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d934b3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d934b3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dd934b3b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dd934b3b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dd934b3b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dd934b3b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dd934b3b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dd934b3b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dd934b3b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dd934b3b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dd934b3b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dd934b3b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dd934b3b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dd934b3b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dd934b3b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dd934b3b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reeee@yonsei.ac.k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Seq2Seq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hreeee@yonsei.ac.kr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백혜림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350" y="1432950"/>
            <a:ext cx="4753275" cy="26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960300" y="691575"/>
            <a:ext cx="7053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시퀀스-투-시퀀스(Sequence-to-Sequence)</a:t>
            </a: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는 입력된 시퀀스로부터 다른 도메인의 시퀀스를 출력하는 다양한 분야에서 사용되는 모델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525" y="888175"/>
            <a:ext cx="4976950" cy="28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075" y="841925"/>
            <a:ext cx="4890350" cy="28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000" y="3304400"/>
            <a:ext cx="14859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25" y="1333925"/>
            <a:ext cx="7867126" cy="20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50" y="1383850"/>
            <a:ext cx="80486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625" y="3509600"/>
            <a:ext cx="61055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775" y="895675"/>
            <a:ext cx="80486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625" y="3509600"/>
            <a:ext cx="61055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775" y="895675"/>
            <a:ext cx="8048625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0425" y="466925"/>
            <a:ext cx="3127125" cy="27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/>
        </p:nvSpPr>
        <p:spPr>
          <a:xfrm>
            <a:off x="960300" y="691575"/>
            <a:ext cx="7053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5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병렬코퍼스에 대한 이해</a:t>
            </a:r>
            <a:endParaRPr sz="1600"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00" y="1397950"/>
            <a:ext cx="38385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