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00" autoAdjust="0"/>
  </p:normalViewPr>
  <p:slideViewPr>
    <p:cSldViewPr>
      <p:cViewPr varScale="1">
        <p:scale>
          <a:sx n="139" d="100"/>
          <a:sy n="139" d="100"/>
        </p:scale>
        <p:origin x="-834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11AB-2CF3-4E60-AB35-BFD47AAA9EF7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3017-BE55-4732-B683-5E65676CB06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11AB-2CF3-4E60-AB35-BFD47AAA9EF7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3017-BE55-4732-B683-5E65676CB06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11AB-2CF3-4E60-AB35-BFD47AAA9EF7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3017-BE55-4732-B683-5E65676CB06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11AB-2CF3-4E60-AB35-BFD47AAA9EF7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3017-BE55-4732-B683-5E65676CB06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11AB-2CF3-4E60-AB35-BFD47AAA9EF7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3017-BE55-4732-B683-5E65676CB06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11AB-2CF3-4E60-AB35-BFD47AAA9EF7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3017-BE55-4732-B683-5E65676CB06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11AB-2CF3-4E60-AB35-BFD47AAA9EF7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3017-BE55-4732-B683-5E65676CB06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11AB-2CF3-4E60-AB35-BFD47AAA9EF7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3017-BE55-4732-B683-5E65676CB06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11AB-2CF3-4E60-AB35-BFD47AAA9EF7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3017-BE55-4732-B683-5E65676CB06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11AB-2CF3-4E60-AB35-BFD47AAA9EF7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3017-BE55-4732-B683-5E65676CB06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11AB-2CF3-4E60-AB35-BFD47AAA9EF7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3017-BE55-4732-B683-5E65676CB06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B11AB-2CF3-4E60-AB35-BFD47AAA9EF7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73017-BE55-4732-B683-5E65676CB06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95379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39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14686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5943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118" y="1"/>
            <a:ext cx="916311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393" y="0"/>
            <a:ext cx="9184371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37" y="0"/>
            <a:ext cx="9152863" cy="5143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3583</TotalTime>
  <Words>0</Words>
  <Application>Microsoft Office PowerPoint</Application>
  <PresentationFormat>Экран (16:9)</PresentationFormat>
  <Paragraphs>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1</cp:revision>
  <dcterms:created xsi:type="dcterms:W3CDTF">2025-01-31T01:26:28Z</dcterms:created>
  <dcterms:modified xsi:type="dcterms:W3CDTF">2025-02-02T13:10:16Z</dcterms:modified>
</cp:coreProperties>
</file>