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9" r:id="rId10"/>
    <p:sldId id="271" r:id="rId11"/>
    <p:sldId id="272" r:id="rId12"/>
    <p:sldId id="270" r:id="rId13"/>
    <p:sldId id="260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323"/>
    <a:srgbClr val="754646"/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B0C67-64E7-4BC7-A06A-CE81F4CDD0F7}" v="785" dt="2021-10-25T19:06:34.711"/>
    <p1510:client id="{D5CA51ED-47D6-4053-99D6-97049F518D98}" v="1441" dt="2021-10-25T17:15:3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исимова Мария" userId="70ef179e207da8ca" providerId="Windows Live" clId="Web-{D5CA51ED-47D6-4053-99D6-97049F518D98}"/>
    <pc:docChg chg="addSld delSld modSld">
      <pc:chgData name="Анисимова Мария" userId="70ef179e207da8ca" providerId="Windows Live" clId="Web-{D5CA51ED-47D6-4053-99D6-97049F518D98}" dt="2021-10-25T17:15:34.505" v="1450" actId="20577"/>
      <pc:docMkLst>
        <pc:docMk/>
      </pc:docMkLst>
      <pc:sldChg chg="addSp delSp modSp">
        <pc:chgData name="Анисимова Мария" userId="70ef179e207da8ca" providerId="Windows Live" clId="Web-{D5CA51ED-47D6-4053-99D6-97049F518D98}" dt="2021-10-25T16:35:10.693" v="908" actId="20577"/>
        <pc:sldMkLst>
          <pc:docMk/>
          <pc:sldMk cId="1725568117" sldId="257"/>
        </pc:sldMkLst>
        <pc:spChg chg="mod">
          <ac:chgData name="Анисимова Мария" userId="70ef179e207da8ca" providerId="Windows Live" clId="Web-{D5CA51ED-47D6-4053-99D6-97049F518D98}" dt="2021-10-25T16:35:10.693" v="908" actId="20577"/>
          <ac:spMkLst>
            <pc:docMk/>
            <pc:sldMk cId="1725568117" sldId="257"/>
            <ac:spMk id="2" creationId="{00000000-0000-0000-0000-000000000000}"/>
          </ac:spMkLst>
        </pc:spChg>
        <pc:spChg chg="mod">
          <ac:chgData name="Анисимова Мария" userId="70ef179e207da8ca" providerId="Windows Live" clId="Web-{D5CA51ED-47D6-4053-99D6-97049F518D98}" dt="2021-10-25T15:33:32.575" v="66" actId="1076"/>
          <ac:spMkLst>
            <pc:docMk/>
            <pc:sldMk cId="1725568117" sldId="257"/>
            <ac:spMk id="3" creationId="{00000000-0000-0000-0000-000000000000}"/>
          </ac:spMkLst>
        </pc:spChg>
        <pc:spChg chg="mod">
          <ac:chgData name="Анисимова Мария" userId="70ef179e207da8ca" providerId="Windows Live" clId="Web-{D5CA51ED-47D6-4053-99D6-97049F518D98}" dt="2021-10-25T15:32:03.713" v="29" actId="20577"/>
          <ac:spMkLst>
            <pc:docMk/>
            <pc:sldMk cId="1725568117" sldId="257"/>
            <ac:spMk id="4" creationId="{00000000-0000-0000-0000-000000000000}"/>
          </ac:spMkLst>
        </pc:spChg>
        <pc:spChg chg="add del">
          <ac:chgData name="Анисимова Мария" userId="70ef179e207da8ca" providerId="Windows Live" clId="Web-{D5CA51ED-47D6-4053-99D6-97049F518D98}" dt="2021-10-25T15:34:58.688" v="73"/>
          <ac:spMkLst>
            <pc:docMk/>
            <pc:sldMk cId="1725568117" sldId="257"/>
            <ac:spMk id="5" creationId="{A2AA65A8-1787-44A1-8193-6381F4544B00}"/>
          </ac:spMkLst>
        </pc:spChg>
      </pc:sldChg>
      <pc:sldChg chg="modSp">
        <pc:chgData name="Анисимова Мария" userId="70ef179e207da8ca" providerId="Windows Live" clId="Web-{D5CA51ED-47D6-4053-99D6-97049F518D98}" dt="2021-10-25T16:35:57.086" v="914" actId="20577"/>
        <pc:sldMkLst>
          <pc:docMk/>
          <pc:sldMk cId="2355443536" sldId="258"/>
        </pc:sldMkLst>
        <pc:spChg chg="mod">
          <ac:chgData name="Анисимова Мария" userId="70ef179e207da8ca" providerId="Windows Live" clId="Web-{D5CA51ED-47D6-4053-99D6-97049F518D98}" dt="2021-10-25T16:35:57.086" v="914" actId="20577"/>
          <ac:spMkLst>
            <pc:docMk/>
            <pc:sldMk cId="2355443536" sldId="258"/>
            <ac:spMk id="3" creationId="{00000000-0000-0000-0000-000000000000}"/>
          </ac:spMkLst>
        </pc:spChg>
      </pc:sldChg>
      <pc:sldChg chg="modSp">
        <pc:chgData name="Анисимова Мария" userId="70ef179e207da8ca" providerId="Windows Live" clId="Web-{D5CA51ED-47D6-4053-99D6-97049F518D98}" dt="2021-10-25T16:51:59.272" v="1282" actId="20577"/>
        <pc:sldMkLst>
          <pc:docMk/>
          <pc:sldMk cId="2020167519" sldId="259"/>
        </pc:sldMkLst>
        <pc:spChg chg="mod">
          <ac:chgData name="Анисимова Мария" userId="70ef179e207da8ca" providerId="Windows Live" clId="Web-{D5CA51ED-47D6-4053-99D6-97049F518D98}" dt="2021-10-25T16:51:59.272" v="1282" actId="20577"/>
          <ac:spMkLst>
            <pc:docMk/>
            <pc:sldMk cId="2020167519" sldId="259"/>
            <ac:spMk id="3" creationId="{00000000-0000-0000-0000-000000000000}"/>
          </ac:spMkLst>
        </pc:spChg>
      </pc:sldChg>
      <pc:sldChg chg="modSp">
        <pc:chgData name="Анисимова Мария" userId="70ef179e207da8ca" providerId="Windows Live" clId="Web-{D5CA51ED-47D6-4053-99D6-97049F518D98}" dt="2021-10-25T17:15:34.505" v="1450" actId="20577"/>
        <pc:sldMkLst>
          <pc:docMk/>
          <pc:sldMk cId="32908407" sldId="260"/>
        </pc:sldMkLst>
        <pc:spChg chg="mod">
          <ac:chgData name="Анисимова Мария" userId="70ef179e207da8ca" providerId="Windows Live" clId="Web-{D5CA51ED-47D6-4053-99D6-97049F518D98}" dt="2021-10-25T17:15:34.505" v="1450" actId="20577"/>
          <ac:spMkLst>
            <pc:docMk/>
            <pc:sldMk cId="32908407" sldId="260"/>
            <ac:spMk id="3" creationId="{00000000-0000-0000-0000-000000000000}"/>
          </ac:spMkLst>
        </pc:spChg>
      </pc:sldChg>
      <pc:sldChg chg="modSp">
        <pc:chgData name="Анисимова Мария" userId="70ef179e207da8ca" providerId="Windows Live" clId="Web-{D5CA51ED-47D6-4053-99D6-97049F518D98}" dt="2021-10-25T16:53:11.103" v="1283" actId="20577"/>
        <pc:sldMkLst>
          <pc:docMk/>
          <pc:sldMk cId="2759376095" sldId="261"/>
        </pc:sldMkLst>
        <pc:spChg chg="mod">
          <ac:chgData name="Анисимова Мария" userId="70ef179e207da8ca" providerId="Windows Live" clId="Web-{D5CA51ED-47D6-4053-99D6-97049F518D98}" dt="2021-10-25T16:53:11.103" v="1283" actId="20577"/>
          <ac:spMkLst>
            <pc:docMk/>
            <pc:sldMk cId="2759376095" sldId="261"/>
            <ac:spMk id="3" creationId="{00000000-0000-0000-0000-000000000000}"/>
          </ac:spMkLst>
        </pc:spChg>
      </pc:sldChg>
      <pc:sldChg chg="addSp delSp modSp">
        <pc:chgData name="Анисимова Мария" userId="70ef179e207da8ca" providerId="Windows Live" clId="Web-{D5CA51ED-47D6-4053-99D6-97049F518D98}" dt="2021-10-25T16:53:22.822" v="1284"/>
        <pc:sldMkLst>
          <pc:docMk/>
          <pc:sldMk cId="376533900" sldId="262"/>
        </pc:sldMkLst>
        <pc:spChg chg="del">
          <ac:chgData name="Анисимова Мария" userId="70ef179e207da8ca" providerId="Windows Live" clId="Web-{D5CA51ED-47D6-4053-99D6-97049F518D98}" dt="2021-10-25T16:24:47.502" v="828"/>
          <ac:spMkLst>
            <pc:docMk/>
            <pc:sldMk cId="376533900" sldId="262"/>
            <ac:spMk id="3" creationId="{00000000-0000-0000-0000-000000000000}"/>
          </ac:spMkLst>
        </pc:spChg>
        <pc:spChg chg="add del mod">
          <ac:chgData name="Анисимова Мария" userId="70ef179e207da8ca" providerId="Windows Live" clId="Web-{D5CA51ED-47D6-4053-99D6-97049F518D98}" dt="2021-10-25T16:26:00.145" v="830"/>
          <ac:spMkLst>
            <pc:docMk/>
            <pc:sldMk cId="376533900" sldId="262"/>
            <ac:spMk id="6" creationId="{16495958-3C79-42E3-9A32-AFDB8F50F885}"/>
          </ac:spMkLst>
        </pc:spChg>
        <pc:spChg chg="add del mod">
          <ac:chgData name="Анисимова Мария" userId="70ef179e207da8ca" providerId="Windows Live" clId="Web-{D5CA51ED-47D6-4053-99D6-97049F518D98}" dt="2021-10-25T16:28:42.384" v="855"/>
          <ac:spMkLst>
            <pc:docMk/>
            <pc:sldMk cId="376533900" sldId="262"/>
            <ac:spMk id="11" creationId="{D5555CB7-20B0-44BC-96C8-8E57B26B8EB4}"/>
          </ac:spMkLst>
        </pc:spChg>
        <pc:picChg chg="add del mod ord">
          <ac:chgData name="Анисимова Мария" userId="70ef179e207da8ca" providerId="Windows Live" clId="Web-{D5CA51ED-47D6-4053-99D6-97049F518D98}" dt="2021-10-25T16:24:54.861" v="829"/>
          <ac:picMkLst>
            <pc:docMk/>
            <pc:sldMk cId="376533900" sldId="262"/>
            <ac:picMk id="4" creationId="{84492C2C-9A4F-4EBC-92ED-34BF384E53FA}"/>
          </ac:picMkLst>
        </pc:picChg>
        <pc:picChg chg="add del mod ord">
          <ac:chgData name="Анисимова Мария" userId="70ef179e207da8ca" providerId="Windows Live" clId="Web-{D5CA51ED-47D6-4053-99D6-97049F518D98}" dt="2021-10-25T16:28:11.571" v="851"/>
          <ac:picMkLst>
            <pc:docMk/>
            <pc:sldMk cId="376533900" sldId="262"/>
            <ac:picMk id="7" creationId="{A34E9B7C-E036-41C6-B0D6-07B754829F70}"/>
          </ac:picMkLst>
        </pc:picChg>
        <pc:picChg chg="add del mod">
          <ac:chgData name="Анисимова Мария" userId="70ef179e207da8ca" providerId="Windows Live" clId="Web-{D5CA51ED-47D6-4053-99D6-97049F518D98}" dt="2021-10-25T16:27:26.304" v="841"/>
          <ac:picMkLst>
            <pc:docMk/>
            <pc:sldMk cId="376533900" sldId="262"/>
            <ac:picMk id="8" creationId="{0995BCF8-8E34-42F5-9ACC-49ADF5B0DE2E}"/>
          </ac:picMkLst>
        </pc:picChg>
        <pc:picChg chg="add del mod">
          <ac:chgData name="Анисимова Мария" userId="70ef179e207da8ca" providerId="Windows Live" clId="Web-{D5CA51ED-47D6-4053-99D6-97049F518D98}" dt="2021-10-25T16:28:09.805" v="850"/>
          <ac:picMkLst>
            <pc:docMk/>
            <pc:sldMk cId="376533900" sldId="262"/>
            <ac:picMk id="9" creationId="{BB601E4F-8A21-476E-9153-1B2489CEC053}"/>
          </ac:picMkLst>
        </pc:picChg>
        <pc:picChg chg="add mod ord">
          <ac:chgData name="Анисимова Мария" userId="70ef179e207da8ca" providerId="Windows Live" clId="Web-{D5CA51ED-47D6-4053-99D6-97049F518D98}" dt="2021-10-25T16:53:22.822" v="1284"/>
          <ac:picMkLst>
            <pc:docMk/>
            <pc:sldMk cId="376533900" sldId="262"/>
            <ac:picMk id="12" creationId="{BCA581CA-9B38-4D4A-8237-714571ABC43B}"/>
          </ac:picMkLst>
        </pc:picChg>
        <pc:picChg chg="add del mod">
          <ac:chgData name="Анисимова Мария" userId="70ef179e207da8ca" providerId="Windows Live" clId="Web-{D5CA51ED-47D6-4053-99D6-97049F518D98}" dt="2021-10-25T16:29:27.167" v="865"/>
          <ac:picMkLst>
            <pc:docMk/>
            <pc:sldMk cId="376533900" sldId="262"/>
            <ac:picMk id="13" creationId="{073DE713-0963-48A4-99B3-61986735BB2A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6:30:11.918" v="874" actId="14100"/>
        <pc:sldMkLst>
          <pc:docMk/>
          <pc:sldMk cId="1730630285" sldId="264"/>
        </pc:sldMkLst>
        <pc:spChg chg="del">
          <ac:chgData name="Анисимова Мария" userId="70ef179e207da8ca" providerId="Windows Live" clId="Web-{D5CA51ED-47D6-4053-99D6-97049F518D98}" dt="2021-10-25T16:30:02.965" v="872"/>
          <ac:spMkLst>
            <pc:docMk/>
            <pc:sldMk cId="1730630285" sldId="264"/>
            <ac:spMk id="11" creationId="{D5555CB7-20B0-44BC-96C8-8E57B26B8EB4}"/>
          </ac:spMkLst>
        </pc:spChg>
        <pc:picChg chg="add mod ord">
          <ac:chgData name="Анисимова Мария" userId="70ef179e207da8ca" providerId="Windows Live" clId="Web-{D5CA51ED-47D6-4053-99D6-97049F518D98}" dt="2021-10-25T16:30:11.918" v="874" actId="14100"/>
          <ac:picMkLst>
            <pc:docMk/>
            <pc:sldMk cId="1730630285" sldId="264"/>
            <ac:picMk id="3" creationId="{5A17B711-F52C-4C3A-BF51-7A41E7EF2593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6:30:37.060" v="879" actId="14100"/>
        <pc:sldMkLst>
          <pc:docMk/>
          <pc:sldMk cId="1557518278" sldId="265"/>
        </pc:sldMkLst>
        <pc:spChg chg="del">
          <ac:chgData name="Анисимова Мария" userId="70ef179e207da8ca" providerId="Windows Live" clId="Web-{D5CA51ED-47D6-4053-99D6-97049F518D98}" dt="2021-10-25T16:30:23.591" v="875"/>
          <ac:spMkLst>
            <pc:docMk/>
            <pc:sldMk cId="1557518278" sldId="265"/>
            <ac:spMk id="11" creationId="{D5555CB7-20B0-44BC-96C8-8E57B26B8EB4}"/>
          </ac:spMkLst>
        </pc:spChg>
        <pc:picChg chg="add mod ord">
          <ac:chgData name="Анисимова Мария" userId="70ef179e207da8ca" providerId="Windows Live" clId="Web-{D5CA51ED-47D6-4053-99D6-97049F518D98}" dt="2021-10-25T16:30:37.060" v="879" actId="14100"/>
          <ac:picMkLst>
            <pc:docMk/>
            <pc:sldMk cId="1557518278" sldId="265"/>
            <ac:picMk id="3" creationId="{C5C4B59F-8B50-4B79-A594-B45978CEBE55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6:31:08.279" v="883" actId="14100"/>
        <pc:sldMkLst>
          <pc:docMk/>
          <pc:sldMk cId="470667651" sldId="266"/>
        </pc:sldMkLst>
        <pc:spChg chg="del">
          <ac:chgData name="Анисимова Мария" userId="70ef179e207da8ca" providerId="Windows Live" clId="Web-{D5CA51ED-47D6-4053-99D6-97049F518D98}" dt="2021-10-25T16:30:55.060" v="880"/>
          <ac:spMkLst>
            <pc:docMk/>
            <pc:sldMk cId="470667651" sldId="266"/>
            <ac:spMk id="11" creationId="{D5555CB7-20B0-44BC-96C8-8E57B26B8EB4}"/>
          </ac:spMkLst>
        </pc:spChg>
        <pc:picChg chg="add mod ord">
          <ac:chgData name="Анисимова Мария" userId="70ef179e207da8ca" providerId="Windows Live" clId="Web-{D5CA51ED-47D6-4053-99D6-97049F518D98}" dt="2021-10-25T16:31:08.279" v="883" actId="14100"/>
          <ac:picMkLst>
            <pc:docMk/>
            <pc:sldMk cId="470667651" sldId="266"/>
            <ac:picMk id="3" creationId="{42822597-1D4B-48CD-A188-2D73BA9EDE09}"/>
          </ac:picMkLst>
        </pc:picChg>
      </pc:sldChg>
      <pc:sldChg chg="addSp delSp modSp add del replId">
        <pc:chgData name="Анисимова Мария" userId="70ef179e207da8ca" providerId="Windows Live" clId="Web-{D5CA51ED-47D6-4053-99D6-97049F518D98}" dt="2021-10-25T16:34:24.801" v="907"/>
        <pc:sldMkLst>
          <pc:docMk/>
          <pc:sldMk cId="1904783218" sldId="267"/>
        </pc:sldMkLst>
        <pc:spChg chg="add mod">
          <ac:chgData name="Анисимова Мария" userId="70ef179e207da8ca" providerId="Windows Live" clId="Web-{D5CA51ED-47D6-4053-99D6-97049F518D98}" dt="2021-10-25T16:31:39.515" v="888"/>
          <ac:spMkLst>
            <pc:docMk/>
            <pc:sldMk cId="1904783218" sldId="267"/>
            <ac:spMk id="5" creationId="{DEA1F652-A9D8-4F51-B026-C2DA17FBCF2A}"/>
          </ac:spMkLst>
        </pc:spChg>
        <pc:picChg chg="del">
          <ac:chgData name="Анисимова Мария" userId="70ef179e207da8ca" providerId="Windows Live" clId="Web-{D5CA51ED-47D6-4053-99D6-97049F518D98}" dt="2021-10-25T16:31:39.515" v="888"/>
          <ac:picMkLst>
            <pc:docMk/>
            <pc:sldMk cId="1904783218" sldId="267"/>
            <ac:picMk id="3" creationId="{42822597-1D4B-48CD-A188-2D73BA9EDE09}"/>
          </ac:picMkLst>
        </pc:picChg>
      </pc:sldChg>
      <pc:sldChg chg="addSp delSp modSp add del replId">
        <pc:chgData name="Анисимова Мария" userId="70ef179e207da8ca" providerId="Windows Live" clId="Web-{D5CA51ED-47D6-4053-99D6-97049F518D98}" dt="2021-10-25T16:31:31.968" v="886"/>
        <pc:sldMkLst>
          <pc:docMk/>
          <pc:sldMk cId="3210702319" sldId="267"/>
        </pc:sldMkLst>
        <pc:spChg chg="add mod">
          <ac:chgData name="Анисимова Мария" userId="70ef179e207da8ca" providerId="Windows Live" clId="Web-{D5CA51ED-47D6-4053-99D6-97049F518D98}" dt="2021-10-25T16:31:28.046" v="885"/>
          <ac:spMkLst>
            <pc:docMk/>
            <pc:sldMk cId="3210702319" sldId="267"/>
            <ac:spMk id="5" creationId="{FD33A07B-69C5-443F-A1E2-206B6032263E}"/>
          </ac:spMkLst>
        </pc:spChg>
        <pc:picChg chg="del">
          <ac:chgData name="Анисимова Мария" userId="70ef179e207da8ca" providerId="Windows Live" clId="Web-{D5CA51ED-47D6-4053-99D6-97049F518D98}" dt="2021-10-25T16:31:28.046" v="885"/>
          <ac:picMkLst>
            <pc:docMk/>
            <pc:sldMk cId="3210702319" sldId="267"/>
            <ac:picMk id="3" creationId="{42822597-1D4B-48CD-A188-2D73BA9EDE09}"/>
          </ac:picMkLst>
        </pc:picChg>
      </pc:sldChg>
      <pc:sldChg chg="add del replId">
        <pc:chgData name="Анисимова Мария" userId="70ef179e207da8ca" providerId="Windows Live" clId="Web-{D5CA51ED-47D6-4053-99D6-97049F518D98}" dt="2021-10-25T16:34:22.067" v="906"/>
        <pc:sldMkLst>
          <pc:docMk/>
          <pc:sldMk cId="1919872717" sldId="268"/>
        </pc:sldMkLst>
      </pc:sldChg>
      <pc:sldChg chg="addSp delSp modSp add replId">
        <pc:chgData name="Анисимова Мария" userId="70ef179e207da8ca" providerId="Windows Live" clId="Web-{D5CA51ED-47D6-4053-99D6-97049F518D98}" dt="2021-10-25T16:33:46.519" v="905" actId="14100"/>
        <pc:sldMkLst>
          <pc:docMk/>
          <pc:sldMk cId="1092177120" sldId="269"/>
        </pc:sldMkLst>
        <pc:spChg chg="del">
          <ac:chgData name="Анисимова Мария" userId="70ef179e207da8ca" providerId="Windows Live" clId="Web-{D5CA51ED-47D6-4053-99D6-97049F518D98}" dt="2021-10-25T16:32:21.364" v="891"/>
          <ac:spMkLst>
            <pc:docMk/>
            <pc:sldMk cId="1092177120" sldId="269"/>
            <ac:spMk id="5" creationId="{DEA1F652-A9D8-4F51-B026-C2DA17FBCF2A}"/>
          </ac:spMkLst>
        </pc:spChg>
        <pc:picChg chg="add mod ord">
          <ac:chgData name="Анисимова Мария" userId="70ef179e207da8ca" providerId="Windows Live" clId="Web-{D5CA51ED-47D6-4053-99D6-97049F518D98}" dt="2021-10-25T16:32:50.173" v="894" actId="14100"/>
          <ac:picMkLst>
            <pc:docMk/>
            <pc:sldMk cId="1092177120" sldId="269"/>
            <ac:picMk id="3" creationId="{86C14B31-E71C-414A-845E-B85B91C4F008}"/>
          </ac:picMkLst>
        </pc:picChg>
        <pc:picChg chg="add mod">
          <ac:chgData name="Анисимова Мария" userId="70ef179e207da8ca" providerId="Windows Live" clId="Web-{D5CA51ED-47D6-4053-99D6-97049F518D98}" dt="2021-10-25T16:33:08.986" v="898" actId="14100"/>
          <ac:picMkLst>
            <pc:docMk/>
            <pc:sldMk cId="1092177120" sldId="269"/>
            <ac:picMk id="4" creationId="{2F1AB24D-FA5E-4DF8-BCEE-8AD7464EBB00}"/>
          </ac:picMkLst>
        </pc:picChg>
        <pc:picChg chg="add mod">
          <ac:chgData name="Анисимова Мария" userId="70ef179e207da8ca" providerId="Windows Live" clId="Web-{D5CA51ED-47D6-4053-99D6-97049F518D98}" dt="2021-10-25T16:33:46.519" v="905" actId="14100"/>
          <ac:picMkLst>
            <pc:docMk/>
            <pc:sldMk cId="1092177120" sldId="269"/>
            <ac:picMk id="6" creationId="{204DF7A3-E0AD-48BE-B3C8-93FB63B69B1C}"/>
          </ac:picMkLst>
        </pc:picChg>
      </pc:sldChg>
      <pc:sldChg chg="addSp delSp modSp add replId">
        <pc:chgData name="Анисимова Мария" userId="70ef179e207da8ca" providerId="Windows Live" clId="Web-{D5CA51ED-47D6-4053-99D6-97049F518D98}" dt="2021-10-25T17:04:13.218" v="1330"/>
        <pc:sldMkLst>
          <pc:docMk/>
          <pc:sldMk cId="923093589" sldId="270"/>
        </pc:sldMkLst>
        <pc:spChg chg="add del mod">
          <ac:chgData name="Анисимова Мария" userId="70ef179e207da8ca" providerId="Windows Live" clId="Web-{D5CA51ED-47D6-4053-99D6-97049F518D98}" dt="2021-10-25T16:56:56.579" v="1288"/>
          <ac:spMkLst>
            <pc:docMk/>
            <pc:sldMk cId="923093589" sldId="270"/>
            <ac:spMk id="7" creationId="{C3438679-C404-4C65-BFAC-6429E701CB8D}"/>
          </ac:spMkLst>
        </pc:spChg>
        <pc:picChg chg="del">
          <ac:chgData name="Анисимова Мария" userId="70ef179e207da8ca" providerId="Windows Live" clId="Web-{D5CA51ED-47D6-4053-99D6-97049F518D98}" dt="2021-10-25T16:56:49.157" v="1286"/>
          <ac:picMkLst>
            <pc:docMk/>
            <pc:sldMk cId="923093589" sldId="270"/>
            <ac:picMk id="3" creationId="{86C14B31-E71C-414A-845E-B85B91C4F008}"/>
          </ac:picMkLst>
        </pc:picChg>
        <pc:picChg chg="del">
          <ac:chgData name="Анисимова Мария" userId="70ef179e207da8ca" providerId="Windows Live" clId="Web-{D5CA51ED-47D6-4053-99D6-97049F518D98}" dt="2021-10-25T16:56:59.016" v="1289"/>
          <ac:picMkLst>
            <pc:docMk/>
            <pc:sldMk cId="923093589" sldId="270"/>
            <ac:picMk id="4" creationId="{2F1AB24D-FA5E-4DF8-BCEE-8AD7464EBB00}"/>
          </ac:picMkLst>
        </pc:picChg>
        <pc:picChg chg="del">
          <ac:chgData name="Анисимова Мария" userId="70ef179e207da8ca" providerId="Windows Live" clId="Web-{D5CA51ED-47D6-4053-99D6-97049F518D98}" dt="2021-10-25T16:56:53.954" v="1287"/>
          <ac:picMkLst>
            <pc:docMk/>
            <pc:sldMk cId="923093589" sldId="270"/>
            <ac:picMk id="6" creationId="{204DF7A3-E0AD-48BE-B3C8-93FB63B69B1C}"/>
          </ac:picMkLst>
        </pc:picChg>
        <pc:picChg chg="add del mod">
          <ac:chgData name="Анисимова Мария" userId="70ef179e207da8ca" providerId="Windows Live" clId="Web-{D5CA51ED-47D6-4053-99D6-97049F518D98}" dt="2021-10-25T17:01:07.009" v="1303"/>
          <ac:picMkLst>
            <pc:docMk/>
            <pc:sldMk cId="923093589" sldId="270"/>
            <ac:picMk id="8" creationId="{131FFD8E-EA7A-4095-A93D-79B98A5B456A}"/>
          </ac:picMkLst>
        </pc:picChg>
        <pc:picChg chg="add del mod">
          <ac:chgData name="Анисимова Мария" userId="70ef179e207da8ca" providerId="Windows Live" clId="Web-{D5CA51ED-47D6-4053-99D6-97049F518D98}" dt="2021-10-25T17:02:12.792" v="1320"/>
          <ac:picMkLst>
            <pc:docMk/>
            <pc:sldMk cId="923093589" sldId="270"/>
            <ac:picMk id="9" creationId="{8931AD5C-D8E6-4863-A4DD-541F15CA7485}"/>
          </ac:picMkLst>
        </pc:picChg>
        <pc:picChg chg="add mod">
          <ac:chgData name="Анисимова Мария" userId="70ef179e207da8ca" providerId="Windows Live" clId="Web-{D5CA51ED-47D6-4053-99D6-97049F518D98}" dt="2021-10-25T17:02:20.402" v="1322" actId="14100"/>
          <ac:picMkLst>
            <pc:docMk/>
            <pc:sldMk cId="923093589" sldId="270"/>
            <ac:picMk id="10" creationId="{5DE3EC9E-94F5-4C12-A50C-ACDC1C050217}"/>
          </ac:picMkLst>
        </pc:picChg>
        <pc:picChg chg="add del mod">
          <ac:chgData name="Анисимова Мария" userId="70ef179e207da8ca" providerId="Windows Live" clId="Web-{D5CA51ED-47D6-4053-99D6-97049F518D98}" dt="2021-10-25T17:04:13.218" v="1330"/>
          <ac:picMkLst>
            <pc:docMk/>
            <pc:sldMk cId="923093589" sldId="270"/>
            <ac:picMk id="11" creationId="{37A8B14A-8F6E-43AF-A2F5-851F074D450C}"/>
          </ac:picMkLst>
        </pc:picChg>
      </pc:sldChg>
    </pc:docChg>
  </pc:docChgLst>
  <pc:docChgLst>
    <pc:chgData name="Анисимова Мария" userId="70ef179e207da8ca" providerId="Windows Live" clId="Web-{ACBB0C67-64E7-4BC7-A06A-CE81F4CDD0F7}"/>
    <pc:docChg chg="addSld modSld addMainMaster delMainMaster">
      <pc:chgData name="Анисимова Мария" userId="70ef179e207da8ca" providerId="Windows Live" clId="Web-{ACBB0C67-64E7-4BC7-A06A-CE81F4CDD0F7}" dt="2021-10-25T19:06:34.711" v="725" actId="20577"/>
      <pc:docMkLst>
        <pc:docMk/>
      </pc:docMkLst>
      <pc:sldChg chg="addSp delSp modSp mod modTransition modClrScheme chgLayout">
        <pc:chgData name="Анисимова Мария" userId="70ef179e207da8ca" providerId="Windows Live" clId="Web-{ACBB0C67-64E7-4BC7-A06A-CE81F4CDD0F7}" dt="2021-10-25T18:30:28.838" v="421"/>
        <pc:sldMkLst>
          <pc:docMk/>
          <pc:sldMk cId="1725568117" sldId="257"/>
        </pc:sldMkLst>
        <pc:spChg chg="mod ord">
          <ac:chgData name="Анисимова Мария" userId="70ef179e207da8ca" providerId="Windows Live" clId="Web-{ACBB0C67-64E7-4BC7-A06A-CE81F4CDD0F7}" dt="2021-10-25T18:13:14.934" v="316"/>
          <ac:spMkLst>
            <pc:docMk/>
            <pc:sldMk cId="1725568117" sldId="257"/>
            <ac:spMk id="2" creationId="{00000000-0000-0000-0000-000000000000}"/>
          </ac:spMkLst>
        </pc:spChg>
        <pc:spChg chg="mod ord">
          <ac:chgData name="Анисимова Мария" userId="70ef179e207da8ca" providerId="Windows Live" clId="Web-{ACBB0C67-64E7-4BC7-A06A-CE81F4CDD0F7}" dt="2021-10-25T18:13:14.934" v="316"/>
          <ac:spMkLst>
            <pc:docMk/>
            <pc:sldMk cId="1725568117" sldId="257"/>
            <ac:spMk id="3" creationId="{00000000-0000-0000-0000-000000000000}"/>
          </ac:spMkLst>
        </pc:spChg>
        <pc:spChg chg="mod">
          <ac:chgData name="Анисимова Мария" userId="70ef179e207da8ca" providerId="Windows Live" clId="Web-{ACBB0C67-64E7-4BC7-A06A-CE81F4CDD0F7}" dt="2021-10-25T17:41:48.537" v="39" actId="20577"/>
          <ac:spMkLst>
            <pc:docMk/>
            <pc:sldMk cId="1725568117" sldId="257"/>
            <ac:spMk id="4" creationId="{00000000-0000-0000-0000-000000000000}"/>
          </ac:spMkLst>
        </pc:spChg>
        <pc:spChg chg="add del mod">
          <ac:chgData name="Анисимова Мария" userId="70ef179e207da8ca" providerId="Windows Live" clId="Web-{ACBB0C67-64E7-4BC7-A06A-CE81F4CDD0F7}" dt="2021-10-25T17:41:07.848" v="23"/>
          <ac:spMkLst>
            <pc:docMk/>
            <pc:sldMk cId="1725568117" sldId="257"/>
            <ac:spMk id="7" creationId="{9F5DB63A-B13E-4E2C-9F88-DC7E771B3DF2}"/>
          </ac:spMkLst>
        </pc:spChg>
        <pc:picChg chg="add mod ord">
          <ac:chgData name="Анисимова Мария" userId="70ef179e207da8ca" providerId="Windows Live" clId="Web-{ACBB0C67-64E7-4BC7-A06A-CE81F4CDD0F7}" dt="2021-10-25T17:40:40.582" v="20" actId="14100"/>
          <ac:picMkLst>
            <pc:docMk/>
            <pc:sldMk cId="1725568117" sldId="257"/>
            <ac:picMk id="5" creationId="{1447C655-98A1-4A7B-A8AC-C8BECE01C1F5}"/>
          </ac:picMkLst>
        </pc:picChg>
        <pc:picChg chg="add mod">
          <ac:chgData name="Анисимова Мария" userId="70ef179e207da8ca" providerId="Windows Live" clId="Web-{ACBB0C67-64E7-4BC7-A06A-CE81F4CDD0F7}" dt="2021-10-25T17:41:38.990" v="37" actId="1076"/>
          <ac:picMkLst>
            <pc:docMk/>
            <pc:sldMk cId="1725568117" sldId="257"/>
            <ac:picMk id="6" creationId="{AEC4AFE4-F266-4CC5-95B2-0DC9644BE234}"/>
          </ac:picMkLst>
        </pc:picChg>
        <pc:picChg chg="add mod">
          <ac:chgData name="Анисимова Мария" userId="70ef179e207da8ca" providerId="Windows Live" clId="Web-{ACBB0C67-64E7-4BC7-A06A-CE81F4CDD0F7}" dt="2021-10-25T17:42:17.757" v="40" actId="1076"/>
          <ac:picMkLst>
            <pc:docMk/>
            <pc:sldMk cId="1725568117" sldId="257"/>
            <ac:picMk id="8" creationId="{69893D4E-8E06-46F9-9A9E-F5573EA41551}"/>
          </ac:picMkLst>
        </pc:picChg>
      </pc:sldChg>
      <pc:sldChg chg="addSp delSp modSp mod modTransition setBg modClrScheme addAnim modAnim chgLayout">
        <pc:chgData name="Анисимова Мария" userId="70ef179e207da8ca" providerId="Windows Live" clId="Web-{ACBB0C67-64E7-4BC7-A06A-CE81F4CDD0F7}" dt="2021-10-25T19:06:34.711" v="725" actId="20577"/>
        <pc:sldMkLst>
          <pc:docMk/>
          <pc:sldMk cId="2355443536" sldId="258"/>
        </pc:sldMkLst>
        <pc:spChg chg="mod ord">
          <ac:chgData name="Анисимова Мария" userId="70ef179e207da8ca" providerId="Windows Live" clId="Web-{ACBB0C67-64E7-4BC7-A06A-CE81F4CDD0F7}" dt="2021-10-25T19:06:34.711" v="725" actId="20577"/>
          <ac:spMkLst>
            <pc:docMk/>
            <pc:sldMk cId="2355443536" sldId="258"/>
            <ac:spMk id="2" creationId="{00000000-0000-0000-0000-000000000000}"/>
          </ac:spMkLst>
        </pc:spChg>
        <pc:spChg chg="mod ord">
          <ac:chgData name="Анисимова Мария" userId="70ef179e207da8ca" providerId="Windows Live" clId="Web-{ACBB0C67-64E7-4BC7-A06A-CE81F4CDD0F7}" dt="2021-10-25T19:06:21.164" v="724"/>
          <ac:spMkLst>
            <pc:docMk/>
            <pc:sldMk cId="2355443536" sldId="258"/>
            <ac:spMk id="3" creationId="{00000000-0000-0000-0000-000000000000}"/>
          </ac:spMkLst>
        </pc:spChg>
        <pc:spChg chg="add del mod">
          <ac:chgData name="Анисимова Мария" userId="70ef179e207da8ca" providerId="Windows Live" clId="Web-{ACBB0C67-64E7-4BC7-A06A-CE81F4CDD0F7}" dt="2021-10-25T17:43:53.165" v="45"/>
          <ac:spMkLst>
            <pc:docMk/>
            <pc:sldMk cId="2355443536" sldId="258"/>
            <ac:spMk id="4" creationId="{CC5576C7-A762-4539-B55D-961222993F48}"/>
          </ac:spMkLst>
        </pc:spChg>
        <pc:spChg chg="add mod">
          <ac:chgData name="Анисимова Мария" userId="70ef179e207da8ca" providerId="Windows Live" clId="Web-{ACBB0C67-64E7-4BC7-A06A-CE81F4CDD0F7}" dt="2021-10-25T19:06:10.929" v="723" actId="14100"/>
          <ac:spMkLst>
            <pc:docMk/>
            <pc:sldMk cId="2355443536" sldId="258"/>
            <ac:spMk id="6" creationId="{00AE8F9A-798B-42DB-A2B5-B1F55BA5881F}"/>
          </ac:spMkLst>
        </pc:spChg>
        <pc:spChg chg="add del mod">
          <ac:chgData name="Анисимова Мария" userId="70ef179e207da8ca" providerId="Windows Live" clId="Web-{ACBB0C67-64E7-4BC7-A06A-CE81F4CDD0F7}" dt="2021-10-25T18:02:16.415" v="232"/>
          <ac:spMkLst>
            <pc:docMk/>
            <pc:sldMk cId="2355443536" sldId="258"/>
            <ac:spMk id="7" creationId="{723D2E11-C5EC-4670-B940-F94FB9E04EFB}"/>
          </ac:spMkLst>
        </pc:spChg>
        <pc:spChg chg="add del mod">
          <ac:chgData name="Анисимова Мария" userId="70ef179e207da8ca" providerId="Windows Live" clId="Web-{ACBB0C67-64E7-4BC7-A06A-CE81F4CDD0F7}" dt="2021-10-25T17:57:21.016" v="184"/>
          <ac:spMkLst>
            <pc:docMk/>
            <pc:sldMk cId="2355443536" sldId="258"/>
            <ac:spMk id="8" creationId="{69A451F9-EB93-4E49-9BA5-5B204537BADE}"/>
          </ac:spMkLst>
        </pc:spChg>
        <pc:spChg chg="add del mod">
          <ac:chgData name="Анисимова Мария" userId="70ef179e207da8ca" providerId="Windows Live" clId="Web-{ACBB0C67-64E7-4BC7-A06A-CE81F4CDD0F7}" dt="2021-10-25T18:13:18.215" v="317"/>
          <ac:spMkLst>
            <pc:docMk/>
            <pc:sldMk cId="2355443536" sldId="258"/>
            <ac:spMk id="9" creationId="{3C0625D2-0E81-462B-8DEB-DF16661A1C41}"/>
          </ac:spMkLst>
        </pc:spChg>
        <pc:spChg chg="add del mod">
          <ac:chgData name="Анисимова Мария" userId="70ef179e207da8ca" providerId="Windows Live" clId="Web-{ACBB0C67-64E7-4BC7-A06A-CE81F4CDD0F7}" dt="2021-10-25T18:12:52.402" v="307"/>
          <ac:spMkLst>
            <pc:docMk/>
            <pc:sldMk cId="2355443536" sldId="258"/>
            <ac:spMk id="10" creationId="{803908D3-1E76-488B-A07B-DB721B9E8776}"/>
          </ac:spMkLst>
        </pc:spChg>
        <pc:picChg chg="add mod ord">
          <ac:chgData name="Анисимова Мария" userId="70ef179e207da8ca" providerId="Windows Live" clId="Web-{ACBB0C67-64E7-4BC7-A06A-CE81F4CDD0F7}" dt="2021-10-25T18:13:43.966" v="322" actId="14100"/>
          <ac:picMkLst>
            <pc:docMk/>
            <pc:sldMk cId="2355443536" sldId="258"/>
            <ac:picMk id="5" creationId="{B6882E1A-09D8-4DE8-A8F5-34E1FBAD6169}"/>
          </ac:picMkLst>
        </pc:picChg>
      </pc:sldChg>
      <pc:sldChg chg="addSp delSp modSp mod modTransition modClrScheme addAnim modAnim chgLayout">
        <pc:chgData name="Анисимова Мария" userId="70ef179e207da8ca" providerId="Windows Live" clId="Web-{ACBB0C67-64E7-4BC7-A06A-CE81F4CDD0F7}" dt="2021-10-25T18:40:33.776" v="502"/>
        <pc:sldMkLst>
          <pc:docMk/>
          <pc:sldMk cId="2020167519" sldId="259"/>
        </pc:sldMkLst>
        <pc:spChg chg="mod ord">
          <ac:chgData name="Анисимова Мария" userId="70ef179e207da8ca" providerId="Windows Live" clId="Web-{ACBB0C67-64E7-4BC7-A06A-CE81F4CDD0F7}" dt="2021-10-25T18:22:39.496" v="389" actId="20577"/>
          <ac:spMkLst>
            <pc:docMk/>
            <pc:sldMk cId="2020167519" sldId="259"/>
            <ac:spMk id="2" creationId="{00000000-0000-0000-0000-000000000000}"/>
          </ac:spMkLst>
        </pc:spChg>
        <pc:spChg chg="mod ord">
          <ac:chgData name="Анисимова Мария" userId="70ef179e207da8ca" providerId="Windows Live" clId="Web-{ACBB0C67-64E7-4BC7-A06A-CE81F4CDD0F7}" dt="2021-10-25T18:23:10.044" v="392" actId="20577"/>
          <ac:spMkLst>
            <pc:docMk/>
            <pc:sldMk cId="2020167519" sldId="259"/>
            <ac:spMk id="3" creationId="{00000000-0000-0000-0000-000000000000}"/>
          </ac:spMkLst>
        </pc:spChg>
        <pc:spChg chg="add del mod">
          <ac:chgData name="Анисимова Мария" userId="70ef179e207da8ca" providerId="Windows Live" clId="Web-{ACBB0C67-64E7-4BC7-A06A-CE81F4CDD0F7}" dt="2021-10-25T18:22:31.605" v="388"/>
          <ac:spMkLst>
            <pc:docMk/>
            <pc:sldMk cId="2020167519" sldId="259"/>
            <ac:spMk id="7" creationId="{D90C912C-155F-4B6F-B351-AC6BE09C3A3D}"/>
          </ac:spMkLst>
        </pc:spChg>
        <pc:picChg chg="add mod ord">
          <ac:chgData name="Анисимова Мария" userId="70ef179e207da8ca" providerId="Windows Live" clId="Web-{ACBB0C67-64E7-4BC7-A06A-CE81F4CDD0F7}" dt="2021-10-25T18:40:24.323" v="500"/>
          <ac:picMkLst>
            <pc:docMk/>
            <pc:sldMk cId="2020167519" sldId="259"/>
            <ac:picMk id="4" creationId="{FC10A493-13DC-4C2D-89A0-B7C35A3DB5D3}"/>
          </ac:picMkLst>
        </pc:picChg>
        <pc:picChg chg="add mod ord">
          <ac:chgData name="Анисимова Мария" userId="70ef179e207da8ca" providerId="Windows Live" clId="Web-{ACBB0C67-64E7-4BC7-A06A-CE81F4CDD0F7}" dt="2021-10-25T18:40:28.995" v="501"/>
          <ac:picMkLst>
            <pc:docMk/>
            <pc:sldMk cId="2020167519" sldId="259"/>
            <ac:picMk id="5" creationId="{F61FED99-608F-46CE-8D67-464E7CFF1F1B}"/>
          </ac:picMkLst>
        </pc:picChg>
        <pc:picChg chg="add mod ord">
          <ac:chgData name="Анисимова Мария" userId="70ef179e207da8ca" providerId="Windows Live" clId="Web-{ACBB0C67-64E7-4BC7-A06A-CE81F4CDD0F7}" dt="2021-10-25T18:40:33.776" v="502"/>
          <ac:picMkLst>
            <pc:docMk/>
            <pc:sldMk cId="2020167519" sldId="259"/>
            <ac:picMk id="6" creationId="{E307E3D2-14AE-47B9-BEBD-BDA72F1405BC}"/>
          </ac:picMkLst>
        </pc:picChg>
      </pc:sldChg>
      <pc:sldChg chg="addSp modSp mod modTransition modClrScheme chgLayout">
        <pc:chgData name="Анисимова Мария" userId="70ef179e207da8ca" providerId="Windows Live" clId="Web-{ACBB0C67-64E7-4BC7-A06A-CE81F4CDD0F7}" dt="2021-10-25T18:55:53.099" v="664" actId="1076"/>
        <pc:sldMkLst>
          <pc:docMk/>
          <pc:sldMk cId="32908407" sldId="260"/>
        </pc:sldMkLst>
        <pc:spChg chg="mod ord">
          <ac:chgData name="Анисимова Мария" userId="70ef179e207da8ca" providerId="Windows Live" clId="Web-{ACBB0C67-64E7-4BC7-A06A-CE81F4CDD0F7}" dt="2021-10-25T18:55:06.207" v="656" actId="20577"/>
          <ac:spMkLst>
            <pc:docMk/>
            <pc:sldMk cId="32908407" sldId="260"/>
            <ac:spMk id="2" creationId="{00000000-0000-0000-0000-000000000000}"/>
          </ac:spMkLst>
        </pc:spChg>
        <pc:spChg chg="mod ord">
          <ac:chgData name="Анисимова Мария" userId="70ef179e207da8ca" providerId="Windows Live" clId="Web-{ACBB0C67-64E7-4BC7-A06A-CE81F4CDD0F7}" dt="2021-10-25T18:55:38.005" v="660" actId="14100"/>
          <ac:spMkLst>
            <pc:docMk/>
            <pc:sldMk cId="32908407" sldId="260"/>
            <ac:spMk id="3" creationId="{00000000-0000-0000-0000-000000000000}"/>
          </ac:spMkLst>
        </pc:spChg>
        <pc:picChg chg="add mod ord">
          <ac:chgData name="Анисимова Мария" userId="70ef179e207da8ca" providerId="Windows Live" clId="Web-{ACBB0C67-64E7-4BC7-A06A-CE81F4CDD0F7}" dt="2021-10-25T18:55:53.099" v="664" actId="1076"/>
          <ac:picMkLst>
            <pc:docMk/>
            <pc:sldMk cId="32908407" sldId="260"/>
            <ac:picMk id="4" creationId="{CC077039-55E3-4AB4-A86C-94A6E6656BCF}"/>
          </ac:picMkLst>
        </pc:picChg>
      </pc:sldChg>
      <pc:sldChg chg="addSp delSp modSp mod modTransition modClrScheme modShow chgLayout">
        <pc:chgData name="Анисимова Мария" userId="70ef179e207da8ca" providerId="Windows Live" clId="Web-{ACBB0C67-64E7-4BC7-A06A-CE81F4CDD0F7}" dt="2021-10-25T19:05:48.428" v="720" actId="1076"/>
        <pc:sldMkLst>
          <pc:docMk/>
          <pc:sldMk cId="2759376095" sldId="261"/>
        </pc:sldMkLst>
        <pc:spChg chg="mod ord">
          <ac:chgData name="Анисимова Мария" userId="70ef179e207da8ca" providerId="Windows Live" clId="Web-{ACBB0C67-64E7-4BC7-A06A-CE81F4CDD0F7}" dt="2021-10-25T19:05:33.694" v="719" actId="1076"/>
          <ac:spMkLst>
            <pc:docMk/>
            <pc:sldMk cId="2759376095" sldId="261"/>
            <ac:spMk id="2" creationId="{00000000-0000-0000-0000-000000000000}"/>
          </ac:spMkLst>
        </pc:spChg>
        <pc:spChg chg="mod ord">
          <ac:chgData name="Анисимова Мария" userId="70ef179e207da8ca" providerId="Windows Live" clId="Web-{ACBB0C67-64E7-4BC7-A06A-CE81F4CDD0F7}" dt="2021-10-25T19:05:48.428" v="720" actId="1076"/>
          <ac:spMkLst>
            <pc:docMk/>
            <pc:sldMk cId="2759376095" sldId="261"/>
            <ac:spMk id="3" creationId="{00000000-0000-0000-0000-000000000000}"/>
          </ac:spMkLst>
        </pc:spChg>
        <pc:picChg chg="add del mod ord">
          <ac:chgData name="Анисимова Мария" userId="70ef179e207da8ca" providerId="Windows Live" clId="Web-{ACBB0C67-64E7-4BC7-A06A-CE81F4CDD0F7}" dt="2021-10-25T19:00:47.467" v="680"/>
          <ac:picMkLst>
            <pc:docMk/>
            <pc:sldMk cId="2759376095" sldId="261"/>
            <ac:picMk id="4" creationId="{79631159-D19B-4CBF-832B-F95137F0901A}"/>
          </ac:picMkLst>
        </pc:picChg>
        <pc:picChg chg="add del mod ord">
          <ac:chgData name="Анисимова Мария" userId="70ef179e207da8ca" providerId="Windows Live" clId="Web-{ACBB0C67-64E7-4BC7-A06A-CE81F4CDD0F7}" dt="2021-10-25T19:03:49.425" v="706"/>
          <ac:picMkLst>
            <pc:docMk/>
            <pc:sldMk cId="2759376095" sldId="261"/>
            <ac:picMk id="5" creationId="{6DF0F6B3-FE8A-4664-8423-9737D6D37461}"/>
          </ac:picMkLst>
        </pc:picChg>
        <pc:picChg chg="add mod ord">
          <ac:chgData name="Анисимова Мария" userId="70ef179e207da8ca" providerId="Windows Live" clId="Web-{ACBB0C67-64E7-4BC7-A06A-CE81F4CDD0F7}" dt="2021-10-25T19:05:04.474" v="714" actId="14100"/>
          <ac:picMkLst>
            <pc:docMk/>
            <pc:sldMk cId="2759376095" sldId="261"/>
            <ac:picMk id="6" creationId="{D84AA153-0B4B-448D-B595-543624BB630B}"/>
          </ac:picMkLst>
        </pc:picChg>
      </pc:sldChg>
      <pc:sldChg chg="addSp delSp modSp mod modTransition modClrScheme addAnim modAnim chgLayout">
        <pc:chgData name="Анисимова Мария" userId="70ef179e207da8ca" providerId="Windows Live" clId="Web-{ACBB0C67-64E7-4BC7-A06A-CE81F4CDD0F7}" dt="2021-10-25T18:40:11.698" v="499"/>
        <pc:sldMkLst>
          <pc:docMk/>
          <pc:sldMk cId="376533900" sldId="262"/>
        </pc:sldMkLst>
        <pc:spChg chg="mod ord">
          <ac:chgData name="Анисимова Мария" userId="70ef179e207da8ca" providerId="Windows Live" clId="Web-{ACBB0C67-64E7-4BC7-A06A-CE81F4CDD0F7}" dt="2021-10-25T18:13:14.934" v="316"/>
          <ac:spMkLst>
            <pc:docMk/>
            <pc:sldMk cId="376533900" sldId="262"/>
            <ac:spMk id="2" creationId="{00000000-0000-0000-0000-000000000000}"/>
          </ac:spMkLst>
        </pc:spChg>
        <pc:picChg chg="add del mod ord">
          <ac:chgData name="Анисимова Мария" userId="70ef179e207da8ca" providerId="Windows Live" clId="Web-{ACBB0C67-64E7-4BC7-A06A-CE81F4CDD0F7}" dt="2021-10-25T18:34:06.422" v="452"/>
          <ac:picMkLst>
            <pc:docMk/>
            <pc:sldMk cId="376533900" sldId="262"/>
            <ac:picMk id="3" creationId="{BB0AE666-FDFC-4964-B1BE-431442807E09}"/>
          </ac:picMkLst>
        </pc:picChg>
        <pc:picChg chg="add mod">
          <ac:chgData name="Анисимова Мария" userId="70ef179e207da8ca" providerId="Windows Live" clId="Web-{ACBB0C67-64E7-4BC7-A06A-CE81F4CDD0F7}" dt="2021-10-25T18:40:11.698" v="499"/>
          <ac:picMkLst>
            <pc:docMk/>
            <pc:sldMk cId="376533900" sldId="262"/>
            <ac:picMk id="4" creationId="{B5C6E877-41CC-44A7-838E-BFB86A303825}"/>
          </ac:picMkLst>
        </pc:picChg>
        <pc:picChg chg="mod ord">
          <ac:chgData name="Анисимова Мария" userId="70ef179e207da8ca" providerId="Windows Live" clId="Web-{ACBB0C67-64E7-4BC7-A06A-CE81F4CDD0F7}" dt="2021-10-25T18:40:07.495" v="498"/>
          <ac:picMkLst>
            <pc:docMk/>
            <pc:sldMk cId="376533900" sldId="262"/>
            <ac:picMk id="12" creationId="{BCA581CA-9B38-4D4A-8237-714571ABC43B}"/>
          </ac:picMkLst>
        </pc:picChg>
      </pc:sldChg>
      <pc:sldChg chg="addSp modSp mod modTransition modClrScheme chgLayout">
        <pc:chgData name="Анисимова Мария" userId="70ef179e207da8ca" providerId="Windows Live" clId="Web-{ACBB0C67-64E7-4BC7-A06A-CE81F4CDD0F7}" dt="2021-10-25T18:57:53.774" v="679" actId="1076"/>
        <pc:sldMkLst>
          <pc:docMk/>
          <pc:sldMk cId="3907949203" sldId="263"/>
        </pc:sldMkLst>
        <pc:spChg chg="mod">
          <ac:chgData name="Анисимова Мария" userId="70ef179e207da8ca" providerId="Windows Live" clId="Web-{ACBB0C67-64E7-4BC7-A06A-CE81F4CDD0F7}" dt="2021-10-25T18:57:53.774" v="679" actId="1076"/>
          <ac:spMkLst>
            <pc:docMk/>
            <pc:sldMk cId="3907949203" sldId="263"/>
            <ac:spMk id="2" creationId="{00000000-0000-0000-0000-000000000000}"/>
          </ac:spMkLst>
        </pc:spChg>
        <pc:picChg chg="add mod ord">
          <ac:chgData name="Анисимова Мария" userId="70ef179e207da8ca" providerId="Windows Live" clId="Web-{ACBB0C67-64E7-4BC7-A06A-CE81F4CDD0F7}" dt="2021-10-25T18:57:19.352" v="673"/>
          <ac:picMkLst>
            <pc:docMk/>
            <pc:sldMk cId="3907949203" sldId="263"/>
            <ac:picMk id="3" creationId="{E737C649-57A0-465A-A3F4-3199CA4771F3}"/>
          </ac:picMkLst>
        </pc:picChg>
      </pc:sldChg>
      <pc:sldChg chg="modSp mod modTransition modClrScheme addAnim modAnim chgLayout">
        <pc:chgData name="Анисимова Мария" userId="70ef179e207da8ca" providerId="Windows Live" clId="Web-{ACBB0C67-64E7-4BC7-A06A-CE81F4CDD0F7}" dt="2021-10-25T18:39:58.666" v="497"/>
        <pc:sldMkLst>
          <pc:docMk/>
          <pc:sldMk cId="1730630285" sldId="264"/>
        </pc:sldMkLst>
        <pc:spChg chg="mod ord">
          <ac:chgData name="Анисимова Мария" userId="70ef179e207da8ca" providerId="Windows Live" clId="Web-{ACBB0C67-64E7-4BC7-A06A-CE81F4CDD0F7}" dt="2021-10-25T18:13:14.934" v="316"/>
          <ac:spMkLst>
            <pc:docMk/>
            <pc:sldMk cId="1730630285" sldId="264"/>
            <ac:spMk id="2" creationId="{00000000-0000-0000-0000-000000000000}"/>
          </ac:spMkLst>
        </pc:spChg>
        <pc:picChg chg="mod ord">
          <ac:chgData name="Анисимова Мария" userId="70ef179e207da8ca" providerId="Windows Live" clId="Web-{ACBB0C67-64E7-4BC7-A06A-CE81F4CDD0F7}" dt="2021-10-25T18:39:58.666" v="497"/>
          <ac:picMkLst>
            <pc:docMk/>
            <pc:sldMk cId="1730630285" sldId="264"/>
            <ac:picMk id="3" creationId="{5A17B711-F52C-4C3A-BF51-7A41E7EF2593}"/>
          </ac:picMkLst>
        </pc:picChg>
      </pc:sldChg>
      <pc:sldChg chg="modSp mod modTransition modClrScheme addAnim modAnim chgLayout">
        <pc:chgData name="Анисимова Мария" userId="70ef179e207da8ca" providerId="Windows Live" clId="Web-{ACBB0C67-64E7-4BC7-A06A-CE81F4CDD0F7}" dt="2021-10-25T18:39:50.541" v="496"/>
        <pc:sldMkLst>
          <pc:docMk/>
          <pc:sldMk cId="1557518278" sldId="265"/>
        </pc:sldMkLst>
        <pc:spChg chg="mod ord">
          <ac:chgData name="Анисимова Мария" userId="70ef179e207da8ca" providerId="Windows Live" clId="Web-{ACBB0C67-64E7-4BC7-A06A-CE81F4CDD0F7}" dt="2021-10-25T18:13:14.934" v="316"/>
          <ac:spMkLst>
            <pc:docMk/>
            <pc:sldMk cId="1557518278" sldId="265"/>
            <ac:spMk id="2" creationId="{00000000-0000-0000-0000-000000000000}"/>
          </ac:spMkLst>
        </pc:spChg>
        <pc:picChg chg="mod ord">
          <ac:chgData name="Анисимова Мария" userId="70ef179e207da8ca" providerId="Windows Live" clId="Web-{ACBB0C67-64E7-4BC7-A06A-CE81F4CDD0F7}" dt="2021-10-25T18:39:50.541" v="496"/>
          <ac:picMkLst>
            <pc:docMk/>
            <pc:sldMk cId="1557518278" sldId="265"/>
            <ac:picMk id="3" creationId="{C5C4B59F-8B50-4B79-A594-B45978CEBE55}"/>
          </ac:picMkLst>
        </pc:picChg>
      </pc:sldChg>
      <pc:sldChg chg="modSp mod modTransition modClrScheme addAnim modAnim chgLayout">
        <pc:chgData name="Анисимова Мария" userId="70ef179e207da8ca" providerId="Windows Live" clId="Web-{ACBB0C67-64E7-4BC7-A06A-CE81F4CDD0F7}" dt="2021-10-25T18:39:39.791" v="495"/>
        <pc:sldMkLst>
          <pc:docMk/>
          <pc:sldMk cId="470667651" sldId="266"/>
        </pc:sldMkLst>
        <pc:spChg chg="mod ord">
          <ac:chgData name="Анисимова Мария" userId="70ef179e207da8ca" providerId="Windows Live" clId="Web-{ACBB0C67-64E7-4BC7-A06A-CE81F4CDD0F7}" dt="2021-10-25T18:13:14.934" v="316"/>
          <ac:spMkLst>
            <pc:docMk/>
            <pc:sldMk cId="470667651" sldId="266"/>
            <ac:spMk id="2" creationId="{00000000-0000-0000-0000-000000000000}"/>
          </ac:spMkLst>
        </pc:spChg>
        <pc:picChg chg="mod ord">
          <ac:chgData name="Анисимова Мария" userId="70ef179e207da8ca" providerId="Windows Live" clId="Web-{ACBB0C67-64E7-4BC7-A06A-CE81F4CDD0F7}" dt="2021-10-25T18:39:39.791" v="495"/>
          <ac:picMkLst>
            <pc:docMk/>
            <pc:sldMk cId="470667651" sldId="266"/>
            <ac:picMk id="3" creationId="{42822597-1D4B-48CD-A188-2D73BA9EDE09}"/>
          </ac:picMkLst>
        </pc:picChg>
      </pc:sldChg>
      <pc:sldChg chg="addSp delSp modSp mod modTransition modClrScheme chgLayout">
        <pc:chgData name="Анисимова Мария" userId="70ef179e207da8ca" providerId="Windows Live" clId="Web-{ACBB0C67-64E7-4BC7-A06A-CE81F4CDD0F7}" dt="2021-10-25T18:51:38.092" v="613" actId="20577"/>
        <pc:sldMkLst>
          <pc:docMk/>
          <pc:sldMk cId="1092177120" sldId="269"/>
        </pc:sldMkLst>
        <pc:spChg chg="mod ord">
          <ac:chgData name="Анисимова Мария" userId="70ef179e207da8ca" providerId="Windows Live" clId="Web-{ACBB0C67-64E7-4BC7-A06A-CE81F4CDD0F7}" dt="2021-10-25T18:51:38.092" v="613" actId="20577"/>
          <ac:spMkLst>
            <pc:docMk/>
            <pc:sldMk cId="1092177120" sldId="269"/>
            <ac:spMk id="2" creationId="{00000000-0000-0000-0000-000000000000}"/>
          </ac:spMkLst>
        </pc:spChg>
        <pc:picChg chg="mod ord">
          <ac:chgData name="Анисимова Мария" userId="70ef179e207da8ca" providerId="Windows Live" clId="Web-{ACBB0C67-64E7-4BC7-A06A-CE81F4CDD0F7}" dt="2021-10-25T18:39:07.243" v="493" actId="14100"/>
          <ac:picMkLst>
            <pc:docMk/>
            <pc:sldMk cId="1092177120" sldId="269"/>
            <ac:picMk id="3" creationId="{86C14B31-E71C-414A-845E-B85B91C4F008}"/>
          </ac:picMkLst>
        </pc:picChg>
        <pc:picChg chg="del">
          <ac:chgData name="Анисимова Мария" userId="70ef179e207da8ca" providerId="Windows Live" clId="Web-{ACBB0C67-64E7-4BC7-A06A-CE81F4CDD0F7}" dt="2021-10-25T18:35:49.565" v="467"/>
          <ac:picMkLst>
            <pc:docMk/>
            <pc:sldMk cId="1092177120" sldId="269"/>
            <ac:picMk id="4" creationId="{2F1AB24D-FA5E-4DF8-BCEE-8AD7464EBB00}"/>
          </ac:picMkLst>
        </pc:picChg>
        <pc:picChg chg="add mod ord">
          <ac:chgData name="Анисимова Мария" userId="70ef179e207da8ca" providerId="Windows Live" clId="Web-{ACBB0C67-64E7-4BC7-A06A-CE81F4CDD0F7}" dt="2021-10-25T18:38:58.196" v="492"/>
          <ac:picMkLst>
            <pc:docMk/>
            <pc:sldMk cId="1092177120" sldId="269"/>
            <ac:picMk id="5" creationId="{54FB04A9-FF8F-4026-9597-15061F4F0C70}"/>
          </ac:picMkLst>
        </pc:picChg>
        <pc:picChg chg="del">
          <ac:chgData name="Анисимова Мария" userId="70ef179e207da8ca" providerId="Windows Live" clId="Web-{ACBB0C67-64E7-4BC7-A06A-CE81F4CDD0F7}" dt="2021-10-25T18:35:51.659" v="468"/>
          <ac:picMkLst>
            <pc:docMk/>
            <pc:sldMk cId="1092177120" sldId="269"/>
            <ac:picMk id="6" creationId="{204DF7A3-E0AD-48BE-B3C8-93FB63B69B1C}"/>
          </ac:picMkLst>
        </pc:picChg>
      </pc:sldChg>
      <pc:sldChg chg="modSp mod modTransition modClrScheme chgLayout">
        <pc:chgData name="Анисимова Мария" userId="70ef179e207da8ca" providerId="Windows Live" clId="Web-{ACBB0C67-64E7-4BC7-A06A-CE81F4CDD0F7}" dt="2021-10-25T18:52:17.093" v="632"/>
        <pc:sldMkLst>
          <pc:docMk/>
          <pc:sldMk cId="923093589" sldId="270"/>
        </pc:sldMkLst>
        <pc:spChg chg="mod ord">
          <ac:chgData name="Анисимова Мария" userId="70ef179e207da8ca" providerId="Windows Live" clId="Web-{ACBB0C67-64E7-4BC7-A06A-CE81F4CDD0F7}" dt="2021-10-25T18:52:08.359" v="631" actId="20577"/>
          <ac:spMkLst>
            <pc:docMk/>
            <pc:sldMk cId="923093589" sldId="270"/>
            <ac:spMk id="2" creationId="{00000000-0000-0000-0000-000000000000}"/>
          </ac:spMkLst>
        </pc:spChg>
        <pc:picChg chg="mod">
          <ac:chgData name="Анисимова Мария" userId="70ef179e207da8ca" providerId="Windows Live" clId="Web-{ACBB0C67-64E7-4BC7-A06A-CE81F4CDD0F7}" dt="2021-10-25T18:52:17.093" v="632"/>
          <ac:picMkLst>
            <pc:docMk/>
            <pc:sldMk cId="923093589" sldId="270"/>
            <ac:picMk id="10" creationId="{5DE3EC9E-94F5-4C12-A50C-ACDC1C050217}"/>
          </ac:picMkLst>
        </pc:picChg>
      </pc:sldChg>
      <pc:sldChg chg="addSp delSp modSp add replId">
        <pc:chgData name="Анисимова Мария" userId="70ef179e207da8ca" providerId="Windows Live" clId="Web-{ACBB0C67-64E7-4BC7-A06A-CE81F4CDD0F7}" dt="2021-10-25T18:51:42.514" v="615" actId="20577"/>
        <pc:sldMkLst>
          <pc:docMk/>
          <pc:sldMk cId="2313823212" sldId="271"/>
        </pc:sldMkLst>
        <pc:spChg chg="mod">
          <ac:chgData name="Анисимова Мария" userId="70ef179e207da8ca" providerId="Windows Live" clId="Web-{ACBB0C67-64E7-4BC7-A06A-CE81F4CDD0F7}" dt="2021-10-25T18:51:42.514" v="615" actId="20577"/>
          <ac:spMkLst>
            <pc:docMk/>
            <pc:sldMk cId="2313823212" sldId="271"/>
            <ac:spMk id="2" creationId="{00000000-0000-0000-0000-000000000000}"/>
          </ac:spMkLst>
        </pc:spChg>
        <pc:spChg chg="add del mod">
          <ac:chgData name="Анисимова Мария" userId="70ef179e207da8ca" providerId="Windows Live" clId="Web-{ACBB0C67-64E7-4BC7-A06A-CE81F4CDD0F7}" dt="2021-10-25T18:40:54.746" v="504"/>
          <ac:spMkLst>
            <pc:docMk/>
            <pc:sldMk cId="2313823212" sldId="271"/>
            <ac:spMk id="7" creationId="{265FDFDB-1849-4827-9FF0-AA3138E3DF27}"/>
          </ac:spMkLst>
        </pc:spChg>
        <pc:picChg chg="del">
          <ac:chgData name="Анисимова Мария" userId="70ef179e207da8ca" providerId="Windows Live" clId="Web-{ACBB0C67-64E7-4BC7-A06A-CE81F4CDD0F7}" dt="2021-10-25T18:40:45.996" v="503"/>
          <ac:picMkLst>
            <pc:docMk/>
            <pc:sldMk cId="2313823212" sldId="271"/>
            <ac:picMk id="3" creationId="{86C14B31-E71C-414A-845E-B85B91C4F008}"/>
          </ac:picMkLst>
        </pc:picChg>
        <pc:picChg chg="mod">
          <ac:chgData name="Анисимова Мария" userId="70ef179e207da8ca" providerId="Windows Live" clId="Web-{ACBB0C67-64E7-4BC7-A06A-CE81F4CDD0F7}" dt="2021-10-25T18:42:15.998" v="522" actId="14100"/>
          <ac:picMkLst>
            <pc:docMk/>
            <pc:sldMk cId="2313823212" sldId="271"/>
            <ac:picMk id="4" creationId="{2F1AB24D-FA5E-4DF8-BCEE-8AD7464EBB00}"/>
          </ac:picMkLst>
        </pc:picChg>
        <pc:picChg chg="del">
          <ac:chgData name="Анисимова Мария" userId="70ef179e207da8ca" providerId="Windows Live" clId="Web-{ACBB0C67-64E7-4BC7-A06A-CE81F4CDD0F7}" dt="2021-10-25T18:40:57.558" v="505"/>
          <ac:picMkLst>
            <pc:docMk/>
            <pc:sldMk cId="2313823212" sldId="271"/>
            <ac:picMk id="6" creationId="{204DF7A3-E0AD-48BE-B3C8-93FB63B69B1C}"/>
          </ac:picMkLst>
        </pc:picChg>
        <pc:picChg chg="add del mod ord">
          <ac:chgData name="Анисимова Мария" userId="70ef179e207da8ca" providerId="Windows Live" clId="Web-{ACBB0C67-64E7-4BC7-A06A-CE81F4CDD0F7}" dt="2021-10-25T18:43:02.421" v="527"/>
          <ac:picMkLst>
            <pc:docMk/>
            <pc:sldMk cId="2313823212" sldId="271"/>
            <ac:picMk id="8" creationId="{29A8E6A5-90E4-45A7-8618-0B58C72E4937}"/>
          </ac:picMkLst>
        </pc:picChg>
        <pc:picChg chg="add mod ord">
          <ac:chgData name="Анисимова Мария" userId="70ef179e207da8ca" providerId="Windows Live" clId="Web-{ACBB0C67-64E7-4BC7-A06A-CE81F4CDD0F7}" dt="2021-10-25T18:44:12.126" v="543"/>
          <ac:picMkLst>
            <pc:docMk/>
            <pc:sldMk cId="2313823212" sldId="271"/>
            <ac:picMk id="9" creationId="{A033E253-9DD1-4B11-BB0A-51667925CB35}"/>
          </ac:picMkLst>
        </pc:picChg>
        <pc:picChg chg="add mod ord">
          <ac:chgData name="Анисимова Мария" userId="70ef179e207da8ca" providerId="Windows Live" clId="Web-{ACBB0C67-64E7-4BC7-A06A-CE81F4CDD0F7}" dt="2021-10-25T18:44:25.142" v="545" actId="1076"/>
          <ac:picMkLst>
            <pc:docMk/>
            <pc:sldMk cId="2313823212" sldId="271"/>
            <ac:picMk id="10" creationId="{8159C233-4400-468D-8CA8-19162630A31D}"/>
          </ac:picMkLst>
        </pc:picChg>
      </pc:sldChg>
      <pc:sldChg chg="addSp delSp modSp add replId">
        <pc:chgData name="Анисимова Мария" userId="70ef179e207da8ca" providerId="Windows Live" clId="Web-{ACBB0C67-64E7-4BC7-A06A-CE81F4CDD0F7}" dt="2021-10-25T18:51:01.575" v="592" actId="20577"/>
        <pc:sldMkLst>
          <pc:docMk/>
          <pc:sldMk cId="3873740420" sldId="272"/>
        </pc:sldMkLst>
        <pc:spChg chg="mod">
          <ac:chgData name="Анисимова Мария" userId="70ef179e207da8ca" providerId="Windows Live" clId="Web-{ACBB0C67-64E7-4BC7-A06A-CE81F4CDD0F7}" dt="2021-10-25T18:51:01.575" v="592" actId="20577"/>
          <ac:spMkLst>
            <pc:docMk/>
            <pc:sldMk cId="3873740420" sldId="272"/>
            <ac:spMk id="2" creationId="{00000000-0000-0000-0000-000000000000}"/>
          </ac:spMkLst>
        </pc:spChg>
        <pc:spChg chg="add del mod">
          <ac:chgData name="Анисимова Мария" userId="70ef179e207da8ca" providerId="Windows Live" clId="Web-{ACBB0C67-64E7-4BC7-A06A-CE81F4CDD0F7}" dt="2021-10-25T18:44:44.971" v="547"/>
          <ac:spMkLst>
            <pc:docMk/>
            <pc:sldMk cId="3873740420" sldId="272"/>
            <ac:spMk id="7" creationId="{56082155-0805-4850-8183-446E06FE9F65}"/>
          </ac:spMkLst>
        </pc:spChg>
        <pc:picChg chg="del">
          <ac:chgData name="Анисимова Мария" userId="70ef179e207da8ca" providerId="Windows Live" clId="Web-{ACBB0C67-64E7-4BC7-A06A-CE81F4CDD0F7}" dt="2021-10-25T18:44:40.471" v="546"/>
          <ac:picMkLst>
            <pc:docMk/>
            <pc:sldMk cId="3873740420" sldId="272"/>
            <ac:picMk id="3" creationId="{86C14B31-E71C-414A-845E-B85B91C4F008}"/>
          </ac:picMkLst>
        </pc:picChg>
        <pc:picChg chg="del">
          <ac:chgData name="Анисимова Мария" userId="70ef179e207da8ca" providerId="Windows Live" clId="Web-{ACBB0C67-64E7-4BC7-A06A-CE81F4CDD0F7}" dt="2021-10-25T18:44:46.877" v="548"/>
          <ac:picMkLst>
            <pc:docMk/>
            <pc:sldMk cId="3873740420" sldId="272"/>
            <ac:picMk id="4" creationId="{2F1AB24D-FA5E-4DF8-BCEE-8AD7464EBB00}"/>
          </ac:picMkLst>
        </pc:picChg>
        <pc:picChg chg="del mod">
          <ac:chgData name="Анисимова Мария" userId="70ef179e207da8ca" providerId="Windows Live" clId="Web-{ACBB0C67-64E7-4BC7-A06A-CE81F4CDD0F7}" dt="2021-10-25T18:47:34.382" v="567"/>
          <ac:picMkLst>
            <pc:docMk/>
            <pc:sldMk cId="3873740420" sldId="272"/>
            <ac:picMk id="6" creationId="{204DF7A3-E0AD-48BE-B3C8-93FB63B69B1C}"/>
          </ac:picMkLst>
        </pc:picChg>
        <pc:picChg chg="add mod">
          <ac:chgData name="Анисимова Мария" userId="70ef179e207da8ca" providerId="Windows Live" clId="Web-{ACBB0C67-64E7-4BC7-A06A-CE81F4CDD0F7}" dt="2021-10-25T18:46:59.990" v="565"/>
          <ac:picMkLst>
            <pc:docMk/>
            <pc:sldMk cId="3873740420" sldId="272"/>
            <ac:picMk id="8" creationId="{DA661D48-B15F-42D8-A5A2-8514C9B38A19}"/>
          </ac:picMkLst>
        </pc:picChg>
        <pc:picChg chg="add del mod">
          <ac:chgData name="Анисимова Мария" userId="70ef179e207da8ca" providerId="Windows Live" clId="Web-{ACBB0C67-64E7-4BC7-A06A-CE81F4CDD0F7}" dt="2021-10-25T18:47:45.836" v="570"/>
          <ac:picMkLst>
            <pc:docMk/>
            <pc:sldMk cId="3873740420" sldId="272"/>
            <ac:picMk id="9" creationId="{50162E34-4918-4E3D-B1B5-9FAEC4091FA2}"/>
          </ac:picMkLst>
        </pc:picChg>
        <pc:picChg chg="add mod">
          <ac:chgData name="Анисимова Мария" userId="70ef179e207da8ca" providerId="Windows Live" clId="Web-{ACBB0C67-64E7-4BC7-A06A-CE81F4CDD0F7}" dt="2021-10-25T18:50:28.403" v="580" actId="14100"/>
          <ac:picMkLst>
            <pc:docMk/>
            <pc:sldMk cId="3873740420" sldId="272"/>
            <ac:picMk id="10" creationId="{CBD93CAA-7FD0-48A1-A73D-2137E5422EAD}"/>
          </ac:picMkLst>
        </pc:picChg>
      </pc:sldChg>
      <pc:sldMasterChg chg="add del addSldLayout delSldLayout">
        <pc:chgData name="Анисимова Мария" userId="70ef179e207da8ca" providerId="Windows Live" clId="Web-{ACBB0C67-64E7-4BC7-A06A-CE81F4CDD0F7}" dt="2021-10-25T18:13:14.934" v="316"/>
        <pc:sldMasterMkLst>
          <pc:docMk/>
          <pc:sldMasterMk cId="3875292924" sldId="2147483648"/>
        </pc:sldMasterMkLst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3033870979" sldId="2147483649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321703384" sldId="2147483650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2386479882" sldId="2147483651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1988310474" sldId="2147483652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3153633625" sldId="2147483653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3370921032" sldId="2147483654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2210715019" sldId="2147483655"/>
          </pc:sldLayoutMkLst>
        </pc:sldLayoutChg>
        <pc:sldLayoutChg chg="add del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3875292924" sldId="2147483648"/>
            <pc:sldLayoutMk cId="2018546089" sldId="2147483656"/>
          </pc:sldLayoutMkLst>
        </pc:sldLayoutChg>
      </pc:sldMasterChg>
      <pc:sldMasterChg chg="add del addSldLayout delSldLayout modSldLayout">
        <pc:chgData name="Анисимова Мария" userId="70ef179e207da8ca" providerId="Windows Live" clId="Web-{ACBB0C67-64E7-4BC7-A06A-CE81F4CDD0F7}" dt="2021-10-25T18:13:14.934" v="316"/>
        <pc:sldMasterMkLst>
          <pc:docMk/>
          <pc:sldMasterMk cId="4160894466" sldId="2147483657"/>
        </pc:sldMasterMkLst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941258347" sldId="2147483658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3116578984" sldId="2147483659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3696861487" sldId="2147483660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046206592" sldId="2147483661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502384735" sldId="2147483662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2991106696" sldId="2147483663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955951369" sldId="2147483664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923797719" sldId="2147483665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567269254" sldId="2147483666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546961334" sldId="2147483667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3612865427" sldId="2147483668"/>
          </pc:sldLayoutMkLst>
        </pc:sldLayoutChg>
        <pc:sldLayoutChg chg="add del mod replId">
          <pc:chgData name="Анисимова Мария" userId="70ef179e207da8ca" providerId="Windows Live" clId="Web-{ACBB0C67-64E7-4BC7-A06A-CE81F4CDD0F7}" dt="2021-10-25T18:13:14.934" v="316"/>
          <pc:sldLayoutMkLst>
            <pc:docMk/>
            <pc:sldMasterMk cId="4160894466" sldId="2147483657"/>
            <pc:sldLayoutMk cId="1130201053" sldId="21474836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iia25/DA.git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+mj-lt"/>
                <a:cs typeface="Calibri Light"/>
              </a:rPr>
              <a:t>Анисимова Мария Николаевна</a:t>
            </a:r>
            <a:endParaRPr lang="ru-RU" b="1">
              <a:solidFill>
                <a:schemeClr val="tx1"/>
              </a:solidFill>
              <a:latin typeface="+mj-lt"/>
              <a:cs typeface="Calibri Ligh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20989" y="1233632"/>
            <a:ext cx="5786917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cs typeface="Calibri Light"/>
              </a:rPr>
              <a:t>Зарплаты В SAN FRANCISCO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Проект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Перезапуск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: октябрь21</a:t>
            </a:r>
            <a:endParaRPr lang="ru-RU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Рисунок 6" descr="Изображение выглядит как текст, автомобиль, дорога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AEC4AFE4-F266-4CC5-95B2-0DC9644B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4633913"/>
            <a:ext cx="3481387" cy="1959768"/>
          </a:xfrm>
          <a:prstGeom prst="rect">
            <a:avLst/>
          </a:prstGeom>
        </p:spPr>
      </p:pic>
      <p:pic>
        <p:nvPicPr>
          <p:cNvPr id="8" name="Рисунок 8" descr="Изображение выглядит как человек, люди, группа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69893D4E-8E06-46F9-9A9E-F5573EA4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4121944"/>
            <a:ext cx="3743324" cy="2471737"/>
          </a:xfrm>
          <a:prstGeom prst="rect">
            <a:avLst/>
          </a:prstGeom>
        </p:spPr>
      </p:pic>
      <p:pic>
        <p:nvPicPr>
          <p:cNvPr id="5" name="Рисунок 5" descr="Изображение выглядит как здание, внешний, небо, дорога&#10;&#10;Автоматически созданное описание">
            <a:extLst>
              <a:ext uri="{FF2B5EF4-FFF2-40B4-BE49-F238E27FC236}">
                <a16:creationId xmlns:a16="http://schemas.microsoft.com/office/drawing/2014/main" id="{1447C655-98A1-4A7B-A8AC-C8BECE01C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50" y="328612"/>
            <a:ext cx="604837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10" descr="Изображение выглядит как текст, дорога, грузови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8159C233-4400-468D-8CA8-19162630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91" y="4226010"/>
            <a:ext cx="4417290" cy="2435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9" descr="Изображение выглядит как человек, люди, группа, в позе&#10;&#10;Автоматически созданное описание">
            <a:extLst>
              <a:ext uri="{FF2B5EF4-FFF2-40B4-BE49-F238E27FC236}">
                <a16:creationId xmlns:a16="http://schemas.microsoft.com/office/drawing/2014/main" id="{A033E253-9DD1-4B11-BB0A-5166792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855" y="1463963"/>
            <a:ext cx="5156200" cy="33758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592323"/>
                </a:solidFill>
                <a:cs typeface="Calibri Light"/>
              </a:rPr>
              <a:t>Department - </a:t>
            </a:r>
            <a:r>
              <a:rPr lang="ru-RU" b="1" dirty="0" err="1">
                <a:solidFill>
                  <a:srgbClr val="592323"/>
                </a:solidFill>
                <a:cs typeface="Calibri Light"/>
              </a:rPr>
              <a:t>fire</a:t>
            </a:r>
            <a:endParaRPr lang="ru-RU" b="1" dirty="0">
              <a:solidFill>
                <a:srgbClr val="592323"/>
              </a:solidFill>
              <a:cs typeface="Calibri Light"/>
            </a:endParaRPr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2F1AB24D-FA5E-4DF8-BCEE-8AD7464EB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6" y="1323270"/>
            <a:ext cx="7780066" cy="5337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13823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2060"/>
                </a:solidFill>
                <a:cs typeface="Calibri Light"/>
              </a:rPr>
              <a:t>Department - </a:t>
            </a:r>
            <a:r>
              <a:rPr lang="ru-RU" b="1" dirty="0" err="1">
                <a:solidFill>
                  <a:srgbClr val="002060"/>
                </a:solidFill>
                <a:cs typeface="Calibri Light"/>
              </a:rPr>
              <a:t>police</a:t>
            </a:r>
            <a:endParaRPr lang="ru-RU" dirty="0" err="1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A661D48-B15F-42D8-A5A2-8514C9B3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674" y="1249218"/>
            <a:ext cx="4105562" cy="5237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CBD93CAA-7FD0-48A1-A73D-2137E542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" y="1180697"/>
            <a:ext cx="7955722" cy="530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73740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Department - </a:t>
            </a:r>
            <a:r>
              <a:rPr lang="ru-RU" b="1" dirty="0" err="1"/>
              <a:t>fire</a:t>
            </a:r>
            <a:endParaRPr lang="ru-RU" dirty="0">
              <a:cs typeface="Calibri Light"/>
            </a:endParaRPr>
          </a:p>
        </p:txBody>
      </p:sp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5DE3EC9E-94F5-4C12-A50C-ACDC1C05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96" y="1260806"/>
            <a:ext cx="10517807" cy="5186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3093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C077039-55E3-4AB4-A86C-94A6E665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59" y="1396993"/>
            <a:ext cx="11356108" cy="5361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927" y="1109806"/>
            <a:ext cx="10515600" cy="4305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</a:t>
            </a:r>
            <a:r>
              <a:rPr lang="ru-RU" b="1" u="sng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Визуализация аналитических данных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представление больших данных и результатов их анализа в виде удобных графиков и схем, понятных человеку.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</a:t>
            </a:r>
            <a:r>
              <a:rPr lang="ru-RU" b="1" u="sng" dirty="0" err="1">
                <a:solidFill>
                  <a:schemeClr val="accent5">
                    <a:lumMod val="50000"/>
                  </a:schemeClr>
                </a:solidFill>
                <a:cs typeface="Calibri"/>
              </a:rPr>
              <a:t>Предиктовая</a:t>
            </a:r>
            <a:r>
              <a:rPr lang="ru-RU" b="1" u="sng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 аналитика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  <a:cs typeface="Calibri"/>
              </a:rPr>
              <a:t>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- предсказание будущего на основе собранных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, небо, внешний, вода&#10;&#10;Автоматически созданное описание">
            <a:extLst>
              <a:ext uri="{FF2B5EF4-FFF2-40B4-BE49-F238E27FC236}">
                <a16:creationId xmlns:a16="http://schemas.microsoft.com/office/drawing/2014/main" id="{E737C649-57A0-465A-A3F4-3199CA47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28" y="383021"/>
            <a:ext cx="11506200" cy="6149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1673978" y="951185"/>
            <a:ext cx="919000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6000" b="1" dirty="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, человек, носит, одет&#10;&#10;Автоматически созданное описание">
            <a:extLst>
              <a:ext uri="{FF2B5EF4-FFF2-40B4-BE49-F238E27FC236}">
                <a16:creationId xmlns:a16="http://schemas.microsoft.com/office/drawing/2014/main" id="{B6882E1A-09D8-4DE8-A8F5-34E1FBAD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72" y="1758634"/>
            <a:ext cx="6781459" cy="4412799"/>
          </a:xfrm>
          <a:prstGeom prst="rect">
            <a:avLst/>
          </a:prstGeom>
          <a:ln>
            <a:solidFill>
              <a:srgbClr val="F2C4C4">
                <a:alpha val="15000"/>
              </a:srgbClr>
            </a:solidFill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u="sng" dirty="0">
                <a:solidFill>
                  <a:schemeClr val="accent2">
                    <a:lumMod val="50000"/>
                  </a:schemeClr>
                </a:solidFill>
              </a:rPr>
              <a:t>О СЕБЕ:</a:t>
            </a:r>
            <a:endParaRPr lang="ru-RU" u="sng" dirty="0">
              <a:solidFill>
                <a:schemeClr val="accent2">
                  <a:lumMod val="50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3866" y="1339714"/>
            <a:ext cx="10632564" cy="5266440"/>
          </a:xfrm>
          <a:solidFill>
            <a:srgbClr val="F2C4C4">
              <a:alpha val="32000"/>
            </a:srgb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u="sng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Город Москва (</a:t>
            </a:r>
            <a:r>
              <a:rPr lang="ru-RU" b="1" dirty="0">
                <a:solidFill>
                  <a:srgbClr val="592323"/>
                </a:solidFill>
                <a:ea typeface="+mn-lt"/>
                <a:cs typeface="+mn-lt"/>
              </a:rPr>
              <a:t>к переезду не готова)</a:t>
            </a:r>
            <a:endParaRPr lang="ru-RU" dirty="0">
              <a:solidFill>
                <a:srgbClr val="592323"/>
              </a:solidFill>
            </a:endParaRPr>
          </a:p>
          <a:p>
            <a:pPr marL="0" indent="0">
              <a:buNone/>
            </a:pPr>
            <a:r>
              <a:rPr lang="ru-RU" b="1" u="sng" dirty="0">
                <a:solidFill>
                  <a:schemeClr val="accent2">
                    <a:lumMod val="50000"/>
                  </a:schemeClr>
                </a:solidFill>
                <a:cs typeface="Calibri"/>
              </a:rPr>
              <a:t>Образование  Высшее: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cs typeface="Calibri"/>
              </a:rPr>
              <a:t> </a:t>
            </a:r>
            <a:r>
              <a:rPr lang="ru-RU" dirty="0" err="1">
                <a:solidFill>
                  <a:srgbClr val="592323"/>
                </a:solidFill>
                <a:cs typeface="Calibri"/>
              </a:rPr>
              <a:t>БашГУ</a:t>
            </a:r>
            <a:r>
              <a:rPr lang="ru-RU" dirty="0">
                <a:solidFill>
                  <a:srgbClr val="592323"/>
                </a:solidFill>
                <a:cs typeface="Calibri"/>
              </a:rPr>
              <a:t> ( ГМУ)</a:t>
            </a:r>
            <a:endParaRPr lang="ru-RU" b="1" dirty="0">
              <a:solidFill>
                <a:srgbClr val="592323"/>
              </a:solidFill>
              <a:cs typeface="Calibri"/>
            </a:endParaRPr>
          </a:p>
          <a:p>
            <a:pPr marL="0" indent="0">
              <a:buNone/>
            </a:pPr>
            <a:r>
              <a:rPr lang="ru-RU" b="1" u="sng" dirty="0">
                <a:solidFill>
                  <a:schemeClr val="accent2">
                    <a:lumMod val="50000"/>
                  </a:schemeClr>
                </a:solidFill>
              </a:rPr>
              <a:t>Опыт в </a:t>
            </a:r>
            <a:r>
              <a:rPr lang="ru-RU" b="1" u="sng" dirty="0" err="1">
                <a:solidFill>
                  <a:schemeClr val="accent2">
                    <a:lumMod val="50000"/>
                  </a:schemeClr>
                </a:solidFill>
              </a:rPr>
              <a:t>Сбере</a:t>
            </a:r>
            <a:r>
              <a:rPr lang="ru-RU" b="1" u="sng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ru-RU" dirty="0">
                <a:solidFill>
                  <a:srgbClr val="592323"/>
                </a:solidFill>
              </a:rPr>
              <a:t>5 лет.</a:t>
            </a:r>
            <a:endParaRPr lang="ru-RU" dirty="0">
              <a:solidFill>
                <a:srgbClr val="592323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592323"/>
                </a:solidFill>
              </a:rPr>
              <a:t>Московский банк, ВСП "Царицынский"</a:t>
            </a:r>
            <a:endParaRPr lang="ru-RU">
              <a:solidFill>
                <a:srgbClr val="592323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592323"/>
                </a:solidFill>
              </a:rPr>
              <a:t>Старший клиентский менеджер</a:t>
            </a:r>
            <a:endParaRPr lang="ru-RU" dirty="0">
              <a:solidFill>
                <a:srgbClr val="592323"/>
              </a:solidFill>
              <a:cs typeface="Calibri"/>
            </a:endParaRPr>
          </a:p>
          <a:p>
            <a:pPr marL="0" indent="0">
              <a:buNone/>
            </a:pPr>
            <a:r>
              <a:rPr lang="ru-RU" b="1" u="sng" dirty="0">
                <a:solidFill>
                  <a:schemeClr val="accent2">
                    <a:lumMod val="50000"/>
                  </a:schemeClr>
                </a:solidFill>
              </a:rPr>
              <a:t>ОСНОВНОЙ ФУНКЦИОНАЛ:</a:t>
            </a:r>
            <a:r>
              <a:rPr lang="ru-RU" u="sng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ru-RU" u="sng" dirty="0">
              <a:solidFill>
                <a:schemeClr val="tx2">
                  <a:lumMod val="50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592323"/>
                </a:solidFill>
              </a:rPr>
              <a:t>Продажа банковских продуктов  и услуг </a:t>
            </a:r>
            <a:endParaRPr lang="ru-RU" dirty="0">
              <a:solidFill>
                <a:srgbClr val="592323"/>
              </a:solidFill>
              <a:cs typeface="Calibri"/>
            </a:endParaRPr>
          </a:p>
          <a:p>
            <a:pPr marL="0" indent="0">
              <a:buNone/>
            </a:pPr>
            <a:r>
              <a:rPr lang="ru-RU" dirty="0">
                <a:solidFill>
                  <a:srgbClr val="592323"/>
                </a:solidFill>
              </a:rPr>
              <a:t>физическим и юридическим лицам</a:t>
            </a:r>
            <a:endParaRPr lang="ru-RU">
              <a:solidFill>
                <a:srgbClr val="592323"/>
              </a:solidFill>
              <a:cs typeface="Calibri"/>
            </a:endParaRPr>
          </a:p>
          <a:p>
            <a:pPr marL="0" indent="0">
              <a:buNone/>
            </a:pPr>
            <a:r>
              <a:rPr lang="ru-RU" b="1" u="sng" dirty="0">
                <a:solidFill>
                  <a:schemeClr val="accent2">
                    <a:lumMod val="50000"/>
                  </a:schemeClr>
                </a:solidFill>
              </a:rPr>
              <a:t>Контакты: 89154383415</a:t>
            </a:r>
            <a:endParaRPr lang="ru-RU" u="sng">
              <a:solidFill>
                <a:schemeClr val="accent2">
                  <a:lumMod val="50000"/>
                </a:schemeClr>
              </a:solidFill>
              <a:cs typeface="Calibri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E8F9A-798B-42DB-A2B5-B1F55BA5881F}"/>
              </a:ext>
            </a:extLst>
          </p:cNvPr>
          <p:cNvSpPr txBox="1"/>
          <p:nvPr/>
        </p:nvSpPr>
        <p:spPr>
          <a:xfrm>
            <a:off x="3348483" y="484709"/>
            <a:ext cx="5698834" cy="523220"/>
          </a:xfrm>
          <a:prstGeom prst="rect">
            <a:avLst/>
          </a:prstGeom>
          <a:solidFill>
            <a:srgbClr val="F2C4C4">
              <a:alpha val="68000"/>
            </a:srgb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u="sng" dirty="0">
                <a:solidFill>
                  <a:schemeClr val="accent2">
                    <a:lumMod val="50000"/>
                  </a:schemeClr>
                </a:solidFill>
                <a:latin typeface="Calibri Light"/>
              </a:rPr>
              <a:t>ФИО:</a:t>
            </a:r>
            <a:r>
              <a:rPr lang="ru-RU" sz="2800" b="1" u="sng" dirty="0">
                <a:solidFill>
                  <a:schemeClr val="tx2">
                    <a:lumMod val="50000"/>
                  </a:schemeClr>
                </a:solidFill>
                <a:latin typeface="Calibri Light"/>
              </a:rPr>
              <a:t> Анисимова Мария Николаевна</a:t>
            </a:r>
            <a:r>
              <a:rPr lang="ru-RU" sz="2800" b="1" u="sng" dirty="0">
                <a:solidFill>
                  <a:schemeClr val="tx2">
                    <a:lumMod val="50000"/>
                  </a:schemeClr>
                </a:solidFill>
                <a:latin typeface="Calibri Light"/>
                <a:cs typeface="Calibri Light"/>
              </a:rPr>
              <a:t>​</a:t>
            </a:r>
            <a:endParaRPr lang="ru-RU" sz="2800" b="1" u="sng">
              <a:solidFill>
                <a:schemeClr val="tx2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FC10A493-13DC-4C2D-89A0-B7C35A3D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4597111"/>
            <a:ext cx="4232563" cy="2374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5" descr="Изображение выглядит как здание, внешний, крыша&#10;&#10;Автоматически созданное описание">
            <a:extLst>
              <a:ext uri="{FF2B5EF4-FFF2-40B4-BE49-F238E27FC236}">
                <a16:creationId xmlns:a16="http://schemas.microsoft.com/office/drawing/2014/main" id="{F61FED99-608F-46CE-8D67-464E7CFF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054" y="1231670"/>
            <a:ext cx="3562926" cy="33586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592323"/>
                </a:solidFill>
              </a:rPr>
              <a:t>Описание проекта:</a:t>
            </a:r>
          </a:p>
        </p:txBody>
      </p:sp>
      <p:pic>
        <p:nvPicPr>
          <p:cNvPr id="6" name="Рисунок 6" descr="Изображение выглядит как текст, дорога, грузовик, внешний&#10;&#10;Автоматически созданное описание">
            <a:extLst>
              <a:ext uri="{FF2B5EF4-FFF2-40B4-BE49-F238E27FC236}">
                <a16:creationId xmlns:a16="http://schemas.microsoft.com/office/drawing/2014/main" id="{E307E3D2-14AE-47B9-BEBD-BDA72F140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128" y="4595463"/>
            <a:ext cx="2743200" cy="2377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678" y="1328668"/>
            <a:ext cx="8549861" cy="43734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u="sng" dirty="0">
                <a:solidFill>
                  <a:srgbClr val="592323"/>
                </a:solidFill>
                <a:cs typeface="Calibri"/>
              </a:rPr>
              <a:t>Суть проекта заключается в анализе данных зарплат в </a:t>
            </a:r>
            <a:r>
              <a:rPr lang="ru-RU" b="1" u="sng" dirty="0">
                <a:solidFill>
                  <a:srgbClr val="592323"/>
                </a:solidFill>
                <a:ea typeface="+mn-lt"/>
                <a:cs typeface="+mn-lt"/>
              </a:rPr>
              <a:t>San </a:t>
            </a:r>
            <a:r>
              <a:rPr lang="ru-RU" b="1" u="sng" dirty="0" err="1">
                <a:solidFill>
                  <a:srgbClr val="592323"/>
                </a:solidFill>
                <a:ea typeface="+mn-lt"/>
                <a:cs typeface="+mn-lt"/>
              </a:rPr>
              <a:t>Francisco</a:t>
            </a:r>
            <a:r>
              <a:rPr lang="ru-RU" b="1" u="sng" dirty="0">
                <a:solidFill>
                  <a:srgbClr val="592323"/>
                </a:solidFill>
                <a:ea typeface="+mn-lt"/>
                <a:cs typeface="+mn-lt"/>
              </a:rPr>
              <a:t>, а именно:</a:t>
            </a:r>
            <a:endParaRPr lang="ru-RU"/>
          </a:p>
          <a:p>
            <a:pPr marL="0" indent="0">
              <a:buNone/>
            </a:pPr>
            <a:r>
              <a:rPr lang="ru-RU" b="1" dirty="0">
                <a:solidFill>
                  <a:srgbClr val="754646"/>
                </a:solidFill>
                <a:ea typeface="+mn-lt"/>
                <a:cs typeface="+mn-lt"/>
              </a:rPr>
              <a:t>-</a:t>
            </a:r>
            <a:r>
              <a:rPr lang="ru-RU" b="1" dirty="0">
                <a:solidFill>
                  <a:srgbClr val="754646"/>
                </a:solidFill>
                <a:cs typeface="Calibri"/>
              </a:rPr>
              <a:t>  изменений доходов между разными Департаментами</a:t>
            </a:r>
          </a:p>
          <a:p>
            <a:pPr marL="0" indent="0">
              <a:buNone/>
            </a:pPr>
            <a:r>
              <a:rPr lang="ru-RU" b="1" dirty="0">
                <a:solidFill>
                  <a:srgbClr val="754646"/>
                </a:solidFill>
                <a:cs typeface="Calibri"/>
              </a:rPr>
              <a:t>- распределений оплаты труда и льгот</a:t>
            </a:r>
          </a:p>
          <a:p>
            <a:pPr marL="0" indent="0">
              <a:buNone/>
            </a:pPr>
            <a:r>
              <a:rPr lang="ru-RU" b="1" dirty="0">
                <a:solidFill>
                  <a:srgbClr val="754646"/>
                </a:solidFill>
                <a:cs typeface="Calibri"/>
              </a:rPr>
              <a:t>- распределений бюджета в разных группах, с течением времени</a:t>
            </a:r>
          </a:p>
          <a:p>
            <a:pPr marL="0" indent="0">
              <a:buNone/>
            </a:pPr>
            <a:r>
              <a:rPr lang="ru-RU" b="1" dirty="0">
                <a:solidFill>
                  <a:srgbClr val="754646"/>
                </a:solidFill>
                <a:cs typeface="Calibri"/>
              </a:rPr>
              <a:t>- количество людей с разным уровнем дохода</a:t>
            </a:r>
          </a:p>
          <a:p>
            <a:pPr marL="0" indent="0">
              <a:buNone/>
            </a:pPr>
            <a:r>
              <a:rPr lang="ru-RU" b="1" dirty="0">
                <a:solidFill>
                  <a:srgbClr val="754646"/>
                </a:solidFill>
                <a:cs typeface="Calibri"/>
              </a:rPr>
              <a:t>- построение прогноза по тому, какие будут закупки в следующем году</a:t>
            </a:r>
            <a:endParaRPr lang="ru-RU" b="1">
              <a:solidFill>
                <a:srgbClr val="754646"/>
              </a:solidFill>
              <a:cs typeface="Calibri"/>
            </a:endParaRPr>
          </a:p>
          <a:p>
            <a:pPr marL="0" indent="0">
              <a:buNone/>
            </a:pPr>
            <a:r>
              <a:rPr lang="ru-RU" b="1" u="sng" dirty="0">
                <a:solidFill>
                  <a:srgbClr val="592323"/>
                </a:solidFill>
              </a:rPr>
              <a:t>Ссылка на репозиторий с кодом:</a:t>
            </a:r>
            <a:r>
              <a:rPr lang="ru-R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ru-RU" b="1" u="sng" dirty="0">
                <a:ea typeface="+mn-lt"/>
                <a:cs typeface="+mn-lt"/>
                <a:hlinkClick r:id="rId5"/>
              </a:rPr>
              <a:t>https://github.com/Mariia25/DA.git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D84AA153-0B4B-448D-B595-543624BB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912621"/>
            <a:ext cx="11621654" cy="5728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1109" y="157307"/>
            <a:ext cx="10515600" cy="752475"/>
          </a:xfrm>
          <a:noFill/>
        </p:spPr>
        <p:txBody>
          <a:bodyPr/>
          <a:lstStyle/>
          <a:p>
            <a:r>
              <a:rPr lang="ru-RU" b="1" dirty="0">
                <a:solidFill>
                  <a:srgbClr val="1F3864"/>
                </a:solidFill>
              </a:rPr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5720"/>
            <a:ext cx="10515600" cy="4351338"/>
          </a:xfrm>
          <a:solidFill>
            <a:srgbClr val="163675">
              <a:alpha val="61000"/>
            </a:srgb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u="sng" dirty="0">
                <a:solidFill>
                  <a:schemeClr val="bg1"/>
                </a:solidFill>
                <a:cs typeface="Calibri"/>
              </a:rPr>
              <a:t>Для достижения поставленной цели был проведен анализ :</a:t>
            </a:r>
          </a:p>
          <a:p>
            <a:r>
              <a:rPr lang="ru-RU" b="1" dirty="0">
                <a:solidFill>
                  <a:schemeClr val="bg2"/>
                </a:solidFill>
                <a:cs typeface="Calibri"/>
              </a:rPr>
              <a:t>Общей суммы выплат по годам </a:t>
            </a:r>
          </a:p>
          <a:p>
            <a:r>
              <a:rPr lang="ru-RU" b="1" dirty="0">
                <a:solidFill>
                  <a:schemeClr val="bg2"/>
                </a:solidFill>
                <a:cs typeface="Calibri"/>
              </a:rPr>
              <a:t>Проанализирована максимальная и средняя выплата в каждом Департаменте  </a:t>
            </a:r>
          </a:p>
          <a:p>
            <a:r>
              <a:rPr lang="ru-RU" b="1" dirty="0">
                <a:solidFill>
                  <a:schemeClr val="bg2"/>
                </a:solidFill>
                <a:cs typeface="Calibri"/>
              </a:rPr>
              <a:t>Проанализировано Распределение базовой оплаты, сверхурочной работы и льгот </a:t>
            </a:r>
          </a:p>
          <a:p>
            <a:r>
              <a:rPr lang="ru-RU" b="1" dirty="0">
                <a:solidFill>
                  <a:schemeClr val="bg2"/>
                </a:solidFill>
                <a:cs typeface="Calibri"/>
              </a:rPr>
              <a:t>Распределение Бюджета в (</a:t>
            </a:r>
            <a:r>
              <a:rPr lang="ru-RU" b="1" dirty="0" err="1">
                <a:solidFill>
                  <a:schemeClr val="bg2"/>
                </a:solidFill>
                <a:cs typeface="Calibri"/>
              </a:rPr>
              <a:t>department</a:t>
            </a:r>
            <a:r>
              <a:rPr lang="ru-RU" b="1" dirty="0">
                <a:solidFill>
                  <a:schemeClr val="bg2"/>
                </a:solidFill>
                <a:cs typeface="Calibri"/>
              </a:rPr>
              <a:t>) с течением времени  </a:t>
            </a:r>
          </a:p>
          <a:p>
            <a:r>
              <a:rPr lang="ru-RU" b="1" dirty="0">
                <a:solidFill>
                  <a:schemeClr val="bg2"/>
                </a:solidFill>
                <a:cs typeface="Calibri"/>
              </a:rPr>
              <a:t>Количество сотрудников в Департаменте </a:t>
            </a:r>
          </a:p>
          <a:p>
            <a:r>
              <a:rPr lang="ru-RU" b="1" dirty="0">
                <a:solidFill>
                  <a:schemeClr val="bg2"/>
                </a:solidFill>
                <a:cs typeface="Calibri"/>
              </a:rPr>
              <a:t>Создан прогноз по тому какие закупки будут на следующий год</a:t>
            </a:r>
            <a:endParaRPr lang="ru-RU" b="1">
              <a:solidFill>
                <a:schemeClr val="bg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BCA581CA-9B38-4D4A-8237-714571ABC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25" y="1715191"/>
            <a:ext cx="5541102" cy="4020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5C6E877-41CC-44A7-838E-BFB86A303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40" y="1713588"/>
            <a:ext cx="5967894" cy="40161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A17B711-F52C-4C3A-BF51-7A41E7EF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6" y="1250531"/>
            <a:ext cx="10510666" cy="5610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0630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5C4B59F-8B50-4B79-A594-B45978CEB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67" y="1251364"/>
            <a:ext cx="10510666" cy="5278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7518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2822597-1D4B-48CD-A188-2D73BA9ED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6" y="1250531"/>
            <a:ext cx="10510666" cy="5455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667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6" descr="Изображение выглядит как текст, человек, ноутбу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54FB04A9-FF8F-4026-9597-15061F4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78" y="1211023"/>
            <a:ext cx="8364328" cy="5595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  <a:cs typeface="Calibri Light"/>
              </a:rPr>
              <a:t>Department - 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  <a:cs typeface="Calibri Light"/>
              </a:rPr>
              <a:t>medical</a:t>
            </a:r>
            <a:endParaRPr lang="ru-RU" dirty="0">
              <a:solidFill>
                <a:schemeClr val="accent5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6C14B31-E71C-414A-845E-B85B91C4F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2" y="1207190"/>
            <a:ext cx="8224666" cy="5709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2177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</Words>
  <Application>Microsoft Office PowerPoint</Application>
  <PresentationFormat>Широкоэкранный</PresentationFormat>
  <Paragraphs>18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Зарплаты В SAN FRANCISCO</vt:lpstr>
      <vt:lpstr>О СЕБЕ:</vt:lpstr>
      <vt:lpstr>Описание проекта:</vt:lpstr>
      <vt:lpstr>Бизнес-логика</vt:lpstr>
      <vt:lpstr>Модель данных</vt:lpstr>
      <vt:lpstr>Модель данных</vt:lpstr>
      <vt:lpstr>Модель данных</vt:lpstr>
      <vt:lpstr>Модель данных</vt:lpstr>
      <vt:lpstr>Department - medical</vt:lpstr>
      <vt:lpstr>Department - fire</vt:lpstr>
      <vt:lpstr>Department - police</vt:lpstr>
      <vt:lpstr>Department - fire</vt:lpstr>
      <vt:lpstr>Используемые технологии: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Шумихина Ольга Ивановна</cp:lastModifiedBy>
  <cp:revision>784</cp:revision>
  <dcterms:created xsi:type="dcterms:W3CDTF">2021-02-19T10:44:02Z</dcterms:created>
  <dcterms:modified xsi:type="dcterms:W3CDTF">2021-10-25T19:06:38Z</dcterms:modified>
</cp:coreProperties>
</file>