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9" r:id="rId10"/>
    <p:sldId id="270" r:id="rId11"/>
    <p:sldId id="260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A51ED-47D6-4053-99D6-97049F518D98}" v="1441" dt="2021-10-25T17:15:34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исимова Мария" userId="70ef179e207da8ca" providerId="Windows Live" clId="Web-{D5CA51ED-47D6-4053-99D6-97049F518D98}"/>
    <pc:docChg chg="addSld delSld modSld">
      <pc:chgData name="Анисимова Мария" userId="70ef179e207da8ca" providerId="Windows Live" clId="Web-{D5CA51ED-47D6-4053-99D6-97049F518D98}" dt="2021-10-25T17:15:34.505" v="1450" actId="20577"/>
      <pc:docMkLst>
        <pc:docMk/>
      </pc:docMkLst>
      <pc:sldChg chg="addSp delSp modSp">
        <pc:chgData name="Анисимова Мария" userId="70ef179e207da8ca" providerId="Windows Live" clId="Web-{D5CA51ED-47D6-4053-99D6-97049F518D98}" dt="2021-10-25T16:35:10.693" v="908" actId="20577"/>
        <pc:sldMkLst>
          <pc:docMk/>
          <pc:sldMk cId="1725568117" sldId="257"/>
        </pc:sldMkLst>
        <pc:spChg chg="mod">
          <ac:chgData name="Анисимова Мария" userId="70ef179e207da8ca" providerId="Windows Live" clId="Web-{D5CA51ED-47D6-4053-99D6-97049F518D98}" dt="2021-10-25T16:35:10.693" v="908" actId="20577"/>
          <ac:spMkLst>
            <pc:docMk/>
            <pc:sldMk cId="1725568117" sldId="257"/>
            <ac:spMk id="2" creationId="{00000000-0000-0000-0000-000000000000}"/>
          </ac:spMkLst>
        </pc:spChg>
        <pc:spChg chg="mod">
          <ac:chgData name="Анисимова Мария" userId="70ef179e207da8ca" providerId="Windows Live" clId="Web-{D5CA51ED-47D6-4053-99D6-97049F518D98}" dt="2021-10-25T15:33:32.575" v="66" actId="1076"/>
          <ac:spMkLst>
            <pc:docMk/>
            <pc:sldMk cId="1725568117" sldId="257"/>
            <ac:spMk id="3" creationId="{00000000-0000-0000-0000-000000000000}"/>
          </ac:spMkLst>
        </pc:spChg>
        <pc:spChg chg="mod">
          <ac:chgData name="Анисимова Мария" userId="70ef179e207da8ca" providerId="Windows Live" clId="Web-{D5CA51ED-47D6-4053-99D6-97049F518D98}" dt="2021-10-25T15:32:03.713" v="29" actId="20577"/>
          <ac:spMkLst>
            <pc:docMk/>
            <pc:sldMk cId="1725568117" sldId="257"/>
            <ac:spMk id="4" creationId="{00000000-0000-0000-0000-000000000000}"/>
          </ac:spMkLst>
        </pc:spChg>
        <pc:spChg chg="add del">
          <ac:chgData name="Анисимова Мария" userId="70ef179e207da8ca" providerId="Windows Live" clId="Web-{D5CA51ED-47D6-4053-99D6-97049F518D98}" dt="2021-10-25T15:34:58.688" v="73"/>
          <ac:spMkLst>
            <pc:docMk/>
            <pc:sldMk cId="1725568117" sldId="257"/>
            <ac:spMk id="5" creationId="{A2AA65A8-1787-44A1-8193-6381F4544B00}"/>
          </ac:spMkLst>
        </pc:spChg>
      </pc:sldChg>
      <pc:sldChg chg="modSp">
        <pc:chgData name="Анисимова Мария" userId="70ef179e207da8ca" providerId="Windows Live" clId="Web-{D5CA51ED-47D6-4053-99D6-97049F518D98}" dt="2021-10-25T16:35:57.086" v="914" actId="20577"/>
        <pc:sldMkLst>
          <pc:docMk/>
          <pc:sldMk cId="2355443536" sldId="258"/>
        </pc:sldMkLst>
        <pc:spChg chg="mod">
          <ac:chgData name="Анисимова Мария" userId="70ef179e207da8ca" providerId="Windows Live" clId="Web-{D5CA51ED-47D6-4053-99D6-97049F518D98}" dt="2021-10-25T16:35:57.086" v="914" actId="20577"/>
          <ac:spMkLst>
            <pc:docMk/>
            <pc:sldMk cId="2355443536" sldId="258"/>
            <ac:spMk id="3" creationId="{00000000-0000-0000-0000-000000000000}"/>
          </ac:spMkLst>
        </pc:spChg>
      </pc:sldChg>
      <pc:sldChg chg="modSp">
        <pc:chgData name="Анисимова Мария" userId="70ef179e207da8ca" providerId="Windows Live" clId="Web-{D5CA51ED-47D6-4053-99D6-97049F518D98}" dt="2021-10-25T16:51:59.272" v="1282" actId="20577"/>
        <pc:sldMkLst>
          <pc:docMk/>
          <pc:sldMk cId="2020167519" sldId="259"/>
        </pc:sldMkLst>
        <pc:spChg chg="mod">
          <ac:chgData name="Анисимова Мария" userId="70ef179e207da8ca" providerId="Windows Live" clId="Web-{D5CA51ED-47D6-4053-99D6-97049F518D98}" dt="2021-10-25T16:51:59.272" v="1282" actId="20577"/>
          <ac:spMkLst>
            <pc:docMk/>
            <pc:sldMk cId="2020167519" sldId="259"/>
            <ac:spMk id="3" creationId="{00000000-0000-0000-0000-000000000000}"/>
          </ac:spMkLst>
        </pc:spChg>
      </pc:sldChg>
      <pc:sldChg chg="modSp">
        <pc:chgData name="Анисимова Мария" userId="70ef179e207da8ca" providerId="Windows Live" clId="Web-{D5CA51ED-47D6-4053-99D6-97049F518D98}" dt="2021-10-25T17:15:34.505" v="1450" actId="20577"/>
        <pc:sldMkLst>
          <pc:docMk/>
          <pc:sldMk cId="32908407" sldId="260"/>
        </pc:sldMkLst>
        <pc:spChg chg="mod">
          <ac:chgData name="Анисимова Мария" userId="70ef179e207da8ca" providerId="Windows Live" clId="Web-{D5CA51ED-47D6-4053-99D6-97049F518D98}" dt="2021-10-25T17:15:34.505" v="1450" actId="20577"/>
          <ac:spMkLst>
            <pc:docMk/>
            <pc:sldMk cId="32908407" sldId="260"/>
            <ac:spMk id="3" creationId="{00000000-0000-0000-0000-000000000000}"/>
          </ac:spMkLst>
        </pc:spChg>
      </pc:sldChg>
      <pc:sldChg chg="modSp">
        <pc:chgData name="Анисимова Мария" userId="70ef179e207da8ca" providerId="Windows Live" clId="Web-{D5CA51ED-47D6-4053-99D6-97049F518D98}" dt="2021-10-25T16:53:11.103" v="1283" actId="20577"/>
        <pc:sldMkLst>
          <pc:docMk/>
          <pc:sldMk cId="2759376095" sldId="261"/>
        </pc:sldMkLst>
        <pc:spChg chg="mod">
          <ac:chgData name="Анисимова Мария" userId="70ef179e207da8ca" providerId="Windows Live" clId="Web-{D5CA51ED-47D6-4053-99D6-97049F518D98}" dt="2021-10-25T16:53:11.103" v="1283" actId="20577"/>
          <ac:spMkLst>
            <pc:docMk/>
            <pc:sldMk cId="2759376095" sldId="261"/>
            <ac:spMk id="3" creationId="{00000000-0000-0000-0000-000000000000}"/>
          </ac:spMkLst>
        </pc:spChg>
      </pc:sldChg>
      <pc:sldChg chg="addSp delSp modSp">
        <pc:chgData name="Анисимова Мария" userId="70ef179e207da8ca" providerId="Windows Live" clId="Web-{D5CA51ED-47D6-4053-99D6-97049F518D98}" dt="2021-10-25T16:53:22.822" v="1284"/>
        <pc:sldMkLst>
          <pc:docMk/>
          <pc:sldMk cId="376533900" sldId="262"/>
        </pc:sldMkLst>
        <pc:spChg chg="del">
          <ac:chgData name="Анисимова Мария" userId="70ef179e207da8ca" providerId="Windows Live" clId="Web-{D5CA51ED-47D6-4053-99D6-97049F518D98}" dt="2021-10-25T16:24:47.502" v="828"/>
          <ac:spMkLst>
            <pc:docMk/>
            <pc:sldMk cId="376533900" sldId="262"/>
            <ac:spMk id="3" creationId="{00000000-0000-0000-0000-000000000000}"/>
          </ac:spMkLst>
        </pc:spChg>
        <pc:spChg chg="add del mod">
          <ac:chgData name="Анисимова Мария" userId="70ef179e207da8ca" providerId="Windows Live" clId="Web-{D5CA51ED-47D6-4053-99D6-97049F518D98}" dt="2021-10-25T16:26:00.145" v="830"/>
          <ac:spMkLst>
            <pc:docMk/>
            <pc:sldMk cId="376533900" sldId="262"/>
            <ac:spMk id="6" creationId="{16495958-3C79-42E3-9A32-AFDB8F50F885}"/>
          </ac:spMkLst>
        </pc:spChg>
        <pc:spChg chg="add del mod">
          <ac:chgData name="Анисимова Мария" userId="70ef179e207da8ca" providerId="Windows Live" clId="Web-{D5CA51ED-47D6-4053-99D6-97049F518D98}" dt="2021-10-25T16:28:42.384" v="855"/>
          <ac:spMkLst>
            <pc:docMk/>
            <pc:sldMk cId="376533900" sldId="262"/>
            <ac:spMk id="11" creationId="{D5555CB7-20B0-44BC-96C8-8E57B26B8EB4}"/>
          </ac:spMkLst>
        </pc:spChg>
        <pc:picChg chg="add del mod ord">
          <ac:chgData name="Анисимова Мария" userId="70ef179e207da8ca" providerId="Windows Live" clId="Web-{D5CA51ED-47D6-4053-99D6-97049F518D98}" dt="2021-10-25T16:24:54.861" v="829"/>
          <ac:picMkLst>
            <pc:docMk/>
            <pc:sldMk cId="376533900" sldId="262"/>
            <ac:picMk id="4" creationId="{84492C2C-9A4F-4EBC-92ED-34BF384E53FA}"/>
          </ac:picMkLst>
        </pc:picChg>
        <pc:picChg chg="add del mod ord">
          <ac:chgData name="Анисимова Мария" userId="70ef179e207da8ca" providerId="Windows Live" clId="Web-{D5CA51ED-47D6-4053-99D6-97049F518D98}" dt="2021-10-25T16:28:11.571" v="851"/>
          <ac:picMkLst>
            <pc:docMk/>
            <pc:sldMk cId="376533900" sldId="262"/>
            <ac:picMk id="7" creationId="{A34E9B7C-E036-41C6-B0D6-07B754829F70}"/>
          </ac:picMkLst>
        </pc:picChg>
        <pc:picChg chg="add del mod">
          <ac:chgData name="Анисимова Мария" userId="70ef179e207da8ca" providerId="Windows Live" clId="Web-{D5CA51ED-47D6-4053-99D6-97049F518D98}" dt="2021-10-25T16:27:26.304" v="841"/>
          <ac:picMkLst>
            <pc:docMk/>
            <pc:sldMk cId="376533900" sldId="262"/>
            <ac:picMk id="8" creationId="{0995BCF8-8E34-42F5-9ACC-49ADF5B0DE2E}"/>
          </ac:picMkLst>
        </pc:picChg>
        <pc:picChg chg="add del mod">
          <ac:chgData name="Анисимова Мария" userId="70ef179e207da8ca" providerId="Windows Live" clId="Web-{D5CA51ED-47D6-4053-99D6-97049F518D98}" dt="2021-10-25T16:28:09.805" v="850"/>
          <ac:picMkLst>
            <pc:docMk/>
            <pc:sldMk cId="376533900" sldId="262"/>
            <ac:picMk id="9" creationId="{BB601E4F-8A21-476E-9153-1B2489CEC053}"/>
          </ac:picMkLst>
        </pc:picChg>
        <pc:picChg chg="add mod ord">
          <ac:chgData name="Анисимова Мария" userId="70ef179e207da8ca" providerId="Windows Live" clId="Web-{D5CA51ED-47D6-4053-99D6-97049F518D98}" dt="2021-10-25T16:53:22.822" v="1284"/>
          <ac:picMkLst>
            <pc:docMk/>
            <pc:sldMk cId="376533900" sldId="262"/>
            <ac:picMk id="12" creationId="{BCA581CA-9B38-4D4A-8237-714571ABC43B}"/>
          </ac:picMkLst>
        </pc:picChg>
        <pc:picChg chg="add del mod">
          <ac:chgData name="Анисимова Мария" userId="70ef179e207da8ca" providerId="Windows Live" clId="Web-{D5CA51ED-47D6-4053-99D6-97049F518D98}" dt="2021-10-25T16:29:27.167" v="865"/>
          <ac:picMkLst>
            <pc:docMk/>
            <pc:sldMk cId="376533900" sldId="262"/>
            <ac:picMk id="13" creationId="{073DE713-0963-48A4-99B3-61986735BB2A}"/>
          </ac:picMkLst>
        </pc:picChg>
      </pc:sldChg>
      <pc:sldChg chg="addSp delSp modSp add replId">
        <pc:chgData name="Анисимова Мария" userId="70ef179e207da8ca" providerId="Windows Live" clId="Web-{D5CA51ED-47D6-4053-99D6-97049F518D98}" dt="2021-10-25T16:30:11.918" v="874" actId="14100"/>
        <pc:sldMkLst>
          <pc:docMk/>
          <pc:sldMk cId="1730630285" sldId="264"/>
        </pc:sldMkLst>
        <pc:spChg chg="del">
          <ac:chgData name="Анисимова Мария" userId="70ef179e207da8ca" providerId="Windows Live" clId="Web-{D5CA51ED-47D6-4053-99D6-97049F518D98}" dt="2021-10-25T16:30:02.965" v="872"/>
          <ac:spMkLst>
            <pc:docMk/>
            <pc:sldMk cId="1730630285" sldId="264"/>
            <ac:spMk id="11" creationId="{D5555CB7-20B0-44BC-96C8-8E57B26B8EB4}"/>
          </ac:spMkLst>
        </pc:spChg>
        <pc:picChg chg="add mod ord">
          <ac:chgData name="Анисимова Мария" userId="70ef179e207da8ca" providerId="Windows Live" clId="Web-{D5CA51ED-47D6-4053-99D6-97049F518D98}" dt="2021-10-25T16:30:11.918" v="874" actId="14100"/>
          <ac:picMkLst>
            <pc:docMk/>
            <pc:sldMk cId="1730630285" sldId="264"/>
            <ac:picMk id="3" creationId="{5A17B711-F52C-4C3A-BF51-7A41E7EF2593}"/>
          </ac:picMkLst>
        </pc:picChg>
      </pc:sldChg>
      <pc:sldChg chg="addSp delSp modSp add replId">
        <pc:chgData name="Анисимова Мария" userId="70ef179e207da8ca" providerId="Windows Live" clId="Web-{D5CA51ED-47D6-4053-99D6-97049F518D98}" dt="2021-10-25T16:30:37.060" v="879" actId="14100"/>
        <pc:sldMkLst>
          <pc:docMk/>
          <pc:sldMk cId="1557518278" sldId="265"/>
        </pc:sldMkLst>
        <pc:spChg chg="del">
          <ac:chgData name="Анисимова Мария" userId="70ef179e207da8ca" providerId="Windows Live" clId="Web-{D5CA51ED-47D6-4053-99D6-97049F518D98}" dt="2021-10-25T16:30:23.591" v="875"/>
          <ac:spMkLst>
            <pc:docMk/>
            <pc:sldMk cId="1557518278" sldId="265"/>
            <ac:spMk id="11" creationId="{D5555CB7-20B0-44BC-96C8-8E57B26B8EB4}"/>
          </ac:spMkLst>
        </pc:spChg>
        <pc:picChg chg="add mod ord">
          <ac:chgData name="Анисимова Мария" userId="70ef179e207da8ca" providerId="Windows Live" clId="Web-{D5CA51ED-47D6-4053-99D6-97049F518D98}" dt="2021-10-25T16:30:37.060" v="879" actId="14100"/>
          <ac:picMkLst>
            <pc:docMk/>
            <pc:sldMk cId="1557518278" sldId="265"/>
            <ac:picMk id="3" creationId="{C5C4B59F-8B50-4B79-A594-B45978CEBE55}"/>
          </ac:picMkLst>
        </pc:picChg>
      </pc:sldChg>
      <pc:sldChg chg="addSp delSp modSp add replId">
        <pc:chgData name="Анисимова Мария" userId="70ef179e207da8ca" providerId="Windows Live" clId="Web-{D5CA51ED-47D6-4053-99D6-97049F518D98}" dt="2021-10-25T16:31:08.279" v="883" actId="14100"/>
        <pc:sldMkLst>
          <pc:docMk/>
          <pc:sldMk cId="470667651" sldId="266"/>
        </pc:sldMkLst>
        <pc:spChg chg="del">
          <ac:chgData name="Анисимова Мария" userId="70ef179e207da8ca" providerId="Windows Live" clId="Web-{D5CA51ED-47D6-4053-99D6-97049F518D98}" dt="2021-10-25T16:30:55.060" v="880"/>
          <ac:spMkLst>
            <pc:docMk/>
            <pc:sldMk cId="470667651" sldId="266"/>
            <ac:spMk id="11" creationId="{D5555CB7-20B0-44BC-96C8-8E57B26B8EB4}"/>
          </ac:spMkLst>
        </pc:spChg>
        <pc:picChg chg="add mod ord">
          <ac:chgData name="Анисимова Мария" userId="70ef179e207da8ca" providerId="Windows Live" clId="Web-{D5CA51ED-47D6-4053-99D6-97049F518D98}" dt="2021-10-25T16:31:08.279" v="883" actId="14100"/>
          <ac:picMkLst>
            <pc:docMk/>
            <pc:sldMk cId="470667651" sldId="266"/>
            <ac:picMk id="3" creationId="{42822597-1D4B-48CD-A188-2D73BA9EDE09}"/>
          </ac:picMkLst>
        </pc:picChg>
      </pc:sldChg>
      <pc:sldChg chg="addSp delSp modSp add del replId">
        <pc:chgData name="Анисимова Мария" userId="70ef179e207da8ca" providerId="Windows Live" clId="Web-{D5CA51ED-47D6-4053-99D6-97049F518D98}" dt="2021-10-25T16:34:24.801" v="907"/>
        <pc:sldMkLst>
          <pc:docMk/>
          <pc:sldMk cId="1904783218" sldId="267"/>
        </pc:sldMkLst>
        <pc:spChg chg="add mod">
          <ac:chgData name="Анисимова Мария" userId="70ef179e207da8ca" providerId="Windows Live" clId="Web-{D5CA51ED-47D6-4053-99D6-97049F518D98}" dt="2021-10-25T16:31:39.515" v="888"/>
          <ac:spMkLst>
            <pc:docMk/>
            <pc:sldMk cId="1904783218" sldId="267"/>
            <ac:spMk id="5" creationId="{DEA1F652-A9D8-4F51-B026-C2DA17FBCF2A}"/>
          </ac:spMkLst>
        </pc:spChg>
        <pc:picChg chg="del">
          <ac:chgData name="Анисимова Мария" userId="70ef179e207da8ca" providerId="Windows Live" clId="Web-{D5CA51ED-47D6-4053-99D6-97049F518D98}" dt="2021-10-25T16:31:39.515" v="888"/>
          <ac:picMkLst>
            <pc:docMk/>
            <pc:sldMk cId="1904783218" sldId="267"/>
            <ac:picMk id="3" creationId="{42822597-1D4B-48CD-A188-2D73BA9EDE09}"/>
          </ac:picMkLst>
        </pc:picChg>
      </pc:sldChg>
      <pc:sldChg chg="addSp delSp modSp add del replId">
        <pc:chgData name="Анисимова Мария" userId="70ef179e207da8ca" providerId="Windows Live" clId="Web-{D5CA51ED-47D6-4053-99D6-97049F518D98}" dt="2021-10-25T16:31:31.968" v="886"/>
        <pc:sldMkLst>
          <pc:docMk/>
          <pc:sldMk cId="3210702319" sldId="267"/>
        </pc:sldMkLst>
        <pc:spChg chg="add mod">
          <ac:chgData name="Анисимова Мария" userId="70ef179e207da8ca" providerId="Windows Live" clId="Web-{D5CA51ED-47D6-4053-99D6-97049F518D98}" dt="2021-10-25T16:31:28.046" v="885"/>
          <ac:spMkLst>
            <pc:docMk/>
            <pc:sldMk cId="3210702319" sldId="267"/>
            <ac:spMk id="5" creationId="{FD33A07B-69C5-443F-A1E2-206B6032263E}"/>
          </ac:spMkLst>
        </pc:spChg>
        <pc:picChg chg="del">
          <ac:chgData name="Анисимова Мария" userId="70ef179e207da8ca" providerId="Windows Live" clId="Web-{D5CA51ED-47D6-4053-99D6-97049F518D98}" dt="2021-10-25T16:31:28.046" v="885"/>
          <ac:picMkLst>
            <pc:docMk/>
            <pc:sldMk cId="3210702319" sldId="267"/>
            <ac:picMk id="3" creationId="{42822597-1D4B-48CD-A188-2D73BA9EDE09}"/>
          </ac:picMkLst>
        </pc:picChg>
      </pc:sldChg>
      <pc:sldChg chg="add del replId">
        <pc:chgData name="Анисимова Мария" userId="70ef179e207da8ca" providerId="Windows Live" clId="Web-{D5CA51ED-47D6-4053-99D6-97049F518D98}" dt="2021-10-25T16:34:22.067" v="906"/>
        <pc:sldMkLst>
          <pc:docMk/>
          <pc:sldMk cId="1919872717" sldId="268"/>
        </pc:sldMkLst>
      </pc:sldChg>
      <pc:sldChg chg="addSp delSp modSp add replId">
        <pc:chgData name="Анисимова Мария" userId="70ef179e207da8ca" providerId="Windows Live" clId="Web-{D5CA51ED-47D6-4053-99D6-97049F518D98}" dt="2021-10-25T16:33:46.519" v="905" actId="14100"/>
        <pc:sldMkLst>
          <pc:docMk/>
          <pc:sldMk cId="1092177120" sldId="269"/>
        </pc:sldMkLst>
        <pc:spChg chg="del">
          <ac:chgData name="Анисимова Мария" userId="70ef179e207da8ca" providerId="Windows Live" clId="Web-{D5CA51ED-47D6-4053-99D6-97049F518D98}" dt="2021-10-25T16:32:21.364" v="891"/>
          <ac:spMkLst>
            <pc:docMk/>
            <pc:sldMk cId="1092177120" sldId="269"/>
            <ac:spMk id="5" creationId="{DEA1F652-A9D8-4F51-B026-C2DA17FBCF2A}"/>
          </ac:spMkLst>
        </pc:spChg>
        <pc:picChg chg="add mod ord">
          <ac:chgData name="Анисимова Мария" userId="70ef179e207da8ca" providerId="Windows Live" clId="Web-{D5CA51ED-47D6-4053-99D6-97049F518D98}" dt="2021-10-25T16:32:50.173" v="894" actId="14100"/>
          <ac:picMkLst>
            <pc:docMk/>
            <pc:sldMk cId="1092177120" sldId="269"/>
            <ac:picMk id="3" creationId="{86C14B31-E71C-414A-845E-B85B91C4F008}"/>
          </ac:picMkLst>
        </pc:picChg>
        <pc:picChg chg="add mod">
          <ac:chgData name="Анисимова Мария" userId="70ef179e207da8ca" providerId="Windows Live" clId="Web-{D5CA51ED-47D6-4053-99D6-97049F518D98}" dt="2021-10-25T16:33:08.986" v="898" actId="14100"/>
          <ac:picMkLst>
            <pc:docMk/>
            <pc:sldMk cId="1092177120" sldId="269"/>
            <ac:picMk id="4" creationId="{2F1AB24D-FA5E-4DF8-BCEE-8AD7464EBB00}"/>
          </ac:picMkLst>
        </pc:picChg>
        <pc:picChg chg="add mod">
          <ac:chgData name="Анисимова Мария" userId="70ef179e207da8ca" providerId="Windows Live" clId="Web-{D5CA51ED-47D6-4053-99D6-97049F518D98}" dt="2021-10-25T16:33:46.519" v="905" actId="14100"/>
          <ac:picMkLst>
            <pc:docMk/>
            <pc:sldMk cId="1092177120" sldId="269"/>
            <ac:picMk id="6" creationId="{204DF7A3-E0AD-48BE-B3C8-93FB63B69B1C}"/>
          </ac:picMkLst>
        </pc:picChg>
      </pc:sldChg>
      <pc:sldChg chg="addSp delSp modSp add replId">
        <pc:chgData name="Анисимова Мария" userId="70ef179e207da8ca" providerId="Windows Live" clId="Web-{D5CA51ED-47D6-4053-99D6-97049F518D98}" dt="2021-10-25T17:04:13.218" v="1330"/>
        <pc:sldMkLst>
          <pc:docMk/>
          <pc:sldMk cId="923093589" sldId="270"/>
        </pc:sldMkLst>
        <pc:spChg chg="add del mod">
          <ac:chgData name="Анисимова Мария" userId="70ef179e207da8ca" providerId="Windows Live" clId="Web-{D5CA51ED-47D6-4053-99D6-97049F518D98}" dt="2021-10-25T16:56:56.579" v="1288"/>
          <ac:spMkLst>
            <pc:docMk/>
            <pc:sldMk cId="923093589" sldId="270"/>
            <ac:spMk id="7" creationId="{C3438679-C404-4C65-BFAC-6429E701CB8D}"/>
          </ac:spMkLst>
        </pc:spChg>
        <pc:picChg chg="del">
          <ac:chgData name="Анисимова Мария" userId="70ef179e207da8ca" providerId="Windows Live" clId="Web-{D5CA51ED-47D6-4053-99D6-97049F518D98}" dt="2021-10-25T16:56:49.157" v="1286"/>
          <ac:picMkLst>
            <pc:docMk/>
            <pc:sldMk cId="923093589" sldId="270"/>
            <ac:picMk id="3" creationId="{86C14B31-E71C-414A-845E-B85B91C4F008}"/>
          </ac:picMkLst>
        </pc:picChg>
        <pc:picChg chg="del">
          <ac:chgData name="Анисимова Мария" userId="70ef179e207da8ca" providerId="Windows Live" clId="Web-{D5CA51ED-47D6-4053-99D6-97049F518D98}" dt="2021-10-25T16:56:59.016" v="1289"/>
          <ac:picMkLst>
            <pc:docMk/>
            <pc:sldMk cId="923093589" sldId="270"/>
            <ac:picMk id="4" creationId="{2F1AB24D-FA5E-4DF8-BCEE-8AD7464EBB00}"/>
          </ac:picMkLst>
        </pc:picChg>
        <pc:picChg chg="del">
          <ac:chgData name="Анисимова Мария" userId="70ef179e207da8ca" providerId="Windows Live" clId="Web-{D5CA51ED-47D6-4053-99D6-97049F518D98}" dt="2021-10-25T16:56:53.954" v="1287"/>
          <ac:picMkLst>
            <pc:docMk/>
            <pc:sldMk cId="923093589" sldId="270"/>
            <ac:picMk id="6" creationId="{204DF7A3-E0AD-48BE-B3C8-93FB63B69B1C}"/>
          </ac:picMkLst>
        </pc:picChg>
        <pc:picChg chg="add del mod">
          <ac:chgData name="Анисимова Мария" userId="70ef179e207da8ca" providerId="Windows Live" clId="Web-{D5CA51ED-47D6-4053-99D6-97049F518D98}" dt="2021-10-25T17:01:07.009" v="1303"/>
          <ac:picMkLst>
            <pc:docMk/>
            <pc:sldMk cId="923093589" sldId="270"/>
            <ac:picMk id="8" creationId="{131FFD8E-EA7A-4095-A93D-79B98A5B456A}"/>
          </ac:picMkLst>
        </pc:picChg>
        <pc:picChg chg="add del mod">
          <ac:chgData name="Анисимова Мария" userId="70ef179e207da8ca" providerId="Windows Live" clId="Web-{D5CA51ED-47D6-4053-99D6-97049F518D98}" dt="2021-10-25T17:02:12.792" v="1320"/>
          <ac:picMkLst>
            <pc:docMk/>
            <pc:sldMk cId="923093589" sldId="270"/>
            <ac:picMk id="9" creationId="{8931AD5C-D8E6-4863-A4DD-541F15CA7485}"/>
          </ac:picMkLst>
        </pc:picChg>
        <pc:picChg chg="add mod">
          <ac:chgData name="Анисимова Мария" userId="70ef179e207da8ca" providerId="Windows Live" clId="Web-{D5CA51ED-47D6-4053-99D6-97049F518D98}" dt="2021-10-25T17:02:20.402" v="1322" actId="14100"/>
          <ac:picMkLst>
            <pc:docMk/>
            <pc:sldMk cId="923093589" sldId="270"/>
            <ac:picMk id="10" creationId="{5DE3EC9E-94F5-4C12-A50C-ACDC1C050217}"/>
          </ac:picMkLst>
        </pc:picChg>
        <pc:picChg chg="add del mod">
          <ac:chgData name="Анисимова Мария" userId="70ef179e207da8ca" providerId="Windows Live" clId="Web-{D5CA51ED-47D6-4053-99D6-97049F518D98}" dt="2021-10-25T17:04:13.218" v="1330"/>
          <ac:picMkLst>
            <pc:docMk/>
            <pc:sldMk cId="923093589" sldId="270"/>
            <ac:picMk id="11" creationId="{37A8B14A-8F6E-43AF-A2F5-851F074D45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ia25/DA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+mj-lt"/>
                <a:cs typeface="Calibri Light"/>
              </a:rPr>
              <a:t>Анисимова Мария Николаевна</a:t>
            </a:r>
            <a:endParaRPr lang="ru-RU" b="1">
              <a:solidFill>
                <a:schemeClr val="tx1"/>
              </a:solidFill>
              <a:latin typeface="+mj-lt"/>
              <a:cs typeface="Calibri Ligh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20989" y="1233632"/>
            <a:ext cx="5786917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cs typeface="Calibri Light"/>
              </a:rPr>
              <a:t>Зарплаты В SAN FRANCISCO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октябрь21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5DE3EC9E-94F5-4C12-A50C-ACDC1C05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96" y="1260806"/>
            <a:ext cx="10517807" cy="51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9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- </a:t>
            </a:r>
            <a:r>
              <a:rPr lang="ru-RU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Визуализация аналитических данных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- представление больших данных и результатов их анализа в виде удобных графиков и схем, понятных человеку.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-</a:t>
            </a:r>
            <a:r>
              <a:rPr lang="ru-RU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</a:t>
            </a:r>
            <a:r>
              <a:rPr lang="ru-RU" b="1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Предиктовая</a:t>
            </a:r>
            <a:r>
              <a:rPr lang="ru-RU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аналитика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- предсказание будущего на основе собранных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i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Анисимова Мария Николаевна</a:t>
            </a:r>
            <a:endParaRPr lang="ru-RU" b="1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b="1" i="1" dirty="0">
                <a:solidFill>
                  <a:schemeClr val="accent6">
                    <a:lumMod val="75000"/>
                  </a:schemeClr>
                </a:solidFill>
              </a:rPr>
              <a:t>Город Москва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к переезду не готова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r>
              <a:rPr lang="ru-RU" b="1" i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Образование  Высшее</a:t>
            </a:r>
            <a:r>
              <a:rPr lang="ru-RU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: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 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БашГУ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( ГМУ)</a:t>
            </a:r>
          </a:p>
          <a:p>
            <a:r>
              <a:rPr lang="ru-RU" b="1" i="1" dirty="0">
                <a:solidFill>
                  <a:schemeClr val="accent6">
                    <a:lumMod val="75000"/>
                  </a:schemeClr>
                </a:solidFill>
              </a:rPr>
              <a:t>Опыт в </a:t>
            </a:r>
            <a:r>
              <a:rPr lang="ru-RU" b="1" i="1" dirty="0" err="1">
                <a:solidFill>
                  <a:schemeClr val="accent6">
                    <a:lumMod val="75000"/>
                  </a:schemeClr>
                </a:solidFill>
              </a:rPr>
              <a:t>Сбере</a:t>
            </a:r>
            <a:r>
              <a:rPr lang="ru-R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5 лет. Московский банк, ВСП "Царицынский", Старший клиентский менеджер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</a:t>
            </a:r>
            <a:r>
              <a:rPr lang="ru-RU" b="1" i="1" dirty="0">
                <a:solidFill>
                  <a:schemeClr val="accent6">
                    <a:lumMod val="75000"/>
                  </a:schemeClr>
                </a:solidFill>
              </a:rPr>
              <a:t>ОСНОВНОЙ ФУНКЦИОНАЛ: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Продажа банковских продуктов  и услуг физическим и юридическим лицам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r>
              <a:rPr lang="ru-RU" b="1" i="1" dirty="0">
                <a:solidFill>
                  <a:schemeClr val="accent6">
                    <a:lumMod val="75000"/>
                  </a:schemeClr>
                </a:solidFill>
              </a:rPr>
              <a:t>Контакты: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89154383415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Суть проекта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 заключается в анализе данных зарплат в 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San 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Francisco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, а именно:</a:t>
            </a:r>
            <a:endParaRPr lang="ru-RU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-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  изменений доходов между разными Департаментами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- распределений оплаты труда и льгот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- распределений бюджета в разных группах, с течением времени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- количество людей с разным уровнем дохода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- построение прогноза по тому, какие будут закупки в следующем году</a:t>
            </a:r>
            <a:endParaRPr lang="ru-RU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на репозиторий с кодом: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ru-RU" u="sng" dirty="0">
                <a:ea typeface="+mn-lt"/>
                <a:cs typeface="+mn-lt"/>
                <a:hlinkClick r:id="rId2"/>
              </a:rPr>
              <a:t>https://github.com/Mariia25/DA.git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Для достижения поставленной цели был проведен анализ :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Общей суммы выплат по годам 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Проанализирована максимальная и средняя выплата в каждом Департаменте  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Проанализировано Распределение базовой оплаты, сверхурочной работы и льгот 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Распределение Бюджета в (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department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) с течением времени  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Количество сотрудников в Департаменте 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Создан прогноз по тому какие закупки будут на следующий год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BCA581CA-9B38-4D4A-8237-714571ABC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668" y="1262408"/>
            <a:ext cx="10510665" cy="559925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5A17B711-F52C-4C3A-BF51-7A41E7EF2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376" y="1250531"/>
            <a:ext cx="10510666" cy="5610294"/>
          </a:xfrm>
        </p:spPr>
      </p:pic>
    </p:spTree>
    <p:extLst>
      <p:ext uri="{BB962C8B-B14F-4D97-AF65-F5344CB8AC3E}">
        <p14:creationId xmlns:p14="http://schemas.microsoft.com/office/powerpoint/2010/main" val="173063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C5C4B59F-8B50-4B79-A594-B45978CEB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667" y="1251364"/>
            <a:ext cx="10510666" cy="5278990"/>
          </a:xfrm>
        </p:spPr>
      </p:pic>
    </p:spTree>
    <p:extLst>
      <p:ext uri="{BB962C8B-B14F-4D97-AF65-F5344CB8AC3E}">
        <p14:creationId xmlns:p14="http://schemas.microsoft.com/office/powerpoint/2010/main" val="155751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42822597-1D4B-48CD-A188-2D73BA9ED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376" y="1250531"/>
            <a:ext cx="10510666" cy="5455685"/>
          </a:xfrm>
        </p:spPr>
      </p:pic>
    </p:spTree>
    <p:extLst>
      <p:ext uri="{BB962C8B-B14F-4D97-AF65-F5344CB8AC3E}">
        <p14:creationId xmlns:p14="http://schemas.microsoft.com/office/powerpoint/2010/main" val="47066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86C14B31-E71C-414A-845E-B85B91C4F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667" y="1251364"/>
            <a:ext cx="5530058" cy="3313252"/>
          </a:xfrm>
        </p:spPr>
      </p:pic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2F1AB24D-FA5E-4DF8-BCEE-8AD7464EB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96" y="1258515"/>
            <a:ext cx="4986067" cy="3320177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204DF7A3-E0AD-48BE-B3C8-93FB63B6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427" y="4211916"/>
            <a:ext cx="4443894" cy="26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771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58</Words>
  <Application>Microsoft Office PowerPoint</Application>
  <PresentationFormat>Широкоэкранный</PresentationFormat>
  <Paragraphs>18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Зарплаты В SAN FRANCISCO</vt:lpstr>
      <vt:lpstr>О себе</vt:lpstr>
      <vt:lpstr>Описание проекта</vt:lpstr>
      <vt:lpstr>Бизнес-логика</vt:lpstr>
      <vt:lpstr>Модель данных</vt:lpstr>
      <vt:lpstr>Модель данных</vt:lpstr>
      <vt:lpstr>Модель данных</vt:lpstr>
      <vt:lpstr>Модель данных</vt:lpstr>
      <vt:lpstr>Модель данных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Шумихина Ольга Ивановна</cp:lastModifiedBy>
  <cp:revision>367</cp:revision>
  <dcterms:created xsi:type="dcterms:W3CDTF">2021-02-19T10:44:02Z</dcterms:created>
  <dcterms:modified xsi:type="dcterms:W3CDTF">2021-10-25T17:15:43Z</dcterms:modified>
</cp:coreProperties>
</file>