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 type="screen16x9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  <p:gridSpacing cx="0" cy="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588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48589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0443820A-0E64-48F8-9055-FF0DD326791F}" type="slidenum">
              <a:rPr/>
              <a:t/>
            </a:fld>
            <a:endParaRPr/>
          </a:p>
        </p:txBody>
      </p:sp>
      <p:sp>
        <p:nvSpPr>
          <p:cNvPr id="1048590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6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24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2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4862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43333E65-E319-423D-A2F3-391F9AD0C527}" type="slidenum">
              <a:rPr/>
              <a:t/>
            </a:fld>
            <a:endParaRPr/>
          </a:p>
        </p:txBody>
      </p:sp>
      <p:sp>
        <p:nvSpPr>
          <p:cNvPr id="104862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60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0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09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10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11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12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48613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9A71CA36-5B07-4E7D-959F-2DAA2C004824}" type="slidenum">
              <a:rPr/>
              <a:t/>
            </a:fld>
            <a:endParaRPr/>
          </a:p>
        </p:txBody>
      </p:sp>
      <p:sp>
        <p:nvSpPr>
          <p:cNvPr id="1048614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59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59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599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00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01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02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03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04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48605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69DE03-561F-4E27-872C-F6EF2C2AABB2}" type="slidenum">
              <a:rPr/>
              <a:t/>
            </a:fld>
            <a:endParaRPr/>
          </a:p>
        </p:txBody>
      </p:sp>
      <p:sp>
        <p:nvSpPr>
          <p:cNvPr id="1048606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581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582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583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48584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DBAF7565-BD3D-4988-BF27-19ACCF1FF09C}" type="slidenum">
              <a:rPr/>
              <a:t/>
            </a:fld>
            <a:endParaRPr/>
          </a:p>
        </p:txBody>
      </p:sp>
      <p:sp>
        <p:nvSpPr>
          <p:cNvPr id="1048585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62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2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30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48631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BADD4291-E64D-4ACE-9606-872F71F26F53}" type="slidenum">
              <a:rPr/>
              <a:t/>
            </a:fld>
            <a:endParaRPr/>
          </a:p>
        </p:txBody>
      </p:sp>
      <p:sp>
        <p:nvSpPr>
          <p:cNvPr id="1048632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633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34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35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36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48637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7848800-600E-4D7C-8C16-56913FC2CB79}" type="slidenum">
              <a:rPr/>
              <a:t/>
            </a:fld>
            <a:endParaRPr/>
          </a:p>
        </p:txBody>
      </p:sp>
      <p:sp>
        <p:nvSpPr>
          <p:cNvPr id="1048638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63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40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48641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83F740C6-2FCF-4DC5-BD09-D174C89031A2}" type="slidenum">
              <a:rPr/>
              <a:t/>
            </a:fld>
            <a:endParaRPr/>
          </a:p>
        </p:txBody>
      </p:sp>
      <p:sp>
        <p:nvSpPr>
          <p:cNvPr id="1048642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59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594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48595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24CE1E4F-90CD-444A-9102-28A7F8C6D4A3}" type="slidenum">
              <a:rPr/>
              <a:t/>
            </a:fld>
            <a:endParaRPr/>
          </a:p>
        </p:txBody>
      </p:sp>
      <p:sp>
        <p:nvSpPr>
          <p:cNvPr id="1048596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643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44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45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46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47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48648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54B77554-3C92-4FB0-A5BA-1538CE874445}" type="slidenum">
              <a:rPr/>
              <a:t/>
            </a:fld>
            <a:endParaRPr/>
          </a:p>
        </p:txBody>
      </p:sp>
      <p:sp>
        <p:nvSpPr>
          <p:cNvPr id="1048649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65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51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52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53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54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48655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CE45E5D0-7D09-4149-8883-20EC63A466B5}" type="slidenum">
              <a:rPr/>
              <a:t/>
            </a:fld>
            <a:endParaRPr/>
          </a:p>
        </p:txBody>
      </p:sp>
      <p:sp>
        <p:nvSpPr>
          <p:cNvPr id="1048656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61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16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17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18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19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48620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5258FE-DB84-45B9-9B37-2835BC5834A2}" type="slidenum">
              <a:rPr/>
              <a:t/>
            </a:fld>
            <a:endParaRPr/>
          </a:p>
        </p:txBody>
      </p:sp>
      <p:sp>
        <p:nvSpPr>
          <p:cNvPr id="1048621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57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577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578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579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/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580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591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4539" y="1825624"/>
            <a:ext cx="9142920" cy="123824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9600" b="1" i="0" u="none" strike="noStrike" spc="-1">
                <a:solidFill>
                  <a:srgbClr val="FF0000"/>
                </a:solidFill>
                <a:latin typeface="DejaVu Serif Condensed"/>
                <a:ea typeface="DejaVu Serif Condensed"/>
                <a:cs typeface="DejaVu Serif Condensed"/>
              </a:rPr>
              <a:t>T</a:t>
            </a:r>
            <a:r>
              <a:rPr sz="9600" b="1" i="0" u="none" strike="noStrike" spc="0">
                <a:solidFill>
                  <a:srgbClr val="0070C0"/>
                </a:solidFill>
                <a:latin typeface="DejaVu Serif Condensed"/>
                <a:ea typeface="DejaVu Serif Condensed"/>
                <a:cs typeface="DejaVu Serif Condensed"/>
              </a:rPr>
              <a:t>E</a:t>
            </a:r>
            <a:r>
              <a:rPr sz="9600" b="1" i="0" u="none" strike="noStrike" spc="0">
                <a:solidFill>
                  <a:srgbClr val="FFFF00"/>
                </a:solidFill>
                <a:latin typeface="DejaVu Serif Condensed"/>
                <a:ea typeface="DejaVu Serif Condensed"/>
                <a:cs typeface="DejaVu Serif Condensed"/>
              </a:rPr>
              <a:t>T</a:t>
            </a:r>
            <a:r>
              <a:rPr sz="9600" b="1" i="0" u="none" strike="noStrike" spc="0">
                <a:solidFill>
                  <a:srgbClr val="00B050"/>
                </a:solidFill>
                <a:latin typeface="DejaVu Serif Condensed"/>
                <a:ea typeface="DejaVu Serif Condensed"/>
                <a:cs typeface="DejaVu Serif Condensed"/>
              </a:rPr>
              <a:t>R</a:t>
            </a:r>
            <a:r>
              <a:rPr sz="9600" b="1" i="0" u="none" strike="noStrike" spc="0">
                <a:solidFill>
                  <a:schemeClr val="accent2"/>
                </a:solidFill>
                <a:latin typeface="DejaVu Serif Condensed"/>
                <a:ea typeface="DejaVu Serif Condensed"/>
                <a:cs typeface="DejaVu Serif Condensed"/>
              </a:rPr>
              <a:t>I</a:t>
            </a:r>
            <a:r>
              <a:rPr sz="9600" b="1" i="0" u="none" strike="noStrike" spc="0">
                <a:solidFill>
                  <a:srgbClr val="7030A0"/>
                </a:solidFill>
                <a:latin typeface="DejaVu Serif Condensed"/>
                <a:ea typeface="DejaVu Serif Condensed"/>
                <a:cs typeface="DejaVu Serif Condensed"/>
              </a:rPr>
              <a:t>S</a:t>
            </a:r>
            <a:endParaRPr sz="96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1048592" name="PlaceHolder 2"/>
          <p:cNvSpPr>
            <a:spLocks noGrp="1"/>
          </p:cNvSpPr>
          <p:nvPr>
            <p:ph type="subTitle"/>
          </p:nvPr>
        </p:nvSpPr>
        <p:spPr bwMode="auto">
          <a:xfrm>
            <a:off x="1523880" y="3176709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>
              <a:buNone/>
              <a:defRPr/>
            </a:pPr>
            <a:r>
              <a:rPr sz="2400" b="0" i="1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Банникова Ефросинья</a:t>
            </a:r>
            <a:endParaRPr sz="2400" b="0" i="1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indent="0" algn="ctr">
              <a:buNone/>
              <a:defRPr/>
            </a:pPr>
            <a:r>
              <a:rPr sz="2400" b="0" i="1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Бойченко Марианна</a:t>
            </a:r>
            <a:endParaRPr sz="2400" b="0" i="1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indent="0" algn="ctr">
              <a:buNone/>
              <a:defRPr/>
            </a:pPr>
            <a:r>
              <a:rPr sz="2400" b="0" i="1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Иванова Мария</a:t>
            </a:r>
            <a:endParaRPr sz="2400" b="0" i="1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indent="0" algn="ctr">
              <a:buNone/>
              <a:defRPr/>
            </a:pP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586" name="PlaceHolder 1"/>
          <p:cNvSpPr>
            <a:spLocks noGrp="1"/>
          </p:cNvSpPr>
          <p:nvPr>
            <p:ph type="title"/>
          </p:nvPr>
        </p:nvSpPr>
        <p:spPr bwMode="auto">
          <a:xfrm>
            <a:off x="737886" y="317293"/>
            <a:ext cx="5358114" cy="124802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lang="ru-RU" sz="4800">
                <a:solidFill>
                  <a:srgbClr val="000000"/>
                </a:solidFill>
                <a:latin typeface="Noto Sans Linear A"/>
              </a:rPr>
              <a:t>И</a:t>
            </a:r>
            <a:r>
              <a:rPr lang="ru-RU" sz="4800">
                <a:solidFill>
                  <a:srgbClr val="000000"/>
                </a:solidFill>
                <a:latin typeface="Noto Sans Linear A"/>
              </a:rPr>
              <a:t>д</a:t>
            </a:r>
            <a:r>
              <a:rPr lang="ru-RU" sz="4800">
                <a:solidFill>
                  <a:srgbClr val="000000"/>
                </a:solidFill>
                <a:latin typeface="Noto Sans Linear A"/>
              </a:rPr>
              <a:t>е</a:t>
            </a:r>
            <a:r>
              <a:rPr lang="ru-RU" sz="4800">
                <a:solidFill>
                  <a:srgbClr val="000000"/>
                </a:solidFill>
                <a:latin typeface="Noto Sans Linear A"/>
              </a:rPr>
              <a:t>я</a:t>
            </a:r>
            <a:r>
              <a:rPr lang="en-US" sz="4800">
                <a:solidFill>
                  <a:srgbClr val="000000"/>
                </a:solidFill>
                <a:latin typeface="Noto Sans Linear A"/>
              </a:rPr>
              <a:t> </a:t>
            </a:r>
            <a:r>
              <a:rPr lang="ru-RU" sz="4800">
                <a:solidFill>
                  <a:srgbClr val="000000"/>
                </a:solidFill>
                <a:latin typeface="Noto Sans Linear A"/>
              </a:rPr>
              <a:t>п</a:t>
            </a:r>
            <a:r>
              <a:rPr lang="ru-RU" sz="4800">
                <a:solidFill>
                  <a:srgbClr val="000000"/>
                </a:solidFill>
                <a:latin typeface="Noto Sans Linear A"/>
              </a:rPr>
              <a:t>р</a:t>
            </a:r>
            <a:r>
              <a:rPr lang="ru-RU" sz="4800">
                <a:solidFill>
                  <a:srgbClr val="000000"/>
                </a:solidFill>
                <a:latin typeface="Noto Sans Linear A"/>
              </a:rPr>
              <a:t>о</a:t>
            </a:r>
            <a:r>
              <a:rPr lang="ru-RU" sz="4800">
                <a:solidFill>
                  <a:srgbClr val="000000"/>
                </a:solidFill>
                <a:latin typeface="Noto Sans Linear A"/>
              </a:rPr>
              <a:t>е</a:t>
            </a:r>
            <a:r>
              <a:rPr lang="ru-RU" sz="4800">
                <a:solidFill>
                  <a:srgbClr val="000000"/>
                </a:solidFill>
                <a:latin typeface="Noto Sans Linear A"/>
              </a:rPr>
              <a:t>к</a:t>
            </a:r>
            <a:r>
              <a:rPr lang="ru-RU" sz="4800">
                <a:solidFill>
                  <a:srgbClr val="000000"/>
                </a:solidFill>
                <a:latin typeface="Noto Sans Linear A"/>
              </a:rPr>
              <a:t>т</a:t>
            </a:r>
            <a:r>
              <a:rPr lang="ru-RU" sz="4800">
                <a:solidFill>
                  <a:srgbClr val="000000"/>
                </a:solidFill>
                <a:latin typeface="Noto Sans Linear A"/>
              </a:rPr>
              <a:t>а</a:t>
            </a:r>
            <a:endParaRPr lang="zh-CN" sz="4800">
              <a:solidFill>
                <a:srgbClr val="000000"/>
              </a:solidFill>
              <a:latin typeface="Noto Sans Linear A"/>
            </a:endParaRPr>
          </a:p>
        </p:txBody>
      </p:sp>
      <p:sp>
        <p:nvSpPr>
          <p:cNvPr id="1048587" name="PlaceHolder 2"/>
          <p:cNvSpPr>
            <a:spLocks noGrp="1"/>
          </p:cNvSpPr>
          <p:nvPr>
            <p:ph type="subTitle"/>
          </p:nvPr>
        </p:nvSpPr>
        <p:spPr bwMode="auto">
          <a:xfrm>
            <a:off x="737885" y="1565317"/>
            <a:ext cx="6364155" cy="385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l">
              <a:defRPr/>
            </a:pPr>
            <a:r>
              <a:rPr lang="ru-RU" sz="2800">
                <a:latin typeface="Noto Sans Linear A"/>
              </a:rPr>
              <a:t>И</a:t>
            </a:r>
            <a:r>
              <a:rPr lang="ru-RU" sz="2800">
                <a:latin typeface="Noto Sans Linear A"/>
              </a:rPr>
              <a:t>д</a:t>
            </a:r>
            <a:r>
              <a:rPr lang="ru-RU" sz="2800">
                <a:latin typeface="Noto Sans Linear A"/>
              </a:rPr>
              <a:t>е</a:t>
            </a:r>
            <a:r>
              <a:rPr lang="ru-RU" sz="2800">
                <a:latin typeface="Noto Sans Linear A"/>
              </a:rPr>
              <a:t>я</a:t>
            </a:r>
            <a:r>
              <a:rPr lang="en-US" sz="2800">
                <a:latin typeface="Noto Sans Linear A"/>
              </a:rPr>
              <a:t> </a:t>
            </a:r>
            <a:r>
              <a:rPr lang="ru-RU" sz="2800">
                <a:latin typeface="Noto Sans Linear A"/>
              </a:rPr>
              <a:t>п</a:t>
            </a:r>
            <a:r>
              <a:rPr lang="ru-RU" sz="2800">
                <a:latin typeface="Noto Sans Linear A"/>
              </a:rPr>
              <a:t>р</a:t>
            </a:r>
            <a:r>
              <a:rPr lang="ru-RU" sz="2800">
                <a:latin typeface="Noto Sans Linear A"/>
              </a:rPr>
              <a:t>о</a:t>
            </a:r>
            <a:r>
              <a:rPr lang="ru-RU" sz="2800">
                <a:latin typeface="Noto Sans Linear A"/>
              </a:rPr>
              <a:t>е</a:t>
            </a:r>
            <a:r>
              <a:rPr lang="ru-RU" sz="2800">
                <a:latin typeface="Noto Sans Linear A"/>
              </a:rPr>
              <a:t>кт</a:t>
            </a:r>
            <a:r>
              <a:rPr lang="ru-RU" sz="2800">
                <a:latin typeface="Noto Sans Linear A"/>
              </a:rPr>
              <a:t>а</a:t>
            </a:r>
            <a:r>
              <a:rPr lang="en-US" sz="2800">
                <a:latin typeface="Noto Sans Linear A"/>
              </a:rPr>
              <a:t> </a:t>
            </a:r>
            <a:r>
              <a:rPr lang="ru-RU" sz="2800">
                <a:latin typeface="Noto Sans Linear A"/>
              </a:rPr>
              <a:t>с</a:t>
            </a:r>
            <a:r>
              <a:rPr lang="ru-RU" sz="2800">
                <a:latin typeface="Noto Sans Linear A"/>
              </a:rPr>
              <a:t>о</a:t>
            </a:r>
            <a:r>
              <a:rPr lang="ru-RU" sz="2800">
                <a:latin typeface="Noto Sans Linear A"/>
              </a:rPr>
              <a:t>с</a:t>
            </a:r>
            <a:r>
              <a:rPr lang="ru-RU" sz="2800">
                <a:latin typeface="Noto Sans Linear A"/>
              </a:rPr>
              <a:t>т</a:t>
            </a:r>
            <a:r>
              <a:rPr lang="ru-RU" sz="2800">
                <a:latin typeface="Noto Sans Linear A"/>
              </a:rPr>
              <a:t>о</a:t>
            </a:r>
            <a:r>
              <a:rPr lang="ru-RU" sz="2800">
                <a:latin typeface="Noto Sans Linear A"/>
              </a:rPr>
              <a:t>и</a:t>
            </a:r>
            <a:r>
              <a:rPr lang="ru-RU" sz="2800">
                <a:latin typeface="Noto Sans Linear A"/>
              </a:rPr>
              <a:t>т</a:t>
            </a:r>
            <a:r>
              <a:rPr lang="en-US" sz="2800">
                <a:latin typeface="Noto Sans Linear A"/>
              </a:rPr>
              <a:t> </a:t>
            </a:r>
            <a:r>
              <a:rPr lang="ru-RU" sz="2800">
                <a:latin typeface="Noto Sans Linear A"/>
              </a:rPr>
              <a:t>в</a:t>
            </a:r>
            <a:r>
              <a:rPr lang="en-US" sz="2800">
                <a:latin typeface="Noto Sans Linear A"/>
              </a:rPr>
              <a:t> </a:t>
            </a:r>
            <a:r>
              <a:rPr lang="ru-RU" sz="2800">
                <a:latin typeface="Noto Sans Linear A"/>
              </a:rPr>
              <a:t>т</a:t>
            </a:r>
            <a:r>
              <a:rPr lang="ru-RU" sz="2800">
                <a:latin typeface="Noto Sans Linear A"/>
              </a:rPr>
              <a:t>о</a:t>
            </a:r>
            <a:r>
              <a:rPr lang="ru-RU" sz="2800">
                <a:latin typeface="Noto Sans Linear A"/>
              </a:rPr>
              <a:t>м</a:t>
            </a:r>
            <a:r>
              <a:rPr lang="en-US" sz="2800">
                <a:latin typeface="Noto Sans Linear A"/>
              </a:rPr>
              <a:t>,</a:t>
            </a:r>
            <a:r>
              <a:rPr lang="en-US" sz="2800">
                <a:latin typeface="Noto Sans Linear A"/>
              </a:rPr>
              <a:t> </a:t>
            </a:r>
            <a:r>
              <a:rPr lang="ru-RU" sz="2800">
                <a:latin typeface="Noto Sans Linear A"/>
              </a:rPr>
              <a:t>ч</a:t>
            </a:r>
            <a:r>
              <a:rPr lang="ru-RU" sz="2800">
                <a:latin typeface="Noto Sans Linear A"/>
              </a:rPr>
              <a:t>т</a:t>
            </a:r>
            <a:r>
              <a:rPr lang="ru-RU" sz="2800">
                <a:latin typeface="Noto Sans Linear A"/>
              </a:rPr>
              <a:t>о</a:t>
            </a:r>
            <a:r>
              <a:rPr lang="en-US" sz="2800">
                <a:latin typeface="Noto Sans Linear A"/>
              </a:rPr>
              <a:t> </a:t>
            </a:r>
            <a:r>
              <a:rPr lang="ru-RU" sz="2800">
                <a:latin typeface="Noto Sans Linear A"/>
              </a:rPr>
              <a:t>б</a:t>
            </a:r>
            <a:r>
              <a:rPr lang="ru-RU" sz="2800">
                <a:latin typeface="Noto Sans Linear A"/>
              </a:rPr>
              <a:t>ы</a:t>
            </a:r>
            <a:r>
              <a:rPr lang="en-US" sz="2800">
                <a:latin typeface="Noto Sans Linear A"/>
              </a:rPr>
              <a:t> </a:t>
            </a:r>
            <a:r>
              <a:rPr lang="ru-RU" sz="2800">
                <a:latin typeface="Noto Sans Linear A"/>
              </a:rPr>
              <a:t>с</a:t>
            </a:r>
            <a:r>
              <a:rPr lang="ru-RU" sz="2800">
                <a:latin typeface="Noto Sans Linear A"/>
              </a:rPr>
              <a:t>д</a:t>
            </a:r>
            <a:r>
              <a:rPr lang="ru-RU" sz="2800">
                <a:latin typeface="Noto Sans Linear A"/>
              </a:rPr>
              <a:t>е</a:t>
            </a:r>
            <a:r>
              <a:rPr lang="ru-RU" sz="2800">
                <a:latin typeface="Noto Sans Linear A"/>
              </a:rPr>
              <a:t>л</a:t>
            </a:r>
            <a:r>
              <a:rPr lang="ru-RU" sz="2800">
                <a:latin typeface="Noto Sans Linear A"/>
              </a:rPr>
              <a:t>а</a:t>
            </a:r>
            <a:r>
              <a:rPr lang="ru-RU" sz="2800">
                <a:latin typeface="Noto Sans Linear A"/>
              </a:rPr>
              <a:t>т</a:t>
            </a:r>
            <a:r>
              <a:rPr lang="ru-RU" sz="2800">
                <a:latin typeface="Noto Sans Linear A"/>
              </a:rPr>
              <a:t>ь</a:t>
            </a:r>
            <a:r>
              <a:rPr lang="en-US" sz="2800">
                <a:latin typeface="Noto Sans Linear A"/>
              </a:rPr>
              <a:t> </a:t>
            </a:r>
            <a:r>
              <a:rPr lang="ru-RU" sz="2800">
                <a:latin typeface="Noto Sans Linear A"/>
              </a:rPr>
              <a:t>и</a:t>
            </a:r>
            <a:r>
              <a:rPr lang="ru-RU" sz="2800">
                <a:latin typeface="Noto Sans Linear A"/>
              </a:rPr>
              <a:t>н</a:t>
            </a:r>
            <a:r>
              <a:rPr lang="ru-RU" sz="2800">
                <a:latin typeface="Noto Sans Linear A"/>
              </a:rPr>
              <a:t>т</a:t>
            </a:r>
            <a:r>
              <a:rPr lang="ru-RU" sz="2800">
                <a:latin typeface="Noto Sans Linear A"/>
              </a:rPr>
              <a:t>е</a:t>
            </a:r>
            <a:r>
              <a:rPr lang="ru-RU" sz="2800">
                <a:latin typeface="Noto Sans Linear A"/>
              </a:rPr>
              <a:t>р</a:t>
            </a:r>
            <a:r>
              <a:rPr lang="ru-RU" sz="2800">
                <a:latin typeface="Noto Sans Linear A"/>
              </a:rPr>
              <a:t>е</a:t>
            </a:r>
            <a:r>
              <a:rPr lang="ru-RU" sz="2800">
                <a:latin typeface="Noto Sans Linear A"/>
              </a:rPr>
              <a:t>с</a:t>
            </a:r>
            <a:r>
              <a:rPr lang="ru-RU" sz="2800">
                <a:latin typeface="Noto Sans Linear A"/>
              </a:rPr>
              <a:t>н</a:t>
            </a:r>
            <a:r>
              <a:rPr lang="ru-RU" sz="2800">
                <a:latin typeface="Noto Sans Linear A"/>
              </a:rPr>
              <a:t>у</a:t>
            </a:r>
            <a:r>
              <a:rPr lang="ru-RU" sz="2800">
                <a:latin typeface="Noto Sans Linear A"/>
              </a:rPr>
              <a:t>ю</a:t>
            </a:r>
            <a:r>
              <a:rPr lang="en-US" sz="2800">
                <a:latin typeface="Noto Sans Linear A"/>
              </a:rPr>
              <a:t> </a:t>
            </a:r>
            <a:r>
              <a:rPr lang="ru-RU" sz="2800">
                <a:latin typeface="Noto Sans Linear A"/>
              </a:rPr>
              <a:t>и</a:t>
            </a:r>
            <a:r>
              <a:rPr lang="ru-RU" sz="2800">
                <a:latin typeface="Noto Sans Linear A"/>
              </a:rPr>
              <a:t>г</a:t>
            </a:r>
            <a:r>
              <a:rPr lang="ru-RU" sz="2800">
                <a:latin typeface="Noto Sans Linear A"/>
              </a:rPr>
              <a:t>р</a:t>
            </a:r>
            <a:r>
              <a:rPr lang="ru-RU" sz="2800">
                <a:latin typeface="Noto Sans Linear A"/>
              </a:rPr>
              <a:t>у</a:t>
            </a:r>
            <a:r>
              <a:rPr lang="en-US" sz="2800">
                <a:latin typeface="Noto Sans Linear A"/>
              </a:rPr>
              <a:t>,</a:t>
            </a:r>
            <a:r>
              <a:rPr lang="en-US" sz="2800">
                <a:latin typeface="Noto Sans Linear A"/>
              </a:rPr>
              <a:t> </a:t>
            </a:r>
            <a:r>
              <a:rPr lang="ru-RU" sz="2800">
                <a:latin typeface="Noto Sans Linear A"/>
              </a:rPr>
              <a:t>в</a:t>
            </a:r>
            <a:r>
              <a:rPr lang="en-US" sz="2800">
                <a:latin typeface="Noto Sans Linear A"/>
              </a:rPr>
              <a:t> </a:t>
            </a:r>
            <a:r>
              <a:rPr lang="ru-RU" sz="2800">
                <a:latin typeface="Noto Sans Linear A"/>
              </a:rPr>
              <a:t>к</a:t>
            </a:r>
            <a:r>
              <a:rPr lang="ru-RU" sz="2800">
                <a:latin typeface="Noto Sans Linear A"/>
              </a:rPr>
              <a:t>о</a:t>
            </a:r>
            <a:r>
              <a:rPr lang="ru-RU" sz="2800">
                <a:latin typeface="Noto Sans Linear A"/>
              </a:rPr>
              <a:t>т</a:t>
            </a:r>
            <a:r>
              <a:rPr lang="ru-RU" sz="2800">
                <a:latin typeface="Noto Sans Linear A"/>
              </a:rPr>
              <a:t>о</a:t>
            </a:r>
            <a:r>
              <a:rPr lang="ru-RU" sz="2800">
                <a:latin typeface="Noto Sans Linear A"/>
              </a:rPr>
              <a:t>р</a:t>
            </a:r>
            <a:r>
              <a:rPr lang="ru-RU" sz="2800">
                <a:latin typeface="Noto Sans Linear A"/>
              </a:rPr>
              <a:t>у</a:t>
            </a:r>
            <a:r>
              <a:rPr lang="ru-RU" sz="2800">
                <a:latin typeface="Noto Sans Linear A"/>
              </a:rPr>
              <a:t>ю</a:t>
            </a:r>
            <a:r>
              <a:rPr lang="en-US" sz="2800">
                <a:latin typeface="Noto Sans Linear A"/>
              </a:rPr>
              <a:t> </a:t>
            </a:r>
            <a:r>
              <a:rPr lang="ru-RU" sz="2800">
                <a:latin typeface="Noto Sans Linear A"/>
              </a:rPr>
              <a:t>с</a:t>
            </a:r>
            <a:r>
              <a:rPr lang="ru-RU" sz="2800">
                <a:latin typeface="Noto Sans Linear A"/>
              </a:rPr>
              <a:t>м</a:t>
            </a:r>
            <a:r>
              <a:rPr lang="ru-RU" sz="2800">
                <a:latin typeface="Noto Sans Linear A"/>
              </a:rPr>
              <a:t>о</a:t>
            </a:r>
            <a:r>
              <a:rPr lang="ru-RU" sz="2800">
                <a:latin typeface="Noto Sans Linear A"/>
              </a:rPr>
              <a:t>ж</a:t>
            </a:r>
            <a:r>
              <a:rPr lang="ru-RU" sz="2800">
                <a:latin typeface="Noto Sans Linear A"/>
              </a:rPr>
              <a:t>е</a:t>
            </a:r>
            <a:r>
              <a:rPr lang="ru-RU" sz="2800">
                <a:latin typeface="Noto Sans Linear A"/>
              </a:rPr>
              <a:t>т</a:t>
            </a:r>
            <a:r>
              <a:rPr lang="en-US" sz="2800">
                <a:latin typeface="Noto Sans Linear A"/>
              </a:rPr>
              <a:t> </a:t>
            </a:r>
            <a:r>
              <a:rPr lang="ru-RU" sz="2800">
                <a:latin typeface="Noto Sans Linear A"/>
              </a:rPr>
              <a:t>п</a:t>
            </a:r>
            <a:r>
              <a:rPr lang="ru-RU" sz="2800">
                <a:latin typeface="Noto Sans Linear A"/>
              </a:rPr>
              <a:t>о</a:t>
            </a:r>
            <a:r>
              <a:rPr lang="ru-RU" sz="2800">
                <a:latin typeface="Noto Sans Linear A"/>
              </a:rPr>
              <a:t>и</a:t>
            </a:r>
            <a:r>
              <a:rPr lang="ru-RU" sz="2800">
                <a:latin typeface="Noto Sans Linear A"/>
              </a:rPr>
              <a:t>г</a:t>
            </a:r>
            <a:r>
              <a:rPr lang="ru-RU" sz="2800">
                <a:latin typeface="Noto Sans Linear A"/>
              </a:rPr>
              <a:t>р</a:t>
            </a:r>
            <a:r>
              <a:rPr lang="ru-RU" sz="2800">
                <a:latin typeface="Noto Sans Linear A"/>
              </a:rPr>
              <a:t>а</a:t>
            </a:r>
            <a:r>
              <a:rPr lang="ru-RU" sz="2800">
                <a:latin typeface="Noto Sans Linear A"/>
              </a:rPr>
              <a:t>т</a:t>
            </a:r>
            <a:r>
              <a:rPr lang="ru-RU" sz="2800">
                <a:latin typeface="Noto Sans Linear A"/>
              </a:rPr>
              <a:t>ь</a:t>
            </a:r>
            <a:r>
              <a:rPr lang="en-US" sz="2800">
                <a:latin typeface="Noto Sans Linear A"/>
              </a:rPr>
              <a:t> </a:t>
            </a:r>
            <a:r>
              <a:rPr lang="ru-RU" sz="2800">
                <a:latin typeface="Noto Sans Linear A"/>
              </a:rPr>
              <a:t>и</a:t>
            </a:r>
            <a:r>
              <a:rPr lang="en-US" sz="2800">
                <a:latin typeface="Noto Sans Linear A"/>
              </a:rPr>
              <a:t> </a:t>
            </a:r>
            <a:r>
              <a:rPr lang="ru-RU" sz="2800">
                <a:latin typeface="Noto Sans Linear A"/>
              </a:rPr>
              <a:t>п</a:t>
            </a:r>
            <a:r>
              <a:rPr lang="ru-RU" sz="2800">
                <a:latin typeface="Noto Sans Linear A"/>
              </a:rPr>
              <a:t>о</a:t>
            </a:r>
            <a:r>
              <a:rPr lang="ru-RU" sz="2800">
                <a:latin typeface="Noto Sans Linear A"/>
              </a:rPr>
              <a:t>в</a:t>
            </a:r>
            <a:r>
              <a:rPr lang="ru-RU" sz="2800">
                <a:latin typeface="Noto Sans Linear A"/>
              </a:rPr>
              <a:t>е</a:t>
            </a:r>
            <a:r>
              <a:rPr lang="ru-RU" sz="2800">
                <a:latin typeface="Noto Sans Linear A"/>
              </a:rPr>
              <a:t>с</a:t>
            </a:r>
            <a:r>
              <a:rPr lang="ru-RU" sz="2800">
                <a:latin typeface="Noto Sans Linear A"/>
              </a:rPr>
              <a:t>е</a:t>
            </a:r>
            <a:r>
              <a:rPr lang="ru-RU" sz="2800">
                <a:latin typeface="Noto Sans Linear A"/>
              </a:rPr>
              <a:t>л</a:t>
            </a:r>
            <a:r>
              <a:rPr lang="ru-RU" sz="2800">
                <a:latin typeface="Noto Sans Linear A"/>
              </a:rPr>
              <a:t>и</a:t>
            </a:r>
            <a:r>
              <a:rPr lang="ru-RU" sz="2800">
                <a:latin typeface="Noto Sans Linear A"/>
              </a:rPr>
              <a:t>т</a:t>
            </a:r>
            <a:r>
              <a:rPr lang="ru-RU" sz="2800">
                <a:latin typeface="Noto Sans Linear A"/>
              </a:rPr>
              <a:t>ь</a:t>
            </a:r>
            <a:r>
              <a:rPr lang="ru-RU" sz="2800">
                <a:latin typeface="Noto Sans Linear A"/>
              </a:rPr>
              <a:t>с</a:t>
            </a:r>
            <a:r>
              <a:rPr lang="ru-RU" sz="2800">
                <a:latin typeface="Noto Sans Linear A"/>
              </a:rPr>
              <a:t>я</a:t>
            </a:r>
            <a:r>
              <a:rPr lang="en-US" sz="2800">
                <a:latin typeface="Noto Sans Linear A"/>
              </a:rPr>
              <a:t> </a:t>
            </a:r>
            <a:r>
              <a:rPr lang="ru-RU" sz="2800">
                <a:latin typeface="Noto Sans Linear A"/>
              </a:rPr>
              <a:t>к</a:t>
            </a:r>
            <a:r>
              <a:rPr lang="ru-RU" sz="2800">
                <a:latin typeface="Noto Sans Linear A"/>
              </a:rPr>
              <a:t>т</a:t>
            </a:r>
            <a:r>
              <a:rPr lang="ru-RU" sz="2800">
                <a:latin typeface="Noto Sans Linear A"/>
              </a:rPr>
              <a:t>о</a:t>
            </a:r>
            <a:r>
              <a:rPr lang="en-US" sz="2800">
                <a:latin typeface="Noto Sans Linear A"/>
              </a:rPr>
              <a:t> </a:t>
            </a:r>
            <a:r>
              <a:rPr lang="ru-RU" sz="2800">
                <a:latin typeface="Noto Sans Linear A"/>
              </a:rPr>
              <a:t>у</a:t>
            </a:r>
            <a:r>
              <a:rPr lang="ru-RU" sz="2800">
                <a:latin typeface="Noto Sans Linear A"/>
              </a:rPr>
              <a:t>г</a:t>
            </a:r>
            <a:r>
              <a:rPr lang="ru-RU" sz="2800">
                <a:latin typeface="Noto Sans Linear A"/>
              </a:rPr>
              <a:t>о</a:t>
            </a:r>
            <a:r>
              <a:rPr lang="ru-RU" sz="2800">
                <a:latin typeface="Noto Sans Linear A"/>
              </a:rPr>
              <a:t>д</a:t>
            </a:r>
            <a:r>
              <a:rPr lang="ru-RU" sz="2800">
                <a:latin typeface="Noto Sans Linear A"/>
              </a:rPr>
              <a:t>но</a:t>
            </a:r>
            <a:r>
              <a:rPr lang="en-US" sz="2800">
                <a:latin typeface="Noto Sans Linear A"/>
              </a:rPr>
              <a:t>.</a:t>
            </a:r>
            <a:r>
              <a:rPr lang="en-US" sz="2800">
                <a:latin typeface="Noto Sans Linear A"/>
              </a:rPr>
              <a:t> </a:t>
            </a:r>
            <a:r>
              <a:rPr lang="ru-RU" sz="2800">
                <a:latin typeface="Noto Sans Linear A"/>
              </a:rPr>
              <a:t>Э</a:t>
            </a:r>
            <a:r>
              <a:rPr lang="ru-RU" sz="2800">
                <a:latin typeface="Noto Sans Linear A"/>
              </a:rPr>
              <a:t>т</a:t>
            </a:r>
            <a:r>
              <a:rPr lang="ru-RU" sz="2800">
                <a:latin typeface="Noto Sans Linear A"/>
              </a:rPr>
              <a:t>а</a:t>
            </a:r>
            <a:r>
              <a:rPr lang="en-US" sz="2800">
                <a:latin typeface="Noto Sans Linear A"/>
              </a:rPr>
              <a:t> </a:t>
            </a:r>
            <a:r>
              <a:rPr lang="ru-RU" sz="2800">
                <a:latin typeface="Noto Sans Linear A"/>
              </a:rPr>
              <a:t>и</a:t>
            </a:r>
            <a:r>
              <a:rPr lang="ru-RU" sz="2800">
                <a:latin typeface="Noto Sans Linear A"/>
              </a:rPr>
              <a:t>г</a:t>
            </a:r>
            <a:r>
              <a:rPr lang="ru-RU" sz="2800">
                <a:latin typeface="Noto Sans Linear A"/>
              </a:rPr>
              <a:t>р</a:t>
            </a:r>
            <a:r>
              <a:rPr lang="ru-RU" sz="2800">
                <a:latin typeface="Noto Sans Linear A"/>
              </a:rPr>
              <a:t>а</a:t>
            </a:r>
            <a:r>
              <a:rPr lang="en-US" sz="2800">
                <a:latin typeface="Noto Sans Linear A"/>
              </a:rPr>
              <a:t> </a:t>
            </a:r>
            <a:r>
              <a:rPr lang="ru-RU" sz="2800">
                <a:latin typeface="Noto Sans Linear A"/>
              </a:rPr>
              <a:t>н</a:t>
            </a:r>
            <a:r>
              <a:rPr lang="ru-RU" sz="2800">
                <a:latin typeface="Noto Sans Linear A"/>
              </a:rPr>
              <a:t>а</a:t>
            </a:r>
            <a:r>
              <a:rPr lang="ru-RU" sz="2800">
                <a:latin typeface="Noto Sans Linear A"/>
              </a:rPr>
              <a:t>з</a:t>
            </a:r>
            <a:r>
              <a:rPr lang="ru-RU" sz="2800">
                <a:latin typeface="Noto Sans Linear A"/>
              </a:rPr>
              <a:t>ы</a:t>
            </a:r>
            <a:r>
              <a:rPr lang="ru-RU" sz="2800">
                <a:latin typeface="Noto Sans Linear A"/>
              </a:rPr>
              <a:t>в</a:t>
            </a:r>
            <a:r>
              <a:rPr lang="ru-RU" sz="2800">
                <a:latin typeface="Noto Sans Linear A"/>
              </a:rPr>
              <a:t>а</a:t>
            </a:r>
            <a:r>
              <a:rPr lang="ru-RU" sz="2800">
                <a:latin typeface="Noto Sans Linear A"/>
              </a:rPr>
              <a:t>е</a:t>
            </a:r>
            <a:r>
              <a:rPr lang="ru-RU" sz="2800">
                <a:latin typeface="Noto Sans Linear A"/>
              </a:rPr>
              <a:t>т</a:t>
            </a:r>
            <a:r>
              <a:rPr lang="ru-RU" sz="2800">
                <a:latin typeface="Noto Sans Linear A"/>
              </a:rPr>
              <a:t>с</a:t>
            </a:r>
            <a:r>
              <a:rPr lang="ru-RU" sz="2800">
                <a:latin typeface="Noto Sans Linear A"/>
              </a:rPr>
              <a:t>я</a:t>
            </a:r>
            <a:r>
              <a:rPr lang="en-US" sz="2800">
                <a:latin typeface="Noto Sans Linear A"/>
              </a:rPr>
              <a:t> </a:t>
            </a:r>
            <a:r>
              <a:rPr lang="en-US" sz="2800">
                <a:latin typeface="Noto Sans Linear A"/>
              </a:rPr>
              <a:t>"</a:t>
            </a:r>
            <a:r>
              <a:rPr lang="ru-RU" sz="2800">
                <a:latin typeface="Noto Sans Linear A"/>
              </a:rPr>
              <a:t>Тетрис</a:t>
            </a:r>
            <a:r>
              <a:rPr lang="en-US" sz="2800">
                <a:latin typeface="Noto Sans Linear A"/>
              </a:rPr>
              <a:t>"</a:t>
            </a:r>
            <a:r>
              <a:rPr lang="en-US" sz="2800">
                <a:latin typeface="Noto Sans Linear A"/>
              </a:rPr>
              <a:t>.</a:t>
            </a:r>
            <a:endParaRPr lang="zh-CN" sz="2800">
              <a:latin typeface="Noto Sans Linear A"/>
            </a:endParaRPr>
          </a:p>
        </p:txBody>
      </p:sp>
      <p:pic>
        <p:nvPicPr>
          <p:cNvPr id="107953959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036904" y="234513"/>
            <a:ext cx="5061795" cy="6388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663" name=""/>
          <p:cNvSpPr>
            <a:spLocks noGrp="1"/>
          </p:cNvSpPr>
          <p:nvPr>
            <p:ph type="title"/>
          </p:nvPr>
        </p:nvSpPr>
        <p:spPr bwMode="auto">
          <a:xfrm>
            <a:off x="1042632" y="1617267"/>
            <a:ext cx="6359963" cy="3408137"/>
          </a:xfrm>
        </p:spPr>
        <p:txBody>
          <a:bodyPr/>
          <a:p>
            <a:pPr>
              <a:defRPr/>
            </a:pPr>
            <a:r>
              <a:rPr lang="ru-RU" sz="2800"/>
              <a:t>М</a:t>
            </a:r>
            <a:r>
              <a:rPr lang="ru-RU" sz="2800"/>
              <a:t>ы</a:t>
            </a:r>
            <a:r>
              <a:rPr lang="en-US" sz="2800"/>
              <a:t> </a:t>
            </a:r>
            <a:r>
              <a:rPr lang="ru-RU" sz="2800"/>
              <a:t>и</a:t>
            </a:r>
            <a:r>
              <a:rPr lang="ru-RU" sz="2800"/>
              <a:t>с</a:t>
            </a:r>
            <a:r>
              <a:rPr lang="ru-RU" sz="2800"/>
              <a:t>п</a:t>
            </a:r>
            <a:r>
              <a:rPr lang="ru-RU" sz="2800"/>
              <a:t>о</a:t>
            </a:r>
            <a:r>
              <a:rPr lang="ru-RU" sz="2800"/>
              <a:t>л</a:t>
            </a:r>
            <a:r>
              <a:rPr lang="ru-RU" sz="2800"/>
              <a:t>ь</a:t>
            </a:r>
            <a:r>
              <a:rPr lang="ru-RU" sz="2800"/>
              <a:t>з</a:t>
            </a:r>
            <a:r>
              <a:rPr lang="ru-RU" sz="2800"/>
              <a:t>о</a:t>
            </a:r>
            <a:r>
              <a:rPr lang="ru-RU" sz="2800"/>
              <a:t>в</a:t>
            </a:r>
            <a:r>
              <a:rPr lang="ru-RU" sz="2800"/>
              <a:t>а</a:t>
            </a:r>
            <a:r>
              <a:rPr lang="ru-RU" sz="2800"/>
              <a:t>л</a:t>
            </a:r>
            <a:r>
              <a:rPr lang="ru-RU" sz="2800"/>
              <a:t>и</a:t>
            </a:r>
            <a:r>
              <a:rPr lang="en-US" sz="2800"/>
              <a:t> </a:t>
            </a:r>
            <a:r>
              <a:rPr lang="ru-RU" sz="2800"/>
              <a:t>б</a:t>
            </a:r>
            <a:r>
              <a:rPr lang="ru-RU" sz="2800"/>
              <a:t>и</a:t>
            </a:r>
            <a:r>
              <a:rPr lang="ru-RU" sz="2800"/>
              <a:t>б</a:t>
            </a:r>
            <a:r>
              <a:rPr lang="ru-RU" sz="2800"/>
              <a:t>л</a:t>
            </a:r>
            <a:r>
              <a:rPr lang="ru-RU" sz="2800"/>
              <a:t>и</a:t>
            </a:r>
            <a:r>
              <a:rPr lang="ru-RU" sz="2800"/>
              <a:t>о</a:t>
            </a:r>
            <a:r>
              <a:rPr lang="ru-RU" sz="2800"/>
              <a:t>т</a:t>
            </a:r>
            <a:r>
              <a:rPr lang="ru-RU" sz="2800"/>
              <a:t>е</a:t>
            </a:r>
            <a:r>
              <a:rPr lang="ru-RU" sz="2800"/>
              <a:t>к</a:t>
            </a:r>
            <a:r>
              <a:rPr lang="ru-RU" sz="2800"/>
              <a:t>и</a:t>
            </a:r>
            <a:r>
              <a:rPr lang="en-US" sz="2800"/>
              <a:t>:</a:t>
            </a:r>
            <a:r>
              <a:rPr lang="en-US" sz="2800"/>
              <a:t> </a:t>
            </a:r>
            <a:r>
              <a:rPr lang="en-US" sz="2800"/>
              <a:t>pygame</a:t>
            </a:r>
            <a:r>
              <a:rPr lang="en-US" sz="2800"/>
              <a:t>,</a:t>
            </a:r>
            <a:r>
              <a:rPr lang="en-US" sz="2800"/>
              <a:t> </a:t>
            </a:r>
            <a:r>
              <a:rPr lang="en-US" sz="2800"/>
              <a:t>c</a:t>
            </a:r>
            <a:r>
              <a:rPr lang="en-US" sz="2800"/>
              <a:t>o</a:t>
            </a:r>
            <a:r>
              <a:rPr lang="en-US" sz="2800"/>
              <a:t>p</a:t>
            </a:r>
            <a:r>
              <a:rPr lang="en-US" sz="2800"/>
              <a:t>y</a:t>
            </a:r>
            <a:r>
              <a:rPr lang="en-US" sz="2800"/>
              <a:t>,</a:t>
            </a:r>
            <a:r>
              <a:rPr lang="en-US" sz="2800"/>
              <a:t> </a:t>
            </a:r>
            <a:r>
              <a:rPr lang="en-US" sz="2800"/>
              <a:t>c</a:t>
            </a:r>
            <a:r>
              <a:rPr lang="en-US" sz="2800"/>
              <a:t>o</a:t>
            </a:r>
            <a:r>
              <a:rPr lang="en-US" sz="2800"/>
              <a:t>n</a:t>
            </a:r>
            <a:r>
              <a:rPr lang="en-US" sz="2800"/>
              <a:t>f</a:t>
            </a:r>
            <a:r>
              <a:rPr lang="en-US" sz="2800"/>
              <a:t>i</a:t>
            </a:r>
            <a:r>
              <a:rPr lang="en-US" sz="2800"/>
              <a:t>g</a:t>
            </a:r>
            <a:r>
              <a:rPr lang="en-US" sz="2800"/>
              <a:t>,</a:t>
            </a:r>
            <a:r>
              <a:rPr lang="en-US" sz="2800"/>
              <a:t> </a:t>
            </a:r>
            <a:r>
              <a:rPr lang="en-US" sz="2800"/>
              <a:t>c</a:t>
            </a:r>
            <a:r>
              <a:rPr lang="en-US" sz="2800"/>
              <a:t>o</a:t>
            </a:r>
            <a:r>
              <a:rPr lang="en-US" sz="2800"/>
              <a:t>r</a:t>
            </a:r>
            <a:r>
              <a:rPr lang="en-US" sz="2800"/>
              <a:t>e</a:t>
            </a:r>
            <a:r>
              <a:rPr lang="en-US" sz="2800"/>
              <a:t> </a:t>
            </a:r>
            <a:r>
              <a:rPr lang="ru-RU" sz="2800"/>
              <a:t>и</a:t>
            </a:r>
            <a:r>
              <a:rPr lang="en-US" sz="2800"/>
              <a:t> </a:t>
            </a:r>
            <a:r>
              <a:rPr lang="en-US" sz="2800"/>
              <a:t>r</a:t>
            </a:r>
            <a:r>
              <a:rPr lang="en-US" sz="2800"/>
              <a:t>a</a:t>
            </a:r>
            <a:r>
              <a:rPr lang="en-US" sz="2800"/>
              <a:t>n</a:t>
            </a:r>
            <a:r>
              <a:rPr lang="en-US" sz="2800"/>
              <a:t>dom</a:t>
            </a:r>
            <a:br>
              <a:rPr lang="en-US" sz="2800"/>
            </a:br>
            <a:br>
              <a:rPr lang="en-US" sz="2800"/>
            </a:br>
            <a:r>
              <a:rPr lang="ru-RU" sz="2800"/>
              <a:t>И</a:t>
            </a:r>
            <a:r>
              <a:rPr lang="en-US" sz="2800"/>
              <a:t> </a:t>
            </a:r>
            <a:r>
              <a:rPr lang="ru-RU" sz="2800"/>
              <a:t>м</a:t>
            </a:r>
            <a:r>
              <a:rPr lang="ru-RU" sz="2800"/>
              <a:t>ы</a:t>
            </a:r>
            <a:r>
              <a:rPr lang="en-US" sz="2800"/>
              <a:t> </a:t>
            </a:r>
            <a:r>
              <a:rPr lang="ru-RU" sz="2800"/>
              <a:t>использования</a:t>
            </a:r>
            <a:r>
              <a:rPr lang="en-US" sz="2800"/>
              <a:t> </a:t>
            </a:r>
            <a:r>
              <a:rPr lang="ru-RU" sz="2800"/>
              <a:t>к</a:t>
            </a:r>
            <a:r>
              <a:rPr lang="ru-RU" sz="2800"/>
              <a:t>л</a:t>
            </a:r>
            <a:r>
              <a:rPr lang="ru-RU" sz="2800"/>
              <a:t>а</a:t>
            </a:r>
            <a:r>
              <a:rPr lang="ru-RU" sz="2800"/>
              <a:t>с</a:t>
            </a:r>
            <a:r>
              <a:rPr lang="ru-RU" sz="2800"/>
              <a:t>с</a:t>
            </a:r>
            <a:r>
              <a:rPr lang="en-US" sz="2800"/>
              <a:t> </a:t>
            </a:r>
            <a:r>
              <a:rPr lang="en-US" sz="2800"/>
              <a:t>F</a:t>
            </a:r>
            <a:r>
              <a:rPr lang="en-US" sz="2800"/>
              <a:t>i</a:t>
            </a:r>
            <a:r>
              <a:rPr lang="en-US" sz="2800"/>
              <a:t>g</a:t>
            </a:r>
            <a:r>
              <a:rPr lang="en-US" sz="2800"/>
              <a:t>u</a:t>
            </a:r>
            <a:r>
              <a:rPr lang="en-US" sz="2800"/>
              <a:t>r</a:t>
            </a:r>
            <a:r>
              <a:rPr lang="en-US" sz="2800"/>
              <a:t>e</a:t>
            </a:r>
            <a:r>
              <a:rPr lang="en-US" sz="2800"/>
              <a:t> </a:t>
            </a:r>
            <a:r>
              <a:rPr lang="en-US" sz="2800"/>
              <a:t>,</a:t>
            </a:r>
            <a:r>
              <a:rPr lang="en-US" sz="2800"/>
              <a:t> </a:t>
            </a:r>
            <a:r>
              <a:rPr lang="ru-RU" sz="2800"/>
              <a:t>к</a:t>
            </a:r>
            <a:r>
              <a:rPr lang="ru-RU" sz="2800"/>
              <a:t>о</a:t>
            </a:r>
            <a:r>
              <a:rPr lang="ru-RU" sz="2800"/>
              <a:t>т</a:t>
            </a:r>
            <a:r>
              <a:rPr lang="ru-RU" sz="2800"/>
              <a:t>о</a:t>
            </a:r>
            <a:r>
              <a:rPr lang="ru-RU" sz="2800"/>
              <a:t>р</a:t>
            </a:r>
            <a:r>
              <a:rPr lang="ru-RU" sz="2800"/>
              <a:t>ы</a:t>
            </a:r>
            <a:r>
              <a:rPr lang="ru-RU" sz="2800"/>
              <a:t>й</a:t>
            </a:r>
            <a:r>
              <a:rPr lang="en-US" sz="2800"/>
              <a:t> </a:t>
            </a:r>
            <a:r>
              <a:rPr lang="ru-RU" sz="2800"/>
              <a:t>р</a:t>
            </a:r>
            <a:r>
              <a:rPr lang="ru-RU" sz="2800"/>
              <a:t>и</a:t>
            </a:r>
            <a:r>
              <a:rPr lang="ru-RU" sz="2800"/>
              <a:t>с</a:t>
            </a:r>
            <a:r>
              <a:rPr lang="ru-RU" sz="2800"/>
              <a:t>у</a:t>
            </a:r>
            <a:r>
              <a:rPr lang="ru-RU" sz="2800"/>
              <a:t>е</a:t>
            </a:r>
            <a:r>
              <a:rPr lang="ru-RU" sz="2800"/>
              <a:t>т</a:t>
            </a:r>
            <a:r>
              <a:rPr lang="en-US" sz="2800"/>
              <a:t> </a:t>
            </a:r>
            <a:r>
              <a:rPr lang="ru-RU" sz="2800"/>
              <a:t>ф</a:t>
            </a:r>
            <a:r>
              <a:rPr lang="ru-RU" sz="2800"/>
              <a:t>и</a:t>
            </a:r>
            <a:r>
              <a:rPr lang="ru-RU" sz="2800"/>
              <a:t>г</a:t>
            </a:r>
            <a:r>
              <a:rPr lang="ru-RU" sz="2800"/>
              <a:t>у</a:t>
            </a:r>
            <a:r>
              <a:rPr lang="ru-RU" sz="2800"/>
              <a:t>р</a:t>
            </a:r>
            <a:r>
              <a:rPr lang="ru-RU" sz="2800"/>
              <a:t>ы</a:t>
            </a:r>
            <a:endParaRPr lang="ru-RU" sz="2800"/>
          </a:p>
        </p:txBody>
      </p:sp>
      <p:sp>
        <p:nvSpPr>
          <p:cNvPr id="1048664" name=""/>
          <p:cNvSpPr>
            <a:spLocks noGrp="1"/>
          </p:cNvSpPr>
          <p:nvPr/>
        </p:nvSpPr>
        <p:spPr bwMode="auto"/>
        <p:txBody>
          <a:bodyPr/>
          <a:p>
            <a:pPr>
              <a:defRPr/>
            </a:pPr>
            <a:endParaRPr lang="ru-RU"/>
          </a:p>
        </p:txBody>
      </p:sp>
      <p:sp>
        <p:nvSpPr>
          <p:cNvPr id="1048665" name=""/>
          <p:cNvSpPr txBox="1"/>
          <p:nvPr/>
        </p:nvSpPr>
        <p:spPr bwMode="auto">
          <a:xfrm>
            <a:off x="1042633" y="389135"/>
            <a:ext cx="6833474" cy="815340"/>
          </a:xfrm>
          <a:prstGeom prst="rect">
            <a:avLst/>
          </a:prstGeom>
        </p:spPr>
        <p:txBody>
          <a:bodyPr wrap="square" rtlCol="0">
            <a:spAutoFit/>
          </a:bodyPr>
          <a:p>
            <a:pPr>
              <a:defRPr/>
            </a:pPr>
            <a:r>
              <a:rPr lang="ru-RU" sz="4800">
                <a:solidFill>
                  <a:srgbClr val="000000"/>
                </a:solidFill>
              </a:rPr>
              <a:t>Т</a:t>
            </a:r>
            <a:r>
              <a:rPr lang="ru-RU" sz="4800">
                <a:solidFill>
                  <a:srgbClr val="000000"/>
                </a:solidFill>
              </a:rPr>
              <a:t>е</a:t>
            </a:r>
            <a:r>
              <a:rPr lang="ru-RU" sz="4800">
                <a:solidFill>
                  <a:srgbClr val="000000"/>
                </a:solidFill>
              </a:rPr>
              <a:t>х</a:t>
            </a:r>
            <a:r>
              <a:rPr lang="ru-RU" sz="4800">
                <a:solidFill>
                  <a:srgbClr val="000000"/>
                </a:solidFill>
              </a:rPr>
              <a:t>н</a:t>
            </a:r>
            <a:r>
              <a:rPr lang="ru-RU" sz="4800">
                <a:solidFill>
                  <a:srgbClr val="000000"/>
                </a:solidFill>
              </a:rPr>
              <a:t>о</a:t>
            </a:r>
            <a:r>
              <a:rPr lang="ru-RU" sz="4800">
                <a:solidFill>
                  <a:srgbClr val="000000"/>
                </a:solidFill>
              </a:rPr>
              <a:t>л</a:t>
            </a:r>
            <a:r>
              <a:rPr lang="ru-RU" sz="4800">
                <a:solidFill>
                  <a:srgbClr val="000000"/>
                </a:solidFill>
              </a:rPr>
              <a:t>о</a:t>
            </a:r>
            <a:r>
              <a:rPr lang="ru-RU" sz="4800">
                <a:solidFill>
                  <a:srgbClr val="000000"/>
                </a:solidFill>
              </a:rPr>
              <a:t>г</a:t>
            </a:r>
            <a:r>
              <a:rPr lang="ru-RU" sz="4800">
                <a:solidFill>
                  <a:srgbClr val="000000"/>
                </a:solidFill>
              </a:rPr>
              <a:t>и</a:t>
            </a:r>
            <a:r>
              <a:rPr lang="ru-RU" sz="4800">
                <a:solidFill>
                  <a:srgbClr val="000000"/>
                </a:solidFill>
              </a:rPr>
              <a:t>и</a:t>
            </a:r>
            <a:r>
              <a:rPr lang="en-US" sz="4800">
                <a:solidFill>
                  <a:srgbClr val="000000"/>
                </a:solidFill>
              </a:rPr>
              <a:t> </a:t>
            </a:r>
            <a:r>
              <a:rPr lang="ru-RU" sz="4800">
                <a:solidFill>
                  <a:srgbClr val="000000"/>
                </a:solidFill>
              </a:rPr>
              <a:t>в</a:t>
            </a:r>
            <a:r>
              <a:rPr lang="en-US" sz="4800">
                <a:solidFill>
                  <a:srgbClr val="000000"/>
                </a:solidFill>
              </a:rPr>
              <a:t> </a:t>
            </a:r>
            <a:r>
              <a:rPr lang="ru-RU" sz="4800">
                <a:solidFill>
                  <a:srgbClr val="000000"/>
                </a:solidFill>
              </a:rPr>
              <a:t>п</a:t>
            </a:r>
            <a:r>
              <a:rPr lang="ru-RU" sz="4800">
                <a:solidFill>
                  <a:srgbClr val="000000"/>
                </a:solidFill>
              </a:rPr>
              <a:t>р</a:t>
            </a:r>
            <a:r>
              <a:rPr lang="ru-RU" sz="4800">
                <a:solidFill>
                  <a:srgbClr val="000000"/>
                </a:solidFill>
              </a:rPr>
              <a:t>о</a:t>
            </a:r>
            <a:r>
              <a:rPr lang="ru-RU" sz="4800">
                <a:solidFill>
                  <a:srgbClr val="000000"/>
                </a:solidFill>
              </a:rPr>
              <a:t>е</a:t>
            </a:r>
            <a:r>
              <a:rPr lang="ru-RU" sz="4800">
                <a:solidFill>
                  <a:srgbClr val="000000"/>
                </a:solidFill>
              </a:rPr>
              <a:t>к</a:t>
            </a:r>
            <a:r>
              <a:rPr lang="ru-RU" sz="4800">
                <a:solidFill>
                  <a:srgbClr val="000000"/>
                </a:solidFill>
              </a:rPr>
              <a:t>т</a:t>
            </a:r>
            <a:r>
              <a:rPr lang="ru-RU" sz="4800">
                <a:solidFill>
                  <a:srgbClr val="000000"/>
                </a:solidFill>
              </a:rPr>
              <a:t>е</a:t>
            </a:r>
            <a:endParaRPr lang="ru-RU" sz="4800">
              <a:solidFill>
                <a:srgbClr val="000000"/>
              </a:solidFill>
            </a:endParaRPr>
          </a:p>
        </p:txBody>
      </p:sp>
      <p:pic>
        <p:nvPicPr>
          <p:cNvPr id="180675187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876107" y="1073435"/>
            <a:ext cx="3325660" cy="4495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666" name=""/>
          <p:cNvSpPr>
            <a:spLocks noGrp="1"/>
          </p:cNvSpPr>
          <p:nvPr>
            <p:ph type="title"/>
          </p:nvPr>
        </p:nvSpPr>
        <p:spPr bwMode="auto">
          <a:xfrm>
            <a:off x="955991" y="1377749"/>
            <a:ext cx="7207946" cy="3610285"/>
          </a:xfrm>
        </p:spPr>
        <p:txBody>
          <a:bodyPr/>
          <a:p>
            <a:pPr>
              <a:defRPr/>
            </a:pPr>
            <a:r>
              <a:rPr lang="ru-RU" sz="2800"/>
              <a:t>М</a:t>
            </a:r>
            <a:r>
              <a:rPr lang="ru-RU" sz="2800"/>
              <a:t>о</a:t>
            </a:r>
            <a:r>
              <a:rPr lang="ru-RU" sz="2800"/>
              <a:t>ж</a:t>
            </a:r>
            <a:r>
              <a:rPr lang="ru-RU" sz="2800"/>
              <a:t>н</a:t>
            </a:r>
            <a:r>
              <a:rPr lang="ru-RU" sz="2800"/>
              <a:t>о</a:t>
            </a:r>
            <a:r>
              <a:rPr lang="en-US" sz="2800"/>
              <a:t> </a:t>
            </a:r>
            <a:r>
              <a:rPr lang="ru-RU" sz="2800"/>
              <a:t>добавить</a:t>
            </a:r>
            <a:r>
              <a:rPr lang="en-US" sz="2800"/>
              <a:t> </a:t>
            </a:r>
            <a:r>
              <a:rPr lang="ru-RU" sz="2800"/>
              <a:t>т</a:t>
            </a:r>
            <a:r>
              <a:rPr lang="ru-RU" sz="2800"/>
              <a:t>о</a:t>
            </a:r>
            <a:r>
              <a:rPr lang="en-US" sz="2800"/>
              <a:t>,</a:t>
            </a:r>
            <a:r>
              <a:rPr lang="en-US" sz="2800"/>
              <a:t> </a:t>
            </a:r>
            <a:r>
              <a:rPr lang="ru-RU" sz="2800"/>
              <a:t>ч</a:t>
            </a:r>
            <a:r>
              <a:rPr lang="ru-RU" sz="2800"/>
              <a:t>т</a:t>
            </a:r>
            <a:r>
              <a:rPr lang="ru-RU" sz="2800"/>
              <a:t>о</a:t>
            </a:r>
            <a:r>
              <a:rPr lang="en-US" sz="2800"/>
              <a:t> </a:t>
            </a:r>
            <a:r>
              <a:rPr lang="ru-RU" sz="2800"/>
              <a:t>с</a:t>
            </a:r>
            <a:r>
              <a:rPr lang="ru-RU" sz="2800"/>
              <a:t>о</a:t>
            </a:r>
            <a:r>
              <a:rPr lang="en-US" sz="2800"/>
              <a:t> </a:t>
            </a:r>
            <a:r>
              <a:rPr lang="ru-RU" sz="2800"/>
              <a:t>в</a:t>
            </a:r>
            <a:r>
              <a:rPr lang="ru-RU" sz="2800"/>
              <a:t>р</a:t>
            </a:r>
            <a:r>
              <a:rPr lang="ru-RU" sz="2800"/>
              <a:t>е</a:t>
            </a:r>
            <a:r>
              <a:rPr lang="ru-RU" sz="2800"/>
              <a:t>м</a:t>
            </a:r>
            <a:r>
              <a:rPr lang="ru-RU" sz="2800"/>
              <a:t>е</a:t>
            </a:r>
            <a:r>
              <a:rPr lang="ru-RU" sz="2800"/>
              <a:t>н</a:t>
            </a:r>
            <a:r>
              <a:rPr lang="ru-RU" sz="2800"/>
              <a:t>е</a:t>
            </a:r>
            <a:r>
              <a:rPr lang="ru-RU" sz="2800"/>
              <a:t>м</a:t>
            </a:r>
            <a:r>
              <a:rPr lang="en-US" sz="2800"/>
              <a:t> </a:t>
            </a:r>
            <a:r>
              <a:rPr lang="ru-RU" sz="2800"/>
              <a:t>ф</a:t>
            </a:r>
            <a:r>
              <a:rPr lang="ru-RU" sz="2800"/>
              <a:t>и</a:t>
            </a:r>
            <a:r>
              <a:rPr lang="ru-RU" sz="2800"/>
              <a:t>г</a:t>
            </a:r>
            <a:r>
              <a:rPr lang="ru-RU" sz="2800"/>
              <a:t>у</a:t>
            </a:r>
            <a:r>
              <a:rPr lang="ru-RU" sz="2800"/>
              <a:t>р</a:t>
            </a:r>
            <a:r>
              <a:rPr lang="ru-RU" sz="2800"/>
              <a:t>ы</a:t>
            </a:r>
            <a:r>
              <a:rPr lang="en-US" sz="2800"/>
              <a:t> </a:t>
            </a:r>
            <a:r>
              <a:rPr lang="ru-RU" sz="2800"/>
              <a:t>у</a:t>
            </a:r>
            <a:r>
              <a:rPr lang="ru-RU" sz="2800"/>
              <a:t>с</a:t>
            </a:r>
            <a:r>
              <a:rPr lang="ru-RU" sz="2800"/>
              <a:t>к</a:t>
            </a:r>
            <a:r>
              <a:rPr lang="ru-RU" sz="2800"/>
              <a:t>о</a:t>
            </a:r>
            <a:r>
              <a:rPr lang="ru-RU" sz="2800"/>
              <a:t>р</a:t>
            </a:r>
            <a:r>
              <a:rPr lang="ru-RU" sz="2800"/>
              <a:t>я</a:t>
            </a:r>
            <a:r>
              <a:rPr lang="ru-RU" sz="2800"/>
              <a:t>ю</a:t>
            </a:r>
            <a:r>
              <a:rPr lang="ru-RU" sz="2800"/>
              <a:t>тся</a:t>
            </a:r>
            <a:r>
              <a:rPr lang="en-US" sz="2800"/>
              <a:t>.</a:t>
            </a:r>
            <a:r>
              <a:rPr lang="en-US" sz="2800"/>
              <a:t> </a:t>
            </a:r>
            <a:r>
              <a:rPr lang="ru-RU" sz="2800"/>
              <a:t>М</a:t>
            </a:r>
            <a:r>
              <a:rPr lang="ru-RU" sz="2800"/>
              <a:t>о</a:t>
            </a:r>
            <a:r>
              <a:rPr lang="ru-RU" sz="2800"/>
              <a:t>ж</a:t>
            </a:r>
            <a:r>
              <a:rPr lang="ru-RU" sz="2800"/>
              <a:t>н</a:t>
            </a:r>
            <a:r>
              <a:rPr lang="ru-RU" sz="2800"/>
              <a:t>о</a:t>
            </a:r>
            <a:r>
              <a:rPr lang="en-US" sz="2800"/>
              <a:t> </a:t>
            </a:r>
            <a:r>
              <a:rPr lang="ru-RU" sz="2800"/>
              <a:t>д</a:t>
            </a:r>
            <a:r>
              <a:rPr lang="ru-RU" sz="2800"/>
              <a:t>о</a:t>
            </a:r>
            <a:r>
              <a:rPr lang="ru-RU" sz="2800"/>
              <a:t>б</a:t>
            </a:r>
            <a:r>
              <a:rPr lang="ru-RU" sz="2800"/>
              <a:t>а</a:t>
            </a:r>
            <a:r>
              <a:rPr lang="ru-RU" sz="2800"/>
              <a:t>в</a:t>
            </a:r>
            <a:r>
              <a:rPr lang="ru-RU" sz="2800"/>
              <a:t>и</a:t>
            </a:r>
            <a:r>
              <a:rPr lang="ru-RU" sz="2800"/>
              <a:t>т</a:t>
            </a:r>
            <a:r>
              <a:rPr lang="ru-RU" sz="2800"/>
              <a:t>ь</a:t>
            </a:r>
            <a:r>
              <a:rPr lang="en-US" sz="2800"/>
              <a:t> </a:t>
            </a:r>
            <a:r>
              <a:rPr lang="ru-RU" sz="2800"/>
              <a:t>какие-нибудь</a:t>
            </a:r>
            <a:r>
              <a:rPr lang="en-US" sz="2800"/>
              <a:t> </a:t>
            </a:r>
            <a:r>
              <a:rPr lang="ru-RU" sz="2800"/>
              <a:t>о</a:t>
            </a:r>
            <a:r>
              <a:rPr lang="ru-RU" sz="2800"/>
              <a:t>с</a:t>
            </a:r>
            <a:r>
              <a:rPr lang="ru-RU" sz="2800"/>
              <a:t>о</a:t>
            </a:r>
            <a:r>
              <a:rPr lang="ru-RU" sz="2800"/>
              <a:t>б</a:t>
            </a:r>
            <a:r>
              <a:rPr lang="ru-RU" sz="2800"/>
              <a:t>ы</a:t>
            </a:r>
            <a:r>
              <a:rPr lang="ru-RU" sz="2800"/>
              <a:t>е</a:t>
            </a:r>
            <a:r>
              <a:rPr lang="en-US" sz="2800"/>
              <a:t> </a:t>
            </a:r>
            <a:r>
              <a:rPr lang="ru-RU" sz="2800"/>
              <a:t>у</a:t>
            </a:r>
            <a:r>
              <a:rPr lang="ru-RU" sz="2800"/>
              <a:t>р</a:t>
            </a:r>
            <a:r>
              <a:rPr lang="ru-RU" sz="2800"/>
              <a:t>о</a:t>
            </a:r>
            <a:r>
              <a:rPr lang="ru-RU" sz="2800"/>
              <a:t>в</a:t>
            </a:r>
            <a:r>
              <a:rPr lang="ru-RU" sz="2800"/>
              <a:t>н</a:t>
            </a:r>
            <a:r>
              <a:rPr lang="ru-RU" sz="2800"/>
              <a:t>и</a:t>
            </a:r>
            <a:r>
              <a:rPr lang="en-US" sz="2800"/>
              <a:t>,</a:t>
            </a:r>
            <a:r>
              <a:rPr lang="en-US" sz="2800"/>
              <a:t> </a:t>
            </a:r>
            <a:r>
              <a:rPr lang="ru-RU" sz="2800"/>
              <a:t>в</a:t>
            </a:r>
            <a:r>
              <a:rPr lang="ru-RU" sz="2800"/>
              <a:t>о</a:t>
            </a:r>
            <a:r>
              <a:rPr lang="ru-RU" sz="2800"/>
              <a:t>з</a:t>
            </a:r>
            <a:r>
              <a:rPr lang="ru-RU" sz="2800"/>
              <a:t>м</a:t>
            </a:r>
            <a:r>
              <a:rPr lang="ru-RU" sz="2800"/>
              <a:t>о</a:t>
            </a:r>
            <a:r>
              <a:rPr lang="ru-RU" sz="2800"/>
              <a:t>жно</a:t>
            </a:r>
            <a:r>
              <a:rPr lang="en-US" sz="2800"/>
              <a:t> </a:t>
            </a:r>
            <a:r>
              <a:rPr lang="ru-RU" sz="2800"/>
              <a:t>н</a:t>
            </a:r>
            <a:r>
              <a:rPr lang="ru-RU" sz="2800"/>
              <a:t>а</a:t>
            </a:r>
            <a:r>
              <a:rPr lang="en-US" sz="2800"/>
              <a:t> </a:t>
            </a:r>
            <a:r>
              <a:rPr lang="ru-RU" sz="2800"/>
              <a:t>в</a:t>
            </a:r>
            <a:r>
              <a:rPr lang="ru-RU" sz="2800"/>
              <a:t>р</a:t>
            </a:r>
            <a:r>
              <a:rPr lang="ru-RU" sz="2800"/>
              <a:t>е</a:t>
            </a:r>
            <a:r>
              <a:rPr lang="ru-RU" sz="2800"/>
              <a:t>м</a:t>
            </a:r>
            <a:r>
              <a:rPr lang="ru-RU" sz="2800"/>
              <a:t>я</a:t>
            </a:r>
            <a:endParaRPr lang="ru-RU" sz="2800"/>
          </a:p>
        </p:txBody>
      </p:sp>
      <p:sp>
        <p:nvSpPr>
          <p:cNvPr id="1048667" name=""/>
          <p:cNvSpPr>
            <a:spLocks noGrp="1"/>
          </p:cNvSpPr>
          <p:nvPr/>
        </p:nvSpPr>
        <p:spPr bwMode="auto"/>
        <p:txBody>
          <a:bodyPr/>
          <a:p>
            <a:pPr>
              <a:defRPr/>
            </a:pPr>
            <a:endParaRPr lang="ru-RU"/>
          </a:p>
        </p:txBody>
      </p:sp>
      <p:sp>
        <p:nvSpPr>
          <p:cNvPr id="1048668" name=""/>
          <p:cNvSpPr txBox="1"/>
          <p:nvPr/>
        </p:nvSpPr>
        <p:spPr bwMode="auto">
          <a:xfrm>
            <a:off x="759390" y="344784"/>
            <a:ext cx="8165677" cy="815340"/>
          </a:xfrm>
          <a:prstGeom prst="rect">
            <a:avLst/>
          </a:prstGeom>
        </p:spPr>
        <p:txBody>
          <a:bodyPr wrap="square" rtlCol="0">
            <a:spAutoFit/>
          </a:bodyPr>
          <a:p>
            <a:pPr>
              <a:defRPr/>
            </a:pPr>
            <a:r>
              <a:rPr lang="ru-RU" sz="4800">
                <a:solidFill>
                  <a:srgbClr val="000000"/>
                </a:solidFill>
              </a:rPr>
              <a:t>Ч</a:t>
            </a:r>
            <a:r>
              <a:rPr lang="ru-RU" sz="4800">
                <a:solidFill>
                  <a:srgbClr val="000000"/>
                </a:solidFill>
              </a:rPr>
              <a:t>т</a:t>
            </a:r>
            <a:r>
              <a:rPr lang="ru-RU" sz="4800">
                <a:solidFill>
                  <a:srgbClr val="000000"/>
                </a:solidFill>
              </a:rPr>
              <a:t>о</a:t>
            </a:r>
            <a:r>
              <a:rPr lang="en-US" sz="4800">
                <a:solidFill>
                  <a:srgbClr val="000000"/>
                </a:solidFill>
              </a:rPr>
              <a:t> </a:t>
            </a:r>
            <a:r>
              <a:rPr lang="ru-RU" sz="4800">
                <a:solidFill>
                  <a:srgbClr val="000000"/>
                </a:solidFill>
              </a:rPr>
              <a:t>м</a:t>
            </a:r>
            <a:r>
              <a:rPr lang="ru-RU" sz="4800">
                <a:solidFill>
                  <a:srgbClr val="000000"/>
                </a:solidFill>
              </a:rPr>
              <a:t>о</a:t>
            </a:r>
            <a:r>
              <a:rPr lang="ru-RU" sz="4800">
                <a:solidFill>
                  <a:srgbClr val="000000"/>
                </a:solidFill>
              </a:rPr>
              <a:t>ж</a:t>
            </a:r>
            <a:r>
              <a:rPr lang="ru-RU" sz="4800">
                <a:solidFill>
                  <a:srgbClr val="000000"/>
                </a:solidFill>
              </a:rPr>
              <a:t>н</a:t>
            </a:r>
            <a:r>
              <a:rPr lang="ru-RU" sz="4800">
                <a:solidFill>
                  <a:srgbClr val="000000"/>
                </a:solidFill>
              </a:rPr>
              <a:t>о</a:t>
            </a:r>
            <a:r>
              <a:rPr lang="en-US" sz="4800">
                <a:solidFill>
                  <a:srgbClr val="000000"/>
                </a:solidFill>
              </a:rPr>
              <a:t> </a:t>
            </a:r>
            <a:r>
              <a:rPr lang="ru-RU" sz="4800">
                <a:solidFill>
                  <a:srgbClr val="000000"/>
                </a:solidFill>
              </a:rPr>
              <a:t>е</a:t>
            </a:r>
            <a:r>
              <a:rPr lang="ru-RU" sz="4800">
                <a:solidFill>
                  <a:srgbClr val="000000"/>
                </a:solidFill>
              </a:rPr>
              <a:t>щ</a:t>
            </a:r>
            <a:r>
              <a:rPr lang="ru-RU" sz="4800">
                <a:solidFill>
                  <a:srgbClr val="000000"/>
                </a:solidFill>
              </a:rPr>
              <a:t>ё</a:t>
            </a:r>
            <a:r>
              <a:rPr lang="en-US" sz="4800">
                <a:solidFill>
                  <a:srgbClr val="000000"/>
                </a:solidFill>
              </a:rPr>
              <a:t> </a:t>
            </a:r>
            <a:r>
              <a:rPr lang="ru-RU" sz="4800">
                <a:solidFill>
                  <a:srgbClr val="000000"/>
                </a:solidFill>
              </a:rPr>
              <a:t>с</a:t>
            </a:r>
            <a:r>
              <a:rPr lang="ru-RU" sz="4800">
                <a:solidFill>
                  <a:srgbClr val="000000"/>
                </a:solidFill>
              </a:rPr>
              <a:t>д</a:t>
            </a:r>
            <a:r>
              <a:rPr lang="ru-RU" sz="4800">
                <a:solidFill>
                  <a:srgbClr val="000000"/>
                </a:solidFill>
              </a:rPr>
              <a:t>е</a:t>
            </a:r>
            <a:r>
              <a:rPr lang="ru-RU" sz="4800">
                <a:solidFill>
                  <a:srgbClr val="000000"/>
                </a:solidFill>
              </a:rPr>
              <a:t>л</a:t>
            </a:r>
            <a:r>
              <a:rPr lang="ru-RU" sz="4800">
                <a:solidFill>
                  <a:srgbClr val="000000"/>
                </a:solidFill>
              </a:rPr>
              <a:t>а</a:t>
            </a:r>
            <a:r>
              <a:rPr lang="ru-RU" sz="4800">
                <a:solidFill>
                  <a:srgbClr val="000000"/>
                </a:solidFill>
              </a:rPr>
              <a:t>т</a:t>
            </a:r>
            <a:r>
              <a:rPr lang="ru-RU" sz="4800">
                <a:solidFill>
                  <a:srgbClr val="000000"/>
                </a:solidFill>
              </a:rPr>
              <a:t>ь</a:t>
            </a:r>
            <a:r>
              <a:rPr lang="en-US" sz="4800">
                <a:solidFill>
                  <a:srgbClr val="000000"/>
                </a:solidFill>
              </a:rPr>
              <a:t>?</a:t>
            </a:r>
            <a:r>
              <a:rPr lang="en-US" sz="2800">
                <a:solidFill>
                  <a:srgbClr val="000000"/>
                </a:solidFill>
              </a:rPr>
              <a:t> </a:t>
            </a:r>
            <a:endParaRPr lang="ru-RU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R7-Office/2024.1.1.375</Application>
  <DocSecurity>0</DocSecurity>
  <PresentationFormat/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21051182G</dc:creator>
  <cp:keywords/>
  <dc:description/>
  <dc:identifier/>
  <dc:language/>
  <cp:lastModifiedBy>Мария Иванова</cp:lastModifiedBy>
  <cp:revision>1</cp:revision>
  <dcterms:created xsi:type="dcterms:W3CDTF">2023-08-25T01:22:51Z</dcterms:created>
  <dcterms:modified xsi:type="dcterms:W3CDTF">2025-02-09T13:10:09Z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