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8"/>
  </p:notesMasterIdLst>
  <p:sldIdLst>
    <p:sldId id="259" r:id="rId6"/>
    <p:sldId id="256" r:id="rId7"/>
  </p:sldIdLst>
  <p:sldSz cx="12192000" cy="6858000"/>
  <p:notesSz cx="6858000" cy="9144000"/>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184" y="8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heme" Target="theme/theme1.xml"/><Relationship Id="rId5" Type="http://schemas.openxmlformats.org/officeDocument/2006/relationships/slideMaster" Target="slideMasters/slideMaster2.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Ylätunnisteen paikkamerkki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i-FI"/>
          </a:p>
        </p:txBody>
      </p:sp>
      <p:sp>
        <p:nvSpPr>
          <p:cNvPr id="3" name="Päivämäärän paikkamerkki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298334-6EDD-49F2-8A3D-87E69561C7A2}" type="datetimeFigureOut">
              <a:rPr lang="fi-FI" smtClean="0"/>
              <a:t>4.11.2024</a:t>
            </a:fld>
            <a:endParaRPr lang="fi-FI"/>
          </a:p>
        </p:txBody>
      </p:sp>
      <p:sp>
        <p:nvSpPr>
          <p:cNvPr id="4" name="Dian kuvan paikkamerkki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i-FI"/>
          </a:p>
        </p:txBody>
      </p:sp>
      <p:sp>
        <p:nvSpPr>
          <p:cNvPr id="5" name="Huomautusten paikkamerkki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p>
        </p:txBody>
      </p:sp>
      <p:sp>
        <p:nvSpPr>
          <p:cNvPr id="6" name="Alatunnisteen paikkamerk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i-FI"/>
          </a:p>
        </p:txBody>
      </p:sp>
      <p:sp>
        <p:nvSpPr>
          <p:cNvPr id="7" name="Dian numeron paikkamerkki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5BC6D2-F613-44A1-956C-66C678BEE964}" type="slidenum">
              <a:rPr lang="fi-FI" smtClean="0"/>
              <a:t>‹#›</a:t>
            </a:fld>
            <a:endParaRPr lang="fi-FI"/>
          </a:p>
        </p:txBody>
      </p:sp>
    </p:spTree>
    <p:extLst>
      <p:ext uri="{BB962C8B-B14F-4D97-AF65-F5344CB8AC3E}">
        <p14:creationId xmlns:p14="http://schemas.microsoft.com/office/powerpoint/2010/main" val="805565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hemeOverride" Target="../theme/themeOverride1.xml"/><Relationship Id="rId5" Type="http://schemas.openxmlformats.org/officeDocument/2006/relationships/image" Target="../media/image2.png"/><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hemeOverride" Target="../theme/themeOverride2.xml"/><Relationship Id="rId5" Type="http://schemas.openxmlformats.org/officeDocument/2006/relationships/image" Target="../media/image2.png"/><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2.xml"/><Relationship Id="rId1" Type="http://schemas.openxmlformats.org/officeDocument/2006/relationships/themeOverride" Target="../theme/themeOverride3.xml"/><Relationship Id="rId5" Type="http://schemas.openxmlformats.org/officeDocument/2006/relationships/image" Target="../media/image2.pn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i-FI"/>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i-FI"/>
          </a:p>
        </p:txBody>
      </p:sp>
      <p:sp>
        <p:nvSpPr>
          <p:cNvPr id="4" name="Date Placeholder 3"/>
          <p:cNvSpPr>
            <a:spLocks noGrp="1"/>
          </p:cNvSpPr>
          <p:nvPr>
            <p:ph type="dt" sz="half" idx="10"/>
          </p:nvPr>
        </p:nvSpPr>
        <p:spPr/>
        <p:txBody>
          <a:bodyPr/>
          <a:lstStyle/>
          <a:p>
            <a:fld id="{90C56973-FF3E-4877-8AD4-D9613BD0C301}" type="datetimeFigureOut">
              <a:rPr lang="fi-FI" smtClean="0"/>
              <a:t>4.11.2024</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CC35E104-AB95-47C3-92DE-F236955258BA}" type="slidenum">
              <a:rPr lang="fi-FI" smtClean="0"/>
              <a:t>‹#›</a:t>
            </a:fld>
            <a:endParaRPr lang="fi-FI"/>
          </a:p>
        </p:txBody>
      </p:sp>
    </p:spTree>
    <p:extLst>
      <p:ext uri="{BB962C8B-B14F-4D97-AF65-F5344CB8AC3E}">
        <p14:creationId xmlns:p14="http://schemas.microsoft.com/office/powerpoint/2010/main" val="3343830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i-FI"/>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4" name="Date Placeholder 3"/>
          <p:cNvSpPr>
            <a:spLocks noGrp="1"/>
          </p:cNvSpPr>
          <p:nvPr>
            <p:ph type="dt" sz="half" idx="10"/>
          </p:nvPr>
        </p:nvSpPr>
        <p:spPr/>
        <p:txBody>
          <a:bodyPr/>
          <a:lstStyle/>
          <a:p>
            <a:fld id="{90C56973-FF3E-4877-8AD4-D9613BD0C301}" type="datetimeFigureOut">
              <a:rPr lang="fi-FI" smtClean="0"/>
              <a:t>4.11.2024</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CC35E104-AB95-47C3-92DE-F236955258BA}" type="slidenum">
              <a:rPr lang="fi-FI" smtClean="0"/>
              <a:t>‹#›</a:t>
            </a:fld>
            <a:endParaRPr lang="fi-FI"/>
          </a:p>
        </p:txBody>
      </p:sp>
    </p:spTree>
    <p:extLst>
      <p:ext uri="{BB962C8B-B14F-4D97-AF65-F5344CB8AC3E}">
        <p14:creationId xmlns:p14="http://schemas.microsoft.com/office/powerpoint/2010/main" val="631340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fi-FI"/>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4" name="Date Placeholder 3"/>
          <p:cNvSpPr>
            <a:spLocks noGrp="1"/>
          </p:cNvSpPr>
          <p:nvPr>
            <p:ph type="dt" sz="half" idx="10"/>
          </p:nvPr>
        </p:nvSpPr>
        <p:spPr/>
        <p:txBody>
          <a:bodyPr/>
          <a:lstStyle/>
          <a:p>
            <a:fld id="{90C56973-FF3E-4877-8AD4-D9613BD0C301}" type="datetimeFigureOut">
              <a:rPr lang="fi-FI" smtClean="0"/>
              <a:t>4.11.2024</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CC35E104-AB95-47C3-92DE-F236955258BA}" type="slidenum">
              <a:rPr lang="fi-FI" smtClean="0"/>
              <a:t>‹#›</a:t>
            </a:fld>
            <a:endParaRPr lang="fi-FI"/>
          </a:p>
        </p:txBody>
      </p:sp>
    </p:spTree>
    <p:extLst>
      <p:ext uri="{BB962C8B-B14F-4D97-AF65-F5344CB8AC3E}">
        <p14:creationId xmlns:p14="http://schemas.microsoft.com/office/powerpoint/2010/main" val="3259859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A_Otsikkodia">
    <p:bg>
      <p:bgPr>
        <a:solidFill>
          <a:schemeClr val="accent1"/>
        </a:solidFill>
        <a:effectLst/>
      </p:bgPr>
    </p:bg>
    <p:spTree>
      <p:nvGrpSpPr>
        <p:cNvPr id="1" name=""/>
        <p:cNvGrpSpPr/>
        <p:nvPr/>
      </p:nvGrpSpPr>
      <p:grpSpPr>
        <a:xfrm>
          <a:off x="0" y="0"/>
          <a:ext cx="0" cy="0"/>
          <a:chOff x="0" y="0"/>
          <a:chExt cx="0" cy="0"/>
        </a:xfrm>
      </p:grpSpPr>
      <p:pic>
        <p:nvPicPr>
          <p:cNvPr id="7" name="Kuva 6" descr="TEM_RR_PPT-taustat_RGB_kansi-01.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Kuva 8" descr="VipuvoimaaEU_2014_2020_rgb-01.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629651" y="5843588"/>
            <a:ext cx="1627716"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4" descr="EU_EAKR_ESR_FI_vertical_20mm_rgb.png"/>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0407651" y="5580064"/>
            <a:ext cx="1435100" cy="1112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Otsikko 1"/>
          <p:cNvSpPr>
            <a:spLocks noGrp="1"/>
          </p:cNvSpPr>
          <p:nvPr>
            <p:ph type="ctrTitle"/>
          </p:nvPr>
        </p:nvSpPr>
        <p:spPr>
          <a:xfrm>
            <a:off x="914400" y="1441652"/>
            <a:ext cx="10363200" cy="1470025"/>
          </a:xfrm>
        </p:spPr>
        <p:txBody>
          <a:bodyPr anchor="b"/>
          <a:lstStyle>
            <a:lvl1pPr algn="ctr">
              <a:defRPr>
                <a:solidFill>
                  <a:schemeClr val="bg1"/>
                </a:solidFill>
              </a:defRPr>
            </a:lvl1pPr>
          </a:lstStyle>
          <a:p>
            <a:r>
              <a:rPr lang="fi-FI"/>
              <a:t>Muokkaa perustyyl. napsautt.</a:t>
            </a:r>
            <a:endParaRPr lang="fi-FI" dirty="0"/>
          </a:p>
        </p:txBody>
      </p:sp>
      <p:sp>
        <p:nvSpPr>
          <p:cNvPr id="3" name="Alaotsikko 2"/>
          <p:cNvSpPr>
            <a:spLocks noGrp="1"/>
          </p:cNvSpPr>
          <p:nvPr>
            <p:ph type="subTitle" idx="1"/>
          </p:nvPr>
        </p:nvSpPr>
        <p:spPr>
          <a:xfrm>
            <a:off x="1769205" y="3060000"/>
            <a:ext cx="8640000" cy="900000"/>
          </a:xfrm>
        </p:spPr>
        <p:txBody>
          <a:bodyPr/>
          <a:lstStyle>
            <a:lvl1pPr marL="0" indent="0" algn="ctr">
              <a:buNone/>
              <a:defRPr sz="20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Muokkaa alaotsikon perustyyliä napsautt.</a:t>
            </a:r>
            <a:endParaRPr lang="fi-FI" dirty="0"/>
          </a:p>
        </p:txBody>
      </p:sp>
      <p:sp>
        <p:nvSpPr>
          <p:cNvPr id="10" name="Kuvan paikkamerkki 18"/>
          <p:cNvSpPr>
            <a:spLocks noGrp="1"/>
          </p:cNvSpPr>
          <p:nvPr>
            <p:ph type="pic" sz="quarter" idx="12"/>
          </p:nvPr>
        </p:nvSpPr>
        <p:spPr>
          <a:xfrm>
            <a:off x="480000" y="5796001"/>
            <a:ext cx="1920000" cy="719137"/>
          </a:xfrm>
        </p:spPr>
        <p:txBody>
          <a:bodyPr rtlCol="0">
            <a:noAutofit/>
          </a:bodyPr>
          <a:lstStyle>
            <a:lvl1pPr>
              <a:defRPr sz="1400">
                <a:solidFill>
                  <a:schemeClr val="bg2"/>
                </a:solidFill>
              </a:defRPr>
            </a:lvl1pPr>
          </a:lstStyle>
          <a:p>
            <a:pPr lvl="0"/>
            <a:r>
              <a:rPr lang="fi-FI" noProof="0"/>
              <a:t>Lisää kuva napsauttamalla kuvaketta</a:t>
            </a:r>
            <a:endParaRPr lang="fi-FI" noProof="0" dirty="0"/>
          </a:p>
        </p:txBody>
      </p:sp>
      <p:sp>
        <p:nvSpPr>
          <p:cNvPr id="12" name="Kuvan paikkamerkki 18"/>
          <p:cNvSpPr>
            <a:spLocks noGrp="1"/>
          </p:cNvSpPr>
          <p:nvPr>
            <p:ph type="pic" sz="quarter" idx="13"/>
          </p:nvPr>
        </p:nvSpPr>
        <p:spPr>
          <a:xfrm>
            <a:off x="2708443" y="5794991"/>
            <a:ext cx="1920000" cy="719137"/>
          </a:xfrm>
        </p:spPr>
        <p:txBody>
          <a:bodyPr rtlCol="0">
            <a:noAutofit/>
          </a:bodyPr>
          <a:lstStyle>
            <a:lvl1pPr>
              <a:defRPr sz="1400">
                <a:solidFill>
                  <a:schemeClr val="bg2"/>
                </a:solidFill>
              </a:defRPr>
            </a:lvl1pPr>
          </a:lstStyle>
          <a:p>
            <a:pPr lvl="0"/>
            <a:r>
              <a:rPr lang="fi-FI" noProof="0"/>
              <a:t>Lisää kuva napsauttamalla kuvaketta</a:t>
            </a:r>
            <a:endParaRPr lang="fi-FI" noProof="0" dirty="0"/>
          </a:p>
        </p:txBody>
      </p:sp>
      <p:sp>
        <p:nvSpPr>
          <p:cNvPr id="13" name="Kuvan paikkamerkki 18"/>
          <p:cNvSpPr>
            <a:spLocks noGrp="1"/>
          </p:cNvSpPr>
          <p:nvPr>
            <p:ph type="pic" sz="quarter" idx="14"/>
          </p:nvPr>
        </p:nvSpPr>
        <p:spPr>
          <a:xfrm>
            <a:off x="4930507" y="5794991"/>
            <a:ext cx="1920000" cy="719137"/>
          </a:xfrm>
        </p:spPr>
        <p:txBody>
          <a:bodyPr rtlCol="0">
            <a:noAutofit/>
          </a:bodyPr>
          <a:lstStyle>
            <a:lvl1pPr>
              <a:defRPr sz="1400">
                <a:solidFill>
                  <a:schemeClr val="bg2"/>
                </a:solidFill>
              </a:defRPr>
            </a:lvl1pPr>
          </a:lstStyle>
          <a:p>
            <a:pPr lvl="0"/>
            <a:r>
              <a:rPr lang="fi-FI" noProof="0"/>
              <a:t>Lisää kuva napsauttamalla kuvaketta</a:t>
            </a:r>
            <a:endParaRPr lang="fi-FI" noProof="0" dirty="0"/>
          </a:p>
        </p:txBody>
      </p:sp>
      <p:sp>
        <p:nvSpPr>
          <p:cNvPr id="11" name="Päivämäärän paikkamerkki 3"/>
          <p:cNvSpPr>
            <a:spLocks noGrp="1"/>
          </p:cNvSpPr>
          <p:nvPr>
            <p:ph type="dt" sz="half" idx="15"/>
          </p:nvPr>
        </p:nvSpPr>
        <p:spPr>
          <a:xfrm>
            <a:off x="5135034" y="4427539"/>
            <a:ext cx="1921933" cy="250825"/>
          </a:xfrm>
        </p:spPr>
        <p:txBody>
          <a:bodyPr/>
          <a:lstStyle>
            <a:lvl1pPr algn="ctr">
              <a:defRPr>
                <a:solidFill>
                  <a:schemeClr val="bg1"/>
                </a:solidFill>
              </a:defRPr>
            </a:lvl1pPr>
          </a:lstStyle>
          <a:p>
            <a:pPr>
              <a:defRPr/>
            </a:pPr>
            <a:fld id="{A2DF9100-FFC9-4C0A-9343-B0404CFAFE9E}" type="datetime1">
              <a:rPr lang="fi-FI">
                <a:solidFill>
                  <a:srgbClr val="FFFFFF"/>
                </a:solidFill>
              </a:rPr>
              <a:pPr>
                <a:defRPr/>
              </a:pPr>
              <a:t>4.11.2024</a:t>
            </a:fld>
            <a:endParaRPr lang="fi-FI" dirty="0">
              <a:solidFill>
                <a:srgbClr val="FFFFFF"/>
              </a:solidFill>
            </a:endParaRPr>
          </a:p>
        </p:txBody>
      </p:sp>
      <p:sp>
        <p:nvSpPr>
          <p:cNvPr id="14" name="Alatunnisteen paikkamerkki 4"/>
          <p:cNvSpPr>
            <a:spLocks noGrp="1"/>
          </p:cNvSpPr>
          <p:nvPr>
            <p:ph type="ftr" sz="quarter" idx="16"/>
          </p:nvPr>
        </p:nvSpPr>
        <p:spPr>
          <a:xfrm>
            <a:off x="3695700" y="4138613"/>
            <a:ext cx="4800600" cy="252412"/>
          </a:xfrm>
        </p:spPr>
        <p:txBody>
          <a:bodyPr lIns="0"/>
          <a:lstStyle>
            <a:lvl1pPr algn="ctr">
              <a:defRPr>
                <a:solidFill>
                  <a:schemeClr val="bg1"/>
                </a:solidFill>
              </a:defRPr>
            </a:lvl1pPr>
          </a:lstStyle>
          <a:p>
            <a:pPr>
              <a:defRPr/>
            </a:pPr>
            <a:r>
              <a:rPr lang="fi-FI">
                <a:solidFill>
                  <a:srgbClr val="FFFFFF"/>
                </a:solidFill>
              </a:rPr>
              <a:t>Etunimi Sukunimi</a:t>
            </a:r>
          </a:p>
        </p:txBody>
      </p:sp>
    </p:spTree>
    <p:extLst>
      <p:ext uri="{BB962C8B-B14F-4D97-AF65-F5344CB8AC3E}">
        <p14:creationId xmlns:p14="http://schemas.microsoft.com/office/powerpoint/2010/main" val="2618919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B_Otsikkodia">
    <p:bg>
      <p:bgPr>
        <a:solidFill>
          <a:schemeClr val="accent1"/>
        </a:solidFill>
        <a:effectLst/>
      </p:bgPr>
    </p:bg>
    <p:spTree>
      <p:nvGrpSpPr>
        <p:cNvPr id="1" name=""/>
        <p:cNvGrpSpPr/>
        <p:nvPr/>
      </p:nvGrpSpPr>
      <p:grpSpPr>
        <a:xfrm>
          <a:off x="0" y="0"/>
          <a:ext cx="0" cy="0"/>
          <a:chOff x="0" y="0"/>
          <a:chExt cx="0" cy="0"/>
        </a:xfrm>
      </p:grpSpPr>
      <p:pic>
        <p:nvPicPr>
          <p:cNvPr id="7" name="Kuva 6" descr="TEM_RR_PPT-taustat_RGB_valk_kehys_ja_teksti-01.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descr="EU_EAKR_ESR_FI_vertical_20mm_rgb.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0407651" y="5580064"/>
            <a:ext cx="1435100" cy="1112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Kuva 8" descr="VipuvoimaaEU_2014_2020_rgb-01.pn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629651" y="5843588"/>
            <a:ext cx="1627716"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Otsikko 1"/>
          <p:cNvSpPr>
            <a:spLocks noGrp="1"/>
          </p:cNvSpPr>
          <p:nvPr>
            <p:ph type="ctrTitle"/>
          </p:nvPr>
        </p:nvSpPr>
        <p:spPr>
          <a:xfrm>
            <a:off x="914400" y="1441652"/>
            <a:ext cx="10363200" cy="1470025"/>
          </a:xfrm>
        </p:spPr>
        <p:txBody>
          <a:bodyPr anchor="b"/>
          <a:lstStyle>
            <a:lvl1pPr algn="ctr">
              <a:defRPr>
                <a:solidFill>
                  <a:schemeClr val="bg1"/>
                </a:solidFill>
              </a:defRPr>
            </a:lvl1pPr>
          </a:lstStyle>
          <a:p>
            <a:r>
              <a:rPr lang="fi-FI"/>
              <a:t>Muokkaa perustyyl. napsautt.</a:t>
            </a:r>
            <a:endParaRPr lang="fi-FI" dirty="0"/>
          </a:p>
        </p:txBody>
      </p:sp>
      <p:sp>
        <p:nvSpPr>
          <p:cNvPr id="12" name="Alaotsikko 2"/>
          <p:cNvSpPr>
            <a:spLocks noGrp="1"/>
          </p:cNvSpPr>
          <p:nvPr>
            <p:ph type="subTitle" idx="1"/>
          </p:nvPr>
        </p:nvSpPr>
        <p:spPr>
          <a:xfrm>
            <a:off x="1762781" y="3060000"/>
            <a:ext cx="8640000" cy="900000"/>
          </a:xfrm>
        </p:spPr>
        <p:txBody>
          <a:bodyPr/>
          <a:lstStyle>
            <a:lvl1pPr marL="0" indent="0" algn="ctr">
              <a:buNone/>
              <a:defRPr sz="20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Muokkaa alaotsikon perustyyliä napsautt.</a:t>
            </a:r>
            <a:endParaRPr lang="fi-FI" dirty="0"/>
          </a:p>
        </p:txBody>
      </p:sp>
      <p:sp>
        <p:nvSpPr>
          <p:cNvPr id="19" name="Kuvan paikkamerkki 18"/>
          <p:cNvSpPr>
            <a:spLocks noGrp="1"/>
          </p:cNvSpPr>
          <p:nvPr>
            <p:ph type="pic" sz="quarter" idx="12"/>
          </p:nvPr>
        </p:nvSpPr>
        <p:spPr>
          <a:xfrm>
            <a:off x="480000" y="5796001"/>
            <a:ext cx="1920000" cy="719137"/>
          </a:xfrm>
        </p:spPr>
        <p:txBody>
          <a:bodyPr rtlCol="0">
            <a:noAutofit/>
          </a:bodyPr>
          <a:lstStyle>
            <a:lvl1pPr>
              <a:defRPr sz="1400">
                <a:solidFill>
                  <a:schemeClr val="bg2"/>
                </a:solidFill>
              </a:defRPr>
            </a:lvl1pPr>
          </a:lstStyle>
          <a:p>
            <a:pPr lvl="0"/>
            <a:r>
              <a:rPr lang="fi-FI" noProof="0"/>
              <a:t>Lisää kuva napsauttamalla kuvaketta</a:t>
            </a:r>
            <a:endParaRPr lang="fi-FI" noProof="0" dirty="0"/>
          </a:p>
        </p:txBody>
      </p:sp>
      <p:sp>
        <p:nvSpPr>
          <p:cNvPr id="20" name="Kuvan paikkamerkki 18"/>
          <p:cNvSpPr>
            <a:spLocks noGrp="1"/>
          </p:cNvSpPr>
          <p:nvPr>
            <p:ph type="pic" sz="quarter" idx="13"/>
          </p:nvPr>
        </p:nvSpPr>
        <p:spPr>
          <a:xfrm>
            <a:off x="2708443" y="5794991"/>
            <a:ext cx="1920000" cy="719137"/>
          </a:xfrm>
        </p:spPr>
        <p:txBody>
          <a:bodyPr rtlCol="0">
            <a:noAutofit/>
          </a:bodyPr>
          <a:lstStyle>
            <a:lvl1pPr>
              <a:defRPr sz="1400">
                <a:solidFill>
                  <a:schemeClr val="bg2"/>
                </a:solidFill>
              </a:defRPr>
            </a:lvl1pPr>
          </a:lstStyle>
          <a:p>
            <a:pPr lvl="0"/>
            <a:r>
              <a:rPr lang="fi-FI" noProof="0"/>
              <a:t>Lisää kuva napsauttamalla kuvaketta</a:t>
            </a:r>
            <a:endParaRPr lang="fi-FI" noProof="0" dirty="0"/>
          </a:p>
        </p:txBody>
      </p:sp>
      <p:sp>
        <p:nvSpPr>
          <p:cNvPr id="21" name="Kuvan paikkamerkki 18"/>
          <p:cNvSpPr>
            <a:spLocks noGrp="1"/>
          </p:cNvSpPr>
          <p:nvPr>
            <p:ph type="pic" sz="quarter" idx="14"/>
          </p:nvPr>
        </p:nvSpPr>
        <p:spPr>
          <a:xfrm>
            <a:off x="4930507" y="5794991"/>
            <a:ext cx="1920000" cy="719137"/>
          </a:xfrm>
        </p:spPr>
        <p:txBody>
          <a:bodyPr rtlCol="0">
            <a:noAutofit/>
          </a:bodyPr>
          <a:lstStyle>
            <a:lvl1pPr>
              <a:defRPr sz="1400">
                <a:solidFill>
                  <a:schemeClr val="bg2"/>
                </a:solidFill>
              </a:defRPr>
            </a:lvl1pPr>
          </a:lstStyle>
          <a:p>
            <a:pPr lvl="0"/>
            <a:r>
              <a:rPr lang="fi-FI" noProof="0"/>
              <a:t>Lisää kuva napsauttamalla kuvaketta</a:t>
            </a:r>
            <a:endParaRPr lang="fi-FI" noProof="0" dirty="0"/>
          </a:p>
        </p:txBody>
      </p:sp>
      <p:sp>
        <p:nvSpPr>
          <p:cNvPr id="10" name="Päivämäärän paikkamerkki 3"/>
          <p:cNvSpPr>
            <a:spLocks noGrp="1"/>
          </p:cNvSpPr>
          <p:nvPr>
            <p:ph type="dt" sz="half" idx="15"/>
          </p:nvPr>
        </p:nvSpPr>
        <p:spPr>
          <a:xfrm>
            <a:off x="5135034" y="4427538"/>
            <a:ext cx="1921933" cy="252412"/>
          </a:xfrm>
        </p:spPr>
        <p:txBody>
          <a:bodyPr/>
          <a:lstStyle>
            <a:lvl1pPr algn="ctr">
              <a:defRPr>
                <a:solidFill>
                  <a:schemeClr val="bg1"/>
                </a:solidFill>
              </a:defRPr>
            </a:lvl1pPr>
          </a:lstStyle>
          <a:p>
            <a:pPr>
              <a:defRPr/>
            </a:pPr>
            <a:fld id="{39428E84-DEBC-4107-86CA-790707CBC496}" type="datetime1">
              <a:rPr lang="fi-FI">
                <a:solidFill>
                  <a:srgbClr val="FFFFFF"/>
                </a:solidFill>
              </a:rPr>
              <a:pPr>
                <a:defRPr/>
              </a:pPr>
              <a:t>4.11.2024</a:t>
            </a:fld>
            <a:endParaRPr lang="fi-FI" dirty="0">
              <a:solidFill>
                <a:srgbClr val="FFFFFF"/>
              </a:solidFill>
            </a:endParaRPr>
          </a:p>
        </p:txBody>
      </p:sp>
      <p:sp>
        <p:nvSpPr>
          <p:cNvPr id="11" name="Alatunnisteen paikkamerkki 4"/>
          <p:cNvSpPr>
            <a:spLocks noGrp="1"/>
          </p:cNvSpPr>
          <p:nvPr>
            <p:ph type="ftr" sz="quarter" idx="16"/>
          </p:nvPr>
        </p:nvSpPr>
        <p:spPr>
          <a:xfrm>
            <a:off x="3695700" y="4140201"/>
            <a:ext cx="4800600" cy="252413"/>
          </a:xfrm>
        </p:spPr>
        <p:txBody>
          <a:bodyPr lIns="0"/>
          <a:lstStyle>
            <a:lvl1pPr algn="ctr">
              <a:defRPr>
                <a:solidFill>
                  <a:schemeClr val="bg1"/>
                </a:solidFill>
              </a:defRPr>
            </a:lvl1pPr>
          </a:lstStyle>
          <a:p>
            <a:pPr>
              <a:defRPr/>
            </a:pPr>
            <a:r>
              <a:rPr lang="fi-FI">
                <a:solidFill>
                  <a:srgbClr val="FFFFFF"/>
                </a:solidFill>
              </a:rPr>
              <a:t>Etunimi Sukunimi</a:t>
            </a:r>
          </a:p>
        </p:txBody>
      </p:sp>
    </p:spTree>
    <p:extLst>
      <p:ext uri="{BB962C8B-B14F-4D97-AF65-F5344CB8AC3E}">
        <p14:creationId xmlns:p14="http://schemas.microsoft.com/office/powerpoint/2010/main" val="42814736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värillinen välidia">
    <p:bg>
      <p:bgPr>
        <a:solidFill>
          <a:schemeClr val="accent1"/>
        </a:solidFill>
        <a:effectLst/>
      </p:bgPr>
    </p:bg>
    <p:spTree>
      <p:nvGrpSpPr>
        <p:cNvPr id="1" name=""/>
        <p:cNvGrpSpPr/>
        <p:nvPr/>
      </p:nvGrpSpPr>
      <p:grpSpPr>
        <a:xfrm>
          <a:off x="0" y="0"/>
          <a:ext cx="0" cy="0"/>
          <a:chOff x="0" y="0"/>
          <a:chExt cx="0" cy="0"/>
        </a:xfrm>
      </p:grpSpPr>
      <p:pic>
        <p:nvPicPr>
          <p:cNvPr id="3" name="Kuva 6" descr="TEM_RR_PPT-taustat_RGB_valk_kehys_ja_teksti-01.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9" descr="EU_EAKR_ESR_FI_vertical_20mm_rgb.png"/>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0407651" y="5580064"/>
            <a:ext cx="1435100" cy="1112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Kuva 8" descr="VipuvoimaaEU_2014_2020_rgb-01.png"/>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629651" y="5843588"/>
            <a:ext cx="1627716"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Otsikko 1"/>
          <p:cNvSpPr>
            <a:spLocks noGrp="1"/>
          </p:cNvSpPr>
          <p:nvPr>
            <p:ph type="ctrTitle"/>
          </p:nvPr>
        </p:nvSpPr>
        <p:spPr>
          <a:xfrm>
            <a:off x="7520126" y="616415"/>
            <a:ext cx="3933461" cy="1470025"/>
          </a:xfrm>
        </p:spPr>
        <p:txBody>
          <a:bodyPr/>
          <a:lstStyle>
            <a:lvl1pPr algn="r">
              <a:defRPr>
                <a:solidFill>
                  <a:schemeClr val="tx2"/>
                </a:solidFill>
              </a:defRPr>
            </a:lvl1pPr>
          </a:lstStyle>
          <a:p>
            <a:r>
              <a:rPr lang="fi-FI"/>
              <a:t>Muokkaa perustyyl. napsautt.</a:t>
            </a:r>
            <a:endParaRPr lang="fi-FI" dirty="0"/>
          </a:p>
        </p:txBody>
      </p:sp>
      <p:sp>
        <p:nvSpPr>
          <p:cNvPr id="6" name="Päivämäärän paikkamerkki 3"/>
          <p:cNvSpPr>
            <a:spLocks noGrp="1"/>
          </p:cNvSpPr>
          <p:nvPr>
            <p:ph type="dt" sz="half" idx="10"/>
          </p:nvPr>
        </p:nvSpPr>
        <p:spPr/>
        <p:txBody>
          <a:bodyPr/>
          <a:lstStyle>
            <a:lvl1pPr>
              <a:defRPr>
                <a:solidFill>
                  <a:schemeClr val="tx2"/>
                </a:solidFill>
              </a:defRPr>
            </a:lvl1pPr>
          </a:lstStyle>
          <a:p>
            <a:pPr>
              <a:defRPr/>
            </a:pPr>
            <a:fld id="{F2100F57-56F6-4900-83F2-0ED5DCBA5E87}" type="datetime1">
              <a:rPr lang="fi-FI">
                <a:solidFill>
                  <a:srgbClr val="FFFFFF"/>
                </a:solidFill>
              </a:rPr>
              <a:pPr>
                <a:defRPr/>
              </a:pPr>
              <a:t>4.11.2024</a:t>
            </a:fld>
            <a:endParaRPr lang="fi-FI">
              <a:solidFill>
                <a:srgbClr val="FFFFFF"/>
              </a:solidFill>
            </a:endParaRPr>
          </a:p>
        </p:txBody>
      </p:sp>
      <p:sp>
        <p:nvSpPr>
          <p:cNvPr id="7" name="Alatunnisteen paikkamerkki 4"/>
          <p:cNvSpPr>
            <a:spLocks noGrp="1"/>
          </p:cNvSpPr>
          <p:nvPr>
            <p:ph type="ftr" sz="quarter" idx="11"/>
          </p:nvPr>
        </p:nvSpPr>
        <p:spPr/>
        <p:txBody>
          <a:bodyPr/>
          <a:lstStyle>
            <a:lvl1pPr>
              <a:defRPr>
                <a:solidFill>
                  <a:schemeClr val="tx2"/>
                </a:solidFill>
              </a:defRPr>
            </a:lvl1pPr>
          </a:lstStyle>
          <a:p>
            <a:pPr>
              <a:defRPr/>
            </a:pPr>
            <a:r>
              <a:rPr lang="fi-FI">
                <a:solidFill>
                  <a:srgbClr val="FFFFFF"/>
                </a:solidFill>
              </a:rPr>
              <a:t>Etunimi Sukunimi</a:t>
            </a:r>
          </a:p>
        </p:txBody>
      </p:sp>
      <p:sp>
        <p:nvSpPr>
          <p:cNvPr id="8" name="Dian numeron paikkamerkki 5"/>
          <p:cNvSpPr>
            <a:spLocks noGrp="1"/>
          </p:cNvSpPr>
          <p:nvPr>
            <p:ph type="sldNum" sz="quarter" idx="12"/>
          </p:nvPr>
        </p:nvSpPr>
        <p:spPr/>
        <p:txBody>
          <a:bodyPr/>
          <a:lstStyle>
            <a:lvl1pPr>
              <a:defRPr/>
            </a:lvl1pPr>
          </a:lstStyle>
          <a:p>
            <a:pPr>
              <a:defRPr/>
            </a:pPr>
            <a:fld id="{FEB5C648-6649-4B01-80EE-52F9AD91CB23}" type="slidenum">
              <a:rPr lang="fi-FI" altLang="fi-FI">
                <a:solidFill>
                  <a:srgbClr val="FFFFFF"/>
                </a:solidFill>
              </a:rPr>
              <a:pPr>
                <a:defRPr/>
              </a:pPr>
              <a:t>‹#›</a:t>
            </a:fld>
            <a:endParaRPr lang="fi-FI" altLang="fi-FI">
              <a:solidFill>
                <a:srgbClr val="FFFFFF"/>
              </a:solidFill>
            </a:endParaRPr>
          </a:p>
        </p:txBody>
      </p:sp>
    </p:spTree>
    <p:extLst>
      <p:ext uri="{BB962C8B-B14F-4D97-AF65-F5344CB8AC3E}">
        <p14:creationId xmlns:p14="http://schemas.microsoft.com/office/powerpoint/2010/main" val="846240925"/>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A_kuvadia: tumma kuva">
    <p:bg>
      <p:bgPr>
        <a:solidFill>
          <a:schemeClr val="tx1"/>
        </a:solidFill>
        <a:effectLst/>
      </p:bgPr>
    </p:bg>
    <p:spTree>
      <p:nvGrpSpPr>
        <p:cNvPr id="1" name=""/>
        <p:cNvGrpSpPr/>
        <p:nvPr/>
      </p:nvGrpSpPr>
      <p:grpSpPr>
        <a:xfrm>
          <a:off x="0" y="0"/>
          <a:ext cx="0" cy="0"/>
          <a:chOff x="0" y="0"/>
          <a:chExt cx="0" cy="0"/>
        </a:xfrm>
      </p:grpSpPr>
      <p:pic>
        <p:nvPicPr>
          <p:cNvPr id="3" name="Kuva 6" descr="TEM_RR_PPT-taustat_RGB_valk_kehys_ja_teksti-01.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9" descr="EU_EAKR_ESR_FI_vertical_20mm_rgb.png"/>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0407651" y="5580064"/>
            <a:ext cx="1435100" cy="1112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Kuva 8" descr="VipuvoimaaEU_2014_2020_rgb-01.png"/>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629651" y="5843588"/>
            <a:ext cx="1627716"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Otsikko 1"/>
          <p:cNvSpPr>
            <a:spLocks noGrp="1"/>
          </p:cNvSpPr>
          <p:nvPr>
            <p:ph type="ctrTitle"/>
          </p:nvPr>
        </p:nvSpPr>
        <p:spPr>
          <a:xfrm>
            <a:off x="7520126" y="616415"/>
            <a:ext cx="3933461" cy="1470025"/>
          </a:xfrm>
        </p:spPr>
        <p:txBody>
          <a:bodyPr/>
          <a:lstStyle>
            <a:lvl1pPr algn="r">
              <a:defRPr>
                <a:solidFill>
                  <a:schemeClr val="tx2"/>
                </a:solidFill>
              </a:defRPr>
            </a:lvl1pPr>
          </a:lstStyle>
          <a:p>
            <a:r>
              <a:rPr lang="fi-FI"/>
              <a:t>Muokkaa perustyyl. napsautt.</a:t>
            </a:r>
            <a:endParaRPr lang="fi-FI" dirty="0"/>
          </a:p>
        </p:txBody>
      </p:sp>
      <p:sp>
        <p:nvSpPr>
          <p:cNvPr id="6" name="Päivämäärän paikkamerkki 3"/>
          <p:cNvSpPr>
            <a:spLocks noGrp="1"/>
          </p:cNvSpPr>
          <p:nvPr>
            <p:ph type="dt" sz="half" idx="10"/>
          </p:nvPr>
        </p:nvSpPr>
        <p:spPr/>
        <p:txBody>
          <a:bodyPr/>
          <a:lstStyle>
            <a:lvl1pPr>
              <a:defRPr>
                <a:solidFill>
                  <a:schemeClr val="tx2"/>
                </a:solidFill>
              </a:defRPr>
            </a:lvl1pPr>
          </a:lstStyle>
          <a:p>
            <a:pPr>
              <a:defRPr/>
            </a:pPr>
            <a:fld id="{45CE0503-1AC1-4D42-9492-CF31C5B553A8}" type="datetime1">
              <a:rPr lang="fi-FI">
                <a:solidFill>
                  <a:srgbClr val="FFFFFF"/>
                </a:solidFill>
              </a:rPr>
              <a:pPr>
                <a:defRPr/>
              </a:pPr>
              <a:t>4.11.2024</a:t>
            </a:fld>
            <a:endParaRPr lang="fi-FI">
              <a:solidFill>
                <a:srgbClr val="FFFFFF"/>
              </a:solidFill>
            </a:endParaRPr>
          </a:p>
        </p:txBody>
      </p:sp>
      <p:sp>
        <p:nvSpPr>
          <p:cNvPr id="7" name="Alatunnisteen paikkamerkki 4"/>
          <p:cNvSpPr>
            <a:spLocks noGrp="1"/>
          </p:cNvSpPr>
          <p:nvPr>
            <p:ph type="ftr" sz="quarter" idx="11"/>
          </p:nvPr>
        </p:nvSpPr>
        <p:spPr/>
        <p:txBody>
          <a:bodyPr/>
          <a:lstStyle>
            <a:lvl1pPr>
              <a:defRPr>
                <a:solidFill>
                  <a:schemeClr val="tx2"/>
                </a:solidFill>
              </a:defRPr>
            </a:lvl1pPr>
          </a:lstStyle>
          <a:p>
            <a:pPr>
              <a:defRPr/>
            </a:pPr>
            <a:r>
              <a:rPr lang="fi-FI">
                <a:solidFill>
                  <a:srgbClr val="FFFFFF"/>
                </a:solidFill>
              </a:rPr>
              <a:t>Etunimi Sukunimi</a:t>
            </a:r>
          </a:p>
        </p:txBody>
      </p:sp>
      <p:sp>
        <p:nvSpPr>
          <p:cNvPr id="8" name="Dian numeron paikkamerkki 5"/>
          <p:cNvSpPr>
            <a:spLocks noGrp="1"/>
          </p:cNvSpPr>
          <p:nvPr>
            <p:ph type="sldNum" sz="quarter" idx="12"/>
          </p:nvPr>
        </p:nvSpPr>
        <p:spPr/>
        <p:txBody>
          <a:bodyPr/>
          <a:lstStyle>
            <a:lvl1pPr>
              <a:defRPr/>
            </a:lvl1pPr>
          </a:lstStyle>
          <a:p>
            <a:pPr>
              <a:defRPr/>
            </a:pPr>
            <a:fld id="{617D77ED-26CD-4C7A-990C-6407FDF4A601}" type="slidenum">
              <a:rPr lang="fi-FI" altLang="fi-FI">
                <a:solidFill>
                  <a:srgbClr val="FFFFFF"/>
                </a:solidFill>
              </a:rPr>
              <a:pPr>
                <a:defRPr/>
              </a:pPr>
              <a:t>‹#›</a:t>
            </a:fld>
            <a:endParaRPr lang="fi-FI" altLang="fi-FI">
              <a:solidFill>
                <a:srgbClr val="FFFFFF"/>
              </a:solidFill>
            </a:endParaRPr>
          </a:p>
        </p:txBody>
      </p:sp>
    </p:spTree>
    <p:extLst>
      <p:ext uri="{BB962C8B-B14F-4D97-AF65-F5344CB8AC3E}">
        <p14:creationId xmlns:p14="http://schemas.microsoft.com/office/powerpoint/2010/main" val="1197842290"/>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B_kuvadia: vaalea kuva">
    <p:bg>
      <p:bgPr>
        <a:solidFill>
          <a:schemeClr val="tx1"/>
        </a:solidFill>
        <a:effectLst/>
      </p:bgPr>
    </p:bg>
    <p:spTree>
      <p:nvGrpSpPr>
        <p:cNvPr id="1" name=""/>
        <p:cNvGrpSpPr/>
        <p:nvPr/>
      </p:nvGrpSpPr>
      <p:grpSpPr>
        <a:xfrm>
          <a:off x="0" y="0"/>
          <a:ext cx="0" cy="0"/>
          <a:chOff x="0" y="0"/>
          <a:chExt cx="0" cy="0"/>
        </a:xfrm>
      </p:grpSpPr>
      <p:pic>
        <p:nvPicPr>
          <p:cNvPr id="3" name="Kuva 6" descr="TEM_RR_PPT-taustat_RGB_valk_kehys_tumma_teksti-01.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8" descr="EU_EAKR_ESR_FI_vertical_20mm_rgb.png"/>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0407651" y="5580064"/>
            <a:ext cx="1435100" cy="1112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Kuva 8" descr="VipuvoimaaEU_2014_2020_rgb-01.png"/>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629651" y="5843588"/>
            <a:ext cx="1627716"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Otsikko 1"/>
          <p:cNvSpPr>
            <a:spLocks noGrp="1"/>
          </p:cNvSpPr>
          <p:nvPr>
            <p:ph type="ctrTitle"/>
          </p:nvPr>
        </p:nvSpPr>
        <p:spPr>
          <a:xfrm>
            <a:off x="7520126" y="616415"/>
            <a:ext cx="3933461" cy="1470025"/>
          </a:xfrm>
        </p:spPr>
        <p:txBody>
          <a:bodyPr/>
          <a:lstStyle>
            <a:lvl1pPr algn="r">
              <a:defRPr>
                <a:solidFill>
                  <a:schemeClr val="bg2"/>
                </a:solidFill>
              </a:defRPr>
            </a:lvl1pPr>
          </a:lstStyle>
          <a:p>
            <a:r>
              <a:rPr lang="fi-FI"/>
              <a:t>Muokkaa perustyyl. napsautt.</a:t>
            </a:r>
            <a:endParaRPr lang="fi-FI" dirty="0"/>
          </a:p>
        </p:txBody>
      </p:sp>
      <p:sp>
        <p:nvSpPr>
          <p:cNvPr id="6" name="Päivämäärän paikkamerkki 3"/>
          <p:cNvSpPr>
            <a:spLocks noGrp="1"/>
          </p:cNvSpPr>
          <p:nvPr>
            <p:ph type="dt" sz="half" idx="10"/>
          </p:nvPr>
        </p:nvSpPr>
        <p:spPr/>
        <p:txBody>
          <a:bodyPr/>
          <a:lstStyle>
            <a:lvl1pPr>
              <a:defRPr>
                <a:solidFill>
                  <a:schemeClr val="bg2"/>
                </a:solidFill>
              </a:defRPr>
            </a:lvl1pPr>
          </a:lstStyle>
          <a:p>
            <a:pPr>
              <a:defRPr/>
            </a:pPr>
            <a:fld id="{36F55AA2-4066-407C-A063-35E204E43D46}" type="datetime1">
              <a:rPr lang="fi-FI">
                <a:solidFill>
                  <a:srgbClr val="646464"/>
                </a:solidFill>
              </a:rPr>
              <a:pPr>
                <a:defRPr/>
              </a:pPr>
              <a:t>4.11.2024</a:t>
            </a:fld>
            <a:endParaRPr lang="fi-FI" dirty="0">
              <a:solidFill>
                <a:srgbClr val="646464"/>
              </a:solidFill>
            </a:endParaRPr>
          </a:p>
        </p:txBody>
      </p:sp>
      <p:sp>
        <p:nvSpPr>
          <p:cNvPr id="7" name="Alatunnisteen paikkamerkki 4"/>
          <p:cNvSpPr>
            <a:spLocks noGrp="1"/>
          </p:cNvSpPr>
          <p:nvPr>
            <p:ph type="ftr" sz="quarter" idx="11"/>
          </p:nvPr>
        </p:nvSpPr>
        <p:spPr/>
        <p:txBody>
          <a:bodyPr/>
          <a:lstStyle>
            <a:lvl1pPr>
              <a:defRPr>
                <a:solidFill>
                  <a:schemeClr val="bg2"/>
                </a:solidFill>
              </a:defRPr>
            </a:lvl1pPr>
          </a:lstStyle>
          <a:p>
            <a:pPr>
              <a:defRPr/>
            </a:pPr>
            <a:r>
              <a:rPr lang="fi-FI">
                <a:solidFill>
                  <a:srgbClr val="646464"/>
                </a:solidFill>
              </a:rPr>
              <a:t>Etunimi Sukunimi</a:t>
            </a:r>
          </a:p>
        </p:txBody>
      </p:sp>
      <p:sp>
        <p:nvSpPr>
          <p:cNvPr id="8" name="Dian numeron paikkamerkki 5"/>
          <p:cNvSpPr>
            <a:spLocks noGrp="1"/>
          </p:cNvSpPr>
          <p:nvPr>
            <p:ph type="sldNum" sz="quarter" idx="12"/>
          </p:nvPr>
        </p:nvSpPr>
        <p:spPr/>
        <p:txBody>
          <a:bodyPr/>
          <a:lstStyle>
            <a:lvl1pPr>
              <a:defRPr>
                <a:solidFill>
                  <a:schemeClr val="bg2"/>
                </a:solidFill>
              </a:defRPr>
            </a:lvl1pPr>
          </a:lstStyle>
          <a:p>
            <a:pPr>
              <a:defRPr/>
            </a:pPr>
            <a:fld id="{CF4392C5-E69A-4D03-AD43-86C18479233F}" type="slidenum">
              <a:rPr lang="fi-FI" altLang="fi-FI">
                <a:solidFill>
                  <a:srgbClr val="646464"/>
                </a:solidFill>
              </a:rPr>
              <a:pPr>
                <a:defRPr/>
              </a:pPr>
              <a:t>‹#›</a:t>
            </a:fld>
            <a:endParaRPr lang="fi-FI" altLang="fi-FI">
              <a:solidFill>
                <a:srgbClr val="646464"/>
              </a:solidFill>
            </a:endParaRPr>
          </a:p>
        </p:txBody>
      </p:sp>
    </p:spTree>
    <p:extLst>
      <p:ext uri="{BB962C8B-B14F-4D97-AF65-F5344CB8AC3E}">
        <p14:creationId xmlns:p14="http://schemas.microsoft.com/office/powerpoint/2010/main" val="1286046803"/>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4_tekstidia: yksipalstainen">
    <p:spTree>
      <p:nvGrpSpPr>
        <p:cNvPr id="1" name=""/>
        <p:cNvGrpSpPr/>
        <p:nvPr/>
      </p:nvGrpSpPr>
      <p:grpSpPr>
        <a:xfrm>
          <a:off x="0" y="0"/>
          <a:ext cx="0" cy="0"/>
          <a:chOff x="0" y="0"/>
          <a:chExt cx="0" cy="0"/>
        </a:xfrm>
      </p:grpSpPr>
      <p:pic>
        <p:nvPicPr>
          <p:cNvPr id="4" name="Kuva 6" descr="TEM_RR_PPT-taustat_RGB_harmaa_kehys-01.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9" descr="EU_EAKR_ESR_FI_vertical_20mm_rgb.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0407651" y="5580064"/>
            <a:ext cx="1435100" cy="1112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Kuva 8" descr="VipuvoimaaEU_2014_2020_rgb-01.pn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629651" y="5843588"/>
            <a:ext cx="1627716"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Otsikko 1"/>
          <p:cNvSpPr>
            <a:spLocks noGrp="1"/>
          </p:cNvSpPr>
          <p:nvPr>
            <p:ph type="title"/>
          </p:nvPr>
        </p:nvSpPr>
        <p:spPr/>
        <p:txBody>
          <a:bodyPr/>
          <a:lstStyle/>
          <a:p>
            <a:r>
              <a:rPr lang="fi-FI"/>
              <a:t>Muokkaa perustyyl. napsautt.</a:t>
            </a:r>
          </a:p>
        </p:txBody>
      </p:sp>
      <p:sp>
        <p:nvSpPr>
          <p:cNvPr id="3" name="Sisällön paikkamerkki 2"/>
          <p:cNvSpPr>
            <a:spLocks noGrp="1"/>
          </p:cNvSpPr>
          <p:nvPr>
            <p:ph idx="1"/>
          </p:nvPr>
        </p:nvSpPr>
        <p:spPr>
          <a:xfrm>
            <a:off x="720000" y="1584000"/>
            <a:ext cx="10752000" cy="4140000"/>
          </a:xfrm>
        </p:spPr>
        <p:txBody>
          <a:bodyPr/>
          <a:lstStyle>
            <a:lvl2pPr>
              <a:defRPr/>
            </a:lvl2p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fi-FI" dirty="0"/>
          </a:p>
        </p:txBody>
      </p:sp>
      <p:sp>
        <p:nvSpPr>
          <p:cNvPr id="7" name="Päivämäärän paikkamerkki 3"/>
          <p:cNvSpPr>
            <a:spLocks noGrp="1"/>
          </p:cNvSpPr>
          <p:nvPr>
            <p:ph type="dt" sz="half" idx="10"/>
          </p:nvPr>
        </p:nvSpPr>
        <p:spPr/>
        <p:txBody>
          <a:bodyPr wrap="none"/>
          <a:lstStyle>
            <a:lvl1pPr>
              <a:defRPr/>
            </a:lvl1pPr>
          </a:lstStyle>
          <a:p>
            <a:pPr>
              <a:defRPr/>
            </a:pPr>
            <a:fld id="{1F1F997C-299B-42E3-80CE-DA35EC071A54}" type="datetime1">
              <a:rPr lang="fi-FI">
                <a:solidFill>
                  <a:srgbClr val="646464"/>
                </a:solidFill>
              </a:rPr>
              <a:pPr>
                <a:defRPr/>
              </a:pPr>
              <a:t>4.11.2024</a:t>
            </a:fld>
            <a:endParaRPr lang="fi-FI" dirty="0">
              <a:solidFill>
                <a:srgbClr val="646464"/>
              </a:solidFill>
            </a:endParaRPr>
          </a:p>
        </p:txBody>
      </p:sp>
      <p:sp>
        <p:nvSpPr>
          <p:cNvPr id="8" name="Alatunnisteen paikkamerkki 4"/>
          <p:cNvSpPr>
            <a:spLocks noGrp="1"/>
          </p:cNvSpPr>
          <p:nvPr>
            <p:ph type="ftr" sz="quarter" idx="11"/>
          </p:nvPr>
        </p:nvSpPr>
        <p:spPr/>
        <p:txBody>
          <a:bodyPr wrap="none"/>
          <a:lstStyle>
            <a:lvl1pPr>
              <a:defRPr/>
            </a:lvl1pPr>
          </a:lstStyle>
          <a:p>
            <a:pPr>
              <a:defRPr/>
            </a:pPr>
            <a:r>
              <a:rPr lang="fi-FI">
                <a:solidFill>
                  <a:srgbClr val="646464"/>
                </a:solidFill>
              </a:rPr>
              <a:t>Etunimi Sukunimi</a:t>
            </a:r>
          </a:p>
        </p:txBody>
      </p:sp>
      <p:sp>
        <p:nvSpPr>
          <p:cNvPr id="9" name="Dian numeron paikkamerkki 5"/>
          <p:cNvSpPr>
            <a:spLocks noGrp="1"/>
          </p:cNvSpPr>
          <p:nvPr>
            <p:ph type="sldNum" sz="quarter" idx="12"/>
          </p:nvPr>
        </p:nvSpPr>
        <p:spPr/>
        <p:txBody>
          <a:bodyPr wrap="none" rIns="0"/>
          <a:lstStyle>
            <a:lvl1pPr>
              <a:defRPr/>
            </a:lvl1pPr>
          </a:lstStyle>
          <a:p>
            <a:pPr>
              <a:defRPr/>
            </a:pPr>
            <a:fld id="{69BBA7F2-E5DF-487D-B241-09F287CDEA83}" type="slidenum">
              <a:rPr lang="fi-FI" altLang="fi-FI">
                <a:solidFill>
                  <a:srgbClr val="646464"/>
                </a:solidFill>
              </a:rPr>
              <a:pPr>
                <a:defRPr/>
              </a:pPr>
              <a:t>‹#›</a:t>
            </a:fld>
            <a:endParaRPr lang="fi-FI" altLang="fi-FI">
              <a:solidFill>
                <a:srgbClr val="646464"/>
              </a:solidFill>
            </a:endParaRPr>
          </a:p>
        </p:txBody>
      </p:sp>
    </p:spTree>
    <p:extLst>
      <p:ext uri="{BB962C8B-B14F-4D97-AF65-F5344CB8AC3E}">
        <p14:creationId xmlns:p14="http://schemas.microsoft.com/office/powerpoint/2010/main" val="2202403719"/>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5_Tekstidia: kaksipalstainen">
    <p:spTree>
      <p:nvGrpSpPr>
        <p:cNvPr id="1" name=""/>
        <p:cNvGrpSpPr/>
        <p:nvPr/>
      </p:nvGrpSpPr>
      <p:grpSpPr>
        <a:xfrm>
          <a:off x="0" y="0"/>
          <a:ext cx="0" cy="0"/>
          <a:chOff x="0" y="0"/>
          <a:chExt cx="0" cy="0"/>
        </a:xfrm>
      </p:grpSpPr>
      <p:pic>
        <p:nvPicPr>
          <p:cNvPr id="5" name="Kuva 6" descr="TEM_RR_PPT-taustat_RGB_harmaa_kehys-01.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descr="EU_EAKR_ESR_FI_vertical_20mm_rgb.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0407651" y="5580064"/>
            <a:ext cx="1435100" cy="1112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Kuva 8" descr="VipuvoimaaEU_2014_2020_rgb-01.pn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629651" y="5843588"/>
            <a:ext cx="1627716"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Otsikko 1"/>
          <p:cNvSpPr>
            <a:spLocks noGrp="1"/>
          </p:cNvSpPr>
          <p:nvPr>
            <p:ph type="title"/>
          </p:nvPr>
        </p:nvSpPr>
        <p:spPr/>
        <p:txBody>
          <a:bodyPr/>
          <a:lstStyle/>
          <a:p>
            <a:r>
              <a:rPr lang="fi-FI"/>
              <a:t>Muokkaa perustyyl. napsautt.</a:t>
            </a:r>
          </a:p>
        </p:txBody>
      </p:sp>
      <p:sp>
        <p:nvSpPr>
          <p:cNvPr id="3" name="Sisällön paikkamerkki 2"/>
          <p:cNvSpPr>
            <a:spLocks noGrp="1"/>
          </p:cNvSpPr>
          <p:nvPr>
            <p:ph sz="half" idx="1"/>
          </p:nvPr>
        </p:nvSpPr>
        <p:spPr>
          <a:xfrm>
            <a:off x="720000" y="1584000"/>
            <a:ext cx="5232000" cy="4500000"/>
          </a:xfrm>
        </p:spPr>
        <p:txBody>
          <a:bodyPr/>
          <a:lstStyle>
            <a:lvl1pPr>
              <a:defRPr sz="24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fi-FI" dirty="0"/>
          </a:p>
        </p:txBody>
      </p:sp>
      <p:sp>
        <p:nvSpPr>
          <p:cNvPr id="4" name="Sisällön paikkamerkki 3"/>
          <p:cNvSpPr>
            <a:spLocks noGrp="1"/>
          </p:cNvSpPr>
          <p:nvPr>
            <p:ph sz="half" idx="2"/>
          </p:nvPr>
        </p:nvSpPr>
        <p:spPr>
          <a:xfrm>
            <a:off x="6197600" y="1584000"/>
            <a:ext cx="5280000" cy="4500000"/>
          </a:xfrm>
        </p:spPr>
        <p:txBody>
          <a:bodyPr/>
          <a:lstStyle>
            <a:lvl1pPr>
              <a:defRPr sz="24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fi-FI" dirty="0"/>
          </a:p>
        </p:txBody>
      </p:sp>
      <p:sp>
        <p:nvSpPr>
          <p:cNvPr id="8" name="Päivämäärän paikkamerkki 4"/>
          <p:cNvSpPr>
            <a:spLocks noGrp="1"/>
          </p:cNvSpPr>
          <p:nvPr>
            <p:ph type="dt" sz="half" idx="10"/>
          </p:nvPr>
        </p:nvSpPr>
        <p:spPr/>
        <p:txBody>
          <a:bodyPr/>
          <a:lstStyle>
            <a:lvl1pPr>
              <a:defRPr/>
            </a:lvl1pPr>
          </a:lstStyle>
          <a:p>
            <a:pPr>
              <a:defRPr/>
            </a:pPr>
            <a:fld id="{9411152E-9B5B-48EE-977A-1A6D6A251F4E}" type="datetime1">
              <a:rPr lang="fi-FI">
                <a:solidFill>
                  <a:srgbClr val="646464"/>
                </a:solidFill>
              </a:rPr>
              <a:pPr>
                <a:defRPr/>
              </a:pPr>
              <a:t>4.11.2024</a:t>
            </a:fld>
            <a:endParaRPr lang="fi-FI">
              <a:solidFill>
                <a:srgbClr val="646464"/>
              </a:solidFill>
            </a:endParaRPr>
          </a:p>
        </p:txBody>
      </p:sp>
      <p:sp>
        <p:nvSpPr>
          <p:cNvPr id="9" name="Alatunnisteen paikkamerkki 5"/>
          <p:cNvSpPr>
            <a:spLocks noGrp="1"/>
          </p:cNvSpPr>
          <p:nvPr>
            <p:ph type="ftr" sz="quarter" idx="11"/>
          </p:nvPr>
        </p:nvSpPr>
        <p:spPr/>
        <p:txBody>
          <a:bodyPr/>
          <a:lstStyle>
            <a:lvl1pPr>
              <a:defRPr/>
            </a:lvl1pPr>
          </a:lstStyle>
          <a:p>
            <a:pPr>
              <a:defRPr/>
            </a:pPr>
            <a:r>
              <a:rPr lang="fi-FI">
                <a:solidFill>
                  <a:srgbClr val="646464"/>
                </a:solidFill>
              </a:rPr>
              <a:t>Etunimi Sukunimi</a:t>
            </a:r>
          </a:p>
        </p:txBody>
      </p:sp>
      <p:sp>
        <p:nvSpPr>
          <p:cNvPr id="10" name="Dian numeron paikkamerkki 6"/>
          <p:cNvSpPr>
            <a:spLocks noGrp="1"/>
          </p:cNvSpPr>
          <p:nvPr>
            <p:ph type="sldNum" sz="quarter" idx="12"/>
          </p:nvPr>
        </p:nvSpPr>
        <p:spPr/>
        <p:txBody>
          <a:bodyPr/>
          <a:lstStyle>
            <a:lvl1pPr>
              <a:defRPr/>
            </a:lvl1pPr>
          </a:lstStyle>
          <a:p>
            <a:pPr>
              <a:defRPr/>
            </a:pPr>
            <a:fld id="{337AB398-3F8D-4236-A197-8E993F934E40}" type="slidenum">
              <a:rPr lang="fi-FI" altLang="fi-FI">
                <a:solidFill>
                  <a:srgbClr val="646464"/>
                </a:solidFill>
              </a:rPr>
              <a:pPr>
                <a:defRPr/>
              </a:pPr>
              <a:t>‹#›</a:t>
            </a:fld>
            <a:endParaRPr lang="fi-FI" altLang="fi-FI">
              <a:solidFill>
                <a:srgbClr val="646464"/>
              </a:solidFill>
            </a:endParaRPr>
          </a:p>
        </p:txBody>
      </p:sp>
    </p:spTree>
    <p:extLst>
      <p:ext uri="{BB962C8B-B14F-4D97-AF65-F5344CB8AC3E}">
        <p14:creationId xmlns:p14="http://schemas.microsoft.com/office/powerpoint/2010/main" val="4081108280"/>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_Tekstidia: yksip. väliotsikolla">
    <p:spTree>
      <p:nvGrpSpPr>
        <p:cNvPr id="1" name=""/>
        <p:cNvGrpSpPr/>
        <p:nvPr/>
      </p:nvGrpSpPr>
      <p:grpSpPr>
        <a:xfrm>
          <a:off x="0" y="0"/>
          <a:ext cx="0" cy="0"/>
          <a:chOff x="0" y="0"/>
          <a:chExt cx="0" cy="0"/>
        </a:xfrm>
      </p:grpSpPr>
      <p:pic>
        <p:nvPicPr>
          <p:cNvPr id="5" name="Kuva 6" descr="TEM_RR_PPT-taustat_RGB_harmaa_kehys-01.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descr="EU_EAKR_ESR_FI_vertical_20mm_rgb.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0407651" y="5580064"/>
            <a:ext cx="1435100" cy="1112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Kuva 8" descr="VipuvoimaaEU_2014_2020_rgb-01.pn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629651" y="5843588"/>
            <a:ext cx="1627716"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Otsikko 1"/>
          <p:cNvSpPr>
            <a:spLocks noGrp="1"/>
          </p:cNvSpPr>
          <p:nvPr>
            <p:ph type="title"/>
          </p:nvPr>
        </p:nvSpPr>
        <p:spPr/>
        <p:txBody>
          <a:bodyPr/>
          <a:lstStyle>
            <a:lvl1pPr>
              <a:defRPr/>
            </a:lvl1pPr>
          </a:lstStyle>
          <a:p>
            <a:r>
              <a:rPr lang="fi-FI"/>
              <a:t>Muokkaa perustyyl. napsautt.</a:t>
            </a:r>
          </a:p>
        </p:txBody>
      </p:sp>
      <p:sp>
        <p:nvSpPr>
          <p:cNvPr id="3" name="Tekstin paikkamerkki 2"/>
          <p:cNvSpPr>
            <a:spLocks noGrp="1"/>
          </p:cNvSpPr>
          <p:nvPr>
            <p:ph type="body" idx="1"/>
          </p:nvPr>
        </p:nvSpPr>
        <p:spPr>
          <a:xfrm>
            <a:off x="720000" y="1584000"/>
            <a:ext cx="10752597" cy="360000"/>
          </a:xfrm>
        </p:spPr>
        <p:txBody>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Muokkaa tekstin perustyylejä napsauttamalla</a:t>
            </a:r>
          </a:p>
        </p:txBody>
      </p:sp>
      <p:sp>
        <p:nvSpPr>
          <p:cNvPr id="4" name="Sisällön paikkamerkki 3"/>
          <p:cNvSpPr>
            <a:spLocks noGrp="1"/>
          </p:cNvSpPr>
          <p:nvPr>
            <p:ph sz="half" idx="2"/>
          </p:nvPr>
        </p:nvSpPr>
        <p:spPr>
          <a:xfrm>
            <a:off x="720000" y="1980000"/>
            <a:ext cx="10752597" cy="3600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fi-FI" dirty="0"/>
          </a:p>
        </p:txBody>
      </p:sp>
      <p:sp>
        <p:nvSpPr>
          <p:cNvPr id="8" name="Päivämäärän paikkamerkki 6"/>
          <p:cNvSpPr>
            <a:spLocks noGrp="1"/>
          </p:cNvSpPr>
          <p:nvPr>
            <p:ph type="dt" sz="half" idx="10"/>
          </p:nvPr>
        </p:nvSpPr>
        <p:spPr/>
        <p:txBody>
          <a:bodyPr/>
          <a:lstStyle>
            <a:lvl1pPr>
              <a:defRPr/>
            </a:lvl1pPr>
          </a:lstStyle>
          <a:p>
            <a:pPr>
              <a:defRPr/>
            </a:pPr>
            <a:fld id="{5F25A38B-5D53-4983-ABA1-D68526D017AE}" type="datetime1">
              <a:rPr lang="fi-FI">
                <a:solidFill>
                  <a:srgbClr val="646464"/>
                </a:solidFill>
              </a:rPr>
              <a:pPr>
                <a:defRPr/>
              </a:pPr>
              <a:t>4.11.2024</a:t>
            </a:fld>
            <a:endParaRPr lang="fi-FI">
              <a:solidFill>
                <a:srgbClr val="646464"/>
              </a:solidFill>
            </a:endParaRPr>
          </a:p>
        </p:txBody>
      </p:sp>
      <p:sp>
        <p:nvSpPr>
          <p:cNvPr id="9" name="Alatunnisteen paikkamerkki 7"/>
          <p:cNvSpPr>
            <a:spLocks noGrp="1"/>
          </p:cNvSpPr>
          <p:nvPr>
            <p:ph type="ftr" sz="quarter" idx="11"/>
          </p:nvPr>
        </p:nvSpPr>
        <p:spPr/>
        <p:txBody>
          <a:bodyPr/>
          <a:lstStyle>
            <a:lvl1pPr>
              <a:defRPr/>
            </a:lvl1pPr>
          </a:lstStyle>
          <a:p>
            <a:pPr>
              <a:defRPr/>
            </a:pPr>
            <a:r>
              <a:rPr lang="fi-FI">
                <a:solidFill>
                  <a:srgbClr val="646464"/>
                </a:solidFill>
              </a:rPr>
              <a:t>Etunimi Sukunimi</a:t>
            </a:r>
          </a:p>
        </p:txBody>
      </p:sp>
      <p:sp>
        <p:nvSpPr>
          <p:cNvPr id="10" name="Dian numeron paikkamerkki 8"/>
          <p:cNvSpPr>
            <a:spLocks noGrp="1"/>
          </p:cNvSpPr>
          <p:nvPr>
            <p:ph type="sldNum" sz="quarter" idx="12"/>
          </p:nvPr>
        </p:nvSpPr>
        <p:spPr/>
        <p:txBody>
          <a:bodyPr/>
          <a:lstStyle>
            <a:lvl1pPr>
              <a:defRPr/>
            </a:lvl1pPr>
          </a:lstStyle>
          <a:p>
            <a:pPr>
              <a:defRPr/>
            </a:pPr>
            <a:fld id="{5C249276-787A-4EBD-9EAE-453AD5671252}" type="slidenum">
              <a:rPr lang="fi-FI" altLang="fi-FI">
                <a:solidFill>
                  <a:srgbClr val="646464"/>
                </a:solidFill>
              </a:rPr>
              <a:pPr>
                <a:defRPr/>
              </a:pPr>
              <a:t>‹#›</a:t>
            </a:fld>
            <a:endParaRPr lang="fi-FI" altLang="fi-FI">
              <a:solidFill>
                <a:srgbClr val="646464"/>
              </a:solidFill>
            </a:endParaRPr>
          </a:p>
        </p:txBody>
      </p:sp>
    </p:spTree>
    <p:extLst>
      <p:ext uri="{BB962C8B-B14F-4D97-AF65-F5344CB8AC3E}">
        <p14:creationId xmlns:p14="http://schemas.microsoft.com/office/powerpoint/2010/main" val="3789083244"/>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i-FI"/>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4" name="Date Placeholder 3"/>
          <p:cNvSpPr>
            <a:spLocks noGrp="1"/>
          </p:cNvSpPr>
          <p:nvPr>
            <p:ph type="dt" sz="half" idx="10"/>
          </p:nvPr>
        </p:nvSpPr>
        <p:spPr/>
        <p:txBody>
          <a:bodyPr/>
          <a:lstStyle/>
          <a:p>
            <a:fld id="{90C56973-FF3E-4877-8AD4-D9613BD0C301}" type="datetimeFigureOut">
              <a:rPr lang="fi-FI" smtClean="0"/>
              <a:t>4.11.2024</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CC35E104-AB95-47C3-92DE-F236955258BA}" type="slidenum">
              <a:rPr lang="fi-FI" smtClean="0"/>
              <a:t>‹#›</a:t>
            </a:fld>
            <a:endParaRPr lang="fi-FI"/>
          </a:p>
        </p:txBody>
      </p:sp>
    </p:spTree>
    <p:extLst>
      <p:ext uri="{BB962C8B-B14F-4D97-AF65-F5344CB8AC3E}">
        <p14:creationId xmlns:p14="http://schemas.microsoft.com/office/powerpoint/2010/main" val="31727637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7_Tekstidia: vain otsikko">
    <p:spTree>
      <p:nvGrpSpPr>
        <p:cNvPr id="1" name=""/>
        <p:cNvGrpSpPr/>
        <p:nvPr/>
      </p:nvGrpSpPr>
      <p:grpSpPr>
        <a:xfrm>
          <a:off x="0" y="0"/>
          <a:ext cx="0" cy="0"/>
          <a:chOff x="0" y="0"/>
          <a:chExt cx="0" cy="0"/>
        </a:xfrm>
      </p:grpSpPr>
      <p:pic>
        <p:nvPicPr>
          <p:cNvPr id="3" name="Kuva 6" descr="TEM_RR_PPT-taustat_RGB_harmaa_kehys-01.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8" descr="EU_EAKR_ESR_FI_vertical_20mm_rgb.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0407651" y="5580064"/>
            <a:ext cx="1435100" cy="1112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Kuva 8" descr="VipuvoimaaEU_2014_2020_rgb-01.pn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629651" y="5843588"/>
            <a:ext cx="1627716"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Otsikko 1"/>
          <p:cNvSpPr>
            <a:spLocks noGrp="1"/>
          </p:cNvSpPr>
          <p:nvPr>
            <p:ph type="title"/>
          </p:nvPr>
        </p:nvSpPr>
        <p:spPr/>
        <p:txBody>
          <a:bodyPr/>
          <a:lstStyle/>
          <a:p>
            <a:r>
              <a:rPr lang="fi-FI"/>
              <a:t>Muokkaa perustyyl. napsautt.</a:t>
            </a:r>
          </a:p>
        </p:txBody>
      </p:sp>
      <p:sp>
        <p:nvSpPr>
          <p:cNvPr id="6" name="Päivämäärän paikkamerkki 2"/>
          <p:cNvSpPr>
            <a:spLocks noGrp="1"/>
          </p:cNvSpPr>
          <p:nvPr>
            <p:ph type="dt" sz="half" idx="10"/>
          </p:nvPr>
        </p:nvSpPr>
        <p:spPr/>
        <p:txBody>
          <a:bodyPr/>
          <a:lstStyle>
            <a:lvl1pPr>
              <a:defRPr/>
            </a:lvl1pPr>
          </a:lstStyle>
          <a:p>
            <a:pPr>
              <a:defRPr/>
            </a:pPr>
            <a:fld id="{6C54459D-66E1-406B-994F-5AE29B5151BE}" type="datetime1">
              <a:rPr lang="fi-FI">
                <a:solidFill>
                  <a:srgbClr val="646464"/>
                </a:solidFill>
              </a:rPr>
              <a:pPr>
                <a:defRPr/>
              </a:pPr>
              <a:t>4.11.2024</a:t>
            </a:fld>
            <a:endParaRPr lang="fi-FI">
              <a:solidFill>
                <a:srgbClr val="646464"/>
              </a:solidFill>
            </a:endParaRPr>
          </a:p>
        </p:txBody>
      </p:sp>
      <p:sp>
        <p:nvSpPr>
          <p:cNvPr id="7" name="Alatunnisteen paikkamerkki 3"/>
          <p:cNvSpPr>
            <a:spLocks noGrp="1"/>
          </p:cNvSpPr>
          <p:nvPr>
            <p:ph type="ftr" sz="quarter" idx="11"/>
          </p:nvPr>
        </p:nvSpPr>
        <p:spPr/>
        <p:txBody>
          <a:bodyPr/>
          <a:lstStyle>
            <a:lvl1pPr>
              <a:defRPr/>
            </a:lvl1pPr>
          </a:lstStyle>
          <a:p>
            <a:pPr>
              <a:defRPr/>
            </a:pPr>
            <a:r>
              <a:rPr lang="fi-FI">
                <a:solidFill>
                  <a:srgbClr val="646464"/>
                </a:solidFill>
              </a:rPr>
              <a:t>Etunimi Sukunimi</a:t>
            </a:r>
          </a:p>
        </p:txBody>
      </p:sp>
      <p:sp>
        <p:nvSpPr>
          <p:cNvPr id="8" name="Dian numeron paikkamerkki 4"/>
          <p:cNvSpPr>
            <a:spLocks noGrp="1"/>
          </p:cNvSpPr>
          <p:nvPr>
            <p:ph type="sldNum" sz="quarter" idx="12"/>
          </p:nvPr>
        </p:nvSpPr>
        <p:spPr/>
        <p:txBody>
          <a:bodyPr/>
          <a:lstStyle>
            <a:lvl1pPr>
              <a:defRPr/>
            </a:lvl1pPr>
          </a:lstStyle>
          <a:p>
            <a:pPr>
              <a:defRPr/>
            </a:pPr>
            <a:fld id="{EEA92A2E-A608-42FD-9A48-B516A85C5395}" type="slidenum">
              <a:rPr lang="fi-FI" altLang="fi-FI">
                <a:solidFill>
                  <a:srgbClr val="646464"/>
                </a:solidFill>
              </a:rPr>
              <a:pPr>
                <a:defRPr/>
              </a:pPr>
              <a:t>‹#›</a:t>
            </a:fld>
            <a:endParaRPr lang="fi-FI" altLang="fi-FI">
              <a:solidFill>
                <a:srgbClr val="646464"/>
              </a:solidFill>
            </a:endParaRPr>
          </a:p>
        </p:txBody>
      </p:sp>
    </p:spTree>
    <p:extLst>
      <p:ext uri="{BB962C8B-B14F-4D97-AF65-F5344CB8AC3E}">
        <p14:creationId xmlns:p14="http://schemas.microsoft.com/office/powerpoint/2010/main" val="895899227"/>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8_Tekstidia: tyhjä">
    <p:spTree>
      <p:nvGrpSpPr>
        <p:cNvPr id="1" name=""/>
        <p:cNvGrpSpPr/>
        <p:nvPr/>
      </p:nvGrpSpPr>
      <p:grpSpPr>
        <a:xfrm>
          <a:off x="0" y="0"/>
          <a:ext cx="0" cy="0"/>
          <a:chOff x="0" y="0"/>
          <a:chExt cx="0" cy="0"/>
        </a:xfrm>
      </p:grpSpPr>
      <p:pic>
        <p:nvPicPr>
          <p:cNvPr id="2" name="Kuva 6" descr="TEM_RR_PPT-taustat_RGB_harmaa_kehys-01.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7" descr="EU_EAKR_ESR_FI_vertical_20mm_rgb.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0407651" y="5580064"/>
            <a:ext cx="1435100" cy="1112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Kuva 8" descr="VipuvoimaaEU_2014_2020_rgb-01.pn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629651" y="5843588"/>
            <a:ext cx="1627716"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Päivämäärän paikkamerkki 1"/>
          <p:cNvSpPr>
            <a:spLocks noGrp="1"/>
          </p:cNvSpPr>
          <p:nvPr>
            <p:ph type="dt" sz="half" idx="10"/>
          </p:nvPr>
        </p:nvSpPr>
        <p:spPr/>
        <p:txBody>
          <a:bodyPr/>
          <a:lstStyle>
            <a:lvl1pPr>
              <a:defRPr/>
            </a:lvl1pPr>
          </a:lstStyle>
          <a:p>
            <a:pPr>
              <a:defRPr/>
            </a:pPr>
            <a:fld id="{290AE6BF-500B-4A9D-BE9F-FAE86CA16140}" type="datetime1">
              <a:rPr lang="fi-FI">
                <a:solidFill>
                  <a:srgbClr val="646464"/>
                </a:solidFill>
              </a:rPr>
              <a:pPr>
                <a:defRPr/>
              </a:pPr>
              <a:t>4.11.2024</a:t>
            </a:fld>
            <a:endParaRPr lang="fi-FI">
              <a:solidFill>
                <a:srgbClr val="646464"/>
              </a:solidFill>
            </a:endParaRPr>
          </a:p>
        </p:txBody>
      </p:sp>
      <p:sp>
        <p:nvSpPr>
          <p:cNvPr id="6" name="Alatunnisteen paikkamerkki 2"/>
          <p:cNvSpPr>
            <a:spLocks noGrp="1"/>
          </p:cNvSpPr>
          <p:nvPr>
            <p:ph type="ftr" sz="quarter" idx="11"/>
          </p:nvPr>
        </p:nvSpPr>
        <p:spPr/>
        <p:txBody>
          <a:bodyPr/>
          <a:lstStyle>
            <a:lvl1pPr>
              <a:defRPr/>
            </a:lvl1pPr>
          </a:lstStyle>
          <a:p>
            <a:pPr>
              <a:defRPr/>
            </a:pPr>
            <a:r>
              <a:rPr lang="fi-FI">
                <a:solidFill>
                  <a:srgbClr val="646464"/>
                </a:solidFill>
              </a:rPr>
              <a:t>Etunimi Sukunimi</a:t>
            </a:r>
          </a:p>
        </p:txBody>
      </p:sp>
      <p:sp>
        <p:nvSpPr>
          <p:cNvPr id="7" name="Dian numeron paikkamerkki 3"/>
          <p:cNvSpPr>
            <a:spLocks noGrp="1"/>
          </p:cNvSpPr>
          <p:nvPr>
            <p:ph type="sldNum" sz="quarter" idx="12"/>
          </p:nvPr>
        </p:nvSpPr>
        <p:spPr/>
        <p:txBody>
          <a:bodyPr/>
          <a:lstStyle>
            <a:lvl1pPr>
              <a:defRPr/>
            </a:lvl1pPr>
          </a:lstStyle>
          <a:p>
            <a:pPr>
              <a:defRPr/>
            </a:pPr>
            <a:fld id="{0CE0FBC0-5720-4CD0-BFA4-E475854D8F8C}" type="slidenum">
              <a:rPr lang="fi-FI" altLang="fi-FI">
                <a:solidFill>
                  <a:srgbClr val="646464"/>
                </a:solidFill>
              </a:rPr>
              <a:pPr>
                <a:defRPr/>
              </a:pPr>
              <a:t>‹#›</a:t>
            </a:fld>
            <a:endParaRPr lang="fi-FI" altLang="fi-FI">
              <a:solidFill>
                <a:srgbClr val="646464"/>
              </a:solidFill>
            </a:endParaRPr>
          </a:p>
        </p:txBody>
      </p:sp>
    </p:spTree>
    <p:extLst>
      <p:ext uri="{BB962C8B-B14F-4D97-AF65-F5344CB8AC3E}">
        <p14:creationId xmlns:p14="http://schemas.microsoft.com/office/powerpoint/2010/main" val="2509545235"/>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endParaRPr lang="fi-FI"/>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fi-FI"/>
          </a:p>
        </p:txBody>
      </p:sp>
      <p:sp>
        <p:nvSpPr>
          <p:cNvPr id="4" name="Date Placeholder 3"/>
          <p:cNvSpPr>
            <a:spLocks noGrp="1"/>
          </p:cNvSpPr>
          <p:nvPr>
            <p:ph type="dt" sz="half" idx="10"/>
          </p:nvPr>
        </p:nvSpPr>
        <p:spPr/>
        <p:txBody>
          <a:bodyPr/>
          <a:lstStyle/>
          <a:p>
            <a:fld id="{90C56973-FF3E-4877-8AD4-D9613BD0C301}" type="datetimeFigureOut">
              <a:rPr lang="fi-FI" smtClean="0">
                <a:solidFill>
                  <a:srgbClr val="646464"/>
                </a:solidFill>
              </a:rPr>
              <a:pPr/>
              <a:t>4.11.2024</a:t>
            </a:fld>
            <a:endParaRPr lang="fi-FI">
              <a:solidFill>
                <a:srgbClr val="646464"/>
              </a:solidFill>
            </a:endParaRPr>
          </a:p>
        </p:txBody>
      </p:sp>
      <p:sp>
        <p:nvSpPr>
          <p:cNvPr id="5" name="Footer Placeholder 4"/>
          <p:cNvSpPr>
            <a:spLocks noGrp="1"/>
          </p:cNvSpPr>
          <p:nvPr>
            <p:ph type="ftr" sz="quarter" idx="11"/>
          </p:nvPr>
        </p:nvSpPr>
        <p:spPr/>
        <p:txBody>
          <a:bodyPr/>
          <a:lstStyle/>
          <a:p>
            <a:endParaRPr lang="fi-FI">
              <a:solidFill>
                <a:srgbClr val="646464"/>
              </a:solidFill>
            </a:endParaRPr>
          </a:p>
        </p:txBody>
      </p:sp>
      <p:sp>
        <p:nvSpPr>
          <p:cNvPr id="6" name="Slide Number Placeholder 5"/>
          <p:cNvSpPr>
            <a:spLocks noGrp="1"/>
          </p:cNvSpPr>
          <p:nvPr>
            <p:ph type="sldNum" sz="quarter" idx="12"/>
          </p:nvPr>
        </p:nvSpPr>
        <p:spPr/>
        <p:txBody>
          <a:bodyPr/>
          <a:lstStyle/>
          <a:p>
            <a:fld id="{CC35E104-AB95-47C3-92DE-F236955258BA}" type="slidenum">
              <a:rPr lang="fi-FI" smtClean="0">
                <a:solidFill>
                  <a:srgbClr val="646464"/>
                </a:solidFill>
              </a:rPr>
              <a:pPr/>
              <a:t>‹#›</a:t>
            </a:fld>
            <a:endParaRPr lang="fi-FI">
              <a:solidFill>
                <a:srgbClr val="646464"/>
              </a:solidFill>
            </a:endParaRPr>
          </a:p>
        </p:txBody>
      </p:sp>
    </p:spTree>
    <p:extLst>
      <p:ext uri="{BB962C8B-B14F-4D97-AF65-F5344CB8AC3E}">
        <p14:creationId xmlns:p14="http://schemas.microsoft.com/office/powerpoint/2010/main" val="1511831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i-FI"/>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C56973-FF3E-4877-8AD4-D9613BD0C301}" type="datetimeFigureOut">
              <a:rPr lang="fi-FI" smtClean="0"/>
              <a:t>4.11.2024</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CC35E104-AB95-47C3-92DE-F236955258BA}" type="slidenum">
              <a:rPr lang="fi-FI" smtClean="0"/>
              <a:t>‹#›</a:t>
            </a:fld>
            <a:endParaRPr lang="fi-FI"/>
          </a:p>
        </p:txBody>
      </p:sp>
    </p:spTree>
    <p:extLst>
      <p:ext uri="{BB962C8B-B14F-4D97-AF65-F5344CB8AC3E}">
        <p14:creationId xmlns:p14="http://schemas.microsoft.com/office/powerpoint/2010/main" val="2985045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i-FI"/>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5" name="Date Placeholder 4"/>
          <p:cNvSpPr>
            <a:spLocks noGrp="1"/>
          </p:cNvSpPr>
          <p:nvPr>
            <p:ph type="dt" sz="half" idx="10"/>
          </p:nvPr>
        </p:nvSpPr>
        <p:spPr/>
        <p:txBody>
          <a:bodyPr/>
          <a:lstStyle/>
          <a:p>
            <a:fld id="{90C56973-FF3E-4877-8AD4-D9613BD0C301}" type="datetimeFigureOut">
              <a:rPr lang="fi-FI" smtClean="0"/>
              <a:t>4.11.2024</a:t>
            </a:fld>
            <a:endParaRPr lang="fi-FI"/>
          </a:p>
        </p:txBody>
      </p:sp>
      <p:sp>
        <p:nvSpPr>
          <p:cNvPr id="6" name="Footer Placeholder 5"/>
          <p:cNvSpPr>
            <a:spLocks noGrp="1"/>
          </p:cNvSpPr>
          <p:nvPr>
            <p:ph type="ftr" sz="quarter" idx="11"/>
          </p:nvPr>
        </p:nvSpPr>
        <p:spPr/>
        <p:txBody>
          <a:bodyPr/>
          <a:lstStyle/>
          <a:p>
            <a:endParaRPr lang="fi-FI"/>
          </a:p>
        </p:txBody>
      </p:sp>
      <p:sp>
        <p:nvSpPr>
          <p:cNvPr id="7" name="Slide Number Placeholder 6"/>
          <p:cNvSpPr>
            <a:spLocks noGrp="1"/>
          </p:cNvSpPr>
          <p:nvPr>
            <p:ph type="sldNum" sz="quarter" idx="12"/>
          </p:nvPr>
        </p:nvSpPr>
        <p:spPr/>
        <p:txBody>
          <a:bodyPr/>
          <a:lstStyle/>
          <a:p>
            <a:fld id="{CC35E104-AB95-47C3-92DE-F236955258BA}" type="slidenum">
              <a:rPr lang="fi-FI" smtClean="0"/>
              <a:t>‹#›</a:t>
            </a:fld>
            <a:endParaRPr lang="fi-FI"/>
          </a:p>
        </p:txBody>
      </p:sp>
    </p:spTree>
    <p:extLst>
      <p:ext uri="{BB962C8B-B14F-4D97-AF65-F5344CB8AC3E}">
        <p14:creationId xmlns:p14="http://schemas.microsoft.com/office/powerpoint/2010/main" val="2876101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fi-FI"/>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7" name="Date Placeholder 6"/>
          <p:cNvSpPr>
            <a:spLocks noGrp="1"/>
          </p:cNvSpPr>
          <p:nvPr>
            <p:ph type="dt" sz="half" idx="10"/>
          </p:nvPr>
        </p:nvSpPr>
        <p:spPr/>
        <p:txBody>
          <a:bodyPr/>
          <a:lstStyle/>
          <a:p>
            <a:fld id="{90C56973-FF3E-4877-8AD4-D9613BD0C301}" type="datetimeFigureOut">
              <a:rPr lang="fi-FI" smtClean="0"/>
              <a:t>4.11.2024</a:t>
            </a:fld>
            <a:endParaRPr lang="fi-FI"/>
          </a:p>
        </p:txBody>
      </p:sp>
      <p:sp>
        <p:nvSpPr>
          <p:cNvPr id="8" name="Footer Placeholder 7"/>
          <p:cNvSpPr>
            <a:spLocks noGrp="1"/>
          </p:cNvSpPr>
          <p:nvPr>
            <p:ph type="ftr" sz="quarter" idx="11"/>
          </p:nvPr>
        </p:nvSpPr>
        <p:spPr/>
        <p:txBody>
          <a:bodyPr/>
          <a:lstStyle/>
          <a:p>
            <a:endParaRPr lang="fi-FI"/>
          </a:p>
        </p:txBody>
      </p:sp>
      <p:sp>
        <p:nvSpPr>
          <p:cNvPr id="9" name="Slide Number Placeholder 8"/>
          <p:cNvSpPr>
            <a:spLocks noGrp="1"/>
          </p:cNvSpPr>
          <p:nvPr>
            <p:ph type="sldNum" sz="quarter" idx="12"/>
          </p:nvPr>
        </p:nvSpPr>
        <p:spPr/>
        <p:txBody>
          <a:bodyPr/>
          <a:lstStyle/>
          <a:p>
            <a:fld id="{CC35E104-AB95-47C3-92DE-F236955258BA}" type="slidenum">
              <a:rPr lang="fi-FI" smtClean="0"/>
              <a:t>‹#›</a:t>
            </a:fld>
            <a:endParaRPr lang="fi-FI"/>
          </a:p>
        </p:txBody>
      </p:sp>
    </p:spTree>
    <p:extLst>
      <p:ext uri="{BB962C8B-B14F-4D97-AF65-F5344CB8AC3E}">
        <p14:creationId xmlns:p14="http://schemas.microsoft.com/office/powerpoint/2010/main" val="1082799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i-FI"/>
          </a:p>
        </p:txBody>
      </p:sp>
      <p:sp>
        <p:nvSpPr>
          <p:cNvPr id="3" name="Date Placeholder 2"/>
          <p:cNvSpPr>
            <a:spLocks noGrp="1"/>
          </p:cNvSpPr>
          <p:nvPr>
            <p:ph type="dt" sz="half" idx="10"/>
          </p:nvPr>
        </p:nvSpPr>
        <p:spPr/>
        <p:txBody>
          <a:bodyPr/>
          <a:lstStyle/>
          <a:p>
            <a:fld id="{90C56973-FF3E-4877-8AD4-D9613BD0C301}" type="datetimeFigureOut">
              <a:rPr lang="fi-FI" smtClean="0"/>
              <a:t>4.11.2024</a:t>
            </a:fld>
            <a:endParaRPr lang="fi-FI"/>
          </a:p>
        </p:txBody>
      </p:sp>
      <p:sp>
        <p:nvSpPr>
          <p:cNvPr id="4" name="Footer Placeholder 3"/>
          <p:cNvSpPr>
            <a:spLocks noGrp="1"/>
          </p:cNvSpPr>
          <p:nvPr>
            <p:ph type="ftr" sz="quarter" idx="11"/>
          </p:nvPr>
        </p:nvSpPr>
        <p:spPr/>
        <p:txBody>
          <a:bodyPr/>
          <a:lstStyle/>
          <a:p>
            <a:endParaRPr lang="fi-FI"/>
          </a:p>
        </p:txBody>
      </p:sp>
      <p:sp>
        <p:nvSpPr>
          <p:cNvPr id="5" name="Slide Number Placeholder 4"/>
          <p:cNvSpPr>
            <a:spLocks noGrp="1"/>
          </p:cNvSpPr>
          <p:nvPr>
            <p:ph type="sldNum" sz="quarter" idx="12"/>
          </p:nvPr>
        </p:nvSpPr>
        <p:spPr/>
        <p:txBody>
          <a:bodyPr/>
          <a:lstStyle/>
          <a:p>
            <a:fld id="{CC35E104-AB95-47C3-92DE-F236955258BA}" type="slidenum">
              <a:rPr lang="fi-FI" smtClean="0"/>
              <a:t>‹#›</a:t>
            </a:fld>
            <a:endParaRPr lang="fi-FI"/>
          </a:p>
        </p:txBody>
      </p:sp>
    </p:spTree>
    <p:extLst>
      <p:ext uri="{BB962C8B-B14F-4D97-AF65-F5344CB8AC3E}">
        <p14:creationId xmlns:p14="http://schemas.microsoft.com/office/powerpoint/2010/main" val="2987991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C56973-FF3E-4877-8AD4-D9613BD0C301}" type="datetimeFigureOut">
              <a:rPr lang="fi-FI" smtClean="0"/>
              <a:t>4.11.2024</a:t>
            </a:fld>
            <a:endParaRPr lang="fi-FI"/>
          </a:p>
        </p:txBody>
      </p:sp>
      <p:sp>
        <p:nvSpPr>
          <p:cNvPr id="3" name="Footer Placeholder 2"/>
          <p:cNvSpPr>
            <a:spLocks noGrp="1"/>
          </p:cNvSpPr>
          <p:nvPr>
            <p:ph type="ftr" sz="quarter" idx="11"/>
          </p:nvPr>
        </p:nvSpPr>
        <p:spPr/>
        <p:txBody>
          <a:bodyPr/>
          <a:lstStyle/>
          <a:p>
            <a:endParaRPr lang="fi-FI"/>
          </a:p>
        </p:txBody>
      </p:sp>
      <p:sp>
        <p:nvSpPr>
          <p:cNvPr id="4" name="Slide Number Placeholder 3"/>
          <p:cNvSpPr>
            <a:spLocks noGrp="1"/>
          </p:cNvSpPr>
          <p:nvPr>
            <p:ph type="sldNum" sz="quarter" idx="12"/>
          </p:nvPr>
        </p:nvSpPr>
        <p:spPr/>
        <p:txBody>
          <a:bodyPr/>
          <a:lstStyle/>
          <a:p>
            <a:fld id="{CC35E104-AB95-47C3-92DE-F236955258BA}" type="slidenum">
              <a:rPr lang="fi-FI" smtClean="0"/>
              <a:t>‹#›</a:t>
            </a:fld>
            <a:endParaRPr lang="fi-FI"/>
          </a:p>
        </p:txBody>
      </p:sp>
    </p:spTree>
    <p:extLst>
      <p:ext uri="{BB962C8B-B14F-4D97-AF65-F5344CB8AC3E}">
        <p14:creationId xmlns:p14="http://schemas.microsoft.com/office/powerpoint/2010/main" val="3706873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i-FI"/>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C56973-FF3E-4877-8AD4-D9613BD0C301}" type="datetimeFigureOut">
              <a:rPr lang="fi-FI" smtClean="0"/>
              <a:t>4.11.2024</a:t>
            </a:fld>
            <a:endParaRPr lang="fi-FI"/>
          </a:p>
        </p:txBody>
      </p:sp>
      <p:sp>
        <p:nvSpPr>
          <p:cNvPr id="6" name="Footer Placeholder 5"/>
          <p:cNvSpPr>
            <a:spLocks noGrp="1"/>
          </p:cNvSpPr>
          <p:nvPr>
            <p:ph type="ftr" sz="quarter" idx="11"/>
          </p:nvPr>
        </p:nvSpPr>
        <p:spPr/>
        <p:txBody>
          <a:bodyPr/>
          <a:lstStyle/>
          <a:p>
            <a:endParaRPr lang="fi-FI"/>
          </a:p>
        </p:txBody>
      </p:sp>
      <p:sp>
        <p:nvSpPr>
          <p:cNvPr id="7" name="Slide Number Placeholder 6"/>
          <p:cNvSpPr>
            <a:spLocks noGrp="1"/>
          </p:cNvSpPr>
          <p:nvPr>
            <p:ph type="sldNum" sz="quarter" idx="12"/>
          </p:nvPr>
        </p:nvSpPr>
        <p:spPr/>
        <p:txBody>
          <a:bodyPr/>
          <a:lstStyle/>
          <a:p>
            <a:fld id="{CC35E104-AB95-47C3-92DE-F236955258BA}" type="slidenum">
              <a:rPr lang="fi-FI" smtClean="0"/>
              <a:t>‹#›</a:t>
            </a:fld>
            <a:endParaRPr lang="fi-FI"/>
          </a:p>
        </p:txBody>
      </p:sp>
    </p:spTree>
    <p:extLst>
      <p:ext uri="{BB962C8B-B14F-4D97-AF65-F5344CB8AC3E}">
        <p14:creationId xmlns:p14="http://schemas.microsoft.com/office/powerpoint/2010/main" val="3961206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i-FI"/>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i-FI"/>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C56973-FF3E-4877-8AD4-D9613BD0C301}" type="datetimeFigureOut">
              <a:rPr lang="fi-FI" smtClean="0"/>
              <a:t>4.11.2024</a:t>
            </a:fld>
            <a:endParaRPr lang="fi-FI"/>
          </a:p>
        </p:txBody>
      </p:sp>
      <p:sp>
        <p:nvSpPr>
          <p:cNvPr id="6" name="Footer Placeholder 5"/>
          <p:cNvSpPr>
            <a:spLocks noGrp="1"/>
          </p:cNvSpPr>
          <p:nvPr>
            <p:ph type="ftr" sz="quarter" idx="11"/>
          </p:nvPr>
        </p:nvSpPr>
        <p:spPr/>
        <p:txBody>
          <a:bodyPr/>
          <a:lstStyle/>
          <a:p>
            <a:endParaRPr lang="fi-FI"/>
          </a:p>
        </p:txBody>
      </p:sp>
      <p:sp>
        <p:nvSpPr>
          <p:cNvPr id="7" name="Slide Number Placeholder 6"/>
          <p:cNvSpPr>
            <a:spLocks noGrp="1"/>
          </p:cNvSpPr>
          <p:nvPr>
            <p:ph type="sldNum" sz="quarter" idx="12"/>
          </p:nvPr>
        </p:nvSpPr>
        <p:spPr/>
        <p:txBody>
          <a:bodyPr/>
          <a:lstStyle/>
          <a:p>
            <a:fld id="{CC35E104-AB95-47C3-92DE-F236955258BA}" type="slidenum">
              <a:rPr lang="fi-FI" smtClean="0"/>
              <a:t>‹#›</a:t>
            </a:fld>
            <a:endParaRPr lang="fi-FI"/>
          </a:p>
        </p:txBody>
      </p:sp>
    </p:spTree>
    <p:extLst>
      <p:ext uri="{BB962C8B-B14F-4D97-AF65-F5344CB8AC3E}">
        <p14:creationId xmlns:p14="http://schemas.microsoft.com/office/powerpoint/2010/main" val="1023303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i-FI"/>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C56973-FF3E-4877-8AD4-D9613BD0C301}" type="datetimeFigureOut">
              <a:rPr lang="fi-FI" smtClean="0"/>
              <a:t>4.11.2024</a:t>
            </a:fld>
            <a:endParaRPr lang="fi-FI"/>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i-FI"/>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35E104-AB95-47C3-92DE-F236955258BA}" type="slidenum">
              <a:rPr lang="fi-FI" smtClean="0"/>
              <a:t>‹#›</a:t>
            </a:fld>
            <a:endParaRPr lang="fi-FI"/>
          </a:p>
        </p:txBody>
      </p:sp>
    </p:spTree>
    <p:extLst>
      <p:ext uri="{BB962C8B-B14F-4D97-AF65-F5344CB8AC3E}">
        <p14:creationId xmlns:p14="http://schemas.microsoft.com/office/powerpoint/2010/main" val="918463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Otsikon paikkamerkki 1"/>
          <p:cNvSpPr>
            <a:spLocks noGrp="1"/>
          </p:cNvSpPr>
          <p:nvPr>
            <p:ph type="title"/>
          </p:nvPr>
        </p:nvSpPr>
        <p:spPr bwMode="auto">
          <a:xfrm>
            <a:off x="719667" y="612776"/>
            <a:ext cx="10752667"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i-FI" altLang="fi-FI"/>
              <a:t>Muokkaa perustyyl. napsautt.</a:t>
            </a:r>
          </a:p>
        </p:txBody>
      </p:sp>
      <p:sp>
        <p:nvSpPr>
          <p:cNvPr id="1027" name="Tekstin paikkamerkki 2"/>
          <p:cNvSpPr>
            <a:spLocks noGrp="1"/>
          </p:cNvSpPr>
          <p:nvPr>
            <p:ph type="body" idx="1"/>
          </p:nvPr>
        </p:nvSpPr>
        <p:spPr bwMode="auto">
          <a:xfrm>
            <a:off x="719667" y="1584325"/>
            <a:ext cx="10752667" cy="414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i-FI" altLang="fi-FI"/>
              <a:t>Muokkaa tekstin perustyylejä napsauttamalla</a:t>
            </a:r>
          </a:p>
          <a:p>
            <a:pPr lvl="1"/>
            <a:r>
              <a:rPr lang="fi-FI" altLang="fi-FI"/>
              <a:t>toinen taso</a:t>
            </a:r>
          </a:p>
          <a:p>
            <a:pPr lvl="2"/>
            <a:r>
              <a:rPr lang="fi-FI" altLang="fi-FI"/>
              <a:t>kolmas taso</a:t>
            </a:r>
          </a:p>
          <a:p>
            <a:pPr lvl="3"/>
            <a:r>
              <a:rPr lang="fi-FI" altLang="fi-FI"/>
              <a:t>neljäs taso</a:t>
            </a:r>
          </a:p>
          <a:p>
            <a:pPr lvl="4"/>
            <a:r>
              <a:rPr lang="fi-FI" altLang="fi-FI"/>
              <a:t>viides taso</a:t>
            </a:r>
          </a:p>
        </p:txBody>
      </p:sp>
      <p:sp>
        <p:nvSpPr>
          <p:cNvPr id="4" name="Päivämäärän paikkamerkki 3"/>
          <p:cNvSpPr>
            <a:spLocks noGrp="1"/>
          </p:cNvSpPr>
          <p:nvPr>
            <p:ph type="dt" sz="half" idx="2"/>
          </p:nvPr>
        </p:nvSpPr>
        <p:spPr>
          <a:xfrm>
            <a:off x="3556000" y="6308726"/>
            <a:ext cx="1439333" cy="360363"/>
          </a:xfrm>
          <a:prstGeom prst="rect">
            <a:avLst/>
          </a:prstGeom>
        </p:spPr>
        <p:txBody>
          <a:bodyPr vert="horz" lIns="91440" tIns="45720" rIns="91440" bIns="45720" rtlCol="0" anchor="ctr"/>
          <a:lstStyle>
            <a:lvl1pPr algn="r" eaLnBrk="1" fontAlgn="auto" hangingPunct="1">
              <a:spcBef>
                <a:spcPts val="0"/>
              </a:spcBef>
              <a:spcAft>
                <a:spcPts val="0"/>
              </a:spcAft>
              <a:defRPr sz="1000">
                <a:solidFill>
                  <a:schemeClr val="tx2"/>
                </a:solidFill>
                <a:latin typeface="+mn-lt"/>
                <a:cs typeface="+mn-cs"/>
              </a:defRPr>
            </a:lvl1pPr>
          </a:lstStyle>
          <a:p>
            <a:pPr>
              <a:defRPr/>
            </a:pPr>
            <a:fld id="{D4403B74-E5DA-433A-AACA-996356582DD6}" type="datetime1">
              <a:rPr lang="fi-FI">
                <a:solidFill>
                  <a:srgbClr val="646464"/>
                </a:solidFill>
              </a:rPr>
              <a:pPr>
                <a:defRPr/>
              </a:pPr>
              <a:t>4.11.2024</a:t>
            </a:fld>
            <a:endParaRPr lang="fi-FI" dirty="0">
              <a:solidFill>
                <a:srgbClr val="646464"/>
              </a:solidFill>
            </a:endParaRPr>
          </a:p>
        </p:txBody>
      </p:sp>
      <p:sp>
        <p:nvSpPr>
          <p:cNvPr id="5" name="Alatunnisteen paikkamerkki 4"/>
          <p:cNvSpPr>
            <a:spLocks noGrp="1"/>
          </p:cNvSpPr>
          <p:nvPr>
            <p:ph type="ftr" sz="quarter" idx="3"/>
          </p:nvPr>
        </p:nvSpPr>
        <p:spPr>
          <a:xfrm>
            <a:off x="872067" y="6308726"/>
            <a:ext cx="2639484" cy="360363"/>
          </a:xfrm>
          <a:prstGeom prst="rect">
            <a:avLst/>
          </a:prstGeom>
        </p:spPr>
        <p:txBody>
          <a:bodyPr vert="horz" lIns="91440" tIns="45720" rIns="0" bIns="45720" rtlCol="0" anchor="ctr"/>
          <a:lstStyle>
            <a:lvl1pPr algn="l" eaLnBrk="1" fontAlgn="auto" hangingPunct="1">
              <a:spcBef>
                <a:spcPts val="0"/>
              </a:spcBef>
              <a:spcAft>
                <a:spcPts val="0"/>
              </a:spcAft>
              <a:defRPr sz="1000">
                <a:solidFill>
                  <a:schemeClr val="tx2"/>
                </a:solidFill>
                <a:latin typeface="+mn-lt"/>
                <a:cs typeface="+mn-cs"/>
              </a:defRPr>
            </a:lvl1pPr>
          </a:lstStyle>
          <a:p>
            <a:pPr>
              <a:defRPr/>
            </a:pPr>
            <a:r>
              <a:rPr lang="fi-FI">
                <a:solidFill>
                  <a:srgbClr val="646464"/>
                </a:solidFill>
              </a:rPr>
              <a:t>Etunimi Sukunimi</a:t>
            </a:r>
          </a:p>
        </p:txBody>
      </p:sp>
      <p:sp>
        <p:nvSpPr>
          <p:cNvPr id="6" name="Dian numeron paikkamerkki 5"/>
          <p:cNvSpPr>
            <a:spLocks noGrp="1"/>
          </p:cNvSpPr>
          <p:nvPr>
            <p:ph type="sldNum" sz="quarter" idx="4"/>
          </p:nvPr>
        </p:nvSpPr>
        <p:spPr>
          <a:xfrm>
            <a:off x="251884" y="6308726"/>
            <a:ext cx="575733" cy="360363"/>
          </a:xfrm>
          <a:prstGeom prst="rect">
            <a:avLst/>
          </a:prstGeom>
        </p:spPr>
        <p:txBody>
          <a:bodyPr vert="horz" wrap="square" lIns="91440" tIns="45720" rIns="91440" bIns="45720" numCol="1" anchor="ctr" anchorCtr="0" compatLnSpc="1">
            <a:prstTxWarp prst="textNoShape">
              <a:avLst/>
            </a:prstTxWarp>
          </a:bodyPr>
          <a:lstStyle>
            <a:lvl1pPr eaLnBrk="1" hangingPunct="1">
              <a:defRPr sz="1000">
                <a:solidFill>
                  <a:schemeClr val="tx2"/>
                </a:solidFill>
              </a:defRPr>
            </a:lvl1pPr>
          </a:lstStyle>
          <a:p>
            <a:pPr fontAlgn="base">
              <a:spcBef>
                <a:spcPct val="0"/>
              </a:spcBef>
              <a:spcAft>
                <a:spcPct val="0"/>
              </a:spcAft>
              <a:defRPr/>
            </a:pPr>
            <a:fld id="{F6C2C1E7-1068-456B-BFFB-210DE91D4993}" type="slidenum">
              <a:rPr lang="fi-FI" altLang="fi-FI">
                <a:solidFill>
                  <a:srgbClr val="646464"/>
                </a:solidFill>
                <a:cs typeface="Arial" panose="020B0604020202020204" pitchFamily="34" charset="0"/>
              </a:rPr>
              <a:pPr fontAlgn="base">
                <a:spcBef>
                  <a:spcPct val="0"/>
                </a:spcBef>
                <a:spcAft>
                  <a:spcPct val="0"/>
                </a:spcAft>
                <a:defRPr/>
              </a:pPr>
              <a:t>‹#›</a:t>
            </a:fld>
            <a:endParaRPr lang="fi-FI" altLang="fi-FI">
              <a:solidFill>
                <a:srgbClr val="646464"/>
              </a:solidFill>
              <a:cs typeface="Arial" panose="020B0604020202020204" pitchFamily="34" charset="0"/>
            </a:endParaRPr>
          </a:p>
        </p:txBody>
      </p:sp>
    </p:spTree>
    <p:extLst>
      <p:ext uri="{BB962C8B-B14F-4D97-AF65-F5344CB8AC3E}">
        <p14:creationId xmlns:p14="http://schemas.microsoft.com/office/powerpoint/2010/main" val="41509702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2800" kern="1200">
          <a:solidFill>
            <a:schemeClr val="accent1"/>
          </a:solidFill>
          <a:latin typeface="+mj-lt"/>
          <a:ea typeface="+mj-ea"/>
          <a:cs typeface="+mj-cs"/>
        </a:defRPr>
      </a:lvl1pPr>
      <a:lvl2pPr algn="l" rtl="0" eaLnBrk="0" fontAlgn="base" hangingPunct="0">
        <a:spcBef>
          <a:spcPct val="0"/>
        </a:spcBef>
        <a:spcAft>
          <a:spcPct val="0"/>
        </a:spcAft>
        <a:defRPr sz="2800">
          <a:solidFill>
            <a:schemeClr val="accent1"/>
          </a:solidFill>
          <a:latin typeface="Arial" panose="020B0604020202020204" pitchFamily="34" charset="0"/>
        </a:defRPr>
      </a:lvl2pPr>
      <a:lvl3pPr algn="l" rtl="0" eaLnBrk="0" fontAlgn="base" hangingPunct="0">
        <a:spcBef>
          <a:spcPct val="0"/>
        </a:spcBef>
        <a:spcAft>
          <a:spcPct val="0"/>
        </a:spcAft>
        <a:defRPr sz="2800">
          <a:solidFill>
            <a:schemeClr val="accent1"/>
          </a:solidFill>
          <a:latin typeface="Arial" panose="020B0604020202020204" pitchFamily="34" charset="0"/>
        </a:defRPr>
      </a:lvl3pPr>
      <a:lvl4pPr algn="l" rtl="0" eaLnBrk="0" fontAlgn="base" hangingPunct="0">
        <a:spcBef>
          <a:spcPct val="0"/>
        </a:spcBef>
        <a:spcAft>
          <a:spcPct val="0"/>
        </a:spcAft>
        <a:defRPr sz="2800">
          <a:solidFill>
            <a:schemeClr val="accent1"/>
          </a:solidFill>
          <a:latin typeface="Arial" panose="020B0604020202020204" pitchFamily="34" charset="0"/>
        </a:defRPr>
      </a:lvl4pPr>
      <a:lvl5pPr algn="l" rtl="0" eaLnBrk="0" fontAlgn="base" hangingPunct="0">
        <a:spcBef>
          <a:spcPct val="0"/>
        </a:spcBef>
        <a:spcAft>
          <a:spcPct val="0"/>
        </a:spcAft>
        <a:defRPr sz="2800">
          <a:solidFill>
            <a:schemeClr val="accent1"/>
          </a:solidFill>
          <a:latin typeface="Arial" panose="020B0604020202020204" pitchFamily="34" charset="0"/>
        </a:defRPr>
      </a:lvl5pPr>
      <a:lvl6pPr marL="457200" algn="l" rtl="0" fontAlgn="base">
        <a:spcBef>
          <a:spcPct val="0"/>
        </a:spcBef>
        <a:spcAft>
          <a:spcPct val="0"/>
        </a:spcAft>
        <a:defRPr sz="2800">
          <a:solidFill>
            <a:schemeClr val="accent1"/>
          </a:solidFill>
          <a:latin typeface="Arial" panose="020B0604020202020204" pitchFamily="34" charset="0"/>
        </a:defRPr>
      </a:lvl6pPr>
      <a:lvl7pPr marL="914400" algn="l" rtl="0" fontAlgn="base">
        <a:spcBef>
          <a:spcPct val="0"/>
        </a:spcBef>
        <a:spcAft>
          <a:spcPct val="0"/>
        </a:spcAft>
        <a:defRPr sz="2800">
          <a:solidFill>
            <a:schemeClr val="accent1"/>
          </a:solidFill>
          <a:latin typeface="Arial" panose="020B0604020202020204" pitchFamily="34" charset="0"/>
        </a:defRPr>
      </a:lvl7pPr>
      <a:lvl8pPr marL="1371600" algn="l" rtl="0" fontAlgn="base">
        <a:spcBef>
          <a:spcPct val="0"/>
        </a:spcBef>
        <a:spcAft>
          <a:spcPct val="0"/>
        </a:spcAft>
        <a:defRPr sz="2800">
          <a:solidFill>
            <a:schemeClr val="accent1"/>
          </a:solidFill>
          <a:latin typeface="Arial" panose="020B0604020202020204" pitchFamily="34" charset="0"/>
        </a:defRPr>
      </a:lvl8pPr>
      <a:lvl9pPr marL="1828800" algn="l" rtl="0" fontAlgn="base">
        <a:spcBef>
          <a:spcPct val="0"/>
        </a:spcBef>
        <a:spcAft>
          <a:spcPct val="0"/>
        </a:spcAft>
        <a:defRPr sz="2800">
          <a:solidFill>
            <a:schemeClr val="accent1"/>
          </a:solidFill>
          <a:latin typeface="Arial" panose="020B060402020202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19B987-4459-42BC-A78E-C50D07EE7C4D}"/>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3003B624-A927-16BB-2CBD-3CEECE7189AC}"/>
              </a:ext>
            </a:extLst>
          </p:cNvPr>
          <p:cNvCxnSpPr/>
          <p:nvPr/>
        </p:nvCxnSpPr>
        <p:spPr>
          <a:xfrm>
            <a:off x="2362274" y="0"/>
            <a:ext cx="0"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C9186D5-36DD-61F8-26DB-722308D19A85}"/>
              </a:ext>
            </a:extLst>
          </p:cNvPr>
          <p:cNvCxnSpPr/>
          <p:nvPr/>
        </p:nvCxnSpPr>
        <p:spPr>
          <a:xfrm>
            <a:off x="9167451" y="-10115"/>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8E3B3AF-89AD-1F23-9294-CCA2D8297250}"/>
              </a:ext>
            </a:extLst>
          </p:cNvPr>
          <p:cNvSpPr txBox="1"/>
          <p:nvPr/>
        </p:nvSpPr>
        <p:spPr>
          <a:xfrm>
            <a:off x="150310" y="3460212"/>
            <a:ext cx="906017" cy="261610"/>
          </a:xfrm>
          <a:prstGeom prst="rect">
            <a:avLst/>
          </a:prstGeom>
          <a:noFill/>
        </p:spPr>
        <p:txBody>
          <a:bodyPr wrap="none" rtlCol="0">
            <a:spAutoFit/>
          </a:bodyPr>
          <a:lstStyle/>
          <a:p>
            <a:r>
              <a:rPr lang="fi-FI" sz="1100" b="1" dirty="0"/>
              <a:t>TAVOITTEET</a:t>
            </a:r>
          </a:p>
        </p:txBody>
      </p:sp>
      <p:sp>
        <p:nvSpPr>
          <p:cNvPr id="8" name="TextBox 7">
            <a:extLst>
              <a:ext uri="{FF2B5EF4-FFF2-40B4-BE49-F238E27FC236}">
                <a16:creationId xmlns:a16="http://schemas.microsoft.com/office/drawing/2014/main" id="{5381744C-9738-7CD4-56A0-479D6E5C939A}"/>
              </a:ext>
            </a:extLst>
          </p:cNvPr>
          <p:cNvSpPr txBox="1"/>
          <p:nvPr/>
        </p:nvSpPr>
        <p:spPr>
          <a:xfrm>
            <a:off x="9380943" y="3836370"/>
            <a:ext cx="785793" cy="261610"/>
          </a:xfrm>
          <a:prstGeom prst="rect">
            <a:avLst/>
          </a:prstGeom>
          <a:noFill/>
        </p:spPr>
        <p:txBody>
          <a:bodyPr wrap="none" rtlCol="0">
            <a:spAutoFit/>
          </a:bodyPr>
          <a:lstStyle/>
          <a:p>
            <a:r>
              <a:rPr lang="fi-FI" sz="1100" b="1" dirty="0"/>
              <a:t>TULOKSET</a:t>
            </a:r>
          </a:p>
        </p:txBody>
      </p:sp>
      <p:cxnSp>
        <p:nvCxnSpPr>
          <p:cNvPr id="10" name="Straight Connector 9">
            <a:extLst>
              <a:ext uri="{FF2B5EF4-FFF2-40B4-BE49-F238E27FC236}">
                <a16:creationId xmlns:a16="http://schemas.microsoft.com/office/drawing/2014/main" id="{ED3B4B78-4D70-846C-226F-C3BA7327BAEF}"/>
              </a:ext>
            </a:extLst>
          </p:cNvPr>
          <p:cNvCxnSpPr>
            <a:cxnSpLocks/>
          </p:cNvCxnSpPr>
          <p:nvPr/>
        </p:nvCxnSpPr>
        <p:spPr>
          <a:xfrm>
            <a:off x="37109" y="3266983"/>
            <a:ext cx="232516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5239600-6392-B098-DEC8-2C9BCECD260B}"/>
              </a:ext>
            </a:extLst>
          </p:cNvPr>
          <p:cNvSpPr txBox="1"/>
          <p:nvPr/>
        </p:nvSpPr>
        <p:spPr>
          <a:xfrm>
            <a:off x="198255" y="163186"/>
            <a:ext cx="1003801" cy="261610"/>
          </a:xfrm>
          <a:prstGeom prst="rect">
            <a:avLst/>
          </a:prstGeom>
          <a:noFill/>
        </p:spPr>
        <p:txBody>
          <a:bodyPr wrap="none" rtlCol="0">
            <a:spAutoFit/>
          </a:bodyPr>
          <a:lstStyle/>
          <a:p>
            <a:r>
              <a:rPr lang="fi-FI" sz="1100" b="1" dirty="0"/>
              <a:t>ALKUTILANNE</a:t>
            </a:r>
          </a:p>
        </p:txBody>
      </p:sp>
      <p:sp>
        <p:nvSpPr>
          <p:cNvPr id="15" name="TextBox 14">
            <a:extLst>
              <a:ext uri="{FF2B5EF4-FFF2-40B4-BE49-F238E27FC236}">
                <a16:creationId xmlns:a16="http://schemas.microsoft.com/office/drawing/2014/main" id="{A283CD23-CA6A-5C2D-DDA6-93F9B124D39D}"/>
              </a:ext>
            </a:extLst>
          </p:cNvPr>
          <p:cNvSpPr txBox="1"/>
          <p:nvPr/>
        </p:nvSpPr>
        <p:spPr>
          <a:xfrm>
            <a:off x="9380943" y="114886"/>
            <a:ext cx="1088760" cy="261610"/>
          </a:xfrm>
          <a:prstGeom prst="rect">
            <a:avLst/>
          </a:prstGeom>
          <a:noFill/>
        </p:spPr>
        <p:txBody>
          <a:bodyPr wrap="none" rtlCol="0">
            <a:spAutoFit/>
          </a:bodyPr>
          <a:lstStyle/>
          <a:p>
            <a:r>
              <a:rPr lang="fi-FI" sz="1100" b="1" dirty="0"/>
              <a:t>LOPPUTILANNE</a:t>
            </a:r>
          </a:p>
        </p:txBody>
      </p:sp>
      <p:sp>
        <p:nvSpPr>
          <p:cNvPr id="17" name="TextBox 16">
            <a:extLst>
              <a:ext uri="{FF2B5EF4-FFF2-40B4-BE49-F238E27FC236}">
                <a16:creationId xmlns:a16="http://schemas.microsoft.com/office/drawing/2014/main" id="{BAF0FB9D-C33B-A592-44B8-82AFF024C607}"/>
              </a:ext>
            </a:extLst>
          </p:cNvPr>
          <p:cNvSpPr txBox="1"/>
          <p:nvPr/>
        </p:nvSpPr>
        <p:spPr>
          <a:xfrm>
            <a:off x="2433934" y="68837"/>
            <a:ext cx="811441" cy="261610"/>
          </a:xfrm>
          <a:prstGeom prst="rect">
            <a:avLst/>
          </a:prstGeom>
          <a:noFill/>
        </p:spPr>
        <p:txBody>
          <a:bodyPr wrap="none" rtlCol="0">
            <a:spAutoFit/>
          </a:bodyPr>
          <a:lstStyle/>
          <a:p>
            <a:r>
              <a:rPr lang="fi-FI" sz="1100" b="1" dirty="0"/>
              <a:t>TOTEUTUS</a:t>
            </a:r>
          </a:p>
        </p:txBody>
      </p:sp>
      <p:sp>
        <p:nvSpPr>
          <p:cNvPr id="18" name="TextBox 17">
            <a:extLst>
              <a:ext uri="{FF2B5EF4-FFF2-40B4-BE49-F238E27FC236}">
                <a16:creationId xmlns:a16="http://schemas.microsoft.com/office/drawing/2014/main" id="{059825C0-D149-0FA9-73DD-9623C2E013E1}"/>
              </a:ext>
            </a:extLst>
          </p:cNvPr>
          <p:cNvSpPr txBox="1"/>
          <p:nvPr/>
        </p:nvSpPr>
        <p:spPr>
          <a:xfrm>
            <a:off x="2482207" y="1454678"/>
            <a:ext cx="688009" cy="261610"/>
          </a:xfrm>
          <a:prstGeom prst="rect">
            <a:avLst/>
          </a:prstGeom>
          <a:noFill/>
        </p:spPr>
        <p:txBody>
          <a:bodyPr wrap="none" rtlCol="0">
            <a:spAutoFit/>
          </a:bodyPr>
          <a:lstStyle/>
          <a:p>
            <a:r>
              <a:rPr lang="fi-FI" sz="1100" b="1" dirty="0"/>
              <a:t>VAIHEET</a:t>
            </a:r>
          </a:p>
        </p:txBody>
      </p:sp>
      <p:sp>
        <p:nvSpPr>
          <p:cNvPr id="19" name="TextBox 18">
            <a:extLst>
              <a:ext uri="{FF2B5EF4-FFF2-40B4-BE49-F238E27FC236}">
                <a16:creationId xmlns:a16="http://schemas.microsoft.com/office/drawing/2014/main" id="{B72DF652-2C17-84BC-13C1-EB1A81D0F8FF}"/>
              </a:ext>
            </a:extLst>
          </p:cNvPr>
          <p:cNvSpPr txBox="1"/>
          <p:nvPr/>
        </p:nvSpPr>
        <p:spPr>
          <a:xfrm>
            <a:off x="2436004" y="3705565"/>
            <a:ext cx="865943" cy="261610"/>
          </a:xfrm>
          <a:prstGeom prst="rect">
            <a:avLst/>
          </a:prstGeom>
          <a:noFill/>
        </p:spPr>
        <p:txBody>
          <a:bodyPr wrap="none" rtlCol="0">
            <a:spAutoFit/>
          </a:bodyPr>
          <a:lstStyle/>
          <a:p>
            <a:r>
              <a:rPr lang="fi-FI" sz="1100" b="1" dirty="0"/>
              <a:t>AIKATAULU</a:t>
            </a:r>
          </a:p>
        </p:txBody>
      </p:sp>
      <p:sp>
        <p:nvSpPr>
          <p:cNvPr id="20" name="TextBox 19">
            <a:extLst>
              <a:ext uri="{FF2B5EF4-FFF2-40B4-BE49-F238E27FC236}">
                <a16:creationId xmlns:a16="http://schemas.microsoft.com/office/drawing/2014/main" id="{64A4E87E-2A5D-6097-9C77-CE22D9F1952F}"/>
              </a:ext>
            </a:extLst>
          </p:cNvPr>
          <p:cNvSpPr txBox="1"/>
          <p:nvPr/>
        </p:nvSpPr>
        <p:spPr>
          <a:xfrm>
            <a:off x="2461651" y="2991754"/>
            <a:ext cx="814647" cy="261610"/>
          </a:xfrm>
          <a:prstGeom prst="rect">
            <a:avLst/>
          </a:prstGeom>
          <a:noFill/>
        </p:spPr>
        <p:txBody>
          <a:bodyPr wrap="none" rtlCol="0">
            <a:spAutoFit/>
          </a:bodyPr>
          <a:lstStyle/>
          <a:p>
            <a:r>
              <a:rPr lang="fi-FI" sz="1100" b="1" dirty="0"/>
              <a:t>RESURSSIT</a:t>
            </a:r>
          </a:p>
        </p:txBody>
      </p:sp>
      <p:sp>
        <p:nvSpPr>
          <p:cNvPr id="22" name="TextBox 21">
            <a:extLst>
              <a:ext uri="{FF2B5EF4-FFF2-40B4-BE49-F238E27FC236}">
                <a16:creationId xmlns:a16="http://schemas.microsoft.com/office/drawing/2014/main" id="{18B36524-EC0B-E4BB-542A-205072F65155}"/>
              </a:ext>
            </a:extLst>
          </p:cNvPr>
          <p:cNvSpPr txBox="1"/>
          <p:nvPr/>
        </p:nvSpPr>
        <p:spPr>
          <a:xfrm>
            <a:off x="2436004" y="5545565"/>
            <a:ext cx="1300356" cy="430887"/>
          </a:xfrm>
          <a:prstGeom prst="rect">
            <a:avLst/>
          </a:prstGeom>
          <a:noFill/>
        </p:spPr>
        <p:txBody>
          <a:bodyPr wrap="none" rtlCol="0">
            <a:spAutoFit/>
          </a:bodyPr>
          <a:lstStyle/>
          <a:p>
            <a:r>
              <a:rPr lang="fi-FI" sz="1100" b="1" dirty="0"/>
              <a:t>KUSTANNUKSET JA</a:t>
            </a:r>
          </a:p>
          <a:p>
            <a:r>
              <a:rPr lang="fi-FI" sz="1100" b="1" dirty="0"/>
              <a:t>RAHOITUS</a:t>
            </a:r>
          </a:p>
        </p:txBody>
      </p:sp>
      <p:cxnSp>
        <p:nvCxnSpPr>
          <p:cNvPr id="23" name="Straight Connector 22">
            <a:extLst>
              <a:ext uri="{FF2B5EF4-FFF2-40B4-BE49-F238E27FC236}">
                <a16:creationId xmlns:a16="http://schemas.microsoft.com/office/drawing/2014/main" id="{E3B9025D-FE27-6153-E79C-0972257870B5}"/>
              </a:ext>
            </a:extLst>
          </p:cNvPr>
          <p:cNvCxnSpPr>
            <a:cxnSpLocks/>
          </p:cNvCxnSpPr>
          <p:nvPr/>
        </p:nvCxnSpPr>
        <p:spPr>
          <a:xfrm>
            <a:off x="2371729" y="1428627"/>
            <a:ext cx="67948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7FB9F57-D577-D2E5-F07C-FAFF3BF22B6A}"/>
              </a:ext>
            </a:extLst>
          </p:cNvPr>
          <p:cNvCxnSpPr>
            <a:cxnSpLocks/>
          </p:cNvCxnSpPr>
          <p:nvPr/>
        </p:nvCxnSpPr>
        <p:spPr>
          <a:xfrm>
            <a:off x="2362274" y="3000985"/>
            <a:ext cx="680517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330895E-A819-FFE3-46BD-0878DF4DF6D5}"/>
              </a:ext>
            </a:extLst>
          </p:cNvPr>
          <p:cNvCxnSpPr>
            <a:cxnSpLocks/>
          </p:cNvCxnSpPr>
          <p:nvPr/>
        </p:nvCxnSpPr>
        <p:spPr>
          <a:xfrm>
            <a:off x="2371729" y="4758833"/>
            <a:ext cx="6795722" cy="8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B2D0458-B9D7-FD0B-3ED7-CB0DA6A524CB}"/>
              </a:ext>
            </a:extLst>
          </p:cNvPr>
          <p:cNvCxnSpPr>
            <a:cxnSpLocks/>
          </p:cNvCxnSpPr>
          <p:nvPr/>
        </p:nvCxnSpPr>
        <p:spPr>
          <a:xfrm>
            <a:off x="2362274" y="3653800"/>
            <a:ext cx="680517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F32A00C-B048-168F-EB50-76145FBDE622}"/>
              </a:ext>
            </a:extLst>
          </p:cNvPr>
          <p:cNvCxnSpPr>
            <a:cxnSpLocks/>
          </p:cNvCxnSpPr>
          <p:nvPr/>
        </p:nvCxnSpPr>
        <p:spPr>
          <a:xfrm>
            <a:off x="2371729" y="5545565"/>
            <a:ext cx="67948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E4CED12-691A-CF8B-557E-D21AC49373EC}"/>
              </a:ext>
            </a:extLst>
          </p:cNvPr>
          <p:cNvCxnSpPr>
            <a:cxnSpLocks/>
          </p:cNvCxnSpPr>
          <p:nvPr/>
        </p:nvCxnSpPr>
        <p:spPr>
          <a:xfrm>
            <a:off x="2362274" y="6055572"/>
            <a:ext cx="6805177"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A28C7F66-832A-5D0E-7A10-245D820CB1E3}"/>
              </a:ext>
            </a:extLst>
          </p:cNvPr>
          <p:cNvSpPr txBox="1"/>
          <p:nvPr/>
        </p:nvSpPr>
        <p:spPr>
          <a:xfrm>
            <a:off x="2406791" y="6134693"/>
            <a:ext cx="553357" cy="261610"/>
          </a:xfrm>
          <a:prstGeom prst="rect">
            <a:avLst/>
          </a:prstGeom>
          <a:noFill/>
        </p:spPr>
        <p:txBody>
          <a:bodyPr wrap="none" rtlCol="0">
            <a:spAutoFit/>
          </a:bodyPr>
          <a:lstStyle/>
          <a:p>
            <a:r>
              <a:rPr lang="fi-FI" sz="1100" b="1" dirty="0"/>
              <a:t>RISKIT</a:t>
            </a:r>
          </a:p>
        </p:txBody>
      </p:sp>
      <p:cxnSp>
        <p:nvCxnSpPr>
          <p:cNvPr id="44" name="Straight Connector 43">
            <a:extLst>
              <a:ext uri="{FF2B5EF4-FFF2-40B4-BE49-F238E27FC236}">
                <a16:creationId xmlns:a16="http://schemas.microsoft.com/office/drawing/2014/main" id="{8CC3A747-491C-7EDD-AF3D-5F7650C5D243}"/>
              </a:ext>
            </a:extLst>
          </p:cNvPr>
          <p:cNvCxnSpPr>
            <a:cxnSpLocks/>
          </p:cNvCxnSpPr>
          <p:nvPr/>
        </p:nvCxnSpPr>
        <p:spPr>
          <a:xfrm>
            <a:off x="9168276" y="3653800"/>
            <a:ext cx="3023724" cy="0"/>
          </a:xfrm>
          <a:prstGeom prst="line">
            <a:avLst/>
          </a:prstGeom>
        </p:spPr>
        <p:style>
          <a:lnRef idx="1">
            <a:schemeClr val="accent1"/>
          </a:lnRef>
          <a:fillRef idx="0">
            <a:schemeClr val="accent1"/>
          </a:fillRef>
          <a:effectRef idx="0">
            <a:schemeClr val="accent1"/>
          </a:effectRef>
          <a:fontRef idx="minor">
            <a:schemeClr val="tx1"/>
          </a:fontRef>
        </p:style>
      </p:cxnSp>
      <p:sp>
        <p:nvSpPr>
          <p:cNvPr id="45" name="TextBox 21">
            <a:extLst>
              <a:ext uri="{FF2B5EF4-FFF2-40B4-BE49-F238E27FC236}">
                <a16:creationId xmlns:a16="http://schemas.microsoft.com/office/drawing/2014/main" id="{1A6903DD-6A6B-03E0-0947-39068416CE1F}"/>
              </a:ext>
            </a:extLst>
          </p:cNvPr>
          <p:cNvSpPr txBox="1"/>
          <p:nvPr/>
        </p:nvSpPr>
        <p:spPr>
          <a:xfrm>
            <a:off x="2482207" y="4807944"/>
            <a:ext cx="1690214" cy="261610"/>
          </a:xfrm>
          <a:prstGeom prst="rect">
            <a:avLst/>
          </a:prstGeom>
          <a:noFill/>
        </p:spPr>
        <p:txBody>
          <a:bodyPr wrap="square" rtlCol="0">
            <a:spAutoFit/>
          </a:bodyPr>
          <a:lstStyle/>
          <a:p>
            <a:r>
              <a:rPr lang="fi-FI" sz="1100" b="1" dirty="0"/>
              <a:t>VIESTINTÄ JA SEURANTA</a:t>
            </a:r>
          </a:p>
        </p:txBody>
      </p:sp>
      <p:sp>
        <p:nvSpPr>
          <p:cNvPr id="2" name="TextBox 1">
            <a:extLst>
              <a:ext uri="{FF2B5EF4-FFF2-40B4-BE49-F238E27FC236}">
                <a16:creationId xmlns:a16="http://schemas.microsoft.com/office/drawing/2014/main" id="{6647EDC7-BDE5-59BF-6D25-3B15D3E97B30}"/>
              </a:ext>
            </a:extLst>
          </p:cNvPr>
          <p:cNvSpPr txBox="1"/>
          <p:nvPr/>
        </p:nvSpPr>
        <p:spPr>
          <a:xfrm>
            <a:off x="94421" y="618024"/>
            <a:ext cx="2073826" cy="2123658"/>
          </a:xfrm>
          <a:prstGeom prst="rect">
            <a:avLst/>
          </a:prstGeom>
          <a:noFill/>
        </p:spPr>
        <p:txBody>
          <a:bodyPr wrap="square" rtlCol="0">
            <a:spAutoFit/>
          </a:bodyPr>
          <a:lstStyle/>
          <a:p>
            <a:r>
              <a:rPr lang="fi-FI" sz="1200" dirty="0"/>
              <a:t>Tarve kehittää opetussovellus lapsille, jotta he voivat parantaa matemaattisia taitojaan. Kouluprojekti on suunnattu englanniksi matematiikkaa opiskeleville lapsille. Tärkein syy on tarjota nykyaikainen ja miellyttävä sovellus lasten käyttöön, joka tukee interaktiivista ja tehokasta oppimista. </a:t>
            </a:r>
            <a:endParaRPr lang="LID4096" sz="1200" dirty="0"/>
          </a:p>
        </p:txBody>
      </p:sp>
      <p:sp>
        <p:nvSpPr>
          <p:cNvPr id="3" name="TextBox 2">
            <a:extLst>
              <a:ext uri="{FF2B5EF4-FFF2-40B4-BE49-F238E27FC236}">
                <a16:creationId xmlns:a16="http://schemas.microsoft.com/office/drawing/2014/main" id="{97D7D592-FC34-0543-4025-F14CBC34510B}"/>
              </a:ext>
            </a:extLst>
          </p:cNvPr>
          <p:cNvSpPr txBox="1"/>
          <p:nvPr/>
        </p:nvSpPr>
        <p:spPr>
          <a:xfrm>
            <a:off x="94421" y="3727529"/>
            <a:ext cx="2332103" cy="3023905"/>
          </a:xfrm>
          <a:prstGeom prst="rect">
            <a:avLst/>
          </a:prstGeom>
          <a:noFill/>
        </p:spPr>
        <p:txBody>
          <a:bodyPr wrap="square" rtlCol="0">
            <a:spAutoFit/>
          </a:bodyPr>
          <a:lstStyle/>
          <a:p>
            <a:pPr algn="l">
              <a:buFont typeface="Arial" panose="020B0604020202020204" pitchFamily="34" charset="0"/>
              <a:buChar char="•"/>
            </a:pPr>
            <a:r>
              <a:rPr lang="fi-FI" sz="1200" dirty="0"/>
              <a:t>Kehittää opetussovellus, </a:t>
            </a:r>
            <a:r>
              <a:rPr lang="fi-FI" sz="1200" b="0" i="0" dirty="0">
                <a:solidFill>
                  <a:srgbClr val="111111"/>
                </a:solidFill>
                <a:effectLst/>
                <a:latin typeface=".SFUI-Regular"/>
              </a:rPr>
              <a:t>joka auttaa lapsia parantamaan matemaattisia taitoja.</a:t>
            </a:r>
          </a:p>
          <a:p>
            <a:pPr algn="l">
              <a:spcBef>
                <a:spcPts val="900"/>
              </a:spcBef>
              <a:buFont typeface="Arial" panose="020B0604020202020204" pitchFamily="34" charset="0"/>
              <a:buChar char="•"/>
            </a:pPr>
            <a:r>
              <a:rPr lang="fi-FI" sz="1200" b="0" i="0" dirty="0">
                <a:solidFill>
                  <a:srgbClr val="111111"/>
                </a:solidFill>
                <a:effectLst/>
                <a:latin typeface=".SFUI-Regular"/>
              </a:rPr>
              <a:t>Toteuttaa sovelluksen ensimmäinen taso ja luoda houkutteleva ja helppokäyttöinen käyttöliittymä.</a:t>
            </a:r>
            <a:endParaRPr lang="fi-FI" sz="1200" b="0" i="0" dirty="0">
              <a:solidFill>
                <a:srgbClr val="111111"/>
              </a:solidFill>
              <a:effectLst/>
              <a:latin typeface=".SF UI"/>
            </a:endParaRPr>
          </a:p>
          <a:p>
            <a:pPr algn="l">
              <a:spcBef>
                <a:spcPts val="900"/>
              </a:spcBef>
              <a:buFont typeface="Arial" panose="020B0604020202020204" pitchFamily="34" charset="0"/>
              <a:buChar char="•"/>
            </a:pPr>
            <a:r>
              <a:rPr lang="fi-FI" sz="1200" b="0" i="0" dirty="0">
                <a:solidFill>
                  <a:srgbClr val="111111"/>
                </a:solidFill>
                <a:effectLst/>
                <a:latin typeface=".SFUI-Regular"/>
              </a:rPr>
              <a:t>Tarjota edistymisen seuranta, jotta oppilaan saavutukset tallentuvat.</a:t>
            </a:r>
            <a:endParaRPr lang="fi-FI" sz="1200" b="0" i="0" dirty="0">
              <a:solidFill>
                <a:srgbClr val="111111"/>
              </a:solidFill>
              <a:effectLst/>
              <a:latin typeface=".SF UI"/>
            </a:endParaRPr>
          </a:p>
          <a:p>
            <a:pPr algn="l">
              <a:spcBef>
                <a:spcPts val="900"/>
              </a:spcBef>
              <a:buFont typeface="Arial" panose="020B0604020202020204" pitchFamily="34" charset="0"/>
              <a:buChar char="•"/>
            </a:pPr>
            <a:r>
              <a:rPr lang="fi-FI" sz="1200" b="0" i="0" dirty="0">
                <a:solidFill>
                  <a:srgbClr val="111111"/>
                </a:solidFill>
                <a:effectLst/>
                <a:latin typeface=".SFUI-Regular"/>
              </a:rPr>
              <a:t>Lisätä toiminto, joka lähettää vanhemmille ilmoituksia lapsen edistymisestä jokaisen suoritetun tason jälkeen.</a:t>
            </a:r>
            <a:endParaRPr lang="LID4096" sz="1200" dirty="0"/>
          </a:p>
        </p:txBody>
      </p:sp>
      <p:sp>
        <p:nvSpPr>
          <p:cNvPr id="11" name="TextBox 10">
            <a:extLst>
              <a:ext uri="{FF2B5EF4-FFF2-40B4-BE49-F238E27FC236}">
                <a16:creationId xmlns:a16="http://schemas.microsoft.com/office/drawing/2014/main" id="{D84E4126-8373-A1F2-7009-0ACEDEF4D8E7}"/>
              </a:ext>
            </a:extLst>
          </p:cNvPr>
          <p:cNvSpPr txBox="1"/>
          <p:nvPr/>
        </p:nvSpPr>
        <p:spPr>
          <a:xfrm>
            <a:off x="2567765" y="3221174"/>
            <a:ext cx="6273705" cy="461665"/>
          </a:xfrm>
          <a:prstGeom prst="rect">
            <a:avLst/>
          </a:prstGeom>
          <a:noFill/>
        </p:spPr>
        <p:txBody>
          <a:bodyPr wrap="square" rtlCol="0">
            <a:spAutoFit/>
          </a:bodyPr>
          <a:lstStyle/>
          <a:p>
            <a:r>
              <a:rPr lang="fi-FI" sz="1200" dirty="0"/>
              <a:t>C# ja </a:t>
            </a:r>
            <a:r>
              <a:rPr lang="fi-FI" sz="1200" dirty="0" err="1"/>
              <a:t>Unity</a:t>
            </a:r>
            <a:r>
              <a:rPr lang="fi-FI" sz="1200" dirty="0"/>
              <a:t>-osaaminen kehitystyötä varten. Toteutan projektin itsenäisesti projektipäällikön ohjauksessa. </a:t>
            </a:r>
            <a:endParaRPr lang="LID4096" dirty="0"/>
          </a:p>
        </p:txBody>
      </p:sp>
      <p:sp>
        <p:nvSpPr>
          <p:cNvPr id="12" name="TextBox 11">
            <a:extLst>
              <a:ext uri="{FF2B5EF4-FFF2-40B4-BE49-F238E27FC236}">
                <a16:creationId xmlns:a16="http://schemas.microsoft.com/office/drawing/2014/main" id="{18A30F0F-9D1D-427A-F1FD-43C9EBD3A054}"/>
              </a:ext>
            </a:extLst>
          </p:cNvPr>
          <p:cNvSpPr txBox="1"/>
          <p:nvPr/>
        </p:nvSpPr>
        <p:spPr>
          <a:xfrm>
            <a:off x="2486878" y="3911771"/>
            <a:ext cx="6396733" cy="830997"/>
          </a:xfrm>
          <a:prstGeom prst="rect">
            <a:avLst/>
          </a:prstGeom>
          <a:noFill/>
        </p:spPr>
        <p:txBody>
          <a:bodyPr wrap="square" rtlCol="0">
            <a:spAutoFit/>
          </a:bodyPr>
          <a:lstStyle/>
          <a:p>
            <a:r>
              <a:rPr lang="fi-FI" sz="1200" dirty="0"/>
              <a:t>Käyttöliittymän (UI) kehitys: 2 viikkoa. Ensimmäisen tason luominen: 2 viikkoa. Edistymisen seurannan ja latauksen kehittäminen: 2 viikkoa. Opiskelun tulosten lähettämisen ja ilmoittamisen kehittäminen vanhemmille: </a:t>
            </a:r>
            <a:r>
              <a:rPr lang="ru-RU" sz="1200" dirty="0"/>
              <a:t>2</a:t>
            </a:r>
            <a:r>
              <a:rPr lang="fi-FI" sz="1200" dirty="0"/>
              <a:t> viikkoa. Testaus ja virheenkorjaus: 1 viikko. Kokonaisaika: </a:t>
            </a:r>
            <a:r>
              <a:rPr lang="en-GB" sz="1200" dirty="0" err="1"/>
              <a:t>noin</a:t>
            </a:r>
            <a:r>
              <a:rPr lang="en-GB" sz="1200" dirty="0"/>
              <a:t> </a:t>
            </a:r>
            <a:r>
              <a:rPr lang="fi-FI" sz="1200" dirty="0"/>
              <a:t>2 kuukautta.</a:t>
            </a:r>
            <a:endParaRPr lang="LID4096" sz="1200" dirty="0"/>
          </a:p>
        </p:txBody>
      </p:sp>
      <p:sp>
        <p:nvSpPr>
          <p:cNvPr id="13" name="TextBox 12">
            <a:extLst>
              <a:ext uri="{FF2B5EF4-FFF2-40B4-BE49-F238E27FC236}">
                <a16:creationId xmlns:a16="http://schemas.microsoft.com/office/drawing/2014/main" id="{B97D05A3-68A4-E053-D2D5-2F3721FA7910}"/>
              </a:ext>
            </a:extLst>
          </p:cNvPr>
          <p:cNvSpPr txBox="1"/>
          <p:nvPr/>
        </p:nvSpPr>
        <p:spPr>
          <a:xfrm>
            <a:off x="2463478" y="5009920"/>
            <a:ext cx="6505331" cy="461665"/>
          </a:xfrm>
          <a:prstGeom prst="rect">
            <a:avLst/>
          </a:prstGeom>
          <a:noFill/>
        </p:spPr>
        <p:txBody>
          <a:bodyPr wrap="square" rtlCol="0">
            <a:spAutoFit/>
          </a:bodyPr>
          <a:lstStyle/>
          <a:p>
            <a:r>
              <a:rPr lang="fi-FI" sz="1200" dirty="0"/>
              <a:t>Viikoittaiset kokoukset projektin etenemisen käsittelemiseksi. Tehtävien hallintajärjestelmän käyttö edistymisen seuraamiseen. Dokumentoinnin ja raporttien säännöllinen päivitys.</a:t>
            </a:r>
            <a:endParaRPr lang="LID4096" sz="1200" dirty="0"/>
          </a:p>
        </p:txBody>
      </p:sp>
      <p:sp>
        <p:nvSpPr>
          <p:cNvPr id="16" name="TextBox 15">
            <a:extLst>
              <a:ext uri="{FF2B5EF4-FFF2-40B4-BE49-F238E27FC236}">
                <a16:creationId xmlns:a16="http://schemas.microsoft.com/office/drawing/2014/main" id="{6A19676E-2E60-6B19-3441-B57FCC90E658}"/>
              </a:ext>
            </a:extLst>
          </p:cNvPr>
          <p:cNvSpPr txBox="1"/>
          <p:nvPr/>
        </p:nvSpPr>
        <p:spPr>
          <a:xfrm>
            <a:off x="2960149" y="6147429"/>
            <a:ext cx="5919896" cy="646331"/>
          </a:xfrm>
          <a:prstGeom prst="rect">
            <a:avLst/>
          </a:prstGeom>
          <a:noFill/>
        </p:spPr>
        <p:txBody>
          <a:bodyPr wrap="square" rtlCol="0">
            <a:spAutoFit/>
          </a:bodyPr>
          <a:lstStyle/>
          <a:p>
            <a:pPr marL="171450" indent="-171450">
              <a:buFont typeface="Arial" panose="020B0604020202020204" pitchFamily="34" charset="0"/>
              <a:buChar char="•"/>
            </a:pPr>
            <a:r>
              <a:rPr lang="fi-FI" sz="1200" dirty="0"/>
              <a:t>Mahdolliset viivästykset teknisten haasteiden tai virheiden takia.</a:t>
            </a:r>
          </a:p>
          <a:p>
            <a:pPr marL="171450" indent="-171450">
              <a:buFont typeface="Arial" panose="020B0604020202020204" pitchFamily="34" charset="0"/>
              <a:buChar char="•"/>
            </a:pPr>
            <a:r>
              <a:rPr lang="fi-FI" sz="1200" dirty="0"/>
              <a:t>Rajoitettu tietosuoja kouluprojektissa (työprojektissa toteutetaan täysi tietosuoja).</a:t>
            </a:r>
          </a:p>
          <a:p>
            <a:pPr marL="171450" indent="-171450">
              <a:buFont typeface="Arial" panose="020B0604020202020204" pitchFamily="34" charset="0"/>
              <a:buChar char="•"/>
            </a:pPr>
            <a:r>
              <a:rPr lang="fi-FI" sz="1200" dirty="0"/>
              <a:t>Vaikeuksia JSON-tiedoston tai vanhemmille lähetettävien ilmoitusten API-integraatiossa.</a:t>
            </a:r>
            <a:endParaRPr lang="LID4096" sz="1200" dirty="0"/>
          </a:p>
        </p:txBody>
      </p:sp>
      <p:sp>
        <p:nvSpPr>
          <p:cNvPr id="21" name="TextBox 20">
            <a:extLst>
              <a:ext uri="{FF2B5EF4-FFF2-40B4-BE49-F238E27FC236}">
                <a16:creationId xmlns:a16="http://schemas.microsoft.com/office/drawing/2014/main" id="{4829009E-D2D0-7619-871C-58FB08530B2C}"/>
              </a:ext>
            </a:extLst>
          </p:cNvPr>
          <p:cNvSpPr txBox="1"/>
          <p:nvPr/>
        </p:nvSpPr>
        <p:spPr>
          <a:xfrm>
            <a:off x="3647683" y="5653697"/>
            <a:ext cx="5343160" cy="276999"/>
          </a:xfrm>
          <a:prstGeom prst="rect">
            <a:avLst/>
          </a:prstGeom>
          <a:noFill/>
        </p:spPr>
        <p:txBody>
          <a:bodyPr wrap="square" rtlCol="0">
            <a:spAutoFit/>
          </a:bodyPr>
          <a:lstStyle/>
          <a:p>
            <a:r>
              <a:rPr lang="fi-FI" sz="1200" dirty="0"/>
              <a:t>Kustannukset ja rahoitus määräytyvät sopimuksen ehtojen mukaisesti</a:t>
            </a:r>
            <a:endParaRPr lang="LID4096" sz="1200" dirty="0"/>
          </a:p>
        </p:txBody>
      </p:sp>
      <p:sp>
        <p:nvSpPr>
          <p:cNvPr id="24" name="TextBox 23">
            <a:extLst>
              <a:ext uri="{FF2B5EF4-FFF2-40B4-BE49-F238E27FC236}">
                <a16:creationId xmlns:a16="http://schemas.microsoft.com/office/drawing/2014/main" id="{4F28DA61-AC51-3020-51E0-53C310FA529F}"/>
              </a:ext>
            </a:extLst>
          </p:cNvPr>
          <p:cNvSpPr txBox="1"/>
          <p:nvPr/>
        </p:nvSpPr>
        <p:spPr>
          <a:xfrm>
            <a:off x="9318354" y="500551"/>
            <a:ext cx="2544564" cy="2123658"/>
          </a:xfrm>
          <a:prstGeom prst="rect">
            <a:avLst/>
          </a:prstGeom>
          <a:noFill/>
        </p:spPr>
        <p:txBody>
          <a:bodyPr wrap="square" rtlCol="0">
            <a:spAutoFit/>
          </a:bodyPr>
          <a:lstStyle/>
          <a:p>
            <a:pPr marL="171450" indent="-171450">
              <a:buFont typeface="Arial" panose="020B0604020202020204" pitchFamily="34" charset="0"/>
              <a:buChar char="•"/>
            </a:pPr>
            <a:r>
              <a:rPr lang="fi-FI" sz="1200" dirty="0"/>
              <a:t>Projektin valmistuttua lapset voivat käyttää sovellusta matematiikan opiskeluun aloittaen ensimmäiseltä tasolta ja edeten järjestyksessä.</a:t>
            </a:r>
          </a:p>
          <a:p>
            <a:endParaRPr lang="fi-FI" sz="1200" dirty="0"/>
          </a:p>
          <a:p>
            <a:pPr marL="171450" indent="-171450">
              <a:buFont typeface="Arial" panose="020B0604020202020204" pitchFamily="34" charset="0"/>
              <a:buChar char="•"/>
            </a:pPr>
            <a:r>
              <a:rPr lang="fi-FI" sz="1200" dirty="0"/>
              <a:t>Vanhemmat saavat ilmoituksia lapsensa edistymisestä.</a:t>
            </a:r>
          </a:p>
          <a:p>
            <a:endParaRPr lang="fi-FI" sz="1200" dirty="0"/>
          </a:p>
          <a:p>
            <a:pPr marL="171450" indent="-171450">
              <a:buFont typeface="Arial" panose="020B0604020202020204" pitchFamily="34" charset="0"/>
              <a:buChar char="•"/>
            </a:pPr>
            <a:r>
              <a:rPr lang="fi-FI" sz="1200" dirty="0"/>
              <a:t>Sovellus tulee osaksi suurempaa opetussovellusta, jonka kehitys jatkuu työpaikalla.</a:t>
            </a:r>
            <a:endParaRPr lang="LID4096" sz="1200" dirty="0"/>
          </a:p>
        </p:txBody>
      </p:sp>
      <p:sp>
        <p:nvSpPr>
          <p:cNvPr id="28" name="TextBox 27">
            <a:extLst>
              <a:ext uri="{FF2B5EF4-FFF2-40B4-BE49-F238E27FC236}">
                <a16:creationId xmlns:a16="http://schemas.microsoft.com/office/drawing/2014/main" id="{255537FB-CB72-D229-704B-43E6271AFAFB}"/>
              </a:ext>
            </a:extLst>
          </p:cNvPr>
          <p:cNvSpPr txBox="1"/>
          <p:nvPr/>
        </p:nvSpPr>
        <p:spPr>
          <a:xfrm>
            <a:off x="9380943" y="4175490"/>
            <a:ext cx="2481975" cy="2492990"/>
          </a:xfrm>
          <a:prstGeom prst="rect">
            <a:avLst/>
          </a:prstGeom>
          <a:noFill/>
        </p:spPr>
        <p:txBody>
          <a:bodyPr wrap="square" rtlCol="0">
            <a:spAutoFit/>
          </a:bodyPr>
          <a:lstStyle/>
          <a:p>
            <a:pPr marL="171450" indent="-171450">
              <a:buFont typeface="Arial" panose="020B0604020202020204" pitchFamily="34" charset="0"/>
              <a:buChar char="•"/>
            </a:pPr>
            <a:r>
              <a:rPr lang="fi-FI" sz="1200" dirty="0"/>
              <a:t>Keskeiset tulokset: toimiva sovellus käyttöliittymällä, ensimmäisellä tasolla, edistymisen seurannalla ja vanhemmille suunnatulla ilmoitusjärjestelmällä.</a:t>
            </a:r>
          </a:p>
          <a:p>
            <a:endParaRPr lang="fi-FI" sz="1200" dirty="0"/>
          </a:p>
          <a:p>
            <a:pPr marL="171450" indent="-171450">
              <a:buFont typeface="Arial" panose="020B0604020202020204" pitchFamily="34" charset="0"/>
              <a:buChar char="•"/>
            </a:pPr>
            <a:r>
              <a:rPr lang="fi-FI" sz="1200" dirty="0"/>
              <a:t>Projektin menestystä arvioidaan sovelluksen vakaudella ja käyttäjätyytyväisyydellä.</a:t>
            </a:r>
          </a:p>
          <a:p>
            <a:endParaRPr lang="fi-FI" sz="1200" dirty="0"/>
          </a:p>
          <a:p>
            <a:pPr marL="171450" indent="-171450">
              <a:buFont typeface="Arial" panose="020B0604020202020204" pitchFamily="34" charset="0"/>
              <a:buChar char="•"/>
            </a:pPr>
            <a:r>
              <a:rPr lang="fi-FI" sz="1200" dirty="0"/>
              <a:t>Sovellus jää lasten käyttöön ja toimii pohjana jatkokehitykselle.</a:t>
            </a:r>
            <a:endParaRPr lang="LID4096" sz="1200" dirty="0"/>
          </a:p>
        </p:txBody>
      </p:sp>
      <p:sp>
        <p:nvSpPr>
          <p:cNvPr id="32" name="Rectangle 1">
            <a:extLst>
              <a:ext uri="{FF2B5EF4-FFF2-40B4-BE49-F238E27FC236}">
                <a16:creationId xmlns:a16="http://schemas.microsoft.com/office/drawing/2014/main" id="{D02B7D00-FB7B-025D-41E9-270109ECC46D}"/>
              </a:ext>
            </a:extLst>
          </p:cNvPr>
          <p:cNvSpPr>
            <a:spLocks noChangeArrowheads="1"/>
          </p:cNvSpPr>
          <p:nvPr/>
        </p:nvSpPr>
        <p:spPr bwMode="auto">
          <a:xfrm>
            <a:off x="2461651" y="268109"/>
            <a:ext cx="687555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LID4096" altLang="LID4096" sz="1200" b="0" i="0" u="none" strike="noStrike" cap="none" normalizeH="0" baseline="0" dirty="0">
                <a:ln>
                  <a:noFill/>
                </a:ln>
                <a:solidFill>
                  <a:schemeClr val="tx1"/>
                </a:solidFill>
                <a:effectLst/>
              </a:rPr>
              <a:t>Kehitetään intuitiivinen käyttöliittymä, jotta lapset voivat helposti käyttää sovellusta ja ratkaista tehtäviä.</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LID4096" altLang="LID4096" sz="1200" b="0" i="0" u="none" strike="noStrike" cap="none" normalizeH="0" baseline="0" dirty="0">
                <a:ln>
                  <a:noFill/>
                </a:ln>
                <a:solidFill>
                  <a:schemeClr val="tx1"/>
                </a:solidFill>
                <a:effectLst/>
              </a:rPr>
              <a:t>Luodaan ensimmäinen taso kiinnostavilla matemaattisilla tehtävillä, jotka tukevat perusosaamisen kehittymistä.</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LID4096" altLang="LID4096" sz="1200" b="0" i="0" u="none" strike="noStrike" cap="none" normalizeH="0" baseline="0" dirty="0">
                <a:ln>
                  <a:noFill/>
                </a:ln>
                <a:solidFill>
                  <a:schemeClr val="tx1"/>
                </a:solidFill>
                <a:effectLst/>
              </a:rPr>
              <a:t>Kehitetään ominaisuus edistymisen seuraamiseksi, jotta lapset voivat tallentaa edistymisensä.</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LID4096" altLang="LID4096" sz="1200" b="0" i="0" u="none" strike="noStrike" cap="none" normalizeH="0" baseline="0" dirty="0">
                <a:ln>
                  <a:noFill/>
                </a:ln>
                <a:solidFill>
                  <a:schemeClr val="tx1"/>
                </a:solidFill>
                <a:effectLst/>
              </a:rPr>
              <a:t>Toteutetaan järjestelmä, joka automaattisesti lähettää ilmoituksen vanhemmille, kun lapsi suorittaa tason. </a:t>
            </a:r>
          </a:p>
        </p:txBody>
      </p:sp>
      <p:sp>
        <p:nvSpPr>
          <p:cNvPr id="46" name="Rectangle 2">
            <a:extLst>
              <a:ext uri="{FF2B5EF4-FFF2-40B4-BE49-F238E27FC236}">
                <a16:creationId xmlns:a16="http://schemas.microsoft.com/office/drawing/2014/main" id="{FA13815D-FAFD-B0D9-AAD5-7D841BFC122F}"/>
              </a:ext>
            </a:extLst>
          </p:cNvPr>
          <p:cNvSpPr>
            <a:spLocks noChangeArrowheads="1"/>
          </p:cNvSpPr>
          <p:nvPr/>
        </p:nvSpPr>
        <p:spPr bwMode="auto">
          <a:xfrm>
            <a:off x="2557992" y="1621614"/>
            <a:ext cx="6458557"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GB" altLang="LID4096" sz="1200" i="0" u="none" strike="noStrike" cap="none" normalizeH="0" baseline="0" dirty="0">
                <a:ln>
                  <a:noFill/>
                </a:ln>
                <a:solidFill>
                  <a:schemeClr val="tx1"/>
                </a:solidFill>
                <a:effectLst/>
              </a:rPr>
              <a:t>1. </a:t>
            </a:r>
            <a:r>
              <a:rPr kumimoji="0" lang="LID4096" altLang="LID4096" sz="1200" i="0" u="none" strike="noStrike" cap="none" normalizeH="0" baseline="0" dirty="0">
                <a:ln>
                  <a:noFill/>
                </a:ln>
                <a:solidFill>
                  <a:schemeClr val="tx1"/>
                </a:solidFill>
                <a:effectLst/>
              </a:rPr>
              <a:t>Käyttöliittymän (UI) kehitys – Selkeän ja lapsiystävällisen käyttöliittymän luominen.</a:t>
            </a:r>
          </a:p>
          <a:p>
            <a:pPr marL="0" marR="0" lvl="0" indent="0" algn="l" defTabSz="914400" rtl="0" eaLnBrk="0" fontAlgn="base" latinLnBrk="0" hangingPunct="0">
              <a:lnSpc>
                <a:spcPct val="100000"/>
              </a:lnSpc>
              <a:spcBef>
                <a:spcPct val="0"/>
              </a:spcBef>
              <a:spcAft>
                <a:spcPct val="0"/>
              </a:spcAft>
              <a:buClrTx/>
              <a:buSzTx/>
              <a:tabLst/>
            </a:pPr>
            <a:r>
              <a:rPr kumimoji="0" lang="en-GB" altLang="LID4096" sz="1200" i="0" u="none" strike="noStrike" cap="none" normalizeH="0" baseline="0" dirty="0">
                <a:ln>
                  <a:noFill/>
                </a:ln>
                <a:solidFill>
                  <a:schemeClr val="tx1"/>
                </a:solidFill>
                <a:effectLst/>
              </a:rPr>
              <a:t>2. </a:t>
            </a:r>
            <a:r>
              <a:rPr kumimoji="0" lang="LID4096" altLang="LID4096" sz="1200" i="0" u="none" strike="noStrike" cap="none" normalizeH="0" baseline="0" dirty="0">
                <a:ln>
                  <a:noFill/>
                </a:ln>
                <a:solidFill>
                  <a:schemeClr val="tx1"/>
                </a:solidFill>
                <a:effectLst/>
              </a:rPr>
              <a:t>Ensimmäisen tason kehitys – Ensimmäisen tason ja interaktiivisten tehtävien toteutus.</a:t>
            </a:r>
          </a:p>
          <a:p>
            <a:pPr marL="0" marR="0" lvl="0" indent="0" algn="l" defTabSz="914400" rtl="0" eaLnBrk="0" fontAlgn="base" latinLnBrk="0" hangingPunct="0">
              <a:lnSpc>
                <a:spcPct val="100000"/>
              </a:lnSpc>
              <a:spcBef>
                <a:spcPct val="0"/>
              </a:spcBef>
              <a:spcAft>
                <a:spcPct val="0"/>
              </a:spcAft>
              <a:buClrTx/>
              <a:buSzTx/>
              <a:tabLst/>
            </a:pPr>
            <a:r>
              <a:rPr kumimoji="0" lang="en-GB" altLang="LID4096" sz="1200" i="0" u="none" strike="noStrike" cap="none" normalizeH="0" baseline="0" dirty="0">
                <a:ln>
                  <a:noFill/>
                </a:ln>
                <a:solidFill>
                  <a:schemeClr val="tx1"/>
                </a:solidFill>
                <a:effectLst/>
              </a:rPr>
              <a:t>3. </a:t>
            </a:r>
            <a:r>
              <a:rPr kumimoji="0" lang="LID4096" altLang="LID4096" sz="1200" i="0" u="none" strike="noStrike" cap="none" normalizeH="0" baseline="0" dirty="0">
                <a:ln>
                  <a:noFill/>
                </a:ln>
                <a:solidFill>
                  <a:schemeClr val="tx1"/>
                </a:solidFill>
                <a:effectLst/>
              </a:rPr>
              <a:t>Edistymisen seurannan ja latauksen kehittäminen – Ominaisuuden toteuttaminen, joka tallentaa lapsen edistymisen, jotta hän voi jatkaa myöhemmin samasta kohdasta.</a:t>
            </a:r>
          </a:p>
          <a:p>
            <a:pPr marL="0" marR="0" lvl="0" indent="0" algn="l" defTabSz="914400" rtl="0" eaLnBrk="0" fontAlgn="base" latinLnBrk="0" hangingPunct="0">
              <a:lnSpc>
                <a:spcPct val="100000"/>
              </a:lnSpc>
              <a:spcBef>
                <a:spcPct val="0"/>
              </a:spcBef>
              <a:spcAft>
                <a:spcPct val="0"/>
              </a:spcAft>
              <a:buClrTx/>
              <a:buSzTx/>
              <a:tabLst/>
            </a:pPr>
            <a:r>
              <a:rPr kumimoji="0" lang="en-GB" altLang="LID4096" sz="1200" i="0" u="none" strike="noStrike" cap="none" normalizeH="0" baseline="0" dirty="0">
                <a:ln>
                  <a:noFill/>
                </a:ln>
                <a:solidFill>
                  <a:schemeClr val="tx1"/>
                </a:solidFill>
                <a:effectLst/>
              </a:rPr>
              <a:t>4. </a:t>
            </a:r>
            <a:r>
              <a:rPr kumimoji="0" lang="LID4096" altLang="LID4096" sz="1200" i="0" u="none" strike="noStrike" cap="none" normalizeH="0" baseline="0" dirty="0">
                <a:ln>
                  <a:noFill/>
                </a:ln>
                <a:solidFill>
                  <a:schemeClr val="tx1"/>
                </a:solidFill>
                <a:effectLst/>
              </a:rPr>
              <a:t>Opiskelun tulosten automaattisen ilmoittamisen kehittäminen vanhemmille – Ominaisuuden kehittäminen, joka lähettää vanhemmille ilmoituksen, kun taso on suoritettu.</a:t>
            </a:r>
          </a:p>
          <a:p>
            <a:pPr marL="0" marR="0" lvl="0" indent="0" algn="l" defTabSz="914400" rtl="0" eaLnBrk="0" fontAlgn="base" latinLnBrk="0" hangingPunct="0">
              <a:lnSpc>
                <a:spcPct val="100000"/>
              </a:lnSpc>
              <a:spcBef>
                <a:spcPct val="0"/>
              </a:spcBef>
              <a:spcAft>
                <a:spcPct val="0"/>
              </a:spcAft>
              <a:buClrTx/>
              <a:buSzTx/>
              <a:tabLst/>
            </a:pPr>
            <a:r>
              <a:rPr kumimoji="0" lang="en-GB" altLang="LID4096" sz="1200" i="0" u="none" strike="noStrike" cap="none" normalizeH="0" baseline="0" dirty="0">
                <a:ln>
                  <a:noFill/>
                </a:ln>
                <a:solidFill>
                  <a:schemeClr val="tx1"/>
                </a:solidFill>
                <a:effectLst/>
              </a:rPr>
              <a:t>5. </a:t>
            </a:r>
            <a:r>
              <a:rPr kumimoji="0" lang="LID4096" altLang="LID4096" sz="1200" i="0" u="none" strike="noStrike" cap="none" normalizeH="0" baseline="0" dirty="0">
                <a:ln>
                  <a:noFill/>
                </a:ln>
                <a:solidFill>
                  <a:schemeClr val="tx1"/>
                </a:solidFill>
                <a:effectLst/>
              </a:rPr>
              <a:t>Testaus ja virheenkorjaus – Sovelluksen kattava testaus ja mahdollisten virheiden korjaus. </a:t>
            </a:r>
          </a:p>
        </p:txBody>
      </p:sp>
    </p:spTree>
    <p:extLst>
      <p:ext uri="{BB962C8B-B14F-4D97-AF65-F5344CB8AC3E}">
        <p14:creationId xmlns:p14="http://schemas.microsoft.com/office/powerpoint/2010/main" val="977436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2912533" y="0"/>
            <a:ext cx="0"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8576733"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7241" y="3772328"/>
            <a:ext cx="906017" cy="261610"/>
          </a:xfrm>
          <a:prstGeom prst="rect">
            <a:avLst/>
          </a:prstGeom>
          <a:noFill/>
        </p:spPr>
        <p:txBody>
          <a:bodyPr wrap="none" rtlCol="0">
            <a:spAutoFit/>
          </a:bodyPr>
          <a:lstStyle/>
          <a:p>
            <a:r>
              <a:rPr lang="fi-FI" sz="1100" b="1" dirty="0"/>
              <a:t>TAVOITTEET</a:t>
            </a:r>
          </a:p>
        </p:txBody>
      </p:sp>
      <p:sp>
        <p:nvSpPr>
          <p:cNvPr id="8" name="TextBox 7"/>
          <p:cNvSpPr txBox="1"/>
          <p:nvPr/>
        </p:nvSpPr>
        <p:spPr>
          <a:xfrm>
            <a:off x="8730741" y="3772328"/>
            <a:ext cx="785793" cy="261610"/>
          </a:xfrm>
          <a:prstGeom prst="rect">
            <a:avLst/>
          </a:prstGeom>
          <a:noFill/>
        </p:spPr>
        <p:txBody>
          <a:bodyPr wrap="none" rtlCol="0">
            <a:spAutoFit/>
          </a:bodyPr>
          <a:lstStyle/>
          <a:p>
            <a:r>
              <a:rPr lang="fi-FI" sz="1100" b="1" dirty="0"/>
              <a:t>TULOKSET</a:t>
            </a:r>
          </a:p>
        </p:txBody>
      </p:sp>
      <p:cxnSp>
        <p:nvCxnSpPr>
          <p:cNvPr id="10" name="Straight Connector 9"/>
          <p:cNvCxnSpPr/>
          <p:nvPr/>
        </p:nvCxnSpPr>
        <p:spPr>
          <a:xfrm>
            <a:off x="0" y="3606800"/>
            <a:ext cx="291253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97241" y="123196"/>
            <a:ext cx="1003801" cy="261610"/>
          </a:xfrm>
          <a:prstGeom prst="rect">
            <a:avLst/>
          </a:prstGeom>
          <a:noFill/>
        </p:spPr>
        <p:txBody>
          <a:bodyPr wrap="none" rtlCol="0">
            <a:spAutoFit/>
          </a:bodyPr>
          <a:lstStyle/>
          <a:p>
            <a:r>
              <a:rPr lang="fi-FI" sz="1100" b="1" dirty="0"/>
              <a:t>ALKUTILANNE</a:t>
            </a:r>
          </a:p>
        </p:txBody>
      </p:sp>
      <p:sp>
        <p:nvSpPr>
          <p:cNvPr id="15" name="TextBox 14"/>
          <p:cNvSpPr txBox="1"/>
          <p:nvPr/>
        </p:nvSpPr>
        <p:spPr>
          <a:xfrm>
            <a:off x="8729133" y="148596"/>
            <a:ext cx="1088760" cy="261610"/>
          </a:xfrm>
          <a:prstGeom prst="rect">
            <a:avLst/>
          </a:prstGeom>
          <a:noFill/>
        </p:spPr>
        <p:txBody>
          <a:bodyPr wrap="none" rtlCol="0">
            <a:spAutoFit/>
          </a:bodyPr>
          <a:lstStyle/>
          <a:p>
            <a:r>
              <a:rPr lang="fi-FI" sz="1100" b="1" dirty="0"/>
              <a:t>LOPPUTILANNE</a:t>
            </a:r>
          </a:p>
        </p:txBody>
      </p:sp>
      <p:sp>
        <p:nvSpPr>
          <p:cNvPr id="17" name="TextBox 16"/>
          <p:cNvSpPr txBox="1"/>
          <p:nvPr/>
        </p:nvSpPr>
        <p:spPr>
          <a:xfrm>
            <a:off x="3010317" y="140129"/>
            <a:ext cx="811441" cy="261610"/>
          </a:xfrm>
          <a:prstGeom prst="rect">
            <a:avLst/>
          </a:prstGeom>
          <a:noFill/>
        </p:spPr>
        <p:txBody>
          <a:bodyPr wrap="none" rtlCol="0">
            <a:spAutoFit/>
          </a:bodyPr>
          <a:lstStyle/>
          <a:p>
            <a:r>
              <a:rPr lang="fi-FI" sz="1100" b="1" dirty="0"/>
              <a:t>TOTEUTUS</a:t>
            </a:r>
          </a:p>
        </p:txBody>
      </p:sp>
      <p:sp>
        <p:nvSpPr>
          <p:cNvPr id="18" name="TextBox 17"/>
          <p:cNvSpPr txBox="1"/>
          <p:nvPr/>
        </p:nvSpPr>
        <p:spPr>
          <a:xfrm>
            <a:off x="3020783" y="1482190"/>
            <a:ext cx="688009" cy="261610"/>
          </a:xfrm>
          <a:prstGeom prst="rect">
            <a:avLst/>
          </a:prstGeom>
          <a:noFill/>
        </p:spPr>
        <p:txBody>
          <a:bodyPr wrap="none" rtlCol="0">
            <a:spAutoFit/>
          </a:bodyPr>
          <a:lstStyle/>
          <a:p>
            <a:r>
              <a:rPr lang="fi-FI" sz="1100" b="1" dirty="0"/>
              <a:t>VAIHEET</a:t>
            </a:r>
          </a:p>
        </p:txBody>
      </p:sp>
      <p:sp>
        <p:nvSpPr>
          <p:cNvPr id="19" name="TextBox 18"/>
          <p:cNvSpPr txBox="1"/>
          <p:nvPr/>
        </p:nvSpPr>
        <p:spPr>
          <a:xfrm>
            <a:off x="3010317" y="3653800"/>
            <a:ext cx="865943" cy="261610"/>
          </a:xfrm>
          <a:prstGeom prst="rect">
            <a:avLst/>
          </a:prstGeom>
          <a:noFill/>
        </p:spPr>
        <p:txBody>
          <a:bodyPr wrap="none" rtlCol="0">
            <a:spAutoFit/>
          </a:bodyPr>
          <a:lstStyle/>
          <a:p>
            <a:r>
              <a:rPr lang="fi-FI" sz="1100" b="1" dirty="0"/>
              <a:t>AIKATAULU</a:t>
            </a:r>
          </a:p>
        </p:txBody>
      </p:sp>
      <p:sp>
        <p:nvSpPr>
          <p:cNvPr id="20" name="TextBox 19"/>
          <p:cNvSpPr txBox="1"/>
          <p:nvPr/>
        </p:nvSpPr>
        <p:spPr>
          <a:xfrm>
            <a:off x="3010317" y="2637797"/>
            <a:ext cx="814647" cy="261610"/>
          </a:xfrm>
          <a:prstGeom prst="rect">
            <a:avLst/>
          </a:prstGeom>
          <a:noFill/>
        </p:spPr>
        <p:txBody>
          <a:bodyPr wrap="none" rtlCol="0">
            <a:spAutoFit/>
          </a:bodyPr>
          <a:lstStyle/>
          <a:p>
            <a:r>
              <a:rPr lang="fi-FI" sz="1100" b="1" dirty="0"/>
              <a:t>RESURSSIT</a:t>
            </a:r>
          </a:p>
        </p:txBody>
      </p:sp>
      <p:sp>
        <p:nvSpPr>
          <p:cNvPr id="22" name="TextBox 21"/>
          <p:cNvSpPr txBox="1"/>
          <p:nvPr/>
        </p:nvSpPr>
        <p:spPr>
          <a:xfrm>
            <a:off x="3010317" y="5317525"/>
            <a:ext cx="1300356" cy="430887"/>
          </a:xfrm>
          <a:prstGeom prst="rect">
            <a:avLst/>
          </a:prstGeom>
          <a:noFill/>
        </p:spPr>
        <p:txBody>
          <a:bodyPr wrap="none" rtlCol="0">
            <a:spAutoFit/>
          </a:bodyPr>
          <a:lstStyle/>
          <a:p>
            <a:r>
              <a:rPr lang="fi-FI" sz="1100" b="1" dirty="0"/>
              <a:t>KUSTANNUKSET JA</a:t>
            </a:r>
          </a:p>
          <a:p>
            <a:r>
              <a:rPr lang="fi-FI" sz="1100" b="1" dirty="0"/>
              <a:t>RAHOITUS</a:t>
            </a:r>
          </a:p>
        </p:txBody>
      </p:sp>
      <p:cxnSp>
        <p:nvCxnSpPr>
          <p:cNvPr id="23" name="Straight Connector 22"/>
          <p:cNvCxnSpPr/>
          <p:nvPr/>
        </p:nvCxnSpPr>
        <p:spPr>
          <a:xfrm flipV="1">
            <a:off x="2912533" y="1176867"/>
            <a:ext cx="5664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2912533" y="2286001"/>
            <a:ext cx="5664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2912533" y="4226241"/>
            <a:ext cx="5664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2912533" y="3276601"/>
            <a:ext cx="5664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2912533" y="5130802"/>
            <a:ext cx="5664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2912533" y="5935135"/>
            <a:ext cx="5664200"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020710" y="6246482"/>
            <a:ext cx="553357" cy="261610"/>
          </a:xfrm>
          <a:prstGeom prst="rect">
            <a:avLst/>
          </a:prstGeom>
          <a:noFill/>
        </p:spPr>
        <p:txBody>
          <a:bodyPr wrap="none" rtlCol="0">
            <a:spAutoFit/>
          </a:bodyPr>
          <a:lstStyle/>
          <a:p>
            <a:r>
              <a:rPr lang="fi-FI" sz="1100" b="1" dirty="0"/>
              <a:t>RISKIT</a:t>
            </a:r>
          </a:p>
        </p:txBody>
      </p:sp>
      <p:sp>
        <p:nvSpPr>
          <p:cNvPr id="34" name="TextBox 33"/>
          <p:cNvSpPr txBox="1"/>
          <p:nvPr/>
        </p:nvSpPr>
        <p:spPr>
          <a:xfrm>
            <a:off x="4199045" y="401739"/>
            <a:ext cx="3581430" cy="430887"/>
          </a:xfrm>
          <a:prstGeom prst="rect">
            <a:avLst/>
          </a:prstGeom>
          <a:noFill/>
        </p:spPr>
        <p:txBody>
          <a:bodyPr wrap="none" rtlCol="0">
            <a:spAutoFit/>
          </a:bodyPr>
          <a:lstStyle/>
          <a:p>
            <a:pPr algn="ctr"/>
            <a:r>
              <a:rPr lang="fi-FI" sz="1100" i="1" dirty="0"/>
              <a:t>Mitä tehdään, jotta tavoitteiden mukaiset tulokset saadaan</a:t>
            </a:r>
          </a:p>
          <a:p>
            <a:pPr algn="ctr"/>
            <a:r>
              <a:rPr lang="fi-FI" sz="1100" i="1" dirty="0"/>
              <a:t>aikaiseksi?</a:t>
            </a:r>
          </a:p>
        </p:txBody>
      </p:sp>
      <p:sp>
        <p:nvSpPr>
          <p:cNvPr id="35" name="TextBox 34"/>
          <p:cNvSpPr txBox="1"/>
          <p:nvPr/>
        </p:nvSpPr>
        <p:spPr>
          <a:xfrm>
            <a:off x="4478776" y="1468083"/>
            <a:ext cx="3021981" cy="430887"/>
          </a:xfrm>
          <a:prstGeom prst="rect">
            <a:avLst/>
          </a:prstGeom>
          <a:noFill/>
        </p:spPr>
        <p:txBody>
          <a:bodyPr wrap="none" rtlCol="0">
            <a:spAutoFit/>
          </a:bodyPr>
          <a:lstStyle/>
          <a:p>
            <a:pPr algn="ctr"/>
            <a:r>
              <a:rPr lang="fi-FI" sz="1100" i="1" dirty="0"/>
              <a:t>Missä järjestyksessä ja minkälaisiin osiin toteutus </a:t>
            </a:r>
          </a:p>
          <a:p>
            <a:pPr algn="ctr"/>
            <a:r>
              <a:rPr lang="fi-FI" sz="1100" i="1" dirty="0"/>
              <a:t>jaetaan?</a:t>
            </a:r>
          </a:p>
        </p:txBody>
      </p:sp>
      <p:sp>
        <p:nvSpPr>
          <p:cNvPr id="36" name="TextBox 35"/>
          <p:cNvSpPr txBox="1"/>
          <p:nvPr/>
        </p:nvSpPr>
        <p:spPr>
          <a:xfrm>
            <a:off x="4550123" y="2553159"/>
            <a:ext cx="2879314" cy="430887"/>
          </a:xfrm>
          <a:prstGeom prst="rect">
            <a:avLst/>
          </a:prstGeom>
          <a:noFill/>
        </p:spPr>
        <p:txBody>
          <a:bodyPr wrap="none" rtlCol="0">
            <a:spAutoFit/>
          </a:bodyPr>
          <a:lstStyle/>
          <a:p>
            <a:pPr algn="ctr"/>
            <a:r>
              <a:rPr lang="fi-FI" sz="1100" i="1" dirty="0"/>
              <a:t>Minkälaisten resurssien käyttöä ja miten paljon</a:t>
            </a:r>
          </a:p>
          <a:p>
            <a:pPr algn="ctr"/>
            <a:r>
              <a:rPr lang="fi-FI" sz="1100" i="1" dirty="0"/>
              <a:t> vaiheiden toteuttaminen edellyttää?</a:t>
            </a:r>
          </a:p>
        </p:txBody>
      </p:sp>
      <p:sp>
        <p:nvSpPr>
          <p:cNvPr id="37" name="TextBox 36"/>
          <p:cNvSpPr txBox="1"/>
          <p:nvPr/>
        </p:nvSpPr>
        <p:spPr>
          <a:xfrm>
            <a:off x="4675167" y="3603051"/>
            <a:ext cx="2629246" cy="430887"/>
          </a:xfrm>
          <a:prstGeom prst="rect">
            <a:avLst/>
          </a:prstGeom>
          <a:noFill/>
        </p:spPr>
        <p:txBody>
          <a:bodyPr wrap="none" rtlCol="0">
            <a:spAutoFit/>
          </a:bodyPr>
          <a:lstStyle/>
          <a:p>
            <a:pPr algn="ctr"/>
            <a:r>
              <a:rPr lang="fi-FI" sz="1100" i="1" dirty="0"/>
              <a:t>Miten kauan toteutus kestää?</a:t>
            </a:r>
          </a:p>
          <a:p>
            <a:pPr algn="ctr"/>
            <a:r>
              <a:rPr lang="fi-FI" sz="1100" i="1" dirty="0"/>
              <a:t>Milloin minkäkin vaiheen tulee olla valmis?</a:t>
            </a:r>
          </a:p>
        </p:txBody>
      </p:sp>
      <p:sp>
        <p:nvSpPr>
          <p:cNvPr id="38" name="TextBox 37"/>
          <p:cNvSpPr txBox="1"/>
          <p:nvPr/>
        </p:nvSpPr>
        <p:spPr>
          <a:xfrm>
            <a:off x="4199045" y="4507044"/>
            <a:ext cx="4146991" cy="430887"/>
          </a:xfrm>
          <a:prstGeom prst="rect">
            <a:avLst/>
          </a:prstGeom>
          <a:noFill/>
        </p:spPr>
        <p:txBody>
          <a:bodyPr wrap="square" rtlCol="0">
            <a:spAutoFit/>
          </a:bodyPr>
          <a:lstStyle/>
          <a:p>
            <a:pPr algn="ctr"/>
            <a:r>
              <a:rPr lang="fi-FI" sz="1100" i="1" dirty="0"/>
              <a:t>Miten yhteydenpito projektissa hoidetaan? Miten projektin etenemistä seurataan, miten usein ja missä muodossa?</a:t>
            </a:r>
          </a:p>
        </p:txBody>
      </p:sp>
      <p:sp>
        <p:nvSpPr>
          <p:cNvPr id="39" name="TextBox 38"/>
          <p:cNvSpPr txBox="1"/>
          <p:nvPr/>
        </p:nvSpPr>
        <p:spPr>
          <a:xfrm>
            <a:off x="4534947" y="5272873"/>
            <a:ext cx="2887330" cy="600164"/>
          </a:xfrm>
          <a:prstGeom prst="rect">
            <a:avLst/>
          </a:prstGeom>
          <a:noFill/>
        </p:spPr>
        <p:txBody>
          <a:bodyPr wrap="none" rtlCol="0">
            <a:spAutoFit/>
          </a:bodyPr>
          <a:lstStyle/>
          <a:p>
            <a:pPr algn="ctr"/>
            <a:r>
              <a:rPr lang="fi-FI" sz="1100" i="1" dirty="0"/>
              <a:t>Mitä eri vaiheiden toteuttaminen, määritellyillä</a:t>
            </a:r>
          </a:p>
          <a:p>
            <a:pPr algn="ctr"/>
            <a:r>
              <a:rPr lang="fi-FI" sz="1100" i="1" dirty="0"/>
              <a:t>resursseilla ja aikatauluilla maksaa?</a:t>
            </a:r>
          </a:p>
          <a:p>
            <a:pPr algn="ctr"/>
            <a:r>
              <a:rPr lang="fi-FI" sz="1100" i="1" dirty="0"/>
              <a:t>Kuka maksaa mitkäkin kustannukset?</a:t>
            </a:r>
          </a:p>
        </p:txBody>
      </p:sp>
      <p:sp>
        <p:nvSpPr>
          <p:cNvPr id="40" name="TextBox 39"/>
          <p:cNvSpPr txBox="1"/>
          <p:nvPr/>
        </p:nvSpPr>
        <p:spPr>
          <a:xfrm>
            <a:off x="4042025" y="6166511"/>
            <a:ext cx="3873175" cy="600164"/>
          </a:xfrm>
          <a:prstGeom prst="rect">
            <a:avLst/>
          </a:prstGeom>
          <a:noFill/>
        </p:spPr>
        <p:txBody>
          <a:bodyPr wrap="none" rtlCol="0">
            <a:spAutoFit/>
          </a:bodyPr>
          <a:lstStyle/>
          <a:p>
            <a:pPr algn="ctr"/>
            <a:r>
              <a:rPr lang="fi-FI" sz="1100" i="1" dirty="0"/>
              <a:t>Mitä riskejä vaiheiden toteuttamiseen, resursseihin, aikatauluun,</a:t>
            </a:r>
          </a:p>
          <a:p>
            <a:pPr algn="ctr"/>
            <a:r>
              <a:rPr lang="fi-FI" sz="1100" i="1" dirty="0"/>
              <a:t>kustannuksiin ja rahoitukseen liittyy sekä miten näihin riskeihin </a:t>
            </a:r>
          </a:p>
          <a:p>
            <a:pPr algn="ctr"/>
            <a:r>
              <a:rPr lang="fi-FI" sz="1100" i="1" dirty="0"/>
              <a:t>on/aiotaan varautua?</a:t>
            </a:r>
          </a:p>
        </p:txBody>
      </p:sp>
      <p:sp>
        <p:nvSpPr>
          <p:cNvPr id="41" name="TextBox 40"/>
          <p:cNvSpPr txBox="1"/>
          <p:nvPr/>
        </p:nvSpPr>
        <p:spPr>
          <a:xfrm>
            <a:off x="465990" y="1263969"/>
            <a:ext cx="2048414" cy="769441"/>
          </a:xfrm>
          <a:prstGeom prst="rect">
            <a:avLst/>
          </a:prstGeom>
          <a:noFill/>
        </p:spPr>
        <p:txBody>
          <a:bodyPr wrap="square" rtlCol="0">
            <a:spAutoFit/>
          </a:bodyPr>
          <a:lstStyle/>
          <a:p>
            <a:pPr algn="ctr"/>
            <a:r>
              <a:rPr lang="fi-FI" sz="1100" i="1" dirty="0"/>
              <a:t>Mikä on tilanne,</a:t>
            </a:r>
          </a:p>
          <a:p>
            <a:pPr algn="ctr"/>
            <a:r>
              <a:rPr lang="fi-FI" sz="1100" i="1" dirty="0"/>
              <a:t>jossa projektin toteuttamisen</a:t>
            </a:r>
          </a:p>
          <a:p>
            <a:pPr algn="ctr"/>
            <a:r>
              <a:rPr lang="fi-FI" sz="1100" i="1" dirty="0"/>
              <a:t>tarve todetaan, mitkä syyt</a:t>
            </a:r>
          </a:p>
          <a:p>
            <a:pPr algn="ctr"/>
            <a:r>
              <a:rPr lang="fi-FI" sz="1100" i="1" dirty="0"/>
              <a:t>johtavat projektin rajaukseen?</a:t>
            </a:r>
          </a:p>
        </p:txBody>
      </p:sp>
      <p:sp>
        <p:nvSpPr>
          <p:cNvPr id="42" name="TextBox 41"/>
          <p:cNvSpPr txBox="1"/>
          <p:nvPr/>
        </p:nvSpPr>
        <p:spPr>
          <a:xfrm>
            <a:off x="423915" y="4870769"/>
            <a:ext cx="2048414" cy="430887"/>
          </a:xfrm>
          <a:prstGeom prst="rect">
            <a:avLst/>
          </a:prstGeom>
          <a:noFill/>
        </p:spPr>
        <p:txBody>
          <a:bodyPr wrap="square" rtlCol="0">
            <a:spAutoFit/>
          </a:bodyPr>
          <a:lstStyle/>
          <a:p>
            <a:pPr algn="ctr"/>
            <a:r>
              <a:rPr lang="fi-FI" sz="1100" i="1" dirty="0"/>
              <a:t>Mitä projektin toteutuksella</a:t>
            </a:r>
          </a:p>
          <a:p>
            <a:pPr algn="ctr"/>
            <a:r>
              <a:rPr lang="fi-FI" sz="1100" i="1" dirty="0"/>
              <a:t>tavoitellaan?</a:t>
            </a:r>
          </a:p>
        </p:txBody>
      </p:sp>
      <p:sp>
        <p:nvSpPr>
          <p:cNvPr id="43" name="TextBox 42"/>
          <p:cNvSpPr txBox="1"/>
          <p:nvPr/>
        </p:nvSpPr>
        <p:spPr>
          <a:xfrm>
            <a:off x="9273513" y="1397551"/>
            <a:ext cx="2048414" cy="769441"/>
          </a:xfrm>
          <a:prstGeom prst="rect">
            <a:avLst/>
          </a:prstGeom>
          <a:noFill/>
        </p:spPr>
        <p:txBody>
          <a:bodyPr wrap="square" rtlCol="0">
            <a:spAutoFit/>
          </a:bodyPr>
          <a:lstStyle/>
          <a:p>
            <a:pPr algn="ctr"/>
            <a:r>
              <a:rPr lang="fi-FI" sz="1100" i="1" dirty="0"/>
              <a:t>Miltä maailma näyttää</a:t>
            </a:r>
          </a:p>
          <a:p>
            <a:pPr algn="ctr"/>
            <a:r>
              <a:rPr lang="fi-FI" sz="1100" i="1" dirty="0"/>
              <a:t>projektin toteutuksen jälkeen?</a:t>
            </a:r>
          </a:p>
          <a:p>
            <a:pPr algn="ctr"/>
            <a:r>
              <a:rPr lang="fi-FI" sz="1100" i="1" dirty="0"/>
              <a:t>Mikä on muuttunut? Missä projektin toteutus näkyy?</a:t>
            </a:r>
          </a:p>
        </p:txBody>
      </p:sp>
      <p:cxnSp>
        <p:nvCxnSpPr>
          <p:cNvPr id="44" name="Straight Connector 43"/>
          <p:cNvCxnSpPr/>
          <p:nvPr/>
        </p:nvCxnSpPr>
        <p:spPr>
          <a:xfrm>
            <a:off x="8576733" y="3653800"/>
            <a:ext cx="3615267" cy="0"/>
          </a:xfrm>
          <a:prstGeom prst="line">
            <a:avLst/>
          </a:prstGeom>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9273513" y="4650457"/>
            <a:ext cx="2048414" cy="1615827"/>
          </a:xfrm>
          <a:prstGeom prst="rect">
            <a:avLst/>
          </a:prstGeom>
          <a:noFill/>
        </p:spPr>
        <p:txBody>
          <a:bodyPr wrap="square" rtlCol="0">
            <a:spAutoFit/>
          </a:bodyPr>
          <a:lstStyle/>
          <a:p>
            <a:pPr algn="ctr"/>
            <a:r>
              <a:rPr lang="fi-FI" sz="1100" i="1" dirty="0"/>
              <a:t>Mitä tuloksia projekti konkreettisesti tuottaa?</a:t>
            </a:r>
          </a:p>
          <a:p>
            <a:pPr algn="ctr"/>
            <a:endParaRPr lang="fi-FI" sz="1100" i="1" dirty="0"/>
          </a:p>
          <a:p>
            <a:pPr algn="ctr"/>
            <a:r>
              <a:rPr lang="fi-FI" sz="1100" i="1" dirty="0"/>
              <a:t>Mistä tuloksista voidaan päätellä projektin onnistunut toteutus?</a:t>
            </a:r>
          </a:p>
          <a:p>
            <a:pPr algn="ctr"/>
            <a:endParaRPr lang="fi-FI" sz="1100" i="1" dirty="0"/>
          </a:p>
          <a:p>
            <a:pPr algn="ctr"/>
            <a:r>
              <a:rPr lang="fi-FI" sz="1100" i="1" dirty="0"/>
              <a:t>Mitkä tulokset jäävät elämään projektin toteutuksen jälkeen?</a:t>
            </a:r>
          </a:p>
        </p:txBody>
      </p:sp>
      <p:sp>
        <p:nvSpPr>
          <p:cNvPr id="45" name="TextBox 21"/>
          <p:cNvSpPr txBox="1"/>
          <p:nvPr/>
        </p:nvSpPr>
        <p:spPr>
          <a:xfrm>
            <a:off x="2976607" y="4507043"/>
            <a:ext cx="1404997" cy="430887"/>
          </a:xfrm>
          <a:prstGeom prst="rect">
            <a:avLst/>
          </a:prstGeom>
          <a:noFill/>
        </p:spPr>
        <p:txBody>
          <a:bodyPr wrap="square" rtlCol="0">
            <a:spAutoFit/>
          </a:bodyPr>
          <a:lstStyle/>
          <a:p>
            <a:r>
              <a:rPr lang="fi-FI" sz="1100" b="1" dirty="0"/>
              <a:t>VIESTINTÄ JA SEURANTA</a:t>
            </a:r>
          </a:p>
        </p:txBody>
      </p:sp>
    </p:spTree>
    <p:extLst>
      <p:ext uri="{BB962C8B-B14F-4D97-AF65-F5344CB8AC3E}">
        <p14:creationId xmlns:p14="http://schemas.microsoft.com/office/powerpoint/2010/main" val="7865293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_Rakennerahastot_2014-2020_mallipohja_ESR_FI_7.14 (1)">
  <a:themeElements>
    <a:clrScheme name="TEM_Rakennerahastot">
      <a:dk1>
        <a:sysClr val="windowText" lastClr="000000"/>
      </a:dk1>
      <a:lt1>
        <a:srgbClr val="FFFFFF"/>
      </a:lt1>
      <a:dk2>
        <a:srgbClr val="646464"/>
      </a:dk2>
      <a:lt2>
        <a:srgbClr val="FFFFFF"/>
      </a:lt2>
      <a:accent1>
        <a:srgbClr val="8CBE41"/>
      </a:accent1>
      <a:accent2>
        <a:srgbClr val="5BC6E8"/>
      </a:accent2>
      <a:accent3>
        <a:srgbClr val="009FDA"/>
      </a:accent3>
      <a:accent4>
        <a:srgbClr val="5F378C"/>
      </a:accent4>
      <a:accent5>
        <a:srgbClr val="E2007A"/>
      </a:accent5>
      <a:accent6>
        <a:srgbClr val="F6921E"/>
      </a:accent6>
      <a:hlink>
        <a:srgbClr val="00549F"/>
      </a:hlink>
      <a:folHlink>
        <a:srgbClr val="00B299"/>
      </a:folHlink>
    </a:clrScheme>
    <a:fontScheme name="TEM_Rakennerahasto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e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TEM_Rakennerahastot">
    <a:dk1>
      <a:sysClr val="windowText" lastClr="000000"/>
    </a:dk1>
    <a:lt1>
      <a:srgbClr val="FFFFFF"/>
    </a:lt1>
    <a:dk2>
      <a:srgbClr val="646464"/>
    </a:dk2>
    <a:lt2>
      <a:srgbClr val="FFFFFF"/>
    </a:lt2>
    <a:accent1>
      <a:srgbClr val="8CBE41"/>
    </a:accent1>
    <a:accent2>
      <a:srgbClr val="5BC6E8"/>
    </a:accent2>
    <a:accent3>
      <a:srgbClr val="009FDA"/>
    </a:accent3>
    <a:accent4>
      <a:srgbClr val="5F378C"/>
    </a:accent4>
    <a:accent5>
      <a:srgbClr val="E2007A"/>
    </a:accent5>
    <a:accent6>
      <a:srgbClr val="F6921E"/>
    </a:accent6>
    <a:hlink>
      <a:srgbClr val="00549F"/>
    </a:hlink>
    <a:folHlink>
      <a:srgbClr val="00B299"/>
    </a:folHlink>
  </a:clrScheme>
</a:themeOverride>
</file>

<file path=ppt/theme/themeOverride2.xml><?xml version="1.0" encoding="utf-8"?>
<a:themeOverride xmlns:a="http://schemas.openxmlformats.org/drawingml/2006/main">
  <a:clrScheme name="TEM_Rakennerahastot">
    <a:dk1>
      <a:sysClr val="windowText" lastClr="000000"/>
    </a:dk1>
    <a:lt1>
      <a:srgbClr val="FFFFFF"/>
    </a:lt1>
    <a:dk2>
      <a:srgbClr val="646464"/>
    </a:dk2>
    <a:lt2>
      <a:srgbClr val="FFFFFF"/>
    </a:lt2>
    <a:accent1>
      <a:srgbClr val="8CBE41"/>
    </a:accent1>
    <a:accent2>
      <a:srgbClr val="5BC6E8"/>
    </a:accent2>
    <a:accent3>
      <a:srgbClr val="009FDA"/>
    </a:accent3>
    <a:accent4>
      <a:srgbClr val="5F378C"/>
    </a:accent4>
    <a:accent5>
      <a:srgbClr val="E2007A"/>
    </a:accent5>
    <a:accent6>
      <a:srgbClr val="F6921E"/>
    </a:accent6>
    <a:hlink>
      <a:srgbClr val="00549F"/>
    </a:hlink>
    <a:folHlink>
      <a:srgbClr val="00B299"/>
    </a:folHlink>
  </a:clrScheme>
</a:themeOverride>
</file>

<file path=ppt/theme/themeOverride3.xml><?xml version="1.0" encoding="utf-8"?>
<a:themeOverride xmlns:a="http://schemas.openxmlformats.org/drawingml/2006/main">
  <a:clrScheme name="TEM_Rakennerahastot">
    <a:dk1>
      <a:sysClr val="windowText" lastClr="000000"/>
    </a:dk1>
    <a:lt1>
      <a:srgbClr val="FFFFFF"/>
    </a:lt1>
    <a:dk2>
      <a:srgbClr val="646464"/>
    </a:dk2>
    <a:lt2>
      <a:srgbClr val="FFFFFF"/>
    </a:lt2>
    <a:accent1>
      <a:srgbClr val="8CBE41"/>
    </a:accent1>
    <a:accent2>
      <a:srgbClr val="5BC6E8"/>
    </a:accent2>
    <a:accent3>
      <a:srgbClr val="009FDA"/>
    </a:accent3>
    <a:accent4>
      <a:srgbClr val="5F378C"/>
    </a:accent4>
    <a:accent5>
      <a:srgbClr val="E2007A"/>
    </a:accent5>
    <a:accent6>
      <a:srgbClr val="F6921E"/>
    </a:accent6>
    <a:hlink>
      <a:srgbClr val="00549F"/>
    </a:hlink>
    <a:folHlink>
      <a:srgbClr val="00B299"/>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Asiakirja" ma:contentTypeID="0x0101003B326BADCDAFEA4F88F0F7AE34021CD2" ma:contentTypeVersion="0" ma:contentTypeDescription="Luo uusi asiakirja." ma:contentTypeScope="" ma:versionID="477072d027c54c6f95ffe683f4ef58df">
  <xsd:schema xmlns:xsd="http://www.w3.org/2001/XMLSchema" xmlns:xs="http://www.w3.org/2001/XMLSchema" xmlns:p="http://schemas.microsoft.com/office/2006/metadata/properties" targetNamespace="http://schemas.microsoft.com/office/2006/metadata/properties" ma:root="true" ma:fieldsID="b4abf2a10b083844fea3f2ad2ecd5cc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Sisältölaji"/>
        <xsd:element ref="dc:title" minOccurs="0" maxOccurs="1" ma:index="4" ma:displayName="Otsikk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614CFB-1BA4-4073-B6B8-A3CAC579E1D9}">
  <ds:schemaRefs>
    <ds:schemaRef ds:uri="http://schemas.microsoft.com/office/2006/metadata/properties"/>
    <ds:schemaRef ds:uri="http://schemas.microsoft.com/office/infopath/2007/PartnerControls"/>
    <ds:schemaRef ds:uri="http://www.w3.org/XML/1998/namespace"/>
    <ds:schemaRef ds:uri="http://purl.org/dc/elements/1.1/"/>
    <ds:schemaRef ds:uri="http://schemas.microsoft.com/office/2006/documentManagement/types"/>
    <ds:schemaRef ds:uri="http://purl.org/dc/terms/"/>
    <ds:schemaRef ds:uri="http://schemas.openxmlformats.org/package/2006/metadata/core-properties"/>
    <ds:schemaRef ds:uri="http://purl.org/dc/dcmitype/"/>
  </ds:schemaRefs>
</ds:datastoreItem>
</file>

<file path=customXml/itemProps2.xml><?xml version="1.0" encoding="utf-8"?>
<ds:datastoreItem xmlns:ds="http://schemas.openxmlformats.org/officeDocument/2006/customXml" ds:itemID="{2E4EFC3F-3077-42C8-BC7F-CBC2CA0BAA74}">
  <ds:schemaRefs>
    <ds:schemaRef ds:uri="http://schemas.microsoft.com/sharepoint/v3/contenttype/forms"/>
  </ds:schemaRefs>
</ds:datastoreItem>
</file>

<file path=customXml/itemProps3.xml><?xml version="1.0" encoding="utf-8"?>
<ds:datastoreItem xmlns:ds="http://schemas.openxmlformats.org/officeDocument/2006/customXml" ds:itemID="{53BF4D7F-D82E-4336-A266-AE294AB15A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12980</TotalTime>
  <Words>582</Words>
  <Application>Microsoft Office PowerPoint</Application>
  <PresentationFormat>Widescreen</PresentationFormat>
  <Paragraphs>84</Paragraphs>
  <Slides>2</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vt:i4>
      </vt:variant>
    </vt:vector>
  </HeadingPairs>
  <TitlesOfParts>
    <vt:vector size="9" baseType="lpstr">
      <vt:lpstr>.SF UI</vt:lpstr>
      <vt:lpstr>.SFUI-Regular</vt:lpstr>
      <vt:lpstr>Arial</vt:lpstr>
      <vt:lpstr>Calibri</vt:lpstr>
      <vt:lpstr>Calibri Light</vt:lpstr>
      <vt:lpstr>Office Theme</vt:lpstr>
      <vt:lpstr>TEM_Rakennerahastot_2014-2020_mallipohja_ESR_FI_7.14 (1)</vt:lpstr>
      <vt:lpstr>PowerPoint Presentation</vt:lpstr>
      <vt:lpstr>PowerPoint Presentation</vt:lpstr>
    </vt:vector>
  </TitlesOfParts>
  <Company>Saimaan AMK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Karppinen Henri</dc:creator>
  <cp:lastModifiedBy>Mariia Piili</cp:lastModifiedBy>
  <cp:revision>14</cp:revision>
  <dcterms:created xsi:type="dcterms:W3CDTF">2016-10-07T09:08:48Z</dcterms:created>
  <dcterms:modified xsi:type="dcterms:W3CDTF">2024-11-13T07:05:45Z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0x0101003B326BADCDAFEA4F88F0F7AE34021CD2</vt:lpwstr>
  </property>
</Properties>
</file>