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ія Желєзна" userId="73a95907700d0b11" providerId="LiveId" clId="{6D5670FE-1CBB-4111-924C-3056021F8D1C}"/>
    <pc:docChg chg="custSel addSld modSld">
      <pc:chgData name="Марія Желєзна" userId="73a95907700d0b11" providerId="LiveId" clId="{6D5670FE-1CBB-4111-924C-3056021F8D1C}" dt="2024-03-10T17:27:31.908" v="7" actId="404"/>
      <pc:docMkLst>
        <pc:docMk/>
      </pc:docMkLst>
      <pc:sldChg chg="modSp new mod">
        <pc:chgData name="Марія Желєзна" userId="73a95907700d0b11" providerId="LiveId" clId="{6D5670FE-1CBB-4111-924C-3056021F8D1C}" dt="2024-03-10T17:27:31.908" v="7" actId="404"/>
        <pc:sldMkLst>
          <pc:docMk/>
          <pc:sldMk cId="4068093177" sldId="256"/>
        </pc:sldMkLst>
        <pc:spChg chg="mod">
          <ac:chgData name="Марія Желєзна" userId="73a95907700d0b11" providerId="LiveId" clId="{6D5670FE-1CBB-4111-924C-3056021F8D1C}" dt="2024-03-10T17:27:31.908" v="7" actId="404"/>
          <ac:spMkLst>
            <pc:docMk/>
            <pc:sldMk cId="4068093177" sldId="256"/>
            <ac:spMk id="2" creationId="{5ABF29E8-572F-24FA-25E6-07F8E15A4996}"/>
          </ac:spMkLst>
        </pc:spChg>
        <pc:spChg chg="mod">
          <ac:chgData name="Марія Желєзна" userId="73a95907700d0b11" providerId="LiveId" clId="{6D5670FE-1CBB-4111-924C-3056021F8D1C}" dt="2024-03-10T17:27:22.029" v="4" actId="1076"/>
          <ac:spMkLst>
            <pc:docMk/>
            <pc:sldMk cId="4068093177" sldId="256"/>
            <ac:spMk id="3" creationId="{679DB753-690B-E467-B439-09E194C56D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411CD-F290-B030-5398-50FF9EBDC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256DBF3-2FBB-CB7D-3A0B-CC24F343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FD3F593-66E4-0693-B6D6-70D588A5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7E0223-0344-0682-8310-D1403BDD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9B5C671-874C-8ACB-0404-CBD9625E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545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006E8-F2F4-2041-3B06-273F8223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F5B7014-A40E-D105-AEE3-08F0EB85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6E021F2-10C5-BAA4-8A0C-0F96026B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10DD42B-230E-2A7E-E559-165FB077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9DD8679-3448-66B3-E79F-8661DBC1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63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A51878D-B216-0159-C700-EFCCBB956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A8F6397-49E8-CA7B-0833-87E68F63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8141CB3-3D72-BBD0-1977-90860439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402BA1B-ADD0-9378-C30E-F404407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F8BA07B-A395-23AB-8B8B-43C12E6C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515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C4F94-5AB7-83DC-A327-9D0005C5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C87301D-7F52-C99A-F56E-EFBF257C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47D0FE0-3937-5D8F-2EDF-5ABEACA0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ED48FB0-88D4-7E82-881F-68AFF8E6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87264A1-8A18-5A10-3FBE-1E8D6E57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6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5E16E-A4EC-BAE7-0589-CDBC128B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9AEAFBE-ECFB-BEC5-C663-86F5EEF8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EE52DC-743D-2FB3-72CF-D43F647D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C7F3BF7-EEE4-5619-4EC2-F9038ACF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06E7224-2274-6B2B-16C4-E1C9F02F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F5762-2803-1D4B-A028-26C8E91E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5ABE2D-C10E-8271-DD97-E5B5E589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BC1132A-9DF8-A53B-BC10-96484E4F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9632289-F54C-6117-CFE2-663807E6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9D296C2-40FC-5939-CCD2-C3563888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E067C2E-47C7-1EAB-24B0-603CF949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653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6FAD8-AC70-576B-02C8-4F979676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14829EA-CE80-F3CB-8771-98027D26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C3C874E-04E4-1A48-6660-5B636FE4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8162064-6023-E8F3-D7D2-B01BAC7F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704B65C-5629-659A-F4AB-709AAB6F6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4DC11DB-EA81-31FE-1FC7-318385B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8B87565-AF4F-D561-1412-C7566CC3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23691C9-F5C1-F357-AFE2-F17AADD7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8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09312-10C6-5E5D-00FE-1F1F7CE2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BFBF6FF-BD9C-D246-EEC1-35093066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1C910CC-9820-B3A7-DA94-882A427C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5EBF30B-4FBE-3658-8C4C-ED5444C9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23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D81408D-B7DC-FA6F-1BEE-D4700529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6DE6E70-182C-8983-21DF-0D64F0B2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598F1FD-0A6F-31F1-6C98-07823401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9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312D0-FFA0-4E37-F523-37D9F838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A0BE8F-E770-D925-2835-67BE6BA7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34F0BA2-C874-EAD3-0B4B-DAA5004A7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61F4056-BF72-F7BB-043E-52504E3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707118D-519D-63A4-5055-D32B0F2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053AEC0-C4D4-7246-BDE5-C7937B75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59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3FE22-E2E4-989B-6603-93779D96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8416413-DB5A-508C-3F98-801585F4A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38C9E46-9B0E-343D-3C52-66ECEAE9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521207-62E1-F3D3-9474-E3D3F38D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4339B4F-7281-CEC8-6525-C28FEFD8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F977FE7-2DBE-4466-D05A-8B081E5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E95036AE-C19C-C400-048D-B8925D6F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A3C4A10-1A03-FC7E-1BA6-E5176387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ABEF6F9-E014-0E02-BC8D-7F9F09410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1A989-B973-4A25-A6D5-A501CBD6CE64}" type="datetimeFigureOut">
              <a:rPr lang="uk-UA" smtClean="0"/>
              <a:t>10.03.2024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2E48DA4-5A3B-89FB-47C5-C7C007314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6C87515-5624-E9C8-F83B-87127B6D4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68AC2-9B26-4906-8087-2AF5DE5FCDF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3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F29E8-572F-24FA-25E6-07F8E15A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Хочемо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підкорювати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киян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зручністю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інновацій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прагнемо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розвивати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послуги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доставки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кореспонденції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пасажирські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перевезення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юридичний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захист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ваших прав разом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із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клієнтами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uk-UA" sz="4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79DB753-690B-E467-B439-09E194C56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Мета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товариства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проста: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надання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інновацій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зберігання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та глобального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громадянства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8093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Тема Office</vt:lpstr>
      <vt:lpstr>Хочемо підкорювати киян зручністю інновацій і прагнемо розвивати послуги доставки кореспонденції, пасажирські перевезення і юридичний захист ваших прав разом із клієнтами.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Хочемо підкорювати киян зручністю інновацій і прагнемо розвивати послуги доставки кореспонденції, пасажирські перевезення і юридичний захист ваших прав разом із клієнтами.</dc:title>
  <dc:creator>Марія Желєзна</dc:creator>
  <cp:lastModifiedBy>Марія Желєзна</cp:lastModifiedBy>
  <cp:revision>1</cp:revision>
  <dcterms:created xsi:type="dcterms:W3CDTF">2024-03-10T17:26:38Z</dcterms:created>
  <dcterms:modified xsi:type="dcterms:W3CDTF">2024-03-10T17:27:35Z</dcterms:modified>
</cp:coreProperties>
</file>