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/>
              <a:t>Atualmente, vivemos num mundo em que a tecnologia e a nternet encontram-se cada vez mais presentes no nosso dia a dia. Existindo cada vez mais, uma grande necessidade dos dispositivos encontrarem-se conectados à rede global.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/>
              <a:t>Devido a isso, progressivamente mais, vamos sendo alvos de ataques (cyber-attacks, entre outros), existindo uma tremenda necessidade de sermos capazes de detetar intrusos que tentem entrar dentro da rede.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/>
              <a:t>Este é um dos temas mais preocupantes da atualidade, Network Forensic.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/>
              <a:t>Network Forensic é um ramo de perícia digital que focaliza a monitorização e análise do tráfego de rede.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Por fim, podemos dizer que este tópico envolve a deteção de tráfego anómalo e de intrusos, bem como a sua identificação.</a:t>
            </a:r>
            <a:endParaRPr sz="2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5881f2a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65881f2a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/>
              <a:t>Nos dias de hoje é fundamental proteger os nossos dispositivos de diversos ataques. Uma forma de prever os mais variados ataques e, acima de tudo, </a:t>
            </a:r>
            <a:r>
              <a:rPr lang="pt-PT" sz="2000"/>
              <a:t>percebê</a:t>
            </a:r>
            <a:r>
              <a:rPr lang="pt-PT" sz="2000"/>
              <a:t>-los é através da análise forense.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Essa investigação da Network forensic é um processo crucial na ajuda da investigação da cyber-forensics.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/>
              <a:t>Possibilitando a apreensão de um cyber-criminal ou de uma dada pessoa suspeita de cometer um cyber-crime.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Com isto é fundamental a utilização de um sistema eficiente e robusto de metodologias de investigação que ajudem, melhorem e facilitem esse mesmo processo. Sendo crucial a utilização de ferramentas adequadas.</a:t>
            </a:r>
            <a:endParaRPr sz="2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65881f2a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65881f2a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A evolução das redes computacionais e da internet potencializou a criação de diversas oportunidades para cyber-related crimes. Grande parte das tecnologias, nos dias de hoje, encontram-se conectados à internet por toda a parte do mundo. Assim, podemos inferir que, atualmente, a internet para além de ser um serviço bastante importante e fundamental, pode ser alvo de um número elevado de ataques.</a:t>
            </a:r>
            <a:endParaRPr sz="2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65881f2a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65881f2a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/>
              <a:t>Forensics é o uso das </a:t>
            </a:r>
            <a:r>
              <a:rPr lang="pt-PT" sz="2000"/>
              <a:t>evidências</a:t>
            </a:r>
            <a:r>
              <a:rPr lang="pt-PT" sz="2000"/>
              <a:t> deixadas durante um ataque, de modo, a tentar perceber o que o hacker fez exatamente. De modo </a:t>
            </a:r>
            <a:r>
              <a:rPr lang="pt-PT" sz="2000"/>
              <a:t>análogo</a:t>
            </a:r>
            <a:r>
              <a:rPr lang="pt-PT" sz="2000"/>
              <a:t>, Digital Forensics é a ciência que se preocupa, essencialmente, pela recuperação e investigação dos recursos armazenados eletronicamente. Normalmente, esta ciência oferece uma ajuda bastante crucial em investigações criminais.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5881f2a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5881f2a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Ferramentas de Network Forensic, também conhecidas como NFAT (Network Forensic Analysis Tool), são cruciais na ajuda à investigação de atividades "suspeitas" e de intrusos. Estas ferramentas servem para análisar o tráfego de rede como por exemplo, quanto à sua natureza e ao seu tipo de atividade.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Existem diferentes tipos de NFATs, enquanto que umas focam-se mais na análise de tráfego de rede ou incorporam mecanismos de análise, tais como o Wireshark, tcpdump, NetworkMiner, entre muitas outras.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 Outras ferramentas focam-se mais na monitorização da rede ou em avaliar ameaças internas e \textit{malware}, tais como SilentRunner, NetIntercept. entre muitas outras.</a:t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65881f2a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65881f2a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Agora iremos entram mais em pormenor sobre algumas das ferramentas enumeradas anteriormente: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wireshark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	é um programa (open-source) designado para capturarão, filtrar e análise de tráfego de rede, em tempo real. Esta ferramenta torna possível o controlo do tráfego de uma dada rede, conseguindo com isto monitorizar a entrada e saída de dados do computador, em diferentes protocolos, ou independentemente da rede à qual o computador encontra-se ligado.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Tcpdump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é uma ferramenta de linha de comando disponível para capturar e analisar o tráfego de rede principalmente em sistemas baseados em Unix.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SilentRunner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	foca-se na monitorização de todos os pacotes que passam por uma respectiva rede, concentrando-se na deteção de ameaças internas e dando o alerta no caso da deteção de uma anormalidade.</a:t>
            </a: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5881f2a0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65881f2a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5881f2a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5881f2a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Determinação da origem de um pacote. Porquê? Pq os atacantes usam uma identidade falsa, ou seja, escondem o seu ip. Para isto, temos que descobrir o caminho de conexão, fazendo um rastreamento pelos vários ip’s.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isto temos várias técnicas que podem ser utilizadas: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tecnica que vou me focar vai ser na Packet Marking.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65881f2a0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65881f2a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Router’s marcam os pacotes com o seu endereço de IP dada uma certa probabilidade.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 vários pacotes já conseguimos saber o caminho do pacote e, consequentemente, o endereço IP do atacante.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65881f2a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65881f2a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Uma outra técnica é a denominada de Honeypot. Uma maneira muito eficaz de descobrir se o um programa tem erros ou vulnerabilidades antes dum atacante é o de o testarmos nós, tentarmos nós corrompê-lo. Assim sendo, uma HoneyNet é uma rede projetada com o propósito de ser comprometida. Com uma Honeynet comprometida, podemos analisá-la e ver quais as vulnerabilidades que o nosso programa 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Então o conceito das honeynets pertence à técnica chamada de Honeypot. Esta técnica pode variar de um simples programa com um socket à escuta numa porta, a um sistema de produção completo que pode ser experimentado em vários sistemas operacionais. A ideia essencial é que qualquer tráfego direcionado ao Honeypot seja considerado um ataque ou intrusão. Como qualquer conexão de saída dum Honeypot tem que significar que se conseguiu comprometer o sistema, não tendo assim falsos positivos ou falsos negativos.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Dependendo dos serviços configurados disponíveis, os Honeypots podem ser de baixa ou alta interação. Alta interação significa que pode ser totalmente comprometido, porque significam que o honeypot vai interagir com programas ou sistemas reais, enquanto que os de baixa interação </a:t>
            </a:r>
            <a:r>
              <a:rPr lang="pt-PT"/>
              <a:t>interagem</a:t>
            </a:r>
            <a:r>
              <a:rPr lang="pt-PT"/>
              <a:t> com programas emulados. Por fim, temos os Honeywalls, que atuam como firewalls de maneira a proteger o mundo exterior de ataques que nascem de dentro da Honeynet.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209150" y="-507925"/>
            <a:ext cx="8934850" cy="5627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6" name="Google Shape;136;p13"/>
          <p:cNvSpPr txBox="1"/>
          <p:nvPr/>
        </p:nvSpPr>
        <p:spPr>
          <a:xfrm>
            <a:off x="3134650" y="1843250"/>
            <a:ext cx="6206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Network Forensics</a:t>
            </a:r>
            <a:endParaRPr b="1" sz="4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68575" y="4208975"/>
            <a:ext cx="309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Mariana Rodrigues</a:t>
            </a:r>
            <a:br>
              <a:rPr lang="pt-P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P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Gonçalo Soares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Rita Teixeira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2687650" y="2173400"/>
            <a:ext cx="3098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Conclusão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844550" y="157350"/>
            <a:ext cx="54549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Introdução e Contextualização</a:t>
            </a:r>
            <a:endParaRPr b="1" sz="4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2550" y="1954575"/>
            <a:ext cx="7038900" cy="1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Evolução das redes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Cyber-related crimes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52550" y="57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Network Forensics</a:t>
            </a:r>
            <a:endParaRPr b="1" sz="4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52550" y="1954575"/>
            <a:ext cx="70389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O que é?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Em que consiste a área de Digital Forensics?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Oferece uma ajuda crucial em investigações criminais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Ferramentas de Network Forensic</a:t>
            </a:r>
            <a:endParaRPr b="1" sz="40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2034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Wireshark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Tcpdump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NetworkMiner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SilentRunner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NetIntercept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Ferramentas de Network Forensic</a:t>
            </a:r>
            <a:endParaRPr b="1" sz="40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2034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Wireshark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Tcpdump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pt-PT" sz="2500"/>
              <a:t>SilentRunner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03875"/>
            <a:ext cx="7893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Técnicas de Network Forensics</a:t>
            </a:r>
            <a:endParaRPr b="1" sz="4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2141775"/>
            <a:ext cx="70389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PT" sz="2300"/>
              <a:t>IP Traceback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PT" sz="2300"/>
              <a:t>Honeypots e Honeynets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363400" y="525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IP Traceback</a:t>
            </a:r>
            <a:endParaRPr b="1" sz="4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2132800" y="2355650"/>
            <a:ext cx="38610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800"/>
              <a:t>h1 -&gt; h2 -&gt; h3 -&gt; …-&gt; hn</a:t>
            </a:r>
            <a:endParaRPr sz="28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32850" y="3511200"/>
            <a:ext cx="37458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PT" sz="2300"/>
              <a:t>Link State Testing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PT" sz="2300"/>
              <a:t>Input Debugging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PT" sz="2300"/>
              <a:t>Controlled Flooding</a:t>
            </a:r>
            <a:endParaRPr sz="23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019575" y="3511200"/>
            <a:ext cx="49170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PT" sz="2300"/>
              <a:t>ICMP Traceback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PT" sz="2300"/>
              <a:t>Packet Marking Techniques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PT" sz="2300"/>
              <a:t>Source Path Isolation Engine</a:t>
            </a:r>
            <a:endParaRPr sz="23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594200" y="1760250"/>
            <a:ext cx="38610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800"/>
              <a:t>Caminho de conexão: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501650" y="632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Packet</a:t>
            </a:r>
            <a:r>
              <a:rPr b="1" lang="pt-PT" sz="4000"/>
              <a:t> Marking Techniques</a:t>
            </a:r>
            <a:endParaRPr b="1" sz="40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53850" y="2993575"/>
            <a:ext cx="84363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/>
              <a:t>Atacante -&gt; Rn -&gt; Rn-1 -&gt; … -&gt; Ri -&gt; Ri-1  -&gt;</a:t>
            </a:r>
            <a:endParaRPr sz="2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800"/>
              <a:t>-&gt; … R2 -&gt; R1 -&gt; Vítima</a:t>
            </a:r>
            <a:endParaRPr sz="28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594200" y="1760250"/>
            <a:ext cx="78960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2800"/>
              <a:t>Router marca um pacote com o seu endereço de IP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61900" y="698000"/>
            <a:ext cx="86202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/>
              <a:t>Honeypots e Honeynets</a:t>
            </a:r>
            <a:endParaRPr b="1" sz="40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500" y="2905050"/>
            <a:ext cx="3437600" cy="1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510600" y="2905050"/>
            <a:ext cx="15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Honeypot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21"/>
          <p:cNvCxnSpPr>
            <a:stCxn id="190" idx="3"/>
            <a:endCxn id="192" idx="1"/>
          </p:cNvCxnSpPr>
          <p:nvPr/>
        </p:nvCxnSpPr>
        <p:spPr>
          <a:xfrm rot="10800000">
            <a:off x="2089500" y="2294700"/>
            <a:ext cx="0" cy="887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1"/>
          <p:cNvSpPr txBox="1"/>
          <p:nvPr/>
        </p:nvSpPr>
        <p:spPr>
          <a:xfrm>
            <a:off x="2089500" y="2017650"/>
            <a:ext cx="237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Baixa Interação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089500" y="3792450"/>
            <a:ext cx="237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Alta</a:t>
            </a: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Interação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21"/>
          <p:cNvCxnSpPr>
            <a:stCxn id="190" idx="3"/>
            <a:endCxn id="193" idx="1"/>
          </p:cNvCxnSpPr>
          <p:nvPr/>
        </p:nvCxnSpPr>
        <p:spPr>
          <a:xfrm>
            <a:off x="2089500" y="3182100"/>
            <a:ext cx="0" cy="887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