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8"/>
  </p:notesMasterIdLst>
  <p:sldIdLst>
    <p:sldId id="257" r:id="rId2"/>
    <p:sldId id="269" r:id="rId3"/>
    <p:sldId id="262" r:id="rId4"/>
    <p:sldId id="267" r:id="rId5"/>
    <p:sldId id="270" r:id="rId6"/>
    <p:sldId id="271" r:id="rId7"/>
    <p:sldId id="265" r:id="rId8"/>
    <p:sldId id="272" r:id="rId9"/>
    <p:sldId id="266" r:id="rId10"/>
    <p:sldId id="273" r:id="rId11"/>
    <p:sldId id="275" r:id="rId12"/>
    <p:sldId id="277" r:id="rId13"/>
    <p:sldId id="278" r:id="rId14"/>
    <p:sldId id="279" r:id="rId15"/>
    <p:sldId id="280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7FBD-271C-DC46-83ED-B62760CFC421}" type="datetimeFigureOut">
              <a:rPr kumimoji="1" lang="zh-TW" altLang="en-US" smtClean="0"/>
              <a:t>2023/5/16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CA2A6-7557-F148-8D5B-A11A6121C6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9622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693E-1361-CB47-8394-5A3701EEC13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820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693E-1361-CB47-8394-5A3701EEC131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8133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693E-1361-CB47-8394-5A3701EEC131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6865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693E-1361-CB47-8394-5A3701EEC131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604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693E-1361-CB47-8394-5A3701EEC131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8564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693E-1361-CB47-8394-5A3701EEC131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1369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A2A6-7557-F148-8D5B-A11A6121C679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76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693E-1361-CB47-8394-5A3701EEC131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6266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693E-1361-CB47-8394-5A3701EEC131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425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693E-1361-CB47-8394-5A3701EEC131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1746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693E-1361-CB47-8394-5A3701EEC131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764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693E-1361-CB47-8394-5A3701EEC131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5103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693E-1361-CB47-8394-5A3701EEC131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3721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693E-1361-CB47-8394-5A3701EEC131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9178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693E-1361-CB47-8394-5A3701EEC131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239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4B0-BE70-3E4A-9E2F-D002542CFCD8}" type="datetimeFigureOut">
              <a:rPr kumimoji="1" lang="zh-TW" altLang="en-US" smtClean="0"/>
              <a:t>2023/5/16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740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4B0-BE70-3E4A-9E2F-D002542CFCD8}" type="datetimeFigureOut">
              <a:rPr kumimoji="1" lang="zh-TW" altLang="en-US" smtClean="0"/>
              <a:t>2023/5/16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146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4B0-BE70-3E4A-9E2F-D002542CFCD8}" type="datetimeFigureOut">
              <a:rPr kumimoji="1" lang="zh-TW" altLang="en-US" smtClean="0"/>
              <a:t>2023/5/16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640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4B0-BE70-3E4A-9E2F-D002542CFCD8}" type="datetimeFigureOut">
              <a:rPr kumimoji="1" lang="zh-TW" altLang="en-US" smtClean="0"/>
              <a:t>2023/5/16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865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4B0-BE70-3E4A-9E2F-D002542CFCD8}" type="datetimeFigureOut">
              <a:rPr kumimoji="1" lang="zh-TW" altLang="en-US" smtClean="0"/>
              <a:t>2023/5/16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070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4B0-BE70-3E4A-9E2F-D002542CFCD8}" type="datetimeFigureOut">
              <a:rPr kumimoji="1" lang="zh-TW" altLang="en-US" smtClean="0"/>
              <a:t>2023/5/16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409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4B0-BE70-3E4A-9E2F-D002542CFCD8}" type="datetimeFigureOut">
              <a:rPr kumimoji="1" lang="zh-TW" altLang="en-US" smtClean="0"/>
              <a:t>2023/5/16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649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4B0-BE70-3E4A-9E2F-D002542CFCD8}" type="datetimeFigureOut">
              <a:rPr kumimoji="1" lang="zh-TW" altLang="en-US" smtClean="0"/>
              <a:t>2023/5/16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620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4B0-BE70-3E4A-9E2F-D002542CFCD8}" type="datetimeFigureOut">
              <a:rPr kumimoji="1" lang="zh-TW" altLang="en-US" smtClean="0"/>
              <a:t>2023/5/16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765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4B0-BE70-3E4A-9E2F-D002542CFCD8}" type="datetimeFigureOut">
              <a:rPr kumimoji="1" lang="zh-TW" altLang="en-US" smtClean="0"/>
              <a:t>2023/5/16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765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4B0-BE70-3E4A-9E2F-D002542CFCD8}" type="datetimeFigureOut">
              <a:rPr kumimoji="1" lang="zh-TW" altLang="en-US" smtClean="0"/>
              <a:t>2023/5/16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0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C4B0-BE70-3E4A-9E2F-D002542CFCD8}" type="datetimeFigureOut">
              <a:rPr kumimoji="1" lang="zh-TW" altLang="en-US" smtClean="0"/>
              <a:t>2023/5/16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3E374-6619-5441-9402-4F546D218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330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opped hand watering the plant">
            <a:extLst>
              <a:ext uri="{FF2B5EF4-FFF2-40B4-BE49-F238E27FC236}">
                <a16:creationId xmlns:a16="http://schemas.microsoft.com/office/drawing/2014/main" id="{787AC4D0-0E07-D517-B758-92B7A39C36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28" b="2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984BA57C-FFDE-A9CC-AE73-97B6DF29C1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2630511"/>
            <a:ext cx="6590266" cy="15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TW" altLang="en-US" sz="5400" b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土壤資料數據視覺化 </a:t>
            </a:r>
            <a:br>
              <a:rPr kumimoji="1" lang="en-US" altLang="zh-TW" sz="5400" b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endParaRPr kumimoji="1" lang="zh-TW" altLang="en-US" sz="5400" b="1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F7C79E-22EA-1FE3-172A-070E3195E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982" y="5133971"/>
            <a:ext cx="5040785" cy="1724029"/>
          </a:xfrm>
        </p:spPr>
        <p:txBody>
          <a:bodyPr anchor="t">
            <a:normAutofit/>
          </a:bodyPr>
          <a:lstStyle/>
          <a:p>
            <a:pPr algn="ctr"/>
            <a:r>
              <a:rPr kumimoji="1" lang="zh-TW" altLang="en-US" sz="2800" b="1" i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圖書館</a:t>
            </a:r>
            <a:r>
              <a:rPr kumimoji="1" lang="en-US" altLang="zh-TW" sz="2800" b="1" i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</a:p>
          <a:p>
            <a:pPr algn="ctr"/>
            <a:endParaRPr kumimoji="1" lang="en-US" altLang="zh-TW" sz="2800" b="1" i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TW" sz="2800" b="1" i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2023/04/18</a:t>
            </a:r>
          </a:p>
          <a:p>
            <a:pPr algn="ctr"/>
            <a:endParaRPr kumimoji="1" lang="en-US" altLang="zh-TW" sz="2800" b="1" i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TW" sz="2800" b="1" i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zh-TW" altLang="en-US" sz="2800" b="1" i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92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6F6D0B5-1C0A-BA71-E0C3-8D8127DE4287}"/>
              </a:ext>
            </a:extLst>
          </p:cNvPr>
          <p:cNvSpPr txBox="1"/>
          <p:nvPr/>
        </p:nvSpPr>
        <p:spPr>
          <a:xfrm>
            <a:off x="517870" y="0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地點</a:t>
            </a:r>
            <a:r>
              <a:rPr kumimoji="1" lang="en-US" altLang="zh-TW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C</a:t>
            </a:r>
            <a:endParaRPr kumimoji="1" lang="zh-TW" altLang="en-US" sz="32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3BB464-389D-FC59-85BF-D2997BC91305}"/>
              </a:ext>
            </a:extLst>
          </p:cNvPr>
          <p:cNvSpPr/>
          <p:nvPr/>
        </p:nvSpPr>
        <p:spPr>
          <a:xfrm>
            <a:off x="0" y="584775"/>
            <a:ext cx="3205655" cy="87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zh-TW" altLang="en-US" b="1">
              <a:ln/>
              <a:solidFill>
                <a:schemeClr val="accent3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E335BB0-9253-511D-E90B-954F97E7B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pic>
        <p:nvPicPr>
          <p:cNvPr id="7" name="圖片 6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B1B71EC1-E79E-45E6-C0A8-E6EED988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2" y="1038679"/>
            <a:ext cx="5181600" cy="5651500"/>
          </a:xfrm>
          <a:prstGeom prst="rect">
            <a:avLst/>
          </a:prstGeom>
        </p:spPr>
      </p:pic>
      <p:pic>
        <p:nvPicPr>
          <p:cNvPr id="10" name="圖片 9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6759273F-242F-1864-F84B-E7E7F850D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987879"/>
            <a:ext cx="50927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6F6D0B5-1C0A-BA71-E0C3-8D8127DE4287}"/>
              </a:ext>
            </a:extLst>
          </p:cNvPr>
          <p:cNvSpPr txBox="1"/>
          <p:nvPr/>
        </p:nvSpPr>
        <p:spPr>
          <a:xfrm>
            <a:off x="517870" y="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三個地點比較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3BB464-389D-FC59-85BF-D2997BC91305}"/>
              </a:ext>
            </a:extLst>
          </p:cNvPr>
          <p:cNvSpPr/>
          <p:nvPr/>
        </p:nvSpPr>
        <p:spPr>
          <a:xfrm>
            <a:off x="0" y="584775"/>
            <a:ext cx="3205655" cy="87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zh-TW" altLang="en-US" b="1">
              <a:ln/>
              <a:solidFill>
                <a:schemeClr val="accent3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E335BB0-9253-511D-E90B-954F97E7B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664649-7800-42B8-AAAC-12ECD7910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49" y="794342"/>
            <a:ext cx="9247737" cy="5880353"/>
          </a:xfrm>
          <a:prstGeom prst="rect">
            <a:avLst/>
          </a:prstGeom>
        </p:spPr>
      </p:pic>
      <p:sp>
        <p:nvSpPr>
          <p:cNvPr id="8" name="框架 7">
            <a:extLst>
              <a:ext uri="{FF2B5EF4-FFF2-40B4-BE49-F238E27FC236}">
                <a16:creationId xmlns:a16="http://schemas.microsoft.com/office/drawing/2014/main" id="{002AE8AD-7144-8822-164D-D88E0540663D}"/>
              </a:ext>
            </a:extLst>
          </p:cNvPr>
          <p:cNvSpPr/>
          <p:nvPr/>
        </p:nvSpPr>
        <p:spPr>
          <a:xfrm>
            <a:off x="4310744" y="794342"/>
            <a:ext cx="3925613" cy="3982363"/>
          </a:xfrm>
          <a:prstGeom prst="frame">
            <a:avLst>
              <a:gd name="adj1" fmla="val 67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2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C17517-32BE-D1B0-A73A-30CB16B248A0}"/>
              </a:ext>
            </a:extLst>
          </p:cNvPr>
          <p:cNvSpPr txBox="1"/>
          <p:nvPr/>
        </p:nvSpPr>
        <p:spPr>
          <a:xfrm>
            <a:off x="257128" y="2213520"/>
            <a:ext cx="1980029" cy="1873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>
                <a:latin typeface="BiauKai" panose="02010601000101010101" pitchFamily="2" charset="-120"/>
                <a:ea typeface="BiauKai" panose="02010601000101010101" pitchFamily="2" charset="-120"/>
              </a:rPr>
              <a:t>土壤樣本深度：</a:t>
            </a:r>
            <a:endParaRPr kumimoji="1" lang="en-US" altLang="zh-TW" sz="2000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000" dirty="0">
                <a:latin typeface="BiauKai" panose="02010601000101010101" pitchFamily="2" charset="-120"/>
                <a:ea typeface="BiauKai" panose="02010601000101010101" pitchFamily="2" charset="-120"/>
              </a:rPr>
              <a:t>地點</a:t>
            </a:r>
            <a:r>
              <a:rPr kumimoji="1" lang="en-US" altLang="zh-TW" sz="2000" dirty="0">
                <a:latin typeface="BiauKai" panose="02010601000101010101" pitchFamily="2" charset="-120"/>
                <a:ea typeface="BiauKai" panose="02010601000101010101" pitchFamily="2" charset="-120"/>
              </a:rPr>
              <a:t>A : 40(cm)</a:t>
            </a:r>
          </a:p>
          <a:p>
            <a:pPr>
              <a:lnSpc>
                <a:spcPct val="150000"/>
              </a:lnSpc>
            </a:pPr>
            <a:r>
              <a:rPr kumimoji="1" lang="zh-TW" altLang="en-US" sz="2000" dirty="0">
                <a:latin typeface="BiauKai" panose="02010601000101010101" pitchFamily="2" charset="-120"/>
                <a:ea typeface="BiauKai" panose="02010601000101010101" pitchFamily="2" charset="-120"/>
              </a:rPr>
              <a:t>地點</a:t>
            </a:r>
            <a:r>
              <a:rPr kumimoji="1" lang="en-US" altLang="zh-TW" sz="2000" dirty="0">
                <a:latin typeface="BiauKai" panose="02010601000101010101" pitchFamily="2" charset="-120"/>
                <a:ea typeface="BiauKai" panose="02010601000101010101" pitchFamily="2" charset="-120"/>
              </a:rPr>
              <a:t>B : 49(cm)</a:t>
            </a:r>
          </a:p>
          <a:p>
            <a:pPr>
              <a:lnSpc>
                <a:spcPct val="150000"/>
              </a:lnSpc>
            </a:pPr>
            <a:r>
              <a:rPr kumimoji="1" lang="zh-TW" altLang="en-US" sz="2000" dirty="0">
                <a:latin typeface="BiauKai" panose="02010601000101010101" pitchFamily="2" charset="-120"/>
                <a:ea typeface="BiauKai" panose="02010601000101010101" pitchFamily="2" charset="-120"/>
              </a:rPr>
              <a:t>地點</a:t>
            </a:r>
            <a:r>
              <a:rPr kumimoji="1" lang="en-US" altLang="zh-TW" sz="2000" dirty="0">
                <a:latin typeface="BiauKai" panose="02010601000101010101" pitchFamily="2" charset="-120"/>
                <a:ea typeface="BiauKai" panose="02010601000101010101" pitchFamily="2" charset="-120"/>
              </a:rPr>
              <a:t>C : 31(cm)</a:t>
            </a:r>
            <a:endParaRPr kumimoji="1" lang="zh-TW" altLang="en-US" sz="2000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817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6F6D0B5-1C0A-BA71-E0C3-8D8127DE4287}"/>
              </a:ext>
            </a:extLst>
          </p:cNvPr>
          <p:cNvSpPr txBox="1"/>
          <p:nvPr/>
        </p:nvSpPr>
        <p:spPr>
          <a:xfrm>
            <a:off x="517870" y="0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TOC(%)</a:t>
            </a:r>
            <a:endParaRPr kumimoji="1" lang="zh-TW" altLang="en-US" sz="32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3BB464-389D-FC59-85BF-D2997BC91305}"/>
              </a:ext>
            </a:extLst>
          </p:cNvPr>
          <p:cNvSpPr/>
          <p:nvPr/>
        </p:nvSpPr>
        <p:spPr>
          <a:xfrm>
            <a:off x="0" y="584775"/>
            <a:ext cx="3205655" cy="87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zh-TW" altLang="en-US" b="1">
              <a:ln/>
              <a:solidFill>
                <a:schemeClr val="accent3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E335BB0-9253-511D-E90B-954F97E7B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pic>
        <p:nvPicPr>
          <p:cNvPr id="5" name="圖片 4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F52BA07B-5D08-71A9-7B23-B5821FF18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9448"/>
            <a:ext cx="4670132" cy="5956309"/>
          </a:xfrm>
          <a:prstGeom prst="rect">
            <a:avLst/>
          </a:prstGeom>
        </p:spPr>
      </p:pic>
      <p:pic>
        <p:nvPicPr>
          <p:cNvPr id="6" name="圖片 5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6CB53A4B-73D3-3B66-2B91-E48C327E7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913" y="1106709"/>
            <a:ext cx="4496173" cy="5780794"/>
          </a:xfrm>
          <a:prstGeom prst="rect">
            <a:avLst/>
          </a:prstGeom>
        </p:spPr>
      </p:pic>
      <p:pic>
        <p:nvPicPr>
          <p:cNvPr id="8" name="圖片 7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B555E4E2-AEF1-282F-0C8A-CC86D394F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6213" y="1048455"/>
            <a:ext cx="4670132" cy="5676900"/>
          </a:xfrm>
          <a:prstGeom prst="rect">
            <a:avLst/>
          </a:prstGeom>
        </p:spPr>
      </p:pic>
      <p:sp>
        <p:nvSpPr>
          <p:cNvPr id="11" name="圓角矩形圖說文字 10">
            <a:extLst>
              <a:ext uri="{FF2B5EF4-FFF2-40B4-BE49-F238E27FC236}">
                <a16:creationId xmlns:a16="http://schemas.microsoft.com/office/drawing/2014/main" id="{6017A05C-FA01-F9F6-E6A3-A26E41DEACB1}"/>
              </a:ext>
            </a:extLst>
          </p:cNvPr>
          <p:cNvSpPr/>
          <p:nvPr/>
        </p:nvSpPr>
        <p:spPr>
          <a:xfrm>
            <a:off x="335096" y="781537"/>
            <a:ext cx="968828" cy="355876"/>
          </a:xfrm>
          <a:prstGeom prst="wedgeRoundRectCallout">
            <a:avLst>
              <a:gd name="adj1" fmla="val -30945"/>
              <a:gd name="adj2" fmla="val 77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WZW-A</a:t>
            </a:r>
            <a:endParaRPr kumimoji="1" lang="zh-TW" altLang="en-US" dirty="0"/>
          </a:p>
        </p:txBody>
      </p:sp>
      <p:sp>
        <p:nvSpPr>
          <p:cNvPr id="12" name="圓角矩形圖說文字 11">
            <a:extLst>
              <a:ext uri="{FF2B5EF4-FFF2-40B4-BE49-F238E27FC236}">
                <a16:creationId xmlns:a16="http://schemas.microsoft.com/office/drawing/2014/main" id="{F60D909F-F0AB-5DC2-8942-4FE5AB919F0F}"/>
              </a:ext>
            </a:extLst>
          </p:cNvPr>
          <p:cNvSpPr/>
          <p:nvPr/>
        </p:nvSpPr>
        <p:spPr>
          <a:xfrm>
            <a:off x="4338038" y="781537"/>
            <a:ext cx="968828" cy="355876"/>
          </a:xfrm>
          <a:prstGeom prst="wedgeRoundRectCallout">
            <a:avLst>
              <a:gd name="adj1" fmla="val -30945"/>
              <a:gd name="adj2" fmla="val 77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WZW-B</a:t>
            </a:r>
            <a:endParaRPr kumimoji="1" lang="zh-TW" altLang="en-US" dirty="0"/>
          </a:p>
        </p:txBody>
      </p:sp>
      <p:sp>
        <p:nvSpPr>
          <p:cNvPr id="13" name="圓角矩形圖說文字 12">
            <a:extLst>
              <a:ext uri="{FF2B5EF4-FFF2-40B4-BE49-F238E27FC236}">
                <a16:creationId xmlns:a16="http://schemas.microsoft.com/office/drawing/2014/main" id="{B96D9C78-DCD2-8342-19D2-6C8B806497ED}"/>
              </a:ext>
            </a:extLst>
          </p:cNvPr>
          <p:cNvSpPr/>
          <p:nvPr/>
        </p:nvSpPr>
        <p:spPr>
          <a:xfrm>
            <a:off x="8518045" y="772183"/>
            <a:ext cx="968828" cy="355876"/>
          </a:xfrm>
          <a:prstGeom prst="wedgeRoundRectCallout">
            <a:avLst>
              <a:gd name="adj1" fmla="val -30945"/>
              <a:gd name="adj2" fmla="val 77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WZW-C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980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6F6D0B5-1C0A-BA71-E0C3-8D8127DE4287}"/>
              </a:ext>
            </a:extLst>
          </p:cNvPr>
          <p:cNvSpPr txBox="1"/>
          <p:nvPr/>
        </p:nvSpPr>
        <p:spPr>
          <a:xfrm>
            <a:off x="517870" y="0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TIC(%)</a:t>
            </a:r>
            <a:endParaRPr kumimoji="1" lang="zh-TW" altLang="en-US" sz="32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3BB464-389D-FC59-85BF-D2997BC91305}"/>
              </a:ext>
            </a:extLst>
          </p:cNvPr>
          <p:cNvSpPr/>
          <p:nvPr/>
        </p:nvSpPr>
        <p:spPr>
          <a:xfrm>
            <a:off x="0" y="584775"/>
            <a:ext cx="3205655" cy="87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zh-TW" altLang="en-US" b="1">
              <a:ln/>
              <a:solidFill>
                <a:schemeClr val="accent3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E335BB0-9253-511D-E90B-954F97E7B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11" name="圓角矩形圖說文字 10">
            <a:extLst>
              <a:ext uri="{FF2B5EF4-FFF2-40B4-BE49-F238E27FC236}">
                <a16:creationId xmlns:a16="http://schemas.microsoft.com/office/drawing/2014/main" id="{6017A05C-FA01-F9F6-E6A3-A26E41DEACB1}"/>
              </a:ext>
            </a:extLst>
          </p:cNvPr>
          <p:cNvSpPr/>
          <p:nvPr/>
        </p:nvSpPr>
        <p:spPr>
          <a:xfrm>
            <a:off x="335096" y="781537"/>
            <a:ext cx="968828" cy="355876"/>
          </a:xfrm>
          <a:prstGeom prst="wedgeRoundRectCallout">
            <a:avLst>
              <a:gd name="adj1" fmla="val -30945"/>
              <a:gd name="adj2" fmla="val 77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WZW-A</a:t>
            </a:r>
            <a:endParaRPr kumimoji="1" lang="zh-TW" altLang="en-US" dirty="0"/>
          </a:p>
        </p:txBody>
      </p:sp>
      <p:sp>
        <p:nvSpPr>
          <p:cNvPr id="12" name="圓角矩形圖說文字 11">
            <a:extLst>
              <a:ext uri="{FF2B5EF4-FFF2-40B4-BE49-F238E27FC236}">
                <a16:creationId xmlns:a16="http://schemas.microsoft.com/office/drawing/2014/main" id="{F60D909F-F0AB-5DC2-8942-4FE5AB919F0F}"/>
              </a:ext>
            </a:extLst>
          </p:cNvPr>
          <p:cNvSpPr/>
          <p:nvPr/>
        </p:nvSpPr>
        <p:spPr>
          <a:xfrm>
            <a:off x="4338038" y="781537"/>
            <a:ext cx="968828" cy="355876"/>
          </a:xfrm>
          <a:prstGeom prst="wedgeRoundRectCallout">
            <a:avLst>
              <a:gd name="adj1" fmla="val -30945"/>
              <a:gd name="adj2" fmla="val 77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WZW-B</a:t>
            </a:r>
            <a:endParaRPr kumimoji="1" lang="zh-TW" altLang="en-US" dirty="0"/>
          </a:p>
        </p:txBody>
      </p:sp>
      <p:sp>
        <p:nvSpPr>
          <p:cNvPr id="13" name="圓角矩形圖說文字 12">
            <a:extLst>
              <a:ext uri="{FF2B5EF4-FFF2-40B4-BE49-F238E27FC236}">
                <a16:creationId xmlns:a16="http://schemas.microsoft.com/office/drawing/2014/main" id="{B96D9C78-DCD2-8342-19D2-6C8B806497ED}"/>
              </a:ext>
            </a:extLst>
          </p:cNvPr>
          <p:cNvSpPr/>
          <p:nvPr/>
        </p:nvSpPr>
        <p:spPr>
          <a:xfrm>
            <a:off x="8518045" y="772183"/>
            <a:ext cx="968828" cy="355876"/>
          </a:xfrm>
          <a:prstGeom prst="wedgeRoundRectCallout">
            <a:avLst>
              <a:gd name="adj1" fmla="val -30945"/>
              <a:gd name="adj2" fmla="val 77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WZW-C</a:t>
            </a:r>
            <a:endParaRPr kumimoji="1" lang="zh-TW" altLang="en-US" dirty="0"/>
          </a:p>
        </p:txBody>
      </p:sp>
      <p:pic>
        <p:nvPicPr>
          <p:cNvPr id="7" name="圖片 6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68312C65-CE3F-BC3F-6730-8C4E0AA59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1" y="1336757"/>
            <a:ext cx="4201655" cy="5061280"/>
          </a:xfrm>
          <a:prstGeom prst="rect">
            <a:avLst/>
          </a:prstGeom>
        </p:spPr>
      </p:pic>
      <p:pic>
        <p:nvPicPr>
          <p:cNvPr id="9" name="圖片 8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7742E32A-835E-D1D8-690D-8674F58CA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271" y="1305770"/>
            <a:ext cx="4201655" cy="5442795"/>
          </a:xfrm>
          <a:prstGeom prst="rect">
            <a:avLst/>
          </a:prstGeom>
        </p:spPr>
      </p:pic>
      <p:pic>
        <p:nvPicPr>
          <p:cNvPr id="10" name="圖片 9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F5E133D1-DD38-1AC3-661C-A59EF241E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927" y="1336757"/>
            <a:ext cx="4783652" cy="541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5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6F6D0B5-1C0A-BA71-E0C3-8D8127DE4287}"/>
              </a:ext>
            </a:extLst>
          </p:cNvPr>
          <p:cNvSpPr txBox="1"/>
          <p:nvPr/>
        </p:nvSpPr>
        <p:spPr>
          <a:xfrm>
            <a:off x="517870" y="0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TN(%)</a:t>
            </a:r>
            <a:endParaRPr kumimoji="1" lang="zh-TW" altLang="en-US" sz="32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3BB464-389D-FC59-85BF-D2997BC91305}"/>
              </a:ext>
            </a:extLst>
          </p:cNvPr>
          <p:cNvSpPr/>
          <p:nvPr/>
        </p:nvSpPr>
        <p:spPr>
          <a:xfrm>
            <a:off x="0" y="584775"/>
            <a:ext cx="3205655" cy="87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zh-TW" altLang="en-US" b="1">
              <a:ln/>
              <a:solidFill>
                <a:schemeClr val="accent3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E335BB0-9253-511D-E90B-954F97E7B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11" name="圓角矩形圖說文字 10">
            <a:extLst>
              <a:ext uri="{FF2B5EF4-FFF2-40B4-BE49-F238E27FC236}">
                <a16:creationId xmlns:a16="http://schemas.microsoft.com/office/drawing/2014/main" id="{6017A05C-FA01-F9F6-E6A3-A26E41DEACB1}"/>
              </a:ext>
            </a:extLst>
          </p:cNvPr>
          <p:cNvSpPr/>
          <p:nvPr/>
        </p:nvSpPr>
        <p:spPr>
          <a:xfrm>
            <a:off x="335096" y="781537"/>
            <a:ext cx="968828" cy="355876"/>
          </a:xfrm>
          <a:prstGeom prst="wedgeRoundRectCallout">
            <a:avLst>
              <a:gd name="adj1" fmla="val -30945"/>
              <a:gd name="adj2" fmla="val 77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WZW-A</a:t>
            </a:r>
            <a:endParaRPr kumimoji="1" lang="zh-TW" altLang="en-US" dirty="0"/>
          </a:p>
        </p:txBody>
      </p:sp>
      <p:sp>
        <p:nvSpPr>
          <p:cNvPr id="12" name="圓角矩形圖說文字 11">
            <a:extLst>
              <a:ext uri="{FF2B5EF4-FFF2-40B4-BE49-F238E27FC236}">
                <a16:creationId xmlns:a16="http://schemas.microsoft.com/office/drawing/2014/main" id="{F60D909F-F0AB-5DC2-8942-4FE5AB919F0F}"/>
              </a:ext>
            </a:extLst>
          </p:cNvPr>
          <p:cNvSpPr/>
          <p:nvPr/>
        </p:nvSpPr>
        <p:spPr>
          <a:xfrm>
            <a:off x="4338038" y="781537"/>
            <a:ext cx="968828" cy="355876"/>
          </a:xfrm>
          <a:prstGeom prst="wedgeRoundRectCallout">
            <a:avLst>
              <a:gd name="adj1" fmla="val -30945"/>
              <a:gd name="adj2" fmla="val 77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WZW-B</a:t>
            </a:r>
            <a:endParaRPr kumimoji="1" lang="zh-TW" altLang="en-US" dirty="0"/>
          </a:p>
        </p:txBody>
      </p:sp>
      <p:sp>
        <p:nvSpPr>
          <p:cNvPr id="13" name="圓角矩形圖說文字 12">
            <a:extLst>
              <a:ext uri="{FF2B5EF4-FFF2-40B4-BE49-F238E27FC236}">
                <a16:creationId xmlns:a16="http://schemas.microsoft.com/office/drawing/2014/main" id="{B96D9C78-DCD2-8342-19D2-6C8B806497ED}"/>
              </a:ext>
            </a:extLst>
          </p:cNvPr>
          <p:cNvSpPr/>
          <p:nvPr/>
        </p:nvSpPr>
        <p:spPr>
          <a:xfrm>
            <a:off x="8518045" y="772183"/>
            <a:ext cx="968828" cy="355876"/>
          </a:xfrm>
          <a:prstGeom prst="wedgeRoundRectCallout">
            <a:avLst>
              <a:gd name="adj1" fmla="val -30945"/>
              <a:gd name="adj2" fmla="val 77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WZW-C</a:t>
            </a:r>
            <a:endParaRPr kumimoji="1" lang="zh-TW" altLang="en-US" dirty="0"/>
          </a:p>
        </p:txBody>
      </p:sp>
      <p:pic>
        <p:nvPicPr>
          <p:cNvPr id="7" name="圖片 6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6141E9C4-2EEC-71B9-AAF5-2074B4BCC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" y="1267764"/>
            <a:ext cx="4491270" cy="4880756"/>
          </a:xfrm>
          <a:prstGeom prst="rect">
            <a:avLst/>
          </a:prstGeom>
        </p:spPr>
      </p:pic>
      <p:pic>
        <p:nvPicPr>
          <p:cNvPr id="9" name="圖片 8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E040B3EF-CF56-17D0-0324-66032F95B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458" y="1267764"/>
            <a:ext cx="4199738" cy="5396497"/>
          </a:xfrm>
          <a:prstGeom prst="rect">
            <a:avLst/>
          </a:prstGeom>
        </p:spPr>
      </p:pic>
      <p:pic>
        <p:nvPicPr>
          <p:cNvPr id="10" name="圖片 9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80DC325D-5C7A-2FC6-0B57-5C450F7C8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457" y="1206500"/>
            <a:ext cx="51816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9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6F6D0B5-1C0A-BA71-E0C3-8D8127DE4287}"/>
              </a:ext>
            </a:extLst>
          </p:cNvPr>
          <p:cNvSpPr txBox="1"/>
          <p:nvPr/>
        </p:nvSpPr>
        <p:spPr>
          <a:xfrm>
            <a:off x="517870" y="0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TC(%)</a:t>
            </a:r>
            <a:endParaRPr kumimoji="1" lang="zh-TW" altLang="en-US" sz="32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3BB464-389D-FC59-85BF-D2997BC91305}"/>
              </a:ext>
            </a:extLst>
          </p:cNvPr>
          <p:cNvSpPr/>
          <p:nvPr/>
        </p:nvSpPr>
        <p:spPr>
          <a:xfrm>
            <a:off x="0" y="584775"/>
            <a:ext cx="3205655" cy="87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zh-TW" altLang="en-US" b="1">
              <a:ln/>
              <a:solidFill>
                <a:schemeClr val="accent3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E335BB0-9253-511D-E90B-954F97E7B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11" name="圓角矩形圖說文字 10">
            <a:extLst>
              <a:ext uri="{FF2B5EF4-FFF2-40B4-BE49-F238E27FC236}">
                <a16:creationId xmlns:a16="http://schemas.microsoft.com/office/drawing/2014/main" id="{6017A05C-FA01-F9F6-E6A3-A26E41DEACB1}"/>
              </a:ext>
            </a:extLst>
          </p:cNvPr>
          <p:cNvSpPr/>
          <p:nvPr/>
        </p:nvSpPr>
        <p:spPr>
          <a:xfrm>
            <a:off x="335096" y="781537"/>
            <a:ext cx="968828" cy="355876"/>
          </a:xfrm>
          <a:prstGeom prst="wedgeRoundRectCallout">
            <a:avLst>
              <a:gd name="adj1" fmla="val -30945"/>
              <a:gd name="adj2" fmla="val 77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WZW-A</a:t>
            </a:r>
            <a:endParaRPr kumimoji="1" lang="zh-TW" altLang="en-US" dirty="0"/>
          </a:p>
        </p:txBody>
      </p:sp>
      <p:sp>
        <p:nvSpPr>
          <p:cNvPr id="12" name="圓角矩形圖說文字 11">
            <a:extLst>
              <a:ext uri="{FF2B5EF4-FFF2-40B4-BE49-F238E27FC236}">
                <a16:creationId xmlns:a16="http://schemas.microsoft.com/office/drawing/2014/main" id="{F60D909F-F0AB-5DC2-8942-4FE5AB919F0F}"/>
              </a:ext>
            </a:extLst>
          </p:cNvPr>
          <p:cNvSpPr/>
          <p:nvPr/>
        </p:nvSpPr>
        <p:spPr>
          <a:xfrm>
            <a:off x="4338038" y="781537"/>
            <a:ext cx="968828" cy="355876"/>
          </a:xfrm>
          <a:prstGeom prst="wedgeRoundRectCallout">
            <a:avLst>
              <a:gd name="adj1" fmla="val -30945"/>
              <a:gd name="adj2" fmla="val 77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WZW-B</a:t>
            </a:r>
            <a:endParaRPr kumimoji="1" lang="zh-TW" altLang="en-US" dirty="0"/>
          </a:p>
        </p:txBody>
      </p:sp>
      <p:sp>
        <p:nvSpPr>
          <p:cNvPr id="13" name="圓角矩形圖說文字 12">
            <a:extLst>
              <a:ext uri="{FF2B5EF4-FFF2-40B4-BE49-F238E27FC236}">
                <a16:creationId xmlns:a16="http://schemas.microsoft.com/office/drawing/2014/main" id="{B96D9C78-DCD2-8342-19D2-6C8B806497ED}"/>
              </a:ext>
            </a:extLst>
          </p:cNvPr>
          <p:cNvSpPr/>
          <p:nvPr/>
        </p:nvSpPr>
        <p:spPr>
          <a:xfrm>
            <a:off x="8518045" y="772183"/>
            <a:ext cx="968828" cy="355876"/>
          </a:xfrm>
          <a:prstGeom prst="wedgeRoundRectCallout">
            <a:avLst>
              <a:gd name="adj1" fmla="val -30945"/>
              <a:gd name="adj2" fmla="val 77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WZW-C</a:t>
            </a:r>
            <a:endParaRPr kumimoji="1" lang="zh-TW" altLang="en-US" dirty="0"/>
          </a:p>
        </p:txBody>
      </p:sp>
      <p:pic>
        <p:nvPicPr>
          <p:cNvPr id="7" name="圖片 6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F4CD625D-026F-8819-7002-18E8DC349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8" y="1353848"/>
            <a:ext cx="4371407" cy="5504152"/>
          </a:xfrm>
          <a:prstGeom prst="rect">
            <a:avLst/>
          </a:prstGeom>
        </p:spPr>
      </p:pic>
      <p:pic>
        <p:nvPicPr>
          <p:cNvPr id="9" name="圖片 8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DB18F97F-2EF6-8214-B5A9-E483D616A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917" y="1353848"/>
            <a:ext cx="4207880" cy="5344554"/>
          </a:xfrm>
          <a:prstGeom prst="rect">
            <a:avLst/>
          </a:prstGeom>
        </p:spPr>
      </p:pic>
      <p:pic>
        <p:nvPicPr>
          <p:cNvPr id="10" name="圖片 9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F3FB0D65-5714-4541-3EBA-88AC00DC4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004" y="1353849"/>
            <a:ext cx="4773198" cy="53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8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opped hand watering the plant">
            <a:extLst>
              <a:ext uri="{FF2B5EF4-FFF2-40B4-BE49-F238E27FC236}">
                <a16:creationId xmlns:a16="http://schemas.microsoft.com/office/drawing/2014/main" id="{787AC4D0-0E07-D517-B758-92B7A39C36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1000"/>
          </a:blip>
          <a:srcRect t="15728" b="2"/>
          <a:stretch/>
        </p:blipFill>
        <p:spPr>
          <a:xfrm>
            <a:off x="-2" y="-2"/>
            <a:ext cx="12192001" cy="6858001"/>
          </a:xfrm>
          <a:prstGeom prst="rect">
            <a:avLst/>
          </a:prstGeom>
          <a:blipFill dpi="0" rotWithShape="1">
            <a:blip r:embed="rId4">
              <a:alphaModFix amt="38000"/>
            </a:blip>
            <a:srcRect/>
            <a:tile tx="0" ty="0" sx="100000" sy="100000" flip="none" algn="tl"/>
          </a:blipFill>
          <a:effectLst>
            <a:glow rad="127000">
              <a:schemeClr val="accent1">
                <a:alpha val="68000"/>
              </a:schemeClr>
            </a:glow>
          </a:effectLst>
        </p:spPr>
      </p:pic>
      <p:sp>
        <p:nvSpPr>
          <p:cNvPr id="8" name="標題 7">
            <a:extLst>
              <a:ext uri="{FF2B5EF4-FFF2-40B4-BE49-F238E27FC236}">
                <a16:creationId xmlns:a16="http://schemas.microsoft.com/office/drawing/2014/main" id="{D7774A60-C776-9F9F-D42D-D3A5B42FD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9387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</a:t>
            </a:r>
            <a:br>
              <a:rPr lang="en-US" altLang="zh-TW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</a:t>
            </a:r>
            <a:endParaRPr lang="zh-TW" alt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A2B843A-63A5-2081-506B-3A7CC809C132}"/>
              </a:ext>
            </a:extLst>
          </p:cNvPr>
          <p:cNvSpPr txBox="1"/>
          <p:nvPr/>
        </p:nvSpPr>
        <p:spPr>
          <a:xfrm>
            <a:off x="2002971" y="-1513114"/>
            <a:ext cx="184731" cy="369332"/>
          </a:xfrm>
          <a:prstGeom prst="rect">
            <a:avLst/>
          </a:prstGeom>
          <a:solidFill>
            <a:schemeClr val="bg1">
              <a:alpha val="38000"/>
            </a:schemeClr>
          </a:solidFill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658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6F6D0B5-1C0A-BA71-E0C3-8D8127DE4287}"/>
              </a:ext>
            </a:extLst>
          </p:cNvPr>
          <p:cNvSpPr txBox="1"/>
          <p:nvPr/>
        </p:nvSpPr>
        <p:spPr>
          <a:xfrm>
            <a:off x="517870" y="0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地點</a:t>
            </a:r>
            <a:r>
              <a:rPr kumimoji="1" lang="en-US" altLang="zh-TW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A</a:t>
            </a:r>
            <a:endParaRPr kumimoji="1" lang="zh-TW" altLang="en-US" sz="32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3BB464-389D-FC59-85BF-D2997BC91305}"/>
              </a:ext>
            </a:extLst>
          </p:cNvPr>
          <p:cNvSpPr/>
          <p:nvPr/>
        </p:nvSpPr>
        <p:spPr>
          <a:xfrm>
            <a:off x="0" y="584775"/>
            <a:ext cx="3205655" cy="87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zh-TW" altLang="en-US" b="1">
              <a:ln/>
              <a:solidFill>
                <a:schemeClr val="accent3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E335BB0-9253-511D-E90B-954F97E7B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664649-7800-42B8-AAAC-12ECD7910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035" y="1158664"/>
            <a:ext cx="8616365" cy="5478883"/>
          </a:xfrm>
          <a:prstGeom prst="rect">
            <a:avLst/>
          </a:prstGeom>
        </p:spPr>
      </p:pic>
      <p:sp>
        <p:nvSpPr>
          <p:cNvPr id="8" name="框架 7">
            <a:extLst>
              <a:ext uri="{FF2B5EF4-FFF2-40B4-BE49-F238E27FC236}">
                <a16:creationId xmlns:a16="http://schemas.microsoft.com/office/drawing/2014/main" id="{002AE8AD-7144-8822-164D-D88E0540663D}"/>
              </a:ext>
            </a:extLst>
          </p:cNvPr>
          <p:cNvSpPr/>
          <p:nvPr/>
        </p:nvSpPr>
        <p:spPr>
          <a:xfrm>
            <a:off x="4009975" y="3570514"/>
            <a:ext cx="2100943" cy="1153885"/>
          </a:xfrm>
          <a:prstGeom prst="frame">
            <a:avLst>
              <a:gd name="adj1" fmla="val 67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E73BD3-E23D-A8C9-C0CF-4E58FC774C1F}"/>
              </a:ext>
            </a:extLst>
          </p:cNvPr>
          <p:cNvSpPr txBox="1"/>
          <p:nvPr/>
        </p:nvSpPr>
        <p:spPr>
          <a:xfrm>
            <a:off x="5744510" y="384720"/>
            <a:ext cx="343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BiauKai" panose="02010601000101010101" pitchFamily="2" charset="-120"/>
                <a:ea typeface="BiauKai" panose="02010601000101010101" pitchFamily="2" charset="-120"/>
              </a:rPr>
              <a:t>地點Ａ土壤樣本深度：</a:t>
            </a:r>
            <a:r>
              <a:rPr kumimoji="1" lang="en-US" altLang="zh-TW" sz="2000" dirty="0">
                <a:latin typeface="BiauKai" panose="02010601000101010101" pitchFamily="2" charset="-120"/>
                <a:ea typeface="BiauKai" panose="02010601000101010101" pitchFamily="2" charset="-120"/>
              </a:rPr>
              <a:t>40(cm)</a:t>
            </a:r>
            <a:endParaRPr kumimoji="1" lang="zh-TW" altLang="en-US" sz="2000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68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6F6D0B5-1C0A-BA71-E0C3-8D8127DE4287}"/>
              </a:ext>
            </a:extLst>
          </p:cNvPr>
          <p:cNvSpPr txBox="1"/>
          <p:nvPr/>
        </p:nvSpPr>
        <p:spPr>
          <a:xfrm>
            <a:off x="517870" y="0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地點</a:t>
            </a:r>
            <a:r>
              <a:rPr kumimoji="1" lang="en-US" altLang="zh-TW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A</a:t>
            </a:r>
            <a:endParaRPr kumimoji="1" lang="zh-TW" altLang="en-US" sz="32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3BB464-389D-FC59-85BF-D2997BC91305}"/>
              </a:ext>
            </a:extLst>
          </p:cNvPr>
          <p:cNvSpPr/>
          <p:nvPr/>
        </p:nvSpPr>
        <p:spPr>
          <a:xfrm>
            <a:off x="0" y="584775"/>
            <a:ext cx="3205655" cy="87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zh-TW" altLang="en-US" b="1">
              <a:ln/>
              <a:solidFill>
                <a:schemeClr val="accent3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pic>
        <p:nvPicPr>
          <p:cNvPr id="9" name="圖片 8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0A998818-5CEF-B319-EA54-7BCDADBC4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39" y="640601"/>
            <a:ext cx="5508815" cy="6024792"/>
          </a:xfrm>
          <a:prstGeom prst="rect">
            <a:avLst/>
          </a:prstGeom>
        </p:spPr>
      </p:pic>
      <p:pic>
        <p:nvPicPr>
          <p:cNvPr id="13" name="圖片 12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8BAD5273-5A15-768A-5AF1-25E8EE488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97" y="814613"/>
            <a:ext cx="5508814" cy="595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5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6F6D0B5-1C0A-BA71-E0C3-8D8127DE4287}"/>
              </a:ext>
            </a:extLst>
          </p:cNvPr>
          <p:cNvSpPr txBox="1"/>
          <p:nvPr/>
        </p:nvSpPr>
        <p:spPr>
          <a:xfrm>
            <a:off x="517870" y="0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地點</a:t>
            </a:r>
            <a:r>
              <a:rPr kumimoji="1" lang="en-US" altLang="zh-TW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A</a:t>
            </a:r>
            <a:endParaRPr kumimoji="1" lang="zh-TW" altLang="en-US" sz="32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3BB464-389D-FC59-85BF-D2997BC91305}"/>
              </a:ext>
            </a:extLst>
          </p:cNvPr>
          <p:cNvSpPr/>
          <p:nvPr/>
        </p:nvSpPr>
        <p:spPr>
          <a:xfrm>
            <a:off x="0" y="584775"/>
            <a:ext cx="3205655" cy="87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zh-TW" altLang="en-US" b="1">
              <a:ln/>
              <a:solidFill>
                <a:schemeClr val="accent3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E335BB0-9253-511D-E90B-954F97E7B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pic>
        <p:nvPicPr>
          <p:cNvPr id="5" name="圖片 4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D80B715B-B453-5806-8A68-B589E542B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16" y="968828"/>
            <a:ext cx="5179078" cy="5628211"/>
          </a:xfrm>
          <a:prstGeom prst="rect">
            <a:avLst/>
          </a:prstGeom>
        </p:spPr>
      </p:pic>
      <p:pic>
        <p:nvPicPr>
          <p:cNvPr id="7" name="圖片 6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FCE0E592-F974-35B2-DCF1-674409308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806" y="1004367"/>
            <a:ext cx="5179078" cy="56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0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6F6D0B5-1C0A-BA71-E0C3-8D8127DE4287}"/>
              </a:ext>
            </a:extLst>
          </p:cNvPr>
          <p:cNvSpPr txBox="1"/>
          <p:nvPr/>
        </p:nvSpPr>
        <p:spPr>
          <a:xfrm>
            <a:off x="517870" y="0"/>
            <a:ext cx="1261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地點</a:t>
            </a:r>
            <a:r>
              <a:rPr kumimoji="1" lang="en-US" altLang="zh-TW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B</a:t>
            </a:r>
          </a:p>
          <a:p>
            <a:endParaRPr kumimoji="1" lang="en-US" altLang="zh-TW" sz="32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endParaRPr kumimoji="1" lang="zh-TW" altLang="en-US" sz="32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3BB464-389D-FC59-85BF-D2997BC91305}"/>
              </a:ext>
            </a:extLst>
          </p:cNvPr>
          <p:cNvSpPr/>
          <p:nvPr/>
        </p:nvSpPr>
        <p:spPr>
          <a:xfrm>
            <a:off x="0" y="584775"/>
            <a:ext cx="3205655" cy="87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zh-TW" altLang="en-US" b="1">
              <a:ln/>
              <a:solidFill>
                <a:schemeClr val="accent3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E335BB0-9253-511D-E90B-954F97E7B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664649-7800-42B8-AAAC-12ECD7910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17" y="1061431"/>
            <a:ext cx="8616365" cy="5478883"/>
          </a:xfrm>
          <a:prstGeom prst="rect">
            <a:avLst/>
          </a:prstGeom>
        </p:spPr>
      </p:pic>
      <p:sp>
        <p:nvSpPr>
          <p:cNvPr id="8" name="框架 7">
            <a:extLst>
              <a:ext uri="{FF2B5EF4-FFF2-40B4-BE49-F238E27FC236}">
                <a16:creationId xmlns:a16="http://schemas.microsoft.com/office/drawing/2014/main" id="{002AE8AD-7144-8822-164D-D88E0540663D}"/>
              </a:ext>
            </a:extLst>
          </p:cNvPr>
          <p:cNvSpPr/>
          <p:nvPr/>
        </p:nvSpPr>
        <p:spPr>
          <a:xfrm>
            <a:off x="4604656" y="2514601"/>
            <a:ext cx="2100943" cy="1153885"/>
          </a:xfrm>
          <a:prstGeom prst="frame">
            <a:avLst>
              <a:gd name="adj1" fmla="val 67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848AEF-F548-640D-2D63-FEA414202361}"/>
              </a:ext>
            </a:extLst>
          </p:cNvPr>
          <p:cNvSpPr txBox="1"/>
          <p:nvPr/>
        </p:nvSpPr>
        <p:spPr>
          <a:xfrm>
            <a:off x="4989424" y="384720"/>
            <a:ext cx="343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BiauKai" panose="02010601000101010101" pitchFamily="2" charset="-120"/>
                <a:ea typeface="BiauKai" panose="02010601000101010101" pitchFamily="2" charset="-120"/>
              </a:rPr>
              <a:t>地點Ｂ土壤樣本深度：</a:t>
            </a:r>
            <a:r>
              <a:rPr kumimoji="1" lang="en-US" altLang="zh-TW" sz="2000" dirty="0">
                <a:latin typeface="BiauKai" panose="02010601000101010101" pitchFamily="2" charset="-120"/>
                <a:ea typeface="BiauKai" panose="02010601000101010101" pitchFamily="2" charset="-120"/>
              </a:rPr>
              <a:t>49(cm)</a:t>
            </a:r>
            <a:endParaRPr kumimoji="1" lang="zh-TW" altLang="en-US" sz="2000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639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6F6D0B5-1C0A-BA71-E0C3-8D8127DE4287}"/>
              </a:ext>
            </a:extLst>
          </p:cNvPr>
          <p:cNvSpPr txBox="1"/>
          <p:nvPr/>
        </p:nvSpPr>
        <p:spPr>
          <a:xfrm>
            <a:off x="517870" y="0"/>
            <a:ext cx="1261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地點</a:t>
            </a:r>
            <a:r>
              <a:rPr kumimoji="1" lang="en-US" altLang="zh-TW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B</a:t>
            </a:r>
          </a:p>
          <a:p>
            <a:endParaRPr kumimoji="1" lang="en-US" altLang="zh-TW" sz="32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endParaRPr kumimoji="1" lang="zh-TW" altLang="en-US" sz="32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3BB464-389D-FC59-85BF-D2997BC91305}"/>
              </a:ext>
            </a:extLst>
          </p:cNvPr>
          <p:cNvSpPr/>
          <p:nvPr/>
        </p:nvSpPr>
        <p:spPr>
          <a:xfrm>
            <a:off x="0" y="584775"/>
            <a:ext cx="3205655" cy="87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zh-TW" altLang="en-US" b="1">
              <a:ln/>
              <a:solidFill>
                <a:schemeClr val="accent3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E335BB0-9253-511D-E90B-954F97E7B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pic>
        <p:nvPicPr>
          <p:cNvPr id="12" name="圖片 11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522EDAEE-309D-29C3-1E21-288A899BE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55" y="919020"/>
            <a:ext cx="4496173" cy="5780794"/>
          </a:xfrm>
          <a:prstGeom prst="rect">
            <a:avLst/>
          </a:prstGeom>
        </p:spPr>
      </p:pic>
      <p:pic>
        <p:nvPicPr>
          <p:cNvPr id="14" name="圖片 13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BC7F9D62-7C0A-0949-758D-743E97DB8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615" y="784830"/>
            <a:ext cx="4496172" cy="582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5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6F6D0B5-1C0A-BA71-E0C3-8D8127DE4287}"/>
              </a:ext>
            </a:extLst>
          </p:cNvPr>
          <p:cNvSpPr txBox="1"/>
          <p:nvPr/>
        </p:nvSpPr>
        <p:spPr>
          <a:xfrm>
            <a:off x="517870" y="0"/>
            <a:ext cx="1261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地點</a:t>
            </a:r>
            <a:r>
              <a:rPr kumimoji="1" lang="en-US" altLang="zh-TW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B</a:t>
            </a:r>
            <a:endParaRPr kumimoji="1" lang="zh-TW" altLang="en-US" sz="32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3BB464-389D-FC59-85BF-D2997BC91305}"/>
              </a:ext>
            </a:extLst>
          </p:cNvPr>
          <p:cNvSpPr/>
          <p:nvPr/>
        </p:nvSpPr>
        <p:spPr>
          <a:xfrm>
            <a:off x="0" y="584775"/>
            <a:ext cx="3205655" cy="87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zh-TW" altLang="en-US" b="1">
              <a:ln/>
              <a:solidFill>
                <a:schemeClr val="accent3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E335BB0-9253-511D-E90B-954F97E7B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pic>
        <p:nvPicPr>
          <p:cNvPr id="6" name="圖片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719879FA-6114-1AF2-CFCB-4FFAF0C6B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4" y="805543"/>
            <a:ext cx="4633019" cy="5953246"/>
          </a:xfrm>
          <a:prstGeom prst="rect">
            <a:avLst/>
          </a:prstGeom>
        </p:spPr>
      </p:pic>
      <p:pic>
        <p:nvPicPr>
          <p:cNvPr id="8" name="圖片 7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4073C6FB-0345-B06D-9FD1-1F704A0F1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695" y="744901"/>
            <a:ext cx="4734861" cy="601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8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6F6D0B5-1C0A-BA71-E0C3-8D8127DE4287}"/>
              </a:ext>
            </a:extLst>
          </p:cNvPr>
          <p:cNvSpPr txBox="1"/>
          <p:nvPr/>
        </p:nvSpPr>
        <p:spPr>
          <a:xfrm>
            <a:off x="517870" y="0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地點</a:t>
            </a:r>
            <a:r>
              <a:rPr kumimoji="1" lang="en-US" altLang="zh-TW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3BB464-389D-FC59-85BF-D2997BC91305}"/>
              </a:ext>
            </a:extLst>
          </p:cNvPr>
          <p:cNvSpPr/>
          <p:nvPr/>
        </p:nvSpPr>
        <p:spPr>
          <a:xfrm>
            <a:off x="0" y="584775"/>
            <a:ext cx="3205655" cy="87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zh-TW" altLang="en-US" b="1">
              <a:ln/>
              <a:solidFill>
                <a:schemeClr val="accent3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E335BB0-9253-511D-E90B-954F97E7B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664649-7800-42B8-AAAC-12ECD7910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217" y="1147779"/>
            <a:ext cx="8616365" cy="5478883"/>
          </a:xfrm>
          <a:prstGeom prst="rect">
            <a:avLst/>
          </a:prstGeom>
        </p:spPr>
      </p:pic>
      <p:sp>
        <p:nvSpPr>
          <p:cNvPr id="8" name="框架 7">
            <a:extLst>
              <a:ext uri="{FF2B5EF4-FFF2-40B4-BE49-F238E27FC236}">
                <a16:creationId xmlns:a16="http://schemas.microsoft.com/office/drawing/2014/main" id="{002AE8AD-7144-8822-164D-D88E0540663D}"/>
              </a:ext>
            </a:extLst>
          </p:cNvPr>
          <p:cNvSpPr/>
          <p:nvPr/>
        </p:nvSpPr>
        <p:spPr>
          <a:xfrm>
            <a:off x="4147456" y="1289566"/>
            <a:ext cx="2100943" cy="1153885"/>
          </a:xfrm>
          <a:prstGeom prst="frame">
            <a:avLst>
              <a:gd name="adj1" fmla="val 67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53E14A8-B42C-BBCE-314D-3A6D2E36531C}"/>
              </a:ext>
            </a:extLst>
          </p:cNvPr>
          <p:cNvSpPr txBox="1"/>
          <p:nvPr/>
        </p:nvSpPr>
        <p:spPr>
          <a:xfrm>
            <a:off x="5553997" y="384720"/>
            <a:ext cx="343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BiauKai" panose="02010601000101010101" pitchFamily="2" charset="-120"/>
                <a:ea typeface="BiauKai" panose="02010601000101010101" pitchFamily="2" charset="-120"/>
              </a:rPr>
              <a:t>地點Ｃ土壤樣本深度：</a:t>
            </a:r>
            <a:r>
              <a:rPr kumimoji="1" lang="en-US" altLang="zh-TW" sz="2000" dirty="0">
                <a:latin typeface="BiauKai" panose="02010601000101010101" pitchFamily="2" charset="-120"/>
                <a:ea typeface="BiauKai" panose="02010601000101010101" pitchFamily="2" charset="-120"/>
              </a:rPr>
              <a:t>31(cm)</a:t>
            </a:r>
            <a:endParaRPr kumimoji="1" lang="zh-TW" altLang="en-US" sz="2000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107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6F6D0B5-1C0A-BA71-E0C3-8D8127DE4287}"/>
              </a:ext>
            </a:extLst>
          </p:cNvPr>
          <p:cNvSpPr txBox="1"/>
          <p:nvPr/>
        </p:nvSpPr>
        <p:spPr>
          <a:xfrm>
            <a:off x="517870" y="0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地點</a:t>
            </a:r>
            <a:r>
              <a:rPr kumimoji="1" lang="en-US" altLang="zh-TW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C</a:t>
            </a:r>
            <a:endParaRPr kumimoji="1" lang="zh-TW" altLang="en-US" sz="32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3BB464-389D-FC59-85BF-D2997BC91305}"/>
              </a:ext>
            </a:extLst>
          </p:cNvPr>
          <p:cNvSpPr/>
          <p:nvPr/>
        </p:nvSpPr>
        <p:spPr>
          <a:xfrm>
            <a:off x="0" y="584775"/>
            <a:ext cx="3205655" cy="87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zh-TW" altLang="en-US" b="1">
              <a:ln/>
              <a:solidFill>
                <a:schemeClr val="accent3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E335BB0-9253-511D-E90B-954F97E7B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pic>
        <p:nvPicPr>
          <p:cNvPr id="6" name="圖片 5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1D290C1F-322D-1F4F-42B1-6214EAB2C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35" y="873579"/>
            <a:ext cx="5194300" cy="5676900"/>
          </a:xfrm>
          <a:prstGeom prst="rect">
            <a:avLst/>
          </a:prstGeom>
        </p:spPr>
      </p:pic>
      <p:pic>
        <p:nvPicPr>
          <p:cNvPr id="8" name="圖片 7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B85C27F3-142E-4D0E-EAC6-E3597FBC2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873579"/>
            <a:ext cx="50292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7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175</TotalTime>
  <Words>124</Words>
  <Application>Microsoft Macintosh PowerPoint</Application>
  <PresentationFormat>寬螢幕</PresentationFormat>
  <Paragraphs>54</Paragraphs>
  <Slides>16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Microsoft JhengHei</vt:lpstr>
      <vt:lpstr>BiauKai</vt:lpstr>
      <vt:lpstr>Arial</vt:lpstr>
      <vt:lpstr>Calibri</vt:lpstr>
      <vt:lpstr>Calibri Light</vt:lpstr>
      <vt:lpstr>Times New Roman</vt:lpstr>
      <vt:lpstr>Office 佈景主題</vt:lpstr>
      <vt:lpstr>土壤資料數據視覺化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土壤資料數據視覺化  ＆  隨機森林</dc:title>
  <dc:creator>陳威仁</dc:creator>
  <cp:lastModifiedBy>陳威仁</cp:lastModifiedBy>
  <cp:revision>32</cp:revision>
  <dcterms:created xsi:type="dcterms:W3CDTF">2023-04-18T06:33:07Z</dcterms:created>
  <dcterms:modified xsi:type="dcterms:W3CDTF">2023-05-15T17:31:23Z</dcterms:modified>
</cp:coreProperties>
</file>