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6E4A-5721-49B7-81B2-AF14D8DA2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5EAA7-9C33-4D64-8BA4-98F7B07C2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4BCC-48DE-41C6-BB9A-F044248D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D17D-6272-4A9A-8952-1525095B9CFF}" type="datetimeFigureOut">
              <a:rPr lang="en-GB" smtClean="0"/>
              <a:t>24/5/20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A15F-9557-4C3A-816B-AF4181E2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F8758-6BFB-48B8-9008-7AB60FD7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FF13-E016-4097-9572-A8FEB54AE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15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A426-87FF-4E6D-8EFA-4A949EC0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37104-5B38-4F9E-8933-41331FAF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570CF-72FE-4CC5-92A4-1B1DEBC9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D17D-6272-4A9A-8952-1525095B9CFF}" type="datetimeFigureOut">
              <a:rPr lang="en-GB" smtClean="0"/>
              <a:t>24/5/20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D8318-2324-4E11-9F9D-E056C53C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B38B-D354-4715-8E4F-14700CB4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FF13-E016-4097-9572-A8FEB54AE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62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D7BBC-8AEF-4D9D-85C7-4AEC369FC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CD788-5A09-4835-B0C5-7156FCFC1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3F42-0627-4460-A218-C6F4B2D4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D17D-6272-4A9A-8952-1525095B9CFF}" type="datetimeFigureOut">
              <a:rPr lang="en-GB" smtClean="0"/>
              <a:t>24/5/20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16C0-3122-4F7B-B0AB-EA8DE94D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F39C4-FC22-486E-94EF-AE053B4C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FF13-E016-4097-9572-A8FEB54AE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61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D1E2-CC78-411A-9C09-31B72DE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695D-43E8-44DD-93AB-91B00988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775CF-1FD8-43F4-8729-8DE6059A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D17D-6272-4A9A-8952-1525095B9CFF}" type="datetimeFigureOut">
              <a:rPr lang="en-GB" smtClean="0"/>
              <a:t>24/5/20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DAF2-9898-4893-9722-81899A86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08ADB-54A6-4E5D-B6B7-BDC47EB9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FF13-E016-4097-9572-A8FEB54AE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25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7097-0F11-4AA9-B757-5D2D9654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E710A-F866-4A7F-840F-18D58534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A43D9-5ACD-4E9E-A314-C66DB859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D17D-6272-4A9A-8952-1525095B9CFF}" type="datetimeFigureOut">
              <a:rPr lang="en-GB" smtClean="0"/>
              <a:t>24/5/20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D2CA-50B8-4820-A028-F5A0517E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72312-9192-497E-B6FF-78198B66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FF13-E016-4097-9572-A8FEB54AE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3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B549-6758-4DBF-94CB-2811C236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8249-CE77-4760-ABE3-5D0B6E5BB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BCCED-0612-42EF-B2F7-83E7ABC27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D570B-EC5C-4EC3-A51D-B84AD6CB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D17D-6272-4A9A-8952-1525095B9CFF}" type="datetimeFigureOut">
              <a:rPr lang="en-GB" smtClean="0"/>
              <a:t>24/5/20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19C4A-B4E7-4012-972C-1D8A33F5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D87D5-0578-4205-A606-92128FFA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FF13-E016-4097-9572-A8FEB54AE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83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6F97-E580-437C-AF7F-7AF92DE8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9F001-747D-403C-B8B1-FBF2759D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175AB-1C0E-4BFE-A756-814C1DF91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C783C-2419-4EC4-B801-E919DD0FF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FF963-B4F3-4AAD-B297-9CEBAAC46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DBFF2-E6AA-4C4E-973A-A3A2CFDE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D17D-6272-4A9A-8952-1525095B9CFF}" type="datetimeFigureOut">
              <a:rPr lang="en-GB" smtClean="0"/>
              <a:t>24/5/20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47A82-10EE-403F-9B87-B0620EE9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44AAD-13AF-4038-A5E7-3A5C2684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FF13-E016-4097-9572-A8FEB54AE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02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C854-DB70-4FEC-AFA3-74696E75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7150A-F2F5-4A9F-8DD9-C1B974A1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D17D-6272-4A9A-8952-1525095B9CFF}" type="datetimeFigureOut">
              <a:rPr lang="en-GB" smtClean="0"/>
              <a:t>24/5/20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CE89B-237C-44AA-BA6D-CB1B18F9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D1884-84E5-49AE-8200-99E5CF34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FF13-E016-4097-9572-A8FEB54AE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46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AB93E-19F5-44F0-BA19-89B2C51B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D17D-6272-4A9A-8952-1525095B9CFF}" type="datetimeFigureOut">
              <a:rPr lang="en-GB" smtClean="0"/>
              <a:t>24/5/20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01018-5596-44E0-95B8-C261D7E2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41DD2-CF67-4DF1-857A-5626265C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FF13-E016-4097-9572-A8FEB54AE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52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033D-BCAF-499C-9B1C-F4D6057B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B600-D387-4C2D-850D-353D3EC0F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8530E-168E-4D34-87D5-786AD8A91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CD5E1-9953-4E12-A94F-48CEE91D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D17D-6272-4A9A-8952-1525095B9CFF}" type="datetimeFigureOut">
              <a:rPr lang="en-GB" smtClean="0"/>
              <a:t>24/5/20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2A29A-438C-41ED-AC5D-34684611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B433D-DFB6-42D1-ACE8-11DB1E5E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FF13-E016-4097-9572-A8FEB54AE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75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5066-7BA4-4598-996D-E26D831A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0E14C-E234-4E8A-BB0B-D669EAFCA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AC56E-32D8-4203-9550-A1C4C1F2D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21340-422B-483F-8712-49F5306C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D17D-6272-4A9A-8952-1525095B9CFF}" type="datetimeFigureOut">
              <a:rPr lang="en-GB" smtClean="0"/>
              <a:t>24/5/20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C2589-D739-4AEE-A2F3-106F9CA5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09580-D68D-43F5-93DA-BEA541B8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2FF13-E016-4097-9572-A8FEB54AE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69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7C607-A7FF-4B37-BCBD-5BB3C874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039A-2608-4399-ABE6-9F9C70E48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77B9-FD9B-45A7-92F7-509BC5282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D17D-6272-4A9A-8952-1525095B9CFF}" type="datetimeFigureOut">
              <a:rPr lang="en-GB" smtClean="0"/>
              <a:t>24/5/20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6AAE-EA26-403A-9463-87DDF0EFD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66710-6502-4783-8C28-112783DD8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2FF13-E016-4097-9572-A8FEB54AE7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5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1F50C8B-7A80-44D7-A312-26BCE696DE30}"/>
              </a:ext>
            </a:extLst>
          </p:cNvPr>
          <p:cNvGrpSpPr/>
          <p:nvPr/>
        </p:nvGrpSpPr>
        <p:grpSpPr>
          <a:xfrm>
            <a:off x="2186878" y="2123849"/>
            <a:ext cx="7818244" cy="2045897"/>
            <a:chOff x="2186878" y="2123849"/>
            <a:chExt cx="7818244" cy="20458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ECBF97-0EA5-4D33-A989-4387F47A5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6878" y="2440672"/>
              <a:ext cx="7818244" cy="166106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02FA176-0A19-4CF5-9C40-791CDFD253FF}"/>
                </a:ext>
              </a:extLst>
            </p:cNvPr>
            <p:cNvCxnSpPr>
              <a:cxnSpLocks/>
            </p:cNvCxnSpPr>
            <p:nvPr/>
          </p:nvCxnSpPr>
          <p:spPr>
            <a:xfrm>
              <a:off x="4197534" y="3861215"/>
              <a:ext cx="1062443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DDF26B-1686-4A48-9376-EDB03112B71F}"/>
                </a:ext>
              </a:extLst>
            </p:cNvPr>
            <p:cNvCxnSpPr>
              <a:cxnSpLocks/>
            </p:cNvCxnSpPr>
            <p:nvPr/>
          </p:nvCxnSpPr>
          <p:spPr>
            <a:xfrm>
              <a:off x="4197534" y="3429000"/>
              <a:ext cx="0" cy="56823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67BC3A-C5BD-4FDD-AA2D-87B74ABD230C}"/>
                </a:ext>
              </a:extLst>
            </p:cNvPr>
            <p:cNvCxnSpPr>
              <a:cxnSpLocks/>
            </p:cNvCxnSpPr>
            <p:nvPr/>
          </p:nvCxnSpPr>
          <p:spPr>
            <a:xfrm>
              <a:off x="5286104" y="2351314"/>
              <a:ext cx="0" cy="16459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C72D07-8B9C-4E66-A637-678FE3F35041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01" y="2351314"/>
              <a:ext cx="0" cy="16459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4B88CAD-1957-4E4E-BD9D-2E43CDF6364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51314"/>
              <a:ext cx="0" cy="16459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7654205-4EEA-4FFE-9396-20079474F51B}"/>
                </a:ext>
              </a:extLst>
            </p:cNvPr>
            <p:cNvCxnSpPr>
              <a:cxnSpLocks/>
            </p:cNvCxnSpPr>
            <p:nvPr/>
          </p:nvCxnSpPr>
          <p:spPr>
            <a:xfrm>
              <a:off x="5286104" y="2440672"/>
              <a:ext cx="352697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E9C81D9-44DE-4CD2-9455-2B62E2F9B785}"/>
                </a:ext>
              </a:extLst>
            </p:cNvPr>
            <p:cNvCxnSpPr>
              <a:cxnSpLocks/>
            </p:cNvCxnSpPr>
            <p:nvPr/>
          </p:nvCxnSpPr>
          <p:spPr>
            <a:xfrm>
              <a:off x="3746863" y="2686594"/>
              <a:ext cx="30262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E4646C2-5B57-4F38-ACE4-2ABAC4E9EC84}"/>
                </a:ext>
              </a:extLst>
            </p:cNvPr>
            <p:cNvCxnSpPr>
              <a:cxnSpLocks/>
            </p:cNvCxnSpPr>
            <p:nvPr/>
          </p:nvCxnSpPr>
          <p:spPr>
            <a:xfrm>
              <a:off x="3897088" y="2695303"/>
              <a:ext cx="0" cy="92746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AEDA355-C860-4D48-B95B-88DDE37407D0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5638801" y="2440672"/>
              <a:ext cx="457199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74F7006-EEDC-4E34-ABBD-2485DDBA5C58}"/>
                    </a:ext>
                  </a:extLst>
                </p:cNvPr>
                <p:cNvSpPr/>
                <p:nvPr/>
              </p:nvSpPr>
              <p:spPr>
                <a:xfrm>
                  <a:off x="3570519" y="2985950"/>
                  <a:ext cx="278678" cy="2721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74F7006-EEDC-4E34-ABBD-2485DDBA5C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0519" y="2985950"/>
                  <a:ext cx="278678" cy="272144"/>
                </a:xfrm>
                <a:prstGeom prst="rect">
                  <a:avLst/>
                </a:prstGeom>
                <a:blipFill>
                  <a:blip r:embed="rId3"/>
                  <a:stretch>
                    <a:fillRect l="-20000" r="-4444"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7633CB5-ED82-4580-87BB-9E3B8D4012BC}"/>
                    </a:ext>
                  </a:extLst>
                </p:cNvPr>
                <p:cNvSpPr/>
                <p:nvPr/>
              </p:nvSpPr>
              <p:spPr>
                <a:xfrm>
                  <a:off x="5769430" y="2128254"/>
                  <a:ext cx="278678" cy="2721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7633CB5-ED82-4580-87BB-9E3B8D401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9430" y="2128254"/>
                  <a:ext cx="278678" cy="272144"/>
                </a:xfrm>
                <a:prstGeom prst="rect">
                  <a:avLst/>
                </a:prstGeom>
                <a:blipFill>
                  <a:blip r:embed="rId4"/>
                  <a:stretch>
                    <a:fillRect l="-13043"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F9F5400-F5F3-4C84-A9CF-1E6694BE322E}"/>
                    </a:ext>
                  </a:extLst>
                </p:cNvPr>
                <p:cNvSpPr/>
                <p:nvPr/>
              </p:nvSpPr>
              <p:spPr>
                <a:xfrm>
                  <a:off x="5360123" y="2123849"/>
                  <a:ext cx="278678" cy="2721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F9F5400-F5F3-4C84-A9CF-1E6694BE32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123" y="2123849"/>
                  <a:ext cx="278678" cy="272144"/>
                </a:xfrm>
                <a:prstGeom prst="rect">
                  <a:avLst/>
                </a:prstGeom>
                <a:blipFill>
                  <a:blip r:embed="rId5"/>
                  <a:stretch>
                    <a:fillRect l="-17391" b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F5E53ED-BD77-487A-89F8-4C3FF1D2F389}"/>
                    </a:ext>
                  </a:extLst>
                </p:cNvPr>
                <p:cNvSpPr/>
                <p:nvPr/>
              </p:nvSpPr>
              <p:spPr>
                <a:xfrm>
                  <a:off x="4589416" y="3897602"/>
                  <a:ext cx="278678" cy="2721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F5E53ED-BD77-487A-89F8-4C3FF1D2F3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416" y="3897602"/>
                  <a:ext cx="278678" cy="272144"/>
                </a:xfrm>
                <a:prstGeom prst="rect">
                  <a:avLst/>
                </a:prstGeom>
                <a:blipFill>
                  <a:blip r:embed="rId6"/>
                  <a:stretch>
                    <a:fillRect l="-15217" b="-88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8751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C084090-95D3-4B6A-A179-EE77EE9D0C1E}"/>
              </a:ext>
            </a:extLst>
          </p:cNvPr>
          <p:cNvGrpSpPr/>
          <p:nvPr/>
        </p:nvGrpSpPr>
        <p:grpSpPr>
          <a:xfrm>
            <a:off x="2603867" y="1579461"/>
            <a:ext cx="6801391" cy="3207971"/>
            <a:chOff x="2603867" y="1579461"/>
            <a:chExt cx="6801391" cy="32079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C99193-8FA3-4569-B12A-19E17B8B2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2835" y="2070567"/>
              <a:ext cx="6322423" cy="2716865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B20500F-3FB5-41B2-9F96-2E63C368737B}"/>
                </a:ext>
              </a:extLst>
            </p:cNvPr>
            <p:cNvCxnSpPr>
              <a:cxnSpLocks/>
            </p:cNvCxnSpPr>
            <p:nvPr/>
          </p:nvCxnSpPr>
          <p:spPr>
            <a:xfrm>
              <a:off x="2930436" y="2098764"/>
              <a:ext cx="0" cy="265383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A5E0D1B-1E80-4803-BE73-30D92211A28C}"/>
                    </a:ext>
                  </a:extLst>
                </p:cNvPr>
                <p:cNvSpPr/>
                <p:nvPr/>
              </p:nvSpPr>
              <p:spPr>
                <a:xfrm>
                  <a:off x="2603867" y="3255915"/>
                  <a:ext cx="278678" cy="2721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A5E0D1B-1E80-4803-BE73-30D92211A2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867" y="3255915"/>
                  <a:ext cx="278678" cy="272144"/>
                </a:xfrm>
                <a:prstGeom prst="rect">
                  <a:avLst/>
                </a:prstGeom>
                <a:blipFill>
                  <a:blip r:embed="rId3"/>
                  <a:stretch>
                    <a:fillRect l="-28261" r="-10870"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504E98F-C80C-41B4-AAB3-44F537A01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1545" y="1924592"/>
              <a:ext cx="6252753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CE1A339-1FA7-44B2-942F-ED649E2842E2}"/>
                    </a:ext>
                  </a:extLst>
                </p:cNvPr>
                <p:cNvSpPr/>
                <p:nvPr/>
              </p:nvSpPr>
              <p:spPr>
                <a:xfrm>
                  <a:off x="5956661" y="1579461"/>
                  <a:ext cx="278678" cy="27214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oMath>
                    </m:oMathPara>
                  </a14:m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CE1A339-1FA7-44B2-942F-ED649E2842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6661" y="1579461"/>
                  <a:ext cx="278678" cy="272144"/>
                </a:xfrm>
                <a:prstGeom prst="rect">
                  <a:avLst/>
                </a:prstGeom>
                <a:blipFill>
                  <a:blip r:embed="rId4"/>
                  <a:stretch>
                    <a:fillRect l="-10870"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460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Qureshi, Marij</dc:creator>
  <cp:lastModifiedBy>Qureshi, Marij</cp:lastModifiedBy>
  <cp:revision>2</cp:revision>
  <dcterms:created xsi:type="dcterms:W3CDTF">2020-05-24T16:13:31Z</dcterms:created>
  <dcterms:modified xsi:type="dcterms:W3CDTF">2020-05-24T16:29:57Z</dcterms:modified>
</cp:coreProperties>
</file>