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9"/>
  </p:notesMasterIdLst>
  <p:sldIdLst>
    <p:sldId id="259" r:id="rId2"/>
    <p:sldId id="260" r:id="rId3"/>
    <p:sldId id="264" r:id="rId4"/>
    <p:sldId id="262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Workflow Test Case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/>
      <dgm:t>
        <a:bodyPr/>
        <a:lstStyle/>
        <a:p>
          <a:r>
            <a:rPr lang="en-GB" dirty="0"/>
            <a:t>Main Test Case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Design Studies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Structural Theory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/>
      <dgm:t>
        <a:bodyPr/>
        <a:lstStyle/>
        <a:p>
          <a:r>
            <a:rPr lang="en-GB" dirty="0"/>
            <a:t>Optimisation Methods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Workflow Test Case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Main Test Case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Studies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Structural Theory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Optimisation Methods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Results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30/1/20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Initial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023147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3352E-9034-4A19-B977-13FE71D8D8D5}"/>
              </a:ext>
            </a:extLst>
          </p:cNvPr>
          <p:cNvGrpSpPr/>
          <p:nvPr/>
        </p:nvGrpSpPr>
        <p:grpSpPr>
          <a:xfrm>
            <a:off x="1819998" y="4239822"/>
            <a:ext cx="6673475" cy="2013494"/>
            <a:chOff x="1648656" y="4249655"/>
            <a:chExt cx="6673475" cy="20134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87B9D-0773-41BD-830B-8937914438BB}"/>
                </a:ext>
              </a:extLst>
            </p:cNvPr>
            <p:cNvSpPr/>
            <p:nvPr/>
          </p:nvSpPr>
          <p:spPr>
            <a:xfrm>
              <a:off x="4813766" y="4249655"/>
              <a:ext cx="3508365" cy="2013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/>
                <a:t>Preparatory 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/>
                <a:t>Research Direction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/>
                <a:t>Software Problems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/>
                <a:t>Project 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/>
                <a:t>Next Steps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EB51-5D31-4164-B0BF-5403FAA36EF7}"/>
                </a:ext>
              </a:extLst>
            </p:cNvPr>
            <p:cNvSpPr/>
            <p:nvPr/>
          </p:nvSpPr>
          <p:spPr>
            <a:xfrm>
              <a:off x="1648656" y="4249655"/>
              <a:ext cx="2899639" cy="587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2800" b="1" dirty="0">
                  <a:solidFill>
                    <a:schemeClr val="accent2"/>
                  </a:solidFill>
                </a:rPr>
                <a:t>Points to Cover: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7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Preparatory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4513187"/>
          </a:xfrm>
        </p:spPr>
        <p:txBody>
          <a:bodyPr>
            <a:normAutofit/>
          </a:bodyPr>
          <a:lstStyle/>
          <a:p>
            <a:r>
              <a:rPr lang="en-GB" sz="2800" dirty="0"/>
              <a:t>Refreshing and developing analysis skills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MATLAB</a:t>
            </a:r>
            <a:r>
              <a:rPr lang="en-GB" sz="2600" dirty="0"/>
              <a:t>, </a:t>
            </a:r>
            <a:r>
              <a:rPr lang="en-GB" sz="2600" dirty="0">
                <a:solidFill>
                  <a:schemeClr val="accent5"/>
                </a:solidFill>
              </a:rPr>
              <a:t>Python</a:t>
            </a:r>
          </a:p>
          <a:p>
            <a:r>
              <a:rPr lang="en-GB" sz="2800" dirty="0"/>
              <a:t>Software set-up and exploration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Abaqus</a:t>
            </a:r>
            <a:r>
              <a:rPr lang="en-GB" sz="2600" dirty="0"/>
              <a:t>, </a:t>
            </a:r>
            <a:r>
              <a:rPr lang="en-GB" sz="2600" dirty="0" err="1">
                <a:solidFill>
                  <a:srgbClr val="FFC000"/>
                </a:solidFill>
              </a:rPr>
              <a:t>Isight</a:t>
            </a:r>
            <a:endParaRPr lang="en-GB" sz="2600" dirty="0">
              <a:solidFill>
                <a:srgbClr val="FFC000"/>
              </a:solidFill>
            </a:endParaRPr>
          </a:p>
          <a:p>
            <a:r>
              <a:rPr lang="en-GB" sz="2800" dirty="0"/>
              <a:t>Literature Overview</a:t>
            </a:r>
          </a:p>
          <a:p>
            <a:pPr lvl="1"/>
            <a:r>
              <a:rPr lang="en-GB" sz="2600" dirty="0"/>
              <a:t>Composite structural problems</a:t>
            </a:r>
          </a:p>
          <a:p>
            <a:pPr lvl="1"/>
            <a:r>
              <a:rPr lang="en-GB" sz="2600" dirty="0"/>
              <a:t>Robust/Reliable design</a:t>
            </a:r>
          </a:p>
          <a:p>
            <a:pPr lvl="1"/>
            <a:r>
              <a:rPr lang="en-GB" sz="2600" dirty="0"/>
              <a:t>Optimisation methods – conjugate gradient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4084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Research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GB" sz="2600" dirty="0"/>
              <a:t>Workflow test case</a:t>
            </a:r>
          </a:p>
          <a:p>
            <a:pPr lvl="2"/>
            <a:r>
              <a:rPr lang="en-GB" sz="2400" dirty="0"/>
              <a:t>Cantilever square beam (end point load)</a:t>
            </a:r>
          </a:p>
          <a:p>
            <a:pPr lvl="2"/>
            <a:r>
              <a:rPr lang="en-GB" sz="2400" dirty="0"/>
              <a:t>Optimise side length for min. mass for target deflection</a:t>
            </a:r>
          </a:p>
          <a:p>
            <a:pPr lvl="1"/>
            <a:r>
              <a:rPr lang="en-GB" sz="2600" dirty="0"/>
              <a:t>Main test case (idea)</a:t>
            </a:r>
          </a:p>
          <a:p>
            <a:pPr lvl="2"/>
            <a:r>
              <a:rPr lang="en-GB" sz="2400" dirty="0"/>
              <a:t>Mono-string stiffened panel</a:t>
            </a:r>
          </a:p>
          <a:p>
            <a:pPr lvl="2"/>
            <a:r>
              <a:rPr lang="en-GB" sz="2400" dirty="0"/>
              <a:t>Buckling (main/only failure mode?)</a:t>
            </a:r>
          </a:p>
          <a:p>
            <a:pPr lvl="2"/>
            <a:r>
              <a:rPr lang="en-GB" sz="2400" dirty="0"/>
              <a:t>Optimise geometry of z-stringer (continuous)</a:t>
            </a:r>
          </a:p>
          <a:p>
            <a:pPr lvl="1"/>
            <a:r>
              <a:rPr lang="en-GB" sz="2600" dirty="0"/>
              <a:t>Further design studies </a:t>
            </a:r>
            <a:r>
              <a:rPr lang="en-GB" sz="2600" dirty="0" err="1"/>
              <a:t>studies</a:t>
            </a:r>
            <a:r>
              <a:rPr lang="en-GB" sz="2600" dirty="0"/>
              <a:t> (ideas)</a:t>
            </a:r>
          </a:p>
          <a:p>
            <a:pPr lvl="2"/>
            <a:r>
              <a:rPr lang="en-GB" sz="2400" dirty="0"/>
              <a:t>Lay-up</a:t>
            </a:r>
          </a:p>
          <a:p>
            <a:pPr lvl="2"/>
            <a:r>
              <a:rPr lang="en-GB" sz="2400" dirty="0"/>
              <a:t>Material (fibres/matrix)</a:t>
            </a:r>
          </a:p>
          <a:p>
            <a:pPr lvl="2"/>
            <a:r>
              <a:rPr lang="en-GB" sz="2400" dirty="0"/>
              <a:t>Load Cases</a:t>
            </a:r>
          </a:p>
          <a:p>
            <a:pPr lvl="2"/>
            <a:r>
              <a:rPr lang="en-GB" sz="2400" dirty="0"/>
              <a:t>Optimisation techniques</a:t>
            </a:r>
          </a:p>
        </p:txBody>
      </p:sp>
      <p:pic>
        <p:nvPicPr>
          <p:cNvPr id="2050" name="Picture 2" descr="Machine generated alternative text:&#10;(n) Extruded Z-slringer ">
            <a:extLst>
              <a:ext uri="{FF2B5EF4-FFF2-40B4-BE49-F238E27FC236}">
                <a16:creationId xmlns:a16="http://schemas.microsoft.com/office/drawing/2014/main" id="{9D143B75-43E0-48AF-871F-7EEF2B46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72" y="2848975"/>
            <a:ext cx="2261399" cy="17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98005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Software problems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82D13-C775-4439-A815-01796DBE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04" y="1421607"/>
            <a:ext cx="4544035" cy="1293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11F48-04AD-4106-94BA-D552F926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8" y="2901256"/>
            <a:ext cx="4384645" cy="1952889"/>
          </a:xfrm>
          <a:prstGeom prst="rect">
            <a:avLst/>
          </a:prstGeom>
        </p:spPr>
      </p:pic>
      <p:pic>
        <p:nvPicPr>
          <p:cNvPr id="1026" name="Picture 2" descr="Machine generated alternative text:&#10;Optimizationl &#10;Abaqus &#10;Data Matching ">
            <a:extLst>
              <a:ext uri="{FF2B5EF4-FFF2-40B4-BE49-F238E27FC236}">
                <a16:creationId xmlns:a16="http://schemas.microsoft.com/office/drawing/2014/main" id="{65770EFA-03B2-4314-9089-2C2233CA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76" y="4931280"/>
            <a:ext cx="30861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7D3BBB-BDA8-4900-80A4-9AFA0AD8F949}"/>
              </a:ext>
            </a:extLst>
          </p:cNvPr>
          <p:cNvSpPr/>
          <p:nvPr/>
        </p:nvSpPr>
        <p:spPr>
          <a:xfrm>
            <a:off x="1804811" y="5749145"/>
            <a:ext cx="888055" cy="888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0E6FB8-93B6-4844-957B-CEBFB16F6C98}"/>
              </a:ext>
            </a:extLst>
          </p:cNvPr>
          <p:cNvSpPr txBox="1">
            <a:spLocks/>
          </p:cNvSpPr>
          <p:nvPr/>
        </p:nvSpPr>
        <p:spPr>
          <a:xfrm>
            <a:off x="7924800" y="712618"/>
            <a:ext cx="1918281" cy="47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Roadblocks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140A9-186D-4787-9090-5DAFA8F7EB6B}"/>
              </a:ext>
            </a:extLst>
          </p:cNvPr>
          <p:cNvSpPr/>
          <p:nvPr/>
        </p:nvSpPr>
        <p:spPr>
          <a:xfrm>
            <a:off x="5553512" y="1382924"/>
            <a:ext cx="3330429" cy="354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Abaqus + </a:t>
            </a:r>
            <a:r>
              <a:rPr lang="en-GB" dirty="0" err="1"/>
              <a:t>Isight</a:t>
            </a:r>
            <a:r>
              <a:rPr lang="en-GB" dirty="0"/>
              <a:t> Installation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1F59A-F4C1-4D68-B1C2-ED7E839ECA26}"/>
              </a:ext>
            </a:extLst>
          </p:cNvPr>
          <p:cNvSpPr/>
          <p:nvPr/>
        </p:nvSpPr>
        <p:spPr>
          <a:xfrm>
            <a:off x="5553512" y="2071926"/>
            <a:ext cx="3330429" cy="354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Abaqus design + 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B5C24-EF68-4D9E-A14C-3C70AF6153B3}"/>
              </a:ext>
            </a:extLst>
          </p:cNvPr>
          <p:cNvSpPr/>
          <p:nvPr/>
        </p:nvSpPr>
        <p:spPr>
          <a:xfrm>
            <a:off x="5553512" y="2770464"/>
            <a:ext cx="3330429" cy="354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Abaqus parameter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E05B0-5665-44FC-830C-7EF5820FA904}"/>
              </a:ext>
            </a:extLst>
          </p:cNvPr>
          <p:cNvSpPr/>
          <p:nvPr/>
        </p:nvSpPr>
        <p:spPr>
          <a:xfrm>
            <a:off x="5531144" y="3466840"/>
            <a:ext cx="3330429" cy="3544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Isight</a:t>
            </a:r>
            <a:r>
              <a:rPr lang="en-GB" dirty="0"/>
              <a:t> parameter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96285-10EA-4210-B58E-BCB66BE1AFB3}"/>
              </a:ext>
            </a:extLst>
          </p:cNvPr>
          <p:cNvSpPr/>
          <p:nvPr/>
        </p:nvSpPr>
        <p:spPr>
          <a:xfrm>
            <a:off x="5531143" y="4163216"/>
            <a:ext cx="3330429" cy="354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Isight</a:t>
            </a:r>
            <a:r>
              <a:rPr lang="en-GB" dirty="0"/>
              <a:t> solver flow setup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CBB17-2F77-473D-A261-8170750E2B20}"/>
              </a:ext>
            </a:extLst>
          </p:cNvPr>
          <p:cNvSpPr/>
          <p:nvPr/>
        </p:nvSpPr>
        <p:spPr>
          <a:xfrm>
            <a:off x="5531142" y="4861754"/>
            <a:ext cx="3330429" cy="35448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BAC7F-79EB-43D3-B696-5E6C9077091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7218727" y="1737404"/>
            <a:ext cx="0" cy="334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5F3882-D010-4129-9F32-87B9A03B7E24}"/>
              </a:ext>
            </a:extLst>
          </p:cNvPr>
          <p:cNvCxnSpPr/>
          <p:nvPr/>
        </p:nvCxnSpPr>
        <p:spPr>
          <a:xfrm>
            <a:off x="7218726" y="2435942"/>
            <a:ext cx="0" cy="334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E38151-E91F-4885-92D8-13C509F058C9}"/>
              </a:ext>
            </a:extLst>
          </p:cNvPr>
          <p:cNvCxnSpPr/>
          <p:nvPr/>
        </p:nvCxnSpPr>
        <p:spPr>
          <a:xfrm>
            <a:off x="7218726" y="3132318"/>
            <a:ext cx="0" cy="334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499EF-33E7-4C6B-A2EA-938A466CDFC0}"/>
              </a:ext>
            </a:extLst>
          </p:cNvPr>
          <p:cNvCxnSpPr/>
          <p:nvPr/>
        </p:nvCxnSpPr>
        <p:spPr>
          <a:xfrm>
            <a:off x="7210337" y="3828694"/>
            <a:ext cx="0" cy="334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0DF7E1-B76F-4E72-9F10-49ACCA41B1F7}"/>
              </a:ext>
            </a:extLst>
          </p:cNvPr>
          <p:cNvCxnSpPr/>
          <p:nvPr/>
        </p:nvCxnSpPr>
        <p:spPr>
          <a:xfrm>
            <a:off x="7196356" y="4527232"/>
            <a:ext cx="0" cy="334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74DB66-CA27-400D-961E-31B8D0EC2C97}"/>
              </a:ext>
            </a:extLst>
          </p:cNvPr>
          <p:cNvSpPr txBox="1"/>
          <p:nvPr/>
        </p:nvSpPr>
        <p:spPr>
          <a:xfrm>
            <a:off x="9102054" y="1374469"/>
            <a:ext cx="2785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Personal computer issues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28F68-EF76-4133-9458-3A847EA8197D}"/>
              </a:ext>
            </a:extLst>
          </p:cNvPr>
          <p:cNvSpPr txBox="1"/>
          <p:nvPr/>
        </p:nvSpPr>
        <p:spPr>
          <a:xfrm>
            <a:off x="9102053" y="4148364"/>
            <a:ext cx="2785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Untested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7F7F11-9DC5-4D90-AE49-EA5F419B3813}"/>
              </a:ext>
            </a:extLst>
          </p:cNvPr>
          <p:cNvSpPr txBox="1"/>
          <p:nvPr/>
        </p:nvSpPr>
        <p:spPr>
          <a:xfrm>
            <a:off x="5438864" y="5594777"/>
            <a:ext cx="63392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Question: Best places for tech. support? 				(</a:t>
            </a:r>
            <a:r>
              <a:rPr lang="en-GB" sz="2400" b="1" dirty="0" err="1">
                <a:solidFill>
                  <a:srgbClr val="FF0000"/>
                </a:solidFill>
              </a:rPr>
              <a:t>Simulia</a:t>
            </a:r>
            <a:r>
              <a:rPr lang="en-GB" sz="2400" b="1" dirty="0">
                <a:solidFill>
                  <a:srgbClr val="FF0000"/>
                </a:solidFill>
              </a:rPr>
              <a:t> – Imperial license?)</a:t>
            </a:r>
          </a:p>
        </p:txBody>
      </p:sp>
    </p:spTree>
    <p:extLst>
      <p:ext uri="{BB962C8B-B14F-4D97-AF65-F5344CB8AC3E}">
        <p14:creationId xmlns:p14="http://schemas.microsoft.com/office/powerpoint/2010/main" val="41081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77058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056511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30041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3" y="1978616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069365"/>
            <a:ext cx="12856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Analytical Work +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93296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9-16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58642"/>
            <a:ext cx="8596668" cy="3482720"/>
          </a:xfrm>
        </p:spPr>
        <p:txBody>
          <a:bodyPr>
            <a:normAutofit/>
          </a:bodyPr>
          <a:lstStyle/>
          <a:p>
            <a:r>
              <a:rPr lang="en-GB" sz="2800" dirty="0"/>
              <a:t>Solve </a:t>
            </a:r>
            <a:r>
              <a:rPr lang="en-GB" sz="2800" dirty="0" err="1"/>
              <a:t>Isight</a:t>
            </a:r>
            <a:r>
              <a:rPr lang="en-GB" sz="2800" dirty="0"/>
              <a:t> parameter reading problems</a:t>
            </a:r>
          </a:p>
          <a:p>
            <a:r>
              <a:rPr lang="en-GB" sz="2800" dirty="0"/>
              <a:t>Try to get </a:t>
            </a:r>
            <a:r>
              <a:rPr lang="en-GB" sz="2800" dirty="0" err="1"/>
              <a:t>Isight</a:t>
            </a:r>
            <a:r>
              <a:rPr lang="en-GB" sz="2800" dirty="0"/>
              <a:t> working on personal computer</a:t>
            </a:r>
          </a:p>
          <a:p>
            <a:r>
              <a:rPr lang="en-GB" sz="2600" dirty="0"/>
              <a:t>Further reading on </a:t>
            </a:r>
            <a:r>
              <a:rPr lang="en-GB" sz="2600" dirty="0" err="1"/>
              <a:t>monostring</a:t>
            </a:r>
            <a:r>
              <a:rPr lang="en-GB" sz="2600" dirty="0"/>
              <a:t> structural theory</a:t>
            </a:r>
          </a:p>
        </p:txBody>
      </p:sp>
    </p:spTree>
    <p:extLst>
      <p:ext uri="{BB962C8B-B14F-4D97-AF65-F5344CB8AC3E}">
        <p14:creationId xmlns:p14="http://schemas.microsoft.com/office/powerpoint/2010/main" val="16888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4CED66-4C92-4C36-B16C-05E7A92D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4F86C3-A236-462C-971F-0022ADCD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1443B-428F-4DFF-BE2F-724F5B12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1" y="175681"/>
            <a:ext cx="11496007" cy="64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61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279</Words>
  <Application>Microsoft Office PowerPoint</Application>
  <PresentationFormat>Widescreen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Final Year Project: Initial Progress</vt:lpstr>
      <vt:lpstr>Preparatory Work</vt:lpstr>
      <vt:lpstr>Research Direction</vt:lpstr>
      <vt:lpstr>Software problems</vt:lpstr>
      <vt:lpstr>Project plan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19</cp:revision>
  <dcterms:created xsi:type="dcterms:W3CDTF">2020-01-15T13:33:09Z</dcterms:created>
  <dcterms:modified xsi:type="dcterms:W3CDTF">2020-01-30T02:22:42Z</dcterms:modified>
</cp:coreProperties>
</file>