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295" r:id="rId2"/>
    <p:sldId id="296" r:id="rId3"/>
    <p:sldId id="309" r:id="rId4"/>
    <p:sldId id="310" r:id="rId5"/>
    <p:sldId id="308" r:id="rId6"/>
    <p:sldId id="312" r:id="rId7"/>
    <p:sldId id="313" r:id="rId8"/>
    <p:sldId id="314" r:id="rId9"/>
    <p:sldId id="315" r:id="rId10"/>
    <p:sldId id="26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1:   Plate with hole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2: Deterministic mono-string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Case 3: Robust  mono-string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set-up and learning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Program efficiency + validation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Results validation +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1:   Plate with hole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2: Deterministic mono-string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3: Robust  mono-string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Workflow set-up and learning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Program efficiency + validation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Results validation +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16/4/20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11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195270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01847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67531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178124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/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2" y="1884516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Main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208252"/>
            <a:ext cx="12856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Auxiliary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59858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10-15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4263209" y="3307218"/>
            <a:ext cx="656063" cy="3167295"/>
          </a:xfrm>
          <a:prstGeom prst="leftBrace">
            <a:avLst>
              <a:gd name="adj1" fmla="val 8333"/>
              <a:gd name="adj2" fmla="val 33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82535" y="3296681"/>
            <a:ext cx="665181" cy="3179260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5844" y="4150865"/>
            <a:ext cx="665180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</p:cNvCxnSpPr>
          <p:nvPr/>
        </p:nvCxnSpPr>
        <p:spPr>
          <a:xfrm flipV="1">
            <a:off x="10514609" y="3913633"/>
            <a:ext cx="991" cy="640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Mono-string: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Design Variables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Geometry: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Constraints (mm)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4.4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≤51.6 (40)</m:t>
                    </m:r>
                  </m:oMath>
                </a14:m>
                <a:endParaRPr lang="en-GB" sz="2600" dirty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</m:d>
                  </m:oMath>
                </a14:m>
                <a:endParaRPr lang="en-GB" sz="26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Objectives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Maximise 1</a:t>
                </a:r>
                <a:r>
                  <a:rPr lang="en-GB" sz="2600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GB" sz="2600" dirty="0">
                    <a:solidFill>
                      <a:srgbClr val="FF0000"/>
                    </a:solidFill>
                  </a:rPr>
                  <a:t> Eigenvalue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Minimise semi-length </a:t>
                </a:r>
                <a14:m>
                  <m:oMath xmlns:m="http://schemas.openxmlformats.org/officeDocument/2006/math">
                    <m:r>
                      <a:rPr lang="en-GB" sz="2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</a:rPr>
                  <a:t>mass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  <a:blipFill>
                <a:blip r:embed="rId3"/>
                <a:stretch>
                  <a:fillRect t="-2703" b="-1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C96A84-FEF5-4CCB-9006-3591F0D3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1" y="196497"/>
            <a:ext cx="6793500" cy="310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8B904-431F-415B-980D-65DC89C61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338" y="3299115"/>
            <a:ext cx="521253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679A-88CF-4C13-9872-4CA51A4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8596668" cy="4279469"/>
          </a:xfrm>
        </p:spPr>
        <p:txBody>
          <a:bodyPr>
            <a:normAutofit/>
          </a:bodyPr>
          <a:lstStyle/>
          <a:p>
            <a:r>
              <a:rPr lang="en-GB" sz="2400" dirty="0"/>
              <a:t>Objective 3: Robust Optimisation</a:t>
            </a:r>
          </a:p>
          <a:p>
            <a:pPr lvl="1"/>
            <a:r>
              <a:rPr lang="en-GB" sz="2400" dirty="0"/>
              <a:t>Model completed + running – first results</a:t>
            </a:r>
          </a:p>
          <a:p>
            <a:pPr marL="457200" lvl="1" indent="0">
              <a:buNone/>
            </a:pPr>
            <a:endParaRPr lang="en-GB" sz="2400" dirty="0"/>
          </a:p>
          <a:p>
            <a:r>
              <a:rPr lang="en-GB" sz="2400" dirty="0"/>
              <a:t>Automation of Isight for algorithm tuning</a:t>
            </a:r>
          </a:p>
          <a:p>
            <a:pPr lvl="1"/>
            <a:r>
              <a:rPr lang="en-GB" sz="2400" dirty="0"/>
              <a:t>Made significant headway + still going</a:t>
            </a:r>
          </a:p>
        </p:txBody>
      </p:sp>
    </p:spTree>
    <p:extLst>
      <p:ext uri="{BB962C8B-B14F-4D97-AF65-F5344CB8AC3E}">
        <p14:creationId xmlns:p14="http://schemas.microsoft.com/office/powerpoint/2010/main" val="16777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2B2-C081-4E0C-910E-E5A38D51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Robust optimisation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3A05-50A7-4317-966A-0E0DD8E4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89379" cy="3880773"/>
          </a:xfrm>
        </p:spPr>
        <p:txBody>
          <a:bodyPr>
            <a:normAutofit/>
          </a:bodyPr>
          <a:lstStyle/>
          <a:p>
            <a:r>
              <a:rPr lang="en-GB" sz="2000" dirty="0"/>
              <a:t>Options in Isight:</a:t>
            </a:r>
          </a:p>
          <a:p>
            <a:pPr lvl="1"/>
            <a:r>
              <a:rPr lang="en-GB" sz="1800" dirty="0"/>
              <a:t>Explicit loop</a:t>
            </a:r>
          </a:p>
          <a:p>
            <a:pPr lvl="1"/>
            <a:r>
              <a:rPr lang="en-GB" sz="1800" dirty="0">
                <a:solidFill>
                  <a:srgbClr val="00B050"/>
                </a:solidFill>
              </a:rPr>
              <a:t>Six-sigma</a:t>
            </a:r>
          </a:p>
          <a:p>
            <a:pPr lvl="1"/>
            <a:r>
              <a:rPr lang="en-GB" sz="1800" dirty="0"/>
              <a:t>Taguchi design</a:t>
            </a:r>
          </a:p>
          <a:p>
            <a:r>
              <a:rPr lang="en-GB" sz="2000" dirty="0"/>
              <a:t>Custom objective function</a:t>
            </a:r>
          </a:p>
          <a:p>
            <a:r>
              <a:rPr lang="en-GB" sz="2000" dirty="0"/>
              <a:t>Export to MATLAB for post-processing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BC716-FB40-4EB0-B4E6-CE5F4566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713" y="1640667"/>
            <a:ext cx="4892381" cy="42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643-2E61-4F56-B26F-6E93A30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Robust optimisation – design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3A45D-E7B6-4192-83EC-E529C86A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6873"/>
            <a:ext cx="10430912" cy="19780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A2D391-98F9-464F-B8A5-9AB6B4C7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32245"/>
            <a:ext cx="10430912" cy="2309117"/>
          </a:xfrm>
        </p:spPr>
        <p:txBody>
          <a:bodyPr/>
          <a:lstStyle/>
          <a:p>
            <a:r>
              <a:rPr lang="en-GB" dirty="0"/>
              <a:t>General results</a:t>
            </a:r>
          </a:p>
          <a:p>
            <a:r>
              <a:rPr lang="en-GB" dirty="0"/>
              <a:t>Deterministic vs Robust</a:t>
            </a:r>
          </a:p>
          <a:p>
            <a:r>
              <a:rPr lang="en-GB" dirty="0"/>
              <a:t>Method comparison</a:t>
            </a:r>
          </a:p>
          <a:p>
            <a:r>
              <a:rPr lang="en-GB" dirty="0"/>
              <a:t>Tuning (adaptive DOE)</a:t>
            </a:r>
          </a:p>
          <a:p>
            <a:r>
              <a:rPr lang="en-GB" dirty="0"/>
              <a:t>Better comparison metrics</a:t>
            </a:r>
          </a:p>
        </p:txBody>
      </p:sp>
    </p:spTree>
    <p:extLst>
      <p:ext uri="{BB962C8B-B14F-4D97-AF65-F5344CB8AC3E}">
        <p14:creationId xmlns:p14="http://schemas.microsoft.com/office/powerpoint/2010/main" val="19061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E049-3D19-4398-A02A-63FD9178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CCF4-DDD5-4276-A68C-7367EEB0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75973" cy="3880773"/>
          </a:xfrm>
        </p:spPr>
        <p:txBody>
          <a:bodyPr/>
          <a:lstStyle/>
          <a:p>
            <a:r>
              <a:rPr lang="en-GB" dirty="0"/>
              <a:t>Isight: Can’t manipulate optimisation parameters</a:t>
            </a:r>
          </a:p>
          <a:p>
            <a:r>
              <a:rPr lang="en-GB" dirty="0"/>
              <a:t>Options:</a:t>
            </a:r>
          </a:p>
          <a:p>
            <a:pPr lvl="1"/>
            <a:r>
              <a:rPr lang="en-GB" dirty="0"/>
              <a:t>Automate Isight</a:t>
            </a:r>
          </a:p>
          <a:p>
            <a:pPr lvl="1"/>
            <a:r>
              <a:rPr lang="en-GB" dirty="0"/>
              <a:t>Run on separate script</a:t>
            </a:r>
          </a:p>
          <a:p>
            <a:pPr lvl="1"/>
            <a:r>
              <a:rPr lang="en-GB" dirty="0"/>
              <a:t>Manual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ED6C772A-EBCA-4D60-8875-6E3800DE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25" y="1640812"/>
            <a:ext cx="576262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D98E-E4A2-4696-A05A-ADD993CE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Isight automation problem -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053-BEA5-4841-8F92-A46B1BB2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Performance: untuned vs manual tuned vs full tuned</a:t>
            </a:r>
          </a:p>
          <a:p>
            <a:r>
              <a:rPr lang="en-GB" sz="2400" dirty="0"/>
              <a:t>Full parameter study needed</a:t>
            </a:r>
          </a:p>
          <a:p>
            <a:r>
              <a:rPr lang="en-GB" sz="2400" dirty="0"/>
              <a:t>Automation needed</a:t>
            </a:r>
          </a:p>
          <a:p>
            <a:r>
              <a:rPr lang="en-GB" sz="2400" dirty="0"/>
              <a:t>Limitations of software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276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E747-AA7A-4328-ACAB-6AE700A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Isight automation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9FD1-CA0D-42E7-A4BC-82329E95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Isight command line approach</a:t>
            </a:r>
          </a:p>
          <a:p>
            <a:r>
              <a:rPr lang="en-GB" dirty="0"/>
              <a:t>Command line </a:t>
            </a:r>
            <a:r>
              <a:rPr lang="en-GB" dirty="0" err="1"/>
              <a:t>fipercmd</a:t>
            </a:r>
            <a:r>
              <a:rPr lang="en-GB" dirty="0"/>
              <a:t> from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Python edit parameters</a:t>
            </a:r>
          </a:p>
          <a:p>
            <a:r>
              <a:rPr lang="en-GB" dirty="0"/>
              <a:t>Batch file</a:t>
            </a:r>
          </a:p>
          <a:p>
            <a:r>
              <a:rPr lang="en-GB" dirty="0"/>
              <a:t>Python functions</a:t>
            </a:r>
          </a:p>
          <a:p>
            <a:r>
              <a:rPr lang="en-GB" dirty="0"/>
              <a:t>Languages: </a:t>
            </a:r>
            <a:r>
              <a:rPr lang="en-GB" dirty="0" err="1"/>
              <a:t>cmd</a:t>
            </a:r>
            <a:r>
              <a:rPr lang="en-GB" dirty="0"/>
              <a:t>, batch, </a:t>
            </a:r>
            <a:r>
              <a:rPr lang="en-GB" dirty="0" err="1"/>
              <a:t>Jython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05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E337-5FE9-40C2-99B8-FF66C4F5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8415-F28F-42E7-AA28-226658E0C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Tune # monte-</a:t>
            </a:r>
            <a:r>
              <a:rPr lang="en-GB" dirty="0" err="1"/>
              <a:t>carlo</a:t>
            </a:r>
            <a:r>
              <a:rPr lang="en-GB" dirty="0"/>
              <a:t> sims for accurate statistical analysis</a:t>
            </a:r>
          </a:p>
          <a:p>
            <a:r>
              <a:rPr lang="en-GB" dirty="0"/>
              <a:t>Finish Isight automation – proper tuning for more valid results</a:t>
            </a:r>
          </a:p>
          <a:p>
            <a:endParaRPr lang="en-GB" dirty="0"/>
          </a:p>
          <a:p>
            <a:r>
              <a:rPr lang="en-GB" dirty="0"/>
              <a:t>Investigate discrete lay-up optimisation</a:t>
            </a:r>
          </a:p>
          <a:p>
            <a:r>
              <a:rPr lang="en-GB" dirty="0"/>
              <a:t>Start to focus more on synthesis + write-up</a:t>
            </a:r>
          </a:p>
        </p:txBody>
      </p:sp>
    </p:spTree>
    <p:extLst>
      <p:ext uri="{BB962C8B-B14F-4D97-AF65-F5344CB8AC3E}">
        <p14:creationId xmlns:p14="http://schemas.microsoft.com/office/powerpoint/2010/main" val="399668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4943-FA80-4DB0-836D-8B8A6365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0414-DC73-4A5D-8852-8A1F5137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Further analysis for project – algorithm comparison</a:t>
            </a:r>
          </a:p>
          <a:p>
            <a:pPr lvl="1"/>
            <a:r>
              <a:rPr lang="en-GB" sz="1800" dirty="0"/>
              <a:t>Can’t extract algorithm source code</a:t>
            </a:r>
          </a:p>
          <a:p>
            <a:pPr lvl="1"/>
            <a:r>
              <a:rPr lang="en-GB" sz="1800" dirty="0"/>
              <a:t>Making algorithm code way too hard</a:t>
            </a:r>
          </a:p>
          <a:p>
            <a:pPr lvl="1"/>
            <a:r>
              <a:rPr lang="en-GB" sz="1800" dirty="0"/>
              <a:t>Best to illustrate is description, flowcharts + simple example program?</a:t>
            </a:r>
          </a:p>
          <a:p>
            <a:r>
              <a:rPr lang="en-GB" sz="2000" dirty="0"/>
              <a:t>Report general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18855699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3317</TotalTime>
  <Words>372</Words>
  <Application>Microsoft Office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Final Year Project: Week 11 of 20</vt:lpstr>
      <vt:lpstr>Progress</vt:lpstr>
      <vt:lpstr>Robust optimisation - model</vt:lpstr>
      <vt:lpstr>Robust optimisation – design results</vt:lpstr>
      <vt:lpstr>Tuning</vt:lpstr>
      <vt:lpstr>Isight automation problem - tuning</vt:lpstr>
      <vt:lpstr>Isight automation - progress</vt:lpstr>
      <vt:lpstr>Next steps</vt:lpstr>
      <vt:lpstr>Questions</vt:lpstr>
      <vt:lpstr>Progress</vt:lpstr>
      <vt:lpstr>Mono-string: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127</cp:revision>
  <dcterms:created xsi:type="dcterms:W3CDTF">2020-01-15T13:33:09Z</dcterms:created>
  <dcterms:modified xsi:type="dcterms:W3CDTF">2020-04-16T16:31:08Z</dcterms:modified>
</cp:coreProperties>
</file>