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7"/>
  </p:notesMasterIdLst>
  <p:sldIdLst>
    <p:sldId id="295" r:id="rId2"/>
    <p:sldId id="296" r:id="rId3"/>
    <p:sldId id="351" r:id="rId4"/>
    <p:sldId id="35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78026" autoAdjust="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Case 1:   Plate with hole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Case 2: Deterministic mono-string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Case 3: Robust  mono-string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Workflow set-up and learning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Program efficiency + validation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Results validation + analysis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Final Report Work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1:   Plate with hole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2: Deterministic mono-string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3: Robust  mono-string</a:t>
          </a:r>
        </a:p>
      </dsp:txBody>
      <dsp:txXfrm>
        <a:off x="5327052" y="160517"/>
        <a:ext cx="1597460" cy="106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Workflow set-up and learning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Program efficiency + validation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Results validation + analysis</a:t>
          </a:r>
        </a:p>
      </dsp:txBody>
      <dsp:txXfrm>
        <a:off x="5327052" y="160517"/>
        <a:ext cx="1597460" cy="106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0" y="112324"/>
          <a:ext cx="2740376" cy="1096150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Final Report Work</a:t>
          </a:r>
        </a:p>
      </dsp:txBody>
      <dsp:txXfrm>
        <a:off x="548075" y="112324"/>
        <a:ext cx="1644226" cy="109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32F-D077-478B-B05F-CCE429865E1C}" type="datetimeFigureOut">
              <a:rPr lang="en-GB" smtClean="0"/>
              <a:t>9/6/20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CAC3C-4BD8-4EF4-868A-BE1B47E5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368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8963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10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0259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438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6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6/9/2020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000D-AF25-4436-9539-651656C57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991" y="2176396"/>
            <a:ext cx="8722858" cy="806595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chemeClr val="accent2"/>
                </a:solidFill>
              </a:rPr>
              <a:t>Final Year Project: Week 19 of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AE0EA-56EA-4DA7-8CCE-E66826501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736" y="2982990"/>
            <a:ext cx="4514112" cy="446010"/>
          </a:xfrm>
        </p:spPr>
        <p:txBody>
          <a:bodyPr/>
          <a:lstStyle/>
          <a:p>
            <a:r>
              <a:rPr lang="en-GB" dirty="0"/>
              <a:t> Robust Optimisation of Composite Panels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93D288-9989-48FC-8320-77DB771368E6}"/>
              </a:ext>
            </a:extLst>
          </p:cNvPr>
          <p:cNvSpPr txBox="1">
            <a:spLocks/>
          </p:cNvSpPr>
          <p:nvPr/>
        </p:nvSpPr>
        <p:spPr>
          <a:xfrm>
            <a:off x="1195270" y="2982990"/>
            <a:ext cx="3081403" cy="446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Marij Qureshi 16</a:t>
            </a:r>
            <a:r>
              <a:rPr lang="en-GB" baseline="30000" dirty="0"/>
              <a:t>th</a:t>
            </a:r>
            <a:r>
              <a:rPr lang="en-GB" dirty="0"/>
              <a:t> Jan 2020</a:t>
            </a:r>
          </a:p>
        </p:txBody>
      </p:sp>
    </p:spTree>
    <p:extLst>
      <p:ext uri="{BB962C8B-B14F-4D97-AF65-F5344CB8AC3E}">
        <p14:creationId xmlns:p14="http://schemas.microsoft.com/office/powerpoint/2010/main" val="301847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Points to cover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1B79AF9-39E4-40EA-B173-BA1E0F4212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D8679A-88CF-4C13-9872-4CA51A48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893"/>
            <a:ext cx="8596668" cy="4279469"/>
          </a:xfrm>
        </p:spPr>
        <p:txBody>
          <a:bodyPr>
            <a:normAutofit/>
          </a:bodyPr>
          <a:lstStyle/>
          <a:p>
            <a:r>
              <a:rPr lang="en-GB" sz="2400" dirty="0"/>
              <a:t>Report considerations</a:t>
            </a:r>
          </a:p>
          <a:p>
            <a:r>
              <a:rPr lang="en-GB" sz="2400" dirty="0"/>
              <a:t>Concluding project</a:t>
            </a:r>
          </a:p>
        </p:txBody>
      </p:sp>
    </p:spTree>
    <p:extLst>
      <p:ext uri="{BB962C8B-B14F-4D97-AF65-F5344CB8AC3E}">
        <p14:creationId xmlns:p14="http://schemas.microsoft.com/office/powerpoint/2010/main" val="1677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Report Considerations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1B79AF9-39E4-40EA-B173-BA1E0F4212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D8679A-88CF-4C13-9872-4CA51A48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893"/>
            <a:ext cx="8596668" cy="4279469"/>
          </a:xfrm>
        </p:spPr>
        <p:txBody>
          <a:bodyPr>
            <a:normAutofit/>
          </a:bodyPr>
          <a:lstStyle/>
          <a:p>
            <a:r>
              <a:rPr lang="en-GB" sz="2400" dirty="0"/>
              <a:t>Any particular things to avoid?</a:t>
            </a:r>
          </a:p>
          <a:p>
            <a:r>
              <a:rPr lang="en-GB" sz="2400" dirty="0"/>
              <a:t>Formatting (font, margins, </a:t>
            </a:r>
            <a:r>
              <a:rPr lang="en-GB" sz="2400" dirty="0">
                <a:solidFill>
                  <a:srgbClr val="FF0000"/>
                </a:solidFill>
              </a:rPr>
              <a:t>columns</a:t>
            </a:r>
            <a:r>
              <a:rPr lang="en-GB" sz="2400" dirty="0"/>
              <a:t> etc.)</a:t>
            </a:r>
          </a:p>
          <a:p>
            <a:r>
              <a:rPr lang="en-GB" sz="2400" dirty="0"/>
              <a:t>Tables</a:t>
            </a:r>
          </a:p>
          <a:p>
            <a:r>
              <a:rPr lang="en-GB" sz="2400" dirty="0"/>
              <a:t>Plots</a:t>
            </a:r>
          </a:p>
          <a:p>
            <a:r>
              <a:rPr lang="en-GB" sz="2400" dirty="0"/>
              <a:t>Figures</a:t>
            </a:r>
          </a:p>
          <a:p>
            <a:r>
              <a:rPr lang="en-GB" sz="2400" dirty="0"/>
              <a:t>References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268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8415-F28F-42E7-AA28-226658E0C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21" y="1898468"/>
            <a:ext cx="10659979" cy="6618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>
                <a:solidFill>
                  <a:srgbClr val="C00000"/>
                </a:solidFill>
              </a:rPr>
              <a:t>Concluding Project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2C71A5-E89F-42DC-9CAE-9FFE2ABDC49E}"/>
              </a:ext>
            </a:extLst>
          </p:cNvPr>
          <p:cNvSpPr txBox="1">
            <a:spLocks/>
          </p:cNvSpPr>
          <p:nvPr/>
        </p:nvSpPr>
        <p:spPr>
          <a:xfrm>
            <a:off x="623121" y="3230879"/>
            <a:ext cx="10659979" cy="1180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Tue 2</a:t>
            </a:r>
            <a:r>
              <a:rPr lang="en-GB" sz="2800" baseline="30000" dirty="0">
                <a:solidFill>
                  <a:srgbClr val="C00000"/>
                </a:solidFill>
              </a:rPr>
              <a:t>nd</a:t>
            </a:r>
            <a:r>
              <a:rPr lang="en-GB" sz="2800" dirty="0">
                <a:solidFill>
                  <a:srgbClr val="C00000"/>
                </a:solidFill>
              </a:rPr>
              <a:t> June			</a:t>
            </a:r>
            <a:r>
              <a:rPr lang="en-GB" sz="2800" dirty="0">
                <a:solidFill>
                  <a:schemeClr val="tx1"/>
                </a:solidFill>
              </a:rPr>
              <a:t>Report Submission</a:t>
            </a:r>
          </a:p>
          <a:p>
            <a:pPr marL="0" indent="0" algn="ctr">
              <a:buFont typeface="Wingdings 3" charset="2"/>
              <a:buNone/>
            </a:pPr>
            <a:r>
              <a:rPr lang="en-GB" sz="2800" dirty="0">
                <a:solidFill>
                  <a:srgbClr val="C00000"/>
                </a:solidFill>
              </a:rPr>
              <a:t>Thu 11</a:t>
            </a:r>
            <a:r>
              <a:rPr lang="en-GB" sz="2800" baseline="30000" dirty="0">
                <a:solidFill>
                  <a:srgbClr val="C00000"/>
                </a:solidFill>
              </a:rPr>
              <a:t>th</a:t>
            </a:r>
            <a:r>
              <a:rPr lang="en-GB" sz="2800" dirty="0">
                <a:solidFill>
                  <a:srgbClr val="C00000"/>
                </a:solidFill>
              </a:rPr>
              <a:t> June			</a:t>
            </a:r>
            <a:r>
              <a:rPr lang="en-GB" sz="2800" dirty="0">
                <a:solidFill>
                  <a:schemeClr val="tx1"/>
                </a:solidFill>
              </a:rPr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1858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Progress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28A23B-9B89-4C52-B6C1-EA3C95435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293053"/>
              </p:ext>
            </p:extLst>
          </p:nvPr>
        </p:nvGraphicFramePr>
        <p:xfrm>
          <a:off x="1503740" y="15146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4A0F80-4F75-4F65-B551-93CB695E4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453783"/>
              </p:ext>
            </p:extLst>
          </p:nvPr>
        </p:nvGraphicFramePr>
        <p:xfrm>
          <a:off x="1503740" y="28354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7CFF27-3168-4991-A219-07DDCB881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0098309"/>
              </p:ext>
            </p:extLst>
          </p:nvPr>
        </p:nvGraphicFramePr>
        <p:xfrm>
          <a:off x="9138435" y="2207682"/>
          <a:ext cx="2740376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2920C5-88CA-4325-99E0-644F40DCC208}"/>
              </a:ext>
            </a:extLst>
          </p:cNvPr>
          <p:cNvSpPr txBox="1"/>
          <p:nvPr/>
        </p:nvSpPr>
        <p:spPr>
          <a:xfrm>
            <a:off x="218112" y="1884516"/>
            <a:ext cx="158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Main 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3D062-2998-4D96-BFD3-714DAD0739EA}"/>
              </a:ext>
            </a:extLst>
          </p:cNvPr>
          <p:cNvSpPr txBox="1"/>
          <p:nvPr/>
        </p:nvSpPr>
        <p:spPr>
          <a:xfrm>
            <a:off x="218112" y="3208252"/>
            <a:ext cx="12856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Auxiliary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27BE2-0E44-42DF-B551-2DBEF7BB5B46}"/>
              </a:ext>
            </a:extLst>
          </p:cNvPr>
          <p:cNvSpPr txBox="1"/>
          <p:nvPr/>
        </p:nvSpPr>
        <p:spPr>
          <a:xfrm>
            <a:off x="1930866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1-3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933DCA3-DD13-40EA-BD2A-9AD39D8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78143"/>
              </p:ext>
            </p:extLst>
          </p:nvPr>
        </p:nvGraphicFramePr>
        <p:xfrm>
          <a:off x="399883" y="5319441"/>
          <a:ext cx="113922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5">
                  <a:extLst>
                    <a:ext uri="{9D8B030D-6E8A-4147-A177-3AD203B41FA5}">
                      <a16:colId xmlns:a16="http://schemas.microsoft.com/office/drawing/2014/main" val="2681874894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99668165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7549067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7189845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0666741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21500666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957165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06594353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3717500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4323826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7098556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26522917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5457849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21540278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74054791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87361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39107645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14086604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92287075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635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170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77922B-2E13-4BCF-8043-D4091829590D}"/>
              </a:ext>
            </a:extLst>
          </p:cNvPr>
          <p:cNvSpPr txBox="1"/>
          <p:nvPr/>
        </p:nvSpPr>
        <p:spPr>
          <a:xfrm>
            <a:off x="4314738" y="4102070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4-9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86D03-F1F5-423C-853F-93FE256BBC74}"/>
              </a:ext>
            </a:extLst>
          </p:cNvPr>
          <p:cNvSpPr txBox="1"/>
          <p:nvPr/>
        </p:nvSpPr>
        <p:spPr>
          <a:xfrm>
            <a:off x="6698610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10-15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F3660-29DF-4FA2-ADBE-FE6060871617}"/>
              </a:ext>
            </a:extLst>
          </p:cNvPr>
          <p:cNvSpPr txBox="1"/>
          <p:nvPr/>
        </p:nvSpPr>
        <p:spPr>
          <a:xfrm>
            <a:off x="9552265" y="3508724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17-19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DE9A779-7F58-4142-9033-29BB6672818A}"/>
              </a:ext>
            </a:extLst>
          </p:cNvPr>
          <p:cNvSpPr/>
          <p:nvPr/>
        </p:nvSpPr>
        <p:spPr>
          <a:xfrm rot="5400000">
            <a:off x="1785377" y="4133058"/>
            <a:ext cx="665181" cy="1506496"/>
          </a:xfrm>
          <a:prstGeom prst="leftBrace">
            <a:avLst>
              <a:gd name="adj1" fmla="val 8333"/>
              <a:gd name="adj2" fmla="val 1885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5C06F26-114A-4872-A1BB-0150FF7C65B5}"/>
              </a:ext>
            </a:extLst>
          </p:cNvPr>
          <p:cNvSpPr/>
          <p:nvPr/>
        </p:nvSpPr>
        <p:spPr>
          <a:xfrm rot="5400000">
            <a:off x="4263209" y="3307218"/>
            <a:ext cx="656063" cy="3167295"/>
          </a:xfrm>
          <a:prstGeom prst="leftBrace">
            <a:avLst>
              <a:gd name="adj1" fmla="val 8333"/>
              <a:gd name="adj2" fmla="val 3318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BD0F5B-3CD2-483F-8BED-CF157739F09C}"/>
              </a:ext>
            </a:extLst>
          </p:cNvPr>
          <p:cNvSpPr/>
          <p:nvPr/>
        </p:nvSpPr>
        <p:spPr>
          <a:xfrm rot="5400000">
            <a:off x="7582535" y="3296681"/>
            <a:ext cx="665181" cy="3179260"/>
          </a:xfrm>
          <a:prstGeom prst="leftBrace">
            <a:avLst>
              <a:gd name="adj1" fmla="val 8333"/>
              <a:gd name="adj2" fmla="val 59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42BE875-8AAD-4DC5-8917-9F1EA7173D5F}"/>
              </a:ext>
            </a:extLst>
          </p:cNvPr>
          <p:cNvSpPr/>
          <p:nvPr/>
        </p:nvSpPr>
        <p:spPr>
          <a:xfrm rot="5400000">
            <a:off x="10625844" y="4150865"/>
            <a:ext cx="665180" cy="1470884"/>
          </a:xfrm>
          <a:prstGeom prst="leftBrace">
            <a:avLst>
              <a:gd name="adj1" fmla="val 8333"/>
              <a:gd name="adj2" fmla="val 8017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C9A5E9-1C29-46BD-A9CF-01AABE3373FA}"/>
              </a:ext>
            </a:extLst>
          </p:cNvPr>
          <p:cNvCxnSpPr>
            <a:cxnSpLocks/>
          </p:cNvCxnSpPr>
          <p:nvPr/>
        </p:nvCxnSpPr>
        <p:spPr>
          <a:xfrm flipV="1">
            <a:off x="10514609" y="3913633"/>
            <a:ext cx="991" cy="6400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267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4696</TotalTime>
  <Words>135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Final Year Project: Week 19 of 20</vt:lpstr>
      <vt:lpstr>Points to cover</vt:lpstr>
      <vt:lpstr>Report Considerations</vt:lpstr>
      <vt:lpstr>PowerPoint Presentation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 Qureshi</dc:creator>
  <cp:lastModifiedBy>Marij Qureshi</cp:lastModifiedBy>
  <cp:revision>183</cp:revision>
  <dcterms:created xsi:type="dcterms:W3CDTF">2020-01-15T13:33:09Z</dcterms:created>
  <dcterms:modified xsi:type="dcterms:W3CDTF">2020-06-09T23:03:54Z</dcterms:modified>
</cp:coreProperties>
</file>