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7"/>
  </p:notesMasterIdLst>
  <p:sldIdLst>
    <p:sldId id="259" r:id="rId2"/>
    <p:sldId id="260" r:id="rId3"/>
    <p:sldId id="264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Workflow Test Case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/>
      <dgm:t>
        <a:bodyPr/>
        <a:lstStyle/>
        <a:p>
          <a:r>
            <a:rPr lang="en-GB" dirty="0"/>
            <a:t>Main Test Case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Design Studies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Study Flow/  DOE/Statistical Methods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/>
      <dgm:t>
        <a:bodyPr/>
        <a:lstStyle/>
        <a:p>
          <a:r>
            <a:rPr lang="en-GB" dirty="0"/>
            <a:t>Optimisation Methods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Results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Workflow Test Case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Main Test Case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Design Studies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Study Flow/  DOE/Statistical Methods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Optimisation Methods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Results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17/2/20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023147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89671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C-beam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175"/>
            <a:ext cx="8596668" cy="4513187"/>
          </a:xfrm>
        </p:spPr>
        <p:txBody>
          <a:bodyPr>
            <a:normAutofit/>
          </a:bodyPr>
          <a:lstStyle/>
          <a:p>
            <a:r>
              <a:rPr lang="en-GB" sz="2800" dirty="0"/>
              <a:t>Buckling Test</a:t>
            </a:r>
          </a:p>
          <a:p>
            <a:r>
              <a:rPr lang="en-GB" sz="2800" dirty="0"/>
              <a:t>Refine parameters</a:t>
            </a:r>
            <a:endParaRPr lang="en-GB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AC0EB-38B6-43F0-AEBF-D5AEA5F1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609" y="2243578"/>
            <a:ext cx="6872331" cy="4302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097AF-3742-4BD2-AAB5-32E027A3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841" y="221717"/>
            <a:ext cx="2792825" cy="1876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CFC4C-D35F-4D3C-A5B3-ED0AD5702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92" y="3288960"/>
            <a:ext cx="4613114" cy="27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Isight</a:t>
            </a:r>
            <a:r>
              <a:rPr lang="en-GB" dirty="0">
                <a:solidFill>
                  <a:schemeClr val="accent2"/>
                </a:solidFill>
              </a:rPr>
              <a:t> Component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/>
          </a:bodyPr>
          <a:lstStyle/>
          <a:p>
            <a:pPr lvl="1"/>
            <a:r>
              <a:rPr lang="en-GB" sz="2600" dirty="0"/>
              <a:t>DOE</a:t>
            </a:r>
          </a:p>
          <a:p>
            <a:pPr lvl="1"/>
            <a:r>
              <a:rPr lang="en-GB" sz="2600" dirty="0"/>
              <a:t>MCS</a:t>
            </a:r>
          </a:p>
          <a:p>
            <a:pPr lvl="1"/>
            <a:r>
              <a:rPr lang="en-GB" sz="2600" dirty="0"/>
              <a:t>Six Sigma (+Reliability)</a:t>
            </a:r>
          </a:p>
          <a:p>
            <a:pPr lvl="1"/>
            <a:r>
              <a:rPr lang="en-GB" sz="2600" dirty="0"/>
              <a:t>Taguchi Robust Design</a:t>
            </a:r>
          </a:p>
          <a:p>
            <a:pPr lvl="1"/>
            <a:r>
              <a:rPr lang="en-GB" sz="2600" dirty="0"/>
              <a:t>Stochastic Design Improvement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Optimisation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B69A7-6FF6-48A2-BF32-58E32F29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35" y="307305"/>
            <a:ext cx="2857899" cy="1924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5F99C-AD9E-423C-9902-0C7319D5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274" y="632558"/>
            <a:ext cx="2953162" cy="73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B3E9C-7ADA-455B-8B3B-DED9DCD3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33" y="2358369"/>
            <a:ext cx="5753903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EAF16-3A02-4414-BF24-D19867D2A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601" y="4766333"/>
            <a:ext cx="2762636" cy="15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0962C5-3CBB-4569-BBC2-33561EC7E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782" y="3864990"/>
            <a:ext cx="4871859" cy="2567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1579B-A14C-4A08-8C05-926AC10B3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47" y="4723465"/>
            <a:ext cx="335326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977058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74497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230041"/>
              </p:ext>
            </p:extLst>
          </p:nvPr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3" y="1978616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Computation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069365"/>
            <a:ext cx="12856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Analytical Work +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66712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9-16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4CED66-4C92-4C36-B16C-05E7A92D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4F86C3-A236-462C-971F-0022ADCD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1443B-428F-4DFF-BE2F-724F5B12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1" y="175681"/>
            <a:ext cx="11496007" cy="64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619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1334</TotalTime>
  <Words>131</Words>
  <Application>Microsoft Office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Final Year Project: Week 2</vt:lpstr>
      <vt:lpstr>C-beam study</vt:lpstr>
      <vt:lpstr>Isight Component Areas</vt:lpstr>
      <vt:lpstr>Project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Marij Qureshi</cp:lastModifiedBy>
  <cp:revision>25</cp:revision>
  <dcterms:created xsi:type="dcterms:W3CDTF">2020-01-15T13:33:09Z</dcterms:created>
  <dcterms:modified xsi:type="dcterms:W3CDTF">2020-02-17T22:29:51Z</dcterms:modified>
</cp:coreProperties>
</file>