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6" r:id="rId7"/>
    <p:sldId id="288" r:id="rId8"/>
    <p:sldId id="289" r:id="rId9"/>
    <p:sldId id="290" r:id="rId10"/>
    <p:sldId id="292" r:id="rId11"/>
    <p:sldId id="293" r:id="rId12"/>
    <p:sldId id="294" r:id="rId13"/>
    <p:sldId id="297" r:id="rId14"/>
    <p:sldId id="298" r:id="rId15"/>
    <p:sldId id="299"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90" d="100"/>
          <a:sy n="90" d="100"/>
        </p:scale>
        <p:origin x="-6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r>
            <a:rPr lang="lv-LV" dirty="0"/>
            <a:t>1</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GB" dirty="0">
              <a:latin typeface="Times New Roman" panose="02020603050405020304" pitchFamily="18" charset="0"/>
              <a:cs typeface="Times New Roman" panose="02020603050405020304" pitchFamily="18" charset="0"/>
            </a:rPr>
            <a:t>To store information, we will use </a:t>
          </a:r>
          <a:r>
            <a:rPr lang="lv-LV" dirty="0">
              <a:latin typeface="Times New Roman" panose="02020603050405020304" pitchFamily="18" charset="0"/>
              <a:cs typeface="Times New Roman" panose="02020603050405020304" pitchFamily="18" charset="0"/>
            </a:rPr>
            <a:t>sql</a:t>
          </a:r>
          <a:r>
            <a:rPr lang="en-GB" dirty="0">
              <a:latin typeface="Times New Roman" panose="02020603050405020304" pitchFamily="18" charset="0"/>
              <a:cs typeface="Times New Roman" panose="02020603050405020304" pitchFamily="18" charset="0"/>
            </a:rPr>
            <a:t> files (</a:t>
          </a:r>
          <a:r>
            <a:rPr lang="lv-LV" dirty="0">
              <a:latin typeface="Times New Roman" panose="02020603050405020304" pitchFamily="18" charset="0"/>
              <a:cs typeface="Times New Roman" panose="02020603050405020304" pitchFamily="18" charset="0"/>
            </a:rPr>
            <a:t>the data will be taken </a:t>
          </a:r>
          <a:r>
            <a:rPr lang="en-GB" dirty="0">
              <a:latin typeface="Times New Roman" panose="02020603050405020304" pitchFamily="18" charset="0"/>
              <a:cs typeface="Times New Roman" panose="02020603050405020304" pitchFamily="18" charset="0"/>
            </a:rPr>
            <a:t>from </a:t>
          </a:r>
          <a:r>
            <a:rPr lang="lv-LV" dirty="0">
              <a:latin typeface="Times New Roman" panose="02020603050405020304" pitchFamily="18" charset="0"/>
              <a:cs typeface="Times New Roman" panose="02020603050405020304" pitchFamily="18" charset="0"/>
            </a:rPr>
            <a:t>SQL database (SSMS)</a:t>
          </a:r>
          <a:r>
            <a:rPr lang="en-GB" dirty="0">
              <a:latin typeface="Times New Roman" panose="02020603050405020304" pitchFamily="18" charset="0"/>
              <a:cs typeface="Times New Roman" panose="02020603050405020304" pitchFamily="18" charset="0"/>
            </a:rPr>
            <a:t>, which can be</a:t>
          </a:r>
          <a:r>
            <a:rPr lang="lv-LV" dirty="0">
              <a:latin typeface="Times New Roman" panose="02020603050405020304" pitchFamily="18" charset="0"/>
              <a:cs typeface="Times New Roman" panose="02020603050405020304" pitchFamily="18" charset="0"/>
            </a:rPr>
            <a:t> changed</a:t>
          </a:r>
          <a:r>
            <a:rPr lang="en-GB" dirty="0">
              <a:latin typeface="Times New Roman" panose="02020603050405020304" pitchFamily="18" charset="0"/>
              <a:cs typeface="Times New Roman" panose="02020603050405020304" pitchFamily="18" charset="0"/>
            </a:rPr>
            <a:t> - name, employee position, hours worked, etc.). </a:t>
          </a:r>
          <a:endParaRPr lang="en-US" dirty="0">
            <a:latin typeface="Times New Roman" panose="02020603050405020304" pitchFamily="18" charset="0"/>
            <a:cs typeface="Times New Roman" panose="02020603050405020304" pitchFamily="18" charset="0"/>
          </a:endParaRP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r>
            <a:rPr lang="lv-LV" dirty="0"/>
            <a:t>2</a:t>
          </a:r>
          <a:endParaRPr lang="en-US" dirty="0"/>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en-GB" dirty="0">
              <a:latin typeface="Times New Roman" panose="02020603050405020304" pitchFamily="18" charset="0"/>
              <a:cs typeface="Times New Roman" panose="02020603050405020304" pitchFamily="18" charset="0"/>
            </a:rPr>
            <a:t>It will be necessary to </a:t>
          </a:r>
          <a:r>
            <a:rPr lang="lv-LV" dirty="0">
              <a:latin typeface="Times New Roman" panose="02020603050405020304" pitchFamily="18" charset="0"/>
              <a:cs typeface="Times New Roman" panose="02020603050405020304" pitchFamily="18" charset="0"/>
            </a:rPr>
            <a:t>input</a:t>
          </a:r>
          <a:r>
            <a:rPr lang="en-GB" dirty="0">
              <a:latin typeface="Times New Roman" panose="02020603050405020304" pitchFamily="18" charset="0"/>
              <a:cs typeface="Times New Roman" panose="02020603050405020304" pitchFamily="18" charset="0"/>
            </a:rPr>
            <a:t> the number of days worked in relation to the period (date, month, year), the number of hours worked, the number of </a:t>
          </a:r>
          <a:r>
            <a:rPr lang="lv-LV" dirty="0">
              <a:latin typeface="Times New Roman" panose="02020603050405020304" pitchFamily="18" charset="0"/>
              <a:cs typeface="Times New Roman" panose="02020603050405020304" pitchFamily="18" charset="0"/>
            </a:rPr>
            <a:t>overtime </a:t>
          </a:r>
          <a:r>
            <a:rPr lang="en-GB" dirty="0">
              <a:latin typeface="Times New Roman" panose="02020603050405020304" pitchFamily="18" charset="0"/>
              <a:cs typeface="Times New Roman" panose="02020603050405020304" pitchFamily="18" charset="0"/>
            </a:rPr>
            <a:t>hours, the gross rate </a:t>
          </a:r>
          <a:r>
            <a:rPr lang="lv-LV" dirty="0">
              <a:latin typeface="Times New Roman" panose="02020603050405020304" pitchFamily="18" charset="0"/>
              <a:cs typeface="Times New Roman" panose="02020603050405020304" pitchFamily="18" charset="0"/>
            </a:rPr>
            <a:t>according to</a:t>
          </a:r>
          <a:r>
            <a:rPr lang="en-GB" dirty="0">
              <a:latin typeface="Times New Roman" panose="02020603050405020304" pitchFamily="18" charset="0"/>
              <a:cs typeface="Times New Roman" panose="02020603050405020304" pitchFamily="18" charset="0"/>
            </a:rPr>
            <a:t> the contract, indicate whether the </a:t>
          </a:r>
          <a:r>
            <a:rPr lang="lv-LV" dirty="0">
              <a:latin typeface="Times New Roman" panose="02020603050405020304" pitchFamily="18" charset="0"/>
              <a:cs typeface="Times New Roman" panose="02020603050405020304" pitchFamily="18" charset="0"/>
            </a:rPr>
            <a:t>e-tax </a:t>
          </a:r>
          <a:r>
            <a:rPr lang="en-GB" dirty="0">
              <a:latin typeface="Times New Roman" panose="02020603050405020304" pitchFamily="18" charset="0"/>
              <a:cs typeface="Times New Roman" panose="02020603050405020304" pitchFamily="18" charset="0"/>
            </a:rPr>
            <a:t>book was accepted or not and the number of dependents. After entering the data by the user</a:t>
          </a:r>
          <a:r>
            <a:rPr lang="lv-LV" dirty="0">
              <a:latin typeface="Times New Roman" panose="02020603050405020304" pitchFamily="18" charset="0"/>
              <a:cs typeface="Times New Roman" panose="02020603050405020304" pitchFamily="18" charset="0"/>
            </a:rPr>
            <a:t>/manager,</a:t>
          </a:r>
          <a:r>
            <a:rPr lang="en-GB" dirty="0">
              <a:latin typeface="Times New Roman" panose="02020603050405020304" pitchFamily="18" charset="0"/>
              <a:cs typeface="Times New Roman" panose="02020603050405020304" pitchFamily="18" charset="0"/>
            </a:rPr>
            <a:t> the tax calculation and the net salary result </a:t>
          </a:r>
          <a:r>
            <a:rPr lang="lv-LV" dirty="0">
              <a:latin typeface="Times New Roman" panose="02020603050405020304" pitchFamily="18" charset="0"/>
              <a:cs typeface="Times New Roman" panose="02020603050405020304" pitchFamily="18" charset="0"/>
            </a:rPr>
            <a:t>would be completed in the requested reports</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r>
            <a:rPr lang="lv-LV" dirty="0"/>
            <a:t>3</a:t>
          </a:r>
          <a:endParaRPr lang="en-US" dirty="0"/>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lv-LV" b="0" i="0" dirty="0">
              <a:latin typeface="Times New Roman" panose="02020603050405020304" pitchFamily="18" charset="0"/>
              <a:cs typeface="Times New Roman" panose="02020603050405020304" pitchFamily="18" charset="0"/>
            </a:rPr>
            <a:t>In the application will be used</a:t>
          </a:r>
          <a:r>
            <a:rPr lang="en-GB" b="0" i="0" dirty="0">
              <a:latin typeface="Times New Roman" panose="02020603050405020304" pitchFamily="18" charset="0"/>
              <a:cs typeface="Times New Roman" panose="02020603050405020304" pitchFamily="18" charset="0"/>
            </a:rPr>
            <a:t> three types of positions for comparison (objects)</a:t>
          </a:r>
          <a:r>
            <a:rPr lang="lv-LV" b="0" i="0" dirty="0">
              <a:latin typeface="Times New Roman" panose="02020603050405020304" pitchFamily="18" charset="0"/>
              <a:cs typeface="Times New Roman" panose="02020603050405020304" pitchFamily="18" charset="0"/>
            </a:rPr>
            <a:t>:</a:t>
          </a:r>
          <a:r>
            <a:rPr lang="en-GB" b="0" i="0" dirty="0">
              <a:latin typeface="Times New Roman" panose="02020603050405020304" pitchFamily="18" charset="0"/>
              <a:cs typeface="Times New Roman" panose="02020603050405020304" pitchFamily="18" charset="0"/>
            </a:rPr>
            <a:t> manager and employee with a fixed salary under the contract; the</a:t>
          </a:r>
          <a:r>
            <a:rPr lang="lv-LV" b="0" i="0" dirty="0">
              <a:latin typeface="Times New Roman" panose="02020603050405020304" pitchFamily="18" charset="0"/>
              <a:cs typeface="Times New Roman" panose="02020603050405020304" pitchFamily="18" charset="0"/>
            </a:rPr>
            <a:t> freelancer</a:t>
          </a:r>
          <a:r>
            <a:rPr lang="en-GB" b="0" i="0" dirty="0">
              <a:latin typeface="Times New Roman" panose="02020603050405020304" pitchFamily="18" charset="0"/>
              <a:cs typeface="Times New Roman" panose="02020603050405020304" pitchFamily="18" charset="0"/>
            </a:rPr>
            <a:t> to whom the hourly wage applies. In this case, there is no authorization, i.e. hours are </a:t>
          </a:r>
          <a:r>
            <a:rPr lang="lv-LV" b="0" i="0" dirty="0">
              <a:latin typeface="Times New Roman" panose="02020603050405020304" pitchFamily="18" charset="0"/>
              <a:cs typeface="Times New Roman" panose="02020603050405020304" pitchFamily="18" charset="0"/>
            </a:rPr>
            <a:t>input</a:t>
          </a:r>
          <a:r>
            <a:rPr lang="en-GB" b="0" i="0" dirty="0">
              <a:latin typeface="Times New Roman" panose="02020603050405020304" pitchFamily="18" charset="0"/>
              <a:cs typeface="Times New Roman" panose="02020603050405020304" pitchFamily="18" charset="0"/>
            </a:rPr>
            <a:t> by the manager on the basis of approved and worked schedules.</a:t>
          </a:r>
          <a:endParaRPr lang="lv-LV" b="0" i="0" dirty="0">
            <a:latin typeface="Times New Roman" panose="02020603050405020304" pitchFamily="18" charset="0"/>
            <a:cs typeface="Times New Roman" panose="02020603050405020304" pitchFamily="18" charset="0"/>
          </a:endParaRPr>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E7987ACF-79BC-4D74-9BF7-ACC54B57FD49}" type="pres">
      <dgm:prSet presAssocID="{95BE5B1F-8548-4FA5-8ECE-FF697B8BDC8B}" presName="linearFlow" presStyleCnt="0">
        <dgm:presLayoutVars>
          <dgm:dir/>
          <dgm:animLvl val="lvl"/>
          <dgm:resizeHandles val="exact"/>
        </dgm:presLayoutVars>
      </dgm:prSet>
      <dgm:spPr/>
    </dgm:pt>
    <dgm:pt modelId="{06FBE327-7A50-4443-9E3D-B6B0CECFB666}" type="pres">
      <dgm:prSet presAssocID="{BAE4A921-75C0-457E-B6C7-AF5D3F924778}" presName="composite" presStyleCnt="0"/>
      <dgm:spPr/>
    </dgm:pt>
    <dgm:pt modelId="{1CCDC7B6-D4B5-42A9-B9CE-067AD3B49004}" type="pres">
      <dgm:prSet presAssocID="{BAE4A921-75C0-457E-B6C7-AF5D3F924778}" presName="parentText" presStyleLbl="alignNode1" presStyleIdx="0" presStyleCnt="3">
        <dgm:presLayoutVars>
          <dgm:chMax val="1"/>
          <dgm:bulletEnabled val="1"/>
        </dgm:presLayoutVars>
      </dgm:prSet>
      <dgm:spPr/>
    </dgm:pt>
    <dgm:pt modelId="{C93FB7E1-DE36-44D7-9733-E8894B3BD23A}" type="pres">
      <dgm:prSet presAssocID="{BAE4A921-75C0-457E-B6C7-AF5D3F924778}" presName="descendantText" presStyleLbl="alignAcc1" presStyleIdx="0" presStyleCnt="3">
        <dgm:presLayoutVars>
          <dgm:bulletEnabled val="1"/>
        </dgm:presLayoutVars>
      </dgm:prSet>
      <dgm:spPr/>
    </dgm:pt>
    <dgm:pt modelId="{B38BAB3A-B9D3-4740-8874-C6D38D613864}" type="pres">
      <dgm:prSet presAssocID="{E4500CC0-E9F9-45F4-8DBB-F762BD69C7EF}" presName="sp" presStyleCnt="0"/>
      <dgm:spPr/>
    </dgm:pt>
    <dgm:pt modelId="{32EA6AC4-95D3-4683-A7A0-E1B25FB90C04}" type="pres">
      <dgm:prSet presAssocID="{393C84A3-4571-4040-9493-0BA1AF30DA26}" presName="composite" presStyleCnt="0"/>
      <dgm:spPr/>
    </dgm:pt>
    <dgm:pt modelId="{A3799512-42B6-4117-9184-EEFE19940900}" type="pres">
      <dgm:prSet presAssocID="{393C84A3-4571-4040-9493-0BA1AF30DA26}" presName="parentText" presStyleLbl="alignNode1" presStyleIdx="1" presStyleCnt="3">
        <dgm:presLayoutVars>
          <dgm:chMax val="1"/>
          <dgm:bulletEnabled val="1"/>
        </dgm:presLayoutVars>
      </dgm:prSet>
      <dgm:spPr/>
    </dgm:pt>
    <dgm:pt modelId="{44B68A59-B3BB-4929-8331-5D141A0AC9AE}" type="pres">
      <dgm:prSet presAssocID="{393C84A3-4571-4040-9493-0BA1AF30DA26}" presName="descendantText" presStyleLbl="alignAcc1" presStyleIdx="1" presStyleCnt="3">
        <dgm:presLayoutVars>
          <dgm:bulletEnabled val="1"/>
        </dgm:presLayoutVars>
      </dgm:prSet>
      <dgm:spPr/>
    </dgm:pt>
    <dgm:pt modelId="{65D739CA-01B4-46AC-B137-2610A3ABCB99}" type="pres">
      <dgm:prSet presAssocID="{8C58886A-EDBF-4BFF-AE8D-8BBD9AD31068}" presName="sp" presStyleCnt="0"/>
      <dgm:spPr/>
    </dgm:pt>
    <dgm:pt modelId="{C6405FF9-DF0E-4D87-B18D-E3F9481DC24F}" type="pres">
      <dgm:prSet presAssocID="{7FA9AB4A-92C1-41E8-8158-DD2B25D9113B}" presName="composite" presStyleCnt="0"/>
      <dgm:spPr/>
    </dgm:pt>
    <dgm:pt modelId="{B3F598BB-ED2E-4B21-89A1-F604164A2420}" type="pres">
      <dgm:prSet presAssocID="{7FA9AB4A-92C1-41E8-8158-DD2B25D9113B}" presName="parentText" presStyleLbl="alignNode1" presStyleIdx="2" presStyleCnt="3">
        <dgm:presLayoutVars>
          <dgm:chMax val="1"/>
          <dgm:bulletEnabled val="1"/>
        </dgm:presLayoutVars>
      </dgm:prSet>
      <dgm:spPr/>
    </dgm:pt>
    <dgm:pt modelId="{BA0344D7-74EF-4EC2-907B-5B1ABFC92A3B}" type="pres">
      <dgm:prSet presAssocID="{7FA9AB4A-92C1-41E8-8158-DD2B25D9113B}" presName="descendantText" presStyleLbl="alignAcc1" presStyleIdx="2" presStyleCnt="3">
        <dgm:presLayoutVars>
          <dgm:bulletEnabled val="1"/>
        </dgm:presLayoutVars>
      </dgm:prSet>
      <dgm:spPr/>
    </dgm:pt>
  </dgm:ptLst>
  <dgm:cxnLst>
    <dgm:cxn modelId="{A2156A3C-6A94-406B-970B-DAD3267BC960}" type="presOf" srcId="{300F49C4-BE2A-4BB1-881A-D5DBC7667E1A}" destId="{C93FB7E1-DE36-44D7-9733-E8894B3BD23A}" srcOrd="0" destOrd="0" presId="urn:microsoft.com/office/officeart/2005/8/layout/chevron2"/>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51031146-2E03-48EB-AD31-803825E5F892}" type="presOf" srcId="{BAE4A921-75C0-457E-B6C7-AF5D3F924778}" destId="{1CCDC7B6-D4B5-42A9-B9CE-067AD3B49004}" srcOrd="0" destOrd="0" presId="urn:microsoft.com/office/officeart/2005/8/layout/chevron2"/>
    <dgm:cxn modelId="{D8C83669-E8E0-4F08-8B84-BFD36DDE829A}" type="presOf" srcId="{91598E38-7461-470A-91AA-325A90C2A6DA}" destId="{BA0344D7-74EF-4EC2-907B-5B1ABFC92A3B}" srcOrd="0" destOrd="0" presId="urn:microsoft.com/office/officeart/2005/8/layout/chevron2"/>
    <dgm:cxn modelId="{19EE534C-4550-4C6E-BE4D-7EE2AF6761F8}" type="presOf" srcId="{95BE5B1F-8548-4FA5-8ECE-FF697B8BDC8B}" destId="{E7987ACF-79BC-4D74-9BF7-ACC54B57FD49}" srcOrd="0" destOrd="0" presId="urn:microsoft.com/office/officeart/2005/8/layout/chevron2"/>
    <dgm:cxn modelId="{85EB9F4D-461E-4ACB-A92D-BEED8E572647}" srcId="{95BE5B1F-8548-4FA5-8ECE-FF697B8BDC8B}" destId="{7FA9AB4A-92C1-41E8-8158-DD2B25D9113B}" srcOrd="2" destOrd="0" parTransId="{38E7AEFA-EB50-4771-857F-576467B37145}" sibTransId="{FB571C8D-8BC9-46B5-9DCF-FEB771A5C820}"/>
    <dgm:cxn modelId="{DA2EAD71-6226-410D-BB38-A56469477228}" type="presOf" srcId="{09AB19DE-0A85-493B-8A0E-8AC56DC905F8}" destId="{44B68A59-B3BB-4929-8331-5D141A0AC9AE}" srcOrd="0" destOrd="0" presId="urn:microsoft.com/office/officeart/2005/8/layout/chevron2"/>
    <dgm:cxn modelId="{7F0FCC7E-C51A-4B2D-B669-97CE74A0DED9}" srcId="{393C84A3-4571-4040-9493-0BA1AF30DA26}" destId="{09AB19DE-0A85-493B-8A0E-8AC56DC905F8}" srcOrd="0" destOrd="0" parTransId="{4BB754D1-EDE1-4049-9435-D033F95709D0}" sibTransId="{8861651B-08AB-4BAF-AAF6-588C1FD8766A}"/>
    <dgm:cxn modelId="{3481E1B0-B37D-4DB9-91D8-9100F6DCAC2C}" type="presOf" srcId="{7FA9AB4A-92C1-41E8-8158-DD2B25D9113B}" destId="{B3F598BB-ED2E-4B21-89A1-F604164A2420}" srcOrd="0" destOrd="0" presId="urn:microsoft.com/office/officeart/2005/8/layout/chevron2"/>
    <dgm:cxn modelId="{3BA4B7B9-0A7C-4EFC-8F39-59CD69864C97}" srcId="{7FA9AB4A-92C1-41E8-8158-DD2B25D9113B}" destId="{91598E38-7461-470A-91AA-325A90C2A6DA}" srcOrd="0" destOrd="0" parTransId="{8982EE4A-6F3A-428C-8E76-02A30B39C05F}" sibTransId="{AEBFFADC-990D-480E-B682-B841BE19126D}"/>
    <dgm:cxn modelId="{906961F9-228B-42F0-B93A-61A91FF72B16}" srcId="{95BE5B1F-8548-4FA5-8ECE-FF697B8BDC8B}" destId="{BAE4A921-75C0-457E-B6C7-AF5D3F924778}" srcOrd="0" destOrd="0" parTransId="{5DE6B7FC-E69A-4189-BB0C-356B2586F16F}" sibTransId="{E4500CC0-E9F9-45F4-8DBB-F762BD69C7EF}"/>
    <dgm:cxn modelId="{411F9AFE-DD73-454D-97BD-9017E6882F39}" type="presOf" srcId="{393C84A3-4571-4040-9493-0BA1AF30DA26}" destId="{A3799512-42B6-4117-9184-EEFE19940900}" srcOrd="0" destOrd="0" presId="urn:microsoft.com/office/officeart/2005/8/layout/chevron2"/>
    <dgm:cxn modelId="{CF46459F-DDB4-4D70-9F7F-33711331C1DD}" type="presParOf" srcId="{E7987ACF-79BC-4D74-9BF7-ACC54B57FD49}" destId="{06FBE327-7A50-4443-9E3D-B6B0CECFB666}" srcOrd="0" destOrd="0" presId="urn:microsoft.com/office/officeart/2005/8/layout/chevron2"/>
    <dgm:cxn modelId="{26BEE39C-DC64-47EE-B52A-6DDD812D4E7C}" type="presParOf" srcId="{06FBE327-7A50-4443-9E3D-B6B0CECFB666}" destId="{1CCDC7B6-D4B5-42A9-B9CE-067AD3B49004}" srcOrd="0" destOrd="0" presId="urn:microsoft.com/office/officeart/2005/8/layout/chevron2"/>
    <dgm:cxn modelId="{0169F88C-8672-42E6-ADF9-C1597CA76BEE}" type="presParOf" srcId="{06FBE327-7A50-4443-9E3D-B6B0CECFB666}" destId="{C93FB7E1-DE36-44D7-9733-E8894B3BD23A}" srcOrd="1" destOrd="0" presId="urn:microsoft.com/office/officeart/2005/8/layout/chevron2"/>
    <dgm:cxn modelId="{FEBC0250-B2A7-4901-AF7F-072F7D8FAFE8}" type="presParOf" srcId="{E7987ACF-79BC-4D74-9BF7-ACC54B57FD49}" destId="{B38BAB3A-B9D3-4740-8874-C6D38D613864}" srcOrd="1" destOrd="0" presId="urn:microsoft.com/office/officeart/2005/8/layout/chevron2"/>
    <dgm:cxn modelId="{5D4334EB-9DB6-43C9-A6CD-129A2669C9DF}" type="presParOf" srcId="{E7987ACF-79BC-4D74-9BF7-ACC54B57FD49}" destId="{32EA6AC4-95D3-4683-A7A0-E1B25FB90C04}" srcOrd="2" destOrd="0" presId="urn:microsoft.com/office/officeart/2005/8/layout/chevron2"/>
    <dgm:cxn modelId="{ED54983D-AE5B-4DFF-AFC1-D43EAE751E02}" type="presParOf" srcId="{32EA6AC4-95D3-4683-A7A0-E1B25FB90C04}" destId="{A3799512-42B6-4117-9184-EEFE19940900}" srcOrd="0" destOrd="0" presId="urn:microsoft.com/office/officeart/2005/8/layout/chevron2"/>
    <dgm:cxn modelId="{90355343-F273-404C-9C2D-64943A45BFFC}" type="presParOf" srcId="{32EA6AC4-95D3-4683-A7A0-E1B25FB90C04}" destId="{44B68A59-B3BB-4929-8331-5D141A0AC9AE}" srcOrd="1" destOrd="0" presId="urn:microsoft.com/office/officeart/2005/8/layout/chevron2"/>
    <dgm:cxn modelId="{164F5972-61D3-43CA-9A3D-A0EFA2FCA4E8}" type="presParOf" srcId="{E7987ACF-79BC-4D74-9BF7-ACC54B57FD49}" destId="{65D739CA-01B4-46AC-B137-2610A3ABCB99}" srcOrd="3" destOrd="0" presId="urn:microsoft.com/office/officeart/2005/8/layout/chevron2"/>
    <dgm:cxn modelId="{E7B83D80-21A2-4CB7-9173-945AA955D2C9}" type="presParOf" srcId="{E7987ACF-79BC-4D74-9BF7-ACC54B57FD49}" destId="{C6405FF9-DF0E-4D87-B18D-E3F9481DC24F}" srcOrd="4" destOrd="0" presId="urn:microsoft.com/office/officeart/2005/8/layout/chevron2"/>
    <dgm:cxn modelId="{23E3F633-A407-49D9-A4DC-9C7AA7D11316}" type="presParOf" srcId="{C6405FF9-DF0E-4D87-B18D-E3F9481DC24F}" destId="{B3F598BB-ED2E-4B21-89A1-F604164A2420}" srcOrd="0" destOrd="0" presId="urn:microsoft.com/office/officeart/2005/8/layout/chevron2"/>
    <dgm:cxn modelId="{4602572F-3A76-4A21-8662-F792E1FE8A2F}" type="presParOf" srcId="{C6405FF9-DF0E-4D87-B18D-E3F9481DC24F}" destId="{BA0344D7-74EF-4EC2-907B-5B1ABFC92A3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BE5B1F-8548-4FA5-8ECE-FF697B8BDC8B}"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r>
            <a:rPr lang="lv-LV" dirty="0"/>
            <a:t>4</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GB" b="0" i="0" dirty="0">
              <a:latin typeface="Times New Roman" panose="02020603050405020304" pitchFamily="18" charset="0"/>
              <a:cs typeface="Times New Roman" panose="02020603050405020304" pitchFamily="18" charset="0"/>
            </a:rPr>
            <a:t>The interface </a:t>
          </a:r>
          <a:r>
            <a:rPr lang="lv-LV" b="0" i="0" dirty="0">
              <a:latin typeface="Times New Roman" panose="02020603050405020304" pitchFamily="18" charset="0"/>
              <a:cs typeface="Times New Roman" panose="02020603050405020304" pitchFamily="18" charset="0"/>
            </a:rPr>
            <a:t>has been</a:t>
          </a:r>
          <a:r>
            <a:rPr lang="en-GB" b="0" i="0" dirty="0">
              <a:latin typeface="Times New Roman" panose="02020603050405020304" pitchFamily="18" charset="0"/>
              <a:cs typeface="Times New Roman" panose="02020603050405020304" pitchFamily="18" charset="0"/>
            </a:rPr>
            <a:t> b</a:t>
          </a:r>
          <a:r>
            <a:rPr lang="lv-LV" b="0" i="0" dirty="0">
              <a:latin typeface="Times New Roman" panose="02020603050405020304" pitchFamily="18" charset="0"/>
              <a:cs typeface="Times New Roman" panose="02020603050405020304" pitchFamily="18" charset="0"/>
            </a:rPr>
            <a:t>uilt using MVC </a:t>
          </a:r>
          <a:r>
            <a:rPr lang="en-GB" b="0" i="0" dirty="0">
              <a:latin typeface="Times New Roman" panose="02020603050405020304" pitchFamily="18" charset="0"/>
              <a:cs typeface="Times New Roman" panose="02020603050405020304" pitchFamily="18" charset="0"/>
            </a:rPr>
            <a:t>software design pattern</a:t>
          </a:r>
          <a:r>
            <a:rPr lang="lv-LV" b="0" i="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r>
            <a:rPr lang="lv-LV" dirty="0"/>
            <a:t>5</a:t>
          </a:r>
          <a:endParaRPr lang="en-US" dirty="0"/>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lv-LV" b="0" i="0" dirty="0">
              <a:latin typeface="Times New Roman" panose="02020603050405020304" pitchFamily="18" charset="0"/>
              <a:cs typeface="Times New Roman" panose="02020603050405020304" pitchFamily="18" charset="0"/>
            </a:rPr>
            <a:t>In the development of application SQL server and SSMS software have been used.</a:t>
          </a:r>
          <a:endParaRPr lang="en-US" dirty="0">
            <a:latin typeface="Times New Roman" panose="02020603050405020304" pitchFamily="18" charset="0"/>
            <a:cs typeface="Times New Roman" panose="02020603050405020304" pitchFamily="18" charset="0"/>
          </a:endParaRPr>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r>
            <a:rPr lang="lv-LV" dirty="0"/>
            <a:t>6</a:t>
          </a:r>
          <a:endParaRPr lang="en-US" dirty="0"/>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en-GB" b="0" i="0" dirty="0">
              <a:latin typeface="Times New Roman" panose="02020603050405020304" pitchFamily="18" charset="0"/>
              <a:cs typeface="Times New Roman" panose="02020603050405020304" pitchFamily="18" charset="0"/>
            </a:rPr>
            <a:t>The GIT version control system </a:t>
          </a:r>
          <a:r>
            <a:rPr lang="lv-LV" b="0" i="0" dirty="0">
              <a:latin typeface="Times New Roman" panose="02020603050405020304" pitchFamily="18" charset="0"/>
              <a:cs typeface="Times New Roman" panose="02020603050405020304" pitchFamily="18" charset="0"/>
            </a:rPr>
            <a:t>has</a:t>
          </a:r>
          <a:r>
            <a:rPr lang="en-GB" b="0" i="0" dirty="0">
              <a:latin typeface="Times New Roman" panose="02020603050405020304" pitchFamily="18" charset="0"/>
              <a:cs typeface="Times New Roman" panose="02020603050405020304" pitchFamily="18" charset="0"/>
            </a:rPr>
            <a:t> be</a:t>
          </a:r>
          <a:r>
            <a:rPr lang="lv-LV" b="0" i="0" dirty="0">
              <a:latin typeface="Times New Roman" panose="02020603050405020304" pitchFamily="18" charset="0"/>
              <a:cs typeface="Times New Roman" panose="02020603050405020304" pitchFamily="18" charset="0"/>
            </a:rPr>
            <a:t>en</a:t>
          </a:r>
          <a:r>
            <a:rPr lang="en-GB" b="0" i="0" dirty="0">
              <a:latin typeface="Times New Roman" panose="02020603050405020304" pitchFamily="18" charset="0"/>
              <a:cs typeface="Times New Roman" panose="02020603050405020304" pitchFamily="18" charset="0"/>
            </a:rPr>
            <a:t> used to record intermediate results </a:t>
          </a:r>
          <a:r>
            <a:rPr lang="lv-LV" b="0" i="0" dirty="0">
              <a:latin typeface="Times New Roman" panose="02020603050405020304" pitchFamily="18" charset="0"/>
              <a:cs typeface="Times New Roman" panose="02020603050405020304" pitchFamily="18" charset="0"/>
            </a:rPr>
            <a:t>during</a:t>
          </a:r>
          <a:r>
            <a:rPr lang="en-GB" b="0" i="0" dirty="0">
              <a:latin typeface="Times New Roman" panose="02020603050405020304" pitchFamily="18" charset="0"/>
              <a:cs typeface="Times New Roman" panose="02020603050405020304" pitchFamily="18" charset="0"/>
            </a:rPr>
            <a:t> the application develop</a:t>
          </a:r>
          <a:r>
            <a:rPr lang="lv-LV" b="0" i="0" dirty="0">
              <a:latin typeface="Times New Roman" panose="02020603050405020304" pitchFamily="18" charset="0"/>
              <a:cs typeface="Times New Roman" panose="02020603050405020304" pitchFamily="18" charset="0"/>
            </a:rPr>
            <a:t>ing</a:t>
          </a:r>
          <a:r>
            <a:rPr lang="en-GB" b="0" i="0" dirty="0">
              <a:latin typeface="Times New Roman" panose="02020603050405020304" pitchFamily="18" charset="0"/>
              <a:cs typeface="Times New Roman" panose="02020603050405020304" pitchFamily="18" charset="0"/>
            </a:rPr>
            <a:t>. There w</a:t>
          </a:r>
          <a:r>
            <a:rPr lang="lv-LV" b="0" i="0" dirty="0">
              <a:latin typeface="Times New Roman" panose="02020603050405020304" pitchFamily="18" charset="0"/>
              <a:cs typeface="Times New Roman" panose="02020603050405020304" pitchFamily="18" charset="0"/>
            </a:rPr>
            <a:t>ere </a:t>
          </a:r>
          <a:r>
            <a:rPr lang="en-GB" b="0" i="0" dirty="0">
              <a:latin typeface="Times New Roman" panose="02020603050405020304" pitchFamily="18" charset="0"/>
              <a:cs typeface="Times New Roman" panose="02020603050405020304" pitchFamily="18" charset="0"/>
            </a:rPr>
            <a:t>comments on commits as well. </a:t>
          </a:r>
          <a:endParaRPr lang="lv-LV" b="0" i="0" dirty="0">
            <a:latin typeface="Times New Roman" panose="02020603050405020304" pitchFamily="18" charset="0"/>
            <a:cs typeface="Times New Roman" panose="02020603050405020304" pitchFamily="18" charset="0"/>
          </a:endParaRPr>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01B1F90D-D8F3-400A-AB99-5CBD49AC1383}">
      <dgm:prSet/>
      <dgm:spPr/>
      <dgm:t>
        <a:bodyPr/>
        <a:lstStyle/>
        <a:p>
          <a:endParaRPr lang="lv-LV" dirty="0">
            <a:latin typeface="Times New Roman" panose="02020603050405020304" pitchFamily="18" charset="0"/>
            <a:cs typeface="Times New Roman" panose="02020603050405020304" pitchFamily="18" charset="0"/>
          </a:endParaRPr>
        </a:p>
      </dgm:t>
    </dgm:pt>
    <dgm:pt modelId="{BCB825D0-F2FC-4C38-BA68-F6DE538EE0BB}" type="parTrans" cxnId="{BF72CFA7-F16C-4177-AEC2-32A6E47CE294}">
      <dgm:prSet/>
      <dgm:spPr/>
      <dgm:t>
        <a:bodyPr/>
        <a:lstStyle/>
        <a:p>
          <a:endParaRPr lang="lv-LV"/>
        </a:p>
      </dgm:t>
    </dgm:pt>
    <dgm:pt modelId="{69BB7F1D-85C3-4813-8A86-B1EEC30A3B5D}" type="sibTrans" cxnId="{BF72CFA7-F16C-4177-AEC2-32A6E47CE294}">
      <dgm:prSet/>
      <dgm:spPr/>
      <dgm:t>
        <a:bodyPr/>
        <a:lstStyle/>
        <a:p>
          <a:endParaRPr lang="lv-LV"/>
        </a:p>
      </dgm:t>
    </dgm:pt>
    <dgm:pt modelId="{E7987ACF-79BC-4D74-9BF7-ACC54B57FD49}" type="pres">
      <dgm:prSet presAssocID="{95BE5B1F-8548-4FA5-8ECE-FF697B8BDC8B}" presName="linearFlow" presStyleCnt="0">
        <dgm:presLayoutVars>
          <dgm:dir/>
          <dgm:animLvl val="lvl"/>
          <dgm:resizeHandles val="exact"/>
        </dgm:presLayoutVars>
      </dgm:prSet>
      <dgm:spPr/>
    </dgm:pt>
    <dgm:pt modelId="{06FBE327-7A50-4443-9E3D-B6B0CECFB666}" type="pres">
      <dgm:prSet presAssocID="{BAE4A921-75C0-457E-B6C7-AF5D3F924778}" presName="composite" presStyleCnt="0"/>
      <dgm:spPr/>
    </dgm:pt>
    <dgm:pt modelId="{1CCDC7B6-D4B5-42A9-B9CE-067AD3B49004}" type="pres">
      <dgm:prSet presAssocID="{BAE4A921-75C0-457E-B6C7-AF5D3F924778}" presName="parentText" presStyleLbl="alignNode1" presStyleIdx="0" presStyleCnt="3">
        <dgm:presLayoutVars>
          <dgm:chMax val="1"/>
          <dgm:bulletEnabled val="1"/>
        </dgm:presLayoutVars>
      </dgm:prSet>
      <dgm:spPr/>
    </dgm:pt>
    <dgm:pt modelId="{C93FB7E1-DE36-44D7-9733-E8894B3BD23A}" type="pres">
      <dgm:prSet presAssocID="{BAE4A921-75C0-457E-B6C7-AF5D3F924778}" presName="descendantText" presStyleLbl="alignAcc1" presStyleIdx="0" presStyleCnt="3">
        <dgm:presLayoutVars>
          <dgm:bulletEnabled val="1"/>
        </dgm:presLayoutVars>
      </dgm:prSet>
      <dgm:spPr/>
    </dgm:pt>
    <dgm:pt modelId="{B38BAB3A-B9D3-4740-8874-C6D38D613864}" type="pres">
      <dgm:prSet presAssocID="{E4500CC0-E9F9-45F4-8DBB-F762BD69C7EF}" presName="sp" presStyleCnt="0"/>
      <dgm:spPr/>
    </dgm:pt>
    <dgm:pt modelId="{32EA6AC4-95D3-4683-A7A0-E1B25FB90C04}" type="pres">
      <dgm:prSet presAssocID="{393C84A3-4571-4040-9493-0BA1AF30DA26}" presName="composite" presStyleCnt="0"/>
      <dgm:spPr/>
    </dgm:pt>
    <dgm:pt modelId="{A3799512-42B6-4117-9184-EEFE19940900}" type="pres">
      <dgm:prSet presAssocID="{393C84A3-4571-4040-9493-0BA1AF30DA26}" presName="parentText" presStyleLbl="alignNode1" presStyleIdx="1" presStyleCnt="3">
        <dgm:presLayoutVars>
          <dgm:chMax val="1"/>
          <dgm:bulletEnabled val="1"/>
        </dgm:presLayoutVars>
      </dgm:prSet>
      <dgm:spPr/>
    </dgm:pt>
    <dgm:pt modelId="{44B68A59-B3BB-4929-8331-5D141A0AC9AE}" type="pres">
      <dgm:prSet presAssocID="{393C84A3-4571-4040-9493-0BA1AF30DA26}" presName="descendantText" presStyleLbl="alignAcc1" presStyleIdx="1" presStyleCnt="3">
        <dgm:presLayoutVars>
          <dgm:bulletEnabled val="1"/>
        </dgm:presLayoutVars>
      </dgm:prSet>
      <dgm:spPr/>
    </dgm:pt>
    <dgm:pt modelId="{65D739CA-01B4-46AC-B137-2610A3ABCB99}" type="pres">
      <dgm:prSet presAssocID="{8C58886A-EDBF-4BFF-AE8D-8BBD9AD31068}" presName="sp" presStyleCnt="0"/>
      <dgm:spPr/>
    </dgm:pt>
    <dgm:pt modelId="{C6405FF9-DF0E-4D87-B18D-E3F9481DC24F}" type="pres">
      <dgm:prSet presAssocID="{7FA9AB4A-92C1-41E8-8158-DD2B25D9113B}" presName="composite" presStyleCnt="0"/>
      <dgm:spPr/>
    </dgm:pt>
    <dgm:pt modelId="{B3F598BB-ED2E-4B21-89A1-F604164A2420}" type="pres">
      <dgm:prSet presAssocID="{7FA9AB4A-92C1-41E8-8158-DD2B25D9113B}" presName="parentText" presStyleLbl="alignNode1" presStyleIdx="2" presStyleCnt="3">
        <dgm:presLayoutVars>
          <dgm:chMax val="1"/>
          <dgm:bulletEnabled val="1"/>
        </dgm:presLayoutVars>
      </dgm:prSet>
      <dgm:spPr/>
    </dgm:pt>
    <dgm:pt modelId="{BA0344D7-74EF-4EC2-907B-5B1ABFC92A3B}" type="pres">
      <dgm:prSet presAssocID="{7FA9AB4A-92C1-41E8-8158-DD2B25D9113B}" presName="descendantText" presStyleLbl="alignAcc1" presStyleIdx="2" presStyleCnt="3">
        <dgm:presLayoutVars>
          <dgm:bulletEnabled val="1"/>
        </dgm:presLayoutVars>
      </dgm:prSet>
      <dgm:spPr/>
    </dgm:pt>
  </dgm:ptLst>
  <dgm:cxnLst>
    <dgm:cxn modelId="{A2156A3C-6A94-406B-970B-DAD3267BC960}" type="presOf" srcId="{300F49C4-BE2A-4BB1-881A-D5DBC7667E1A}" destId="{C93FB7E1-DE36-44D7-9733-E8894B3BD23A}" srcOrd="0" destOrd="0" presId="urn:microsoft.com/office/officeart/2005/8/layout/chevron2"/>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51031146-2E03-48EB-AD31-803825E5F892}" type="presOf" srcId="{BAE4A921-75C0-457E-B6C7-AF5D3F924778}" destId="{1CCDC7B6-D4B5-42A9-B9CE-067AD3B49004}" srcOrd="0" destOrd="0" presId="urn:microsoft.com/office/officeart/2005/8/layout/chevron2"/>
    <dgm:cxn modelId="{D8C83669-E8E0-4F08-8B84-BFD36DDE829A}" type="presOf" srcId="{91598E38-7461-470A-91AA-325A90C2A6DA}" destId="{BA0344D7-74EF-4EC2-907B-5B1ABFC92A3B}" srcOrd="0" destOrd="0" presId="urn:microsoft.com/office/officeart/2005/8/layout/chevron2"/>
    <dgm:cxn modelId="{19EE534C-4550-4C6E-BE4D-7EE2AF6761F8}" type="presOf" srcId="{95BE5B1F-8548-4FA5-8ECE-FF697B8BDC8B}" destId="{E7987ACF-79BC-4D74-9BF7-ACC54B57FD49}" srcOrd="0" destOrd="0" presId="urn:microsoft.com/office/officeart/2005/8/layout/chevron2"/>
    <dgm:cxn modelId="{85EB9F4D-461E-4ACB-A92D-BEED8E572647}" srcId="{95BE5B1F-8548-4FA5-8ECE-FF697B8BDC8B}" destId="{7FA9AB4A-92C1-41E8-8158-DD2B25D9113B}" srcOrd="2" destOrd="0" parTransId="{38E7AEFA-EB50-4771-857F-576467B37145}" sibTransId="{FB571C8D-8BC9-46B5-9DCF-FEB771A5C820}"/>
    <dgm:cxn modelId="{DA2EAD71-6226-410D-BB38-A56469477228}" type="presOf" srcId="{09AB19DE-0A85-493B-8A0E-8AC56DC905F8}" destId="{44B68A59-B3BB-4929-8331-5D141A0AC9AE}" srcOrd="0" destOrd="0" presId="urn:microsoft.com/office/officeart/2005/8/layout/chevron2"/>
    <dgm:cxn modelId="{7F0FCC7E-C51A-4B2D-B669-97CE74A0DED9}" srcId="{393C84A3-4571-4040-9493-0BA1AF30DA26}" destId="{09AB19DE-0A85-493B-8A0E-8AC56DC905F8}" srcOrd="0" destOrd="0" parTransId="{4BB754D1-EDE1-4049-9435-D033F95709D0}" sibTransId="{8861651B-08AB-4BAF-AAF6-588C1FD8766A}"/>
    <dgm:cxn modelId="{BF72CFA7-F16C-4177-AEC2-32A6E47CE294}" srcId="{393C84A3-4571-4040-9493-0BA1AF30DA26}" destId="{01B1F90D-D8F3-400A-AB99-5CBD49AC1383}" srcOrd="1" destOrd="0" parTransId="{BCB825D0-F2FC-4C38-BA68-F6DE538EE0BB}" sibTransId="{69BB7F1D-85C3-4813-8A86-B1EEC30A3B5D}"/>
    <dgm:cxn modelId="{3481E1B0-B37D-4DB9-91D8-9100F6DCAC2C}" type="presOf" srcId="{7FA9AB4A-92C1-41E8-8158-DD2B25D9113B}" destId="{B3F598BB-ED2E-4B21-89A1-F604164A2420}" srcOrd="0" destOrd="0" presId="urn:microsoft.com/office/officeart/2005/8/layout/chevron2"/>
    <dgm:cxn modelId="{3BA4B7B9-0A7C-4EFC-8F39-59CD69864C97}" srcId="{7FA9AB4A-92C1-41E8-8158-DD2B25D9113B}" destId="{91598E38-7461-470A-91AA-325A90C2A6DA}" srcOrd="0" destOrd="0" parTransId="{8982EE4A-6F3A-428C-8E76-02A30B39C05F}" sibTransId="{AEBFFADC-990D-480E-B682-B841BE19126D}"/>
    <dgm:cxn modelId="{B103A6C8-686A-43E8-8DAA-BF2E6942D10A}" type="presOf" srcId="{01B1F90D-D8F3-400A-AB99-5CBD49AC1383}" destId="{44B68A59-B3BB-4929-8331-5D141A0AC9AE}" srcOrd="0" destOrd="1" presId="urn:microsoft.com/office/officeart/2005/8/layout/chevron2"/>
    <dgm:cxn modelId="{906961F9-228B-42F0-B93A-61A91FF72B16}" srcId="{95BE5B1F-8548-4FA5-8ECE-FF697B8BDC8B}" destId="{BAE4A921-75C0-457E-B6C7-AF5D3F924778}" srcOrd="0" destOrd="0" parTransId="{5DE6B7FC-E69A-4189-BB0C-356B2586F16F}" sibTransId="{E4500CC0-E9F9-45F4-8DBB-F762BD69C7EF}"/>
    <dgm:cxn modelId="{411F9AFE-DD73-454D-97BD-9017E6882F39}" type="presOf" srcId="{393C84A3-4571-4040-9493-0BA1AF30DA26}" destId="{A3799512-42B6-4117-9184-EEFE19940900}" srcOrd="0" destOrd="0" presId="urn:microsoft.com/office/officeart/2005/8/layout/chevron2"/>
    <dgm:cxn modelId="{CF46459F-DDB4-4D70-9F7F-33711331C1DD}" type="presParOf" srcId="{E7987ACF-79BC-4D74-9BF7-ACC54B57FD49}" destId="{06FBE327-7A50-4443-9E3D-B6B0CECFB666}" srcOrd="0" destOrd="0" presId="urn:microsoft.com/office/officeart/2005/8/layout/chevron2"/>
    <dgm:cxn modelId="{26BEE39C-DC64-47EE-B52A-6DDD812D4E7C}" type="presParOf" srcId="{06FBE327-7A50-4443-9E3D-B6B0CECFB666}" destId="{1CCDC7B6-D4B5-42A9-B9CE-067AD3B49004}" srcOrd="0" destOrd="0" presId="urn:microsoft.com/office/officeart/2005/8/layout/chevron2"/>
    <dgm:cxn modelId="{0169F88C-8672-42E6-ADF9-C1597CA76BEE}" type="presParOf" srcId="{06FBE327-7A50-4443-9E3D-B6B0CECFB666}" destId="{C93FB7E1-DE36-44D7-9733-E8894B3BD23A}" srcOrd="1" destOrd="0" presId="urn:microsoft.com/office/officeart/2005/8/layout/chevron2"/>
    <dgm:cxn modelId="{FEBC0250-B2A7-4901-AF7F-072F7D8FAFE8}" type="presParOf" srcId="{E7987ACF-79BC-4D74-9BF7-ACC54B57FD49}" destId="{B38BAB3A-B9D3-4740-8874-C6D38D613864}" srcOrd="1" destOrd="0" presId="urn:microsoft.com/office/officeart/2005/8/layout/chevron2"/>
    <dgm:cxn modelId="{5D4334EB-9DB6-43C9-A6CD-129A2669C9DF}" type="presParOf" srcId="{E7987ACF-79BC-4D74-9BF7-ACC54B57FD49}" destId="{32EA6AC4-95D3-4683-A7A0-E1B25FB90C04}" srcOrd="2" destOrd="0" presId="urn:microsoft.com/office/officeart/2005/8/layout/chevron2"/>
    <dgm:cxn modelId="{ED54983D-AE5B-4DFF-AFC1-D43EAE751E02}" type="presParOf" srcId="{32EA6AC4-95D3-4683-A7A0-E1B25FB90C04}" destId="{A3799512-42B6-4117-9184-EEFE19940900}" srcOrd="0" destOrd="0" presId="urn:microsoft.com/office/officeart/2005/8/layout/chevron2"/>
    <dgm:cxn modelId="{90355343-F273-404C-9C2D-64943A45BFFC}" type="presParOf" srcId="{32EA6AC4-95D3-4683-A7A0-E1B25FB90C04}" destId="{44B68A59-B3BB-4929-8331-5D141A0AC9AE}" srcOrd="1" destOrd="0" presId="urn:microsoft.com/office/officeart/2005/8/layout/chevron2"/>
    <dgm:cxn modelId="{164F5972-61D3-43CA-9A3D-A0EFA2FCA4E8}" type="presParOf" srcId="{E7987ACF-79BC-4D74-9BF7-ACC54B57FD49}" destId="{65D739CA-01B4-46AC-B137-2610A3ABCB99}" srcOrd="3" destOrd="0" presId="urn:microsoft.com/office/officeart/2005/8/layout/chevron2"/>
    <dgm:cxn modelId="{E7B83D80-21A2-4CB7-9173-945AA955D2C9}" type="presParOf" srcId="{E7987ACF-79BC-4D74-9BF7-ACC54B57FD49}" destId="{C6405FF9-DF0E-4D87-B18D-E3F9481DC24F}" srcOrd="4" destOrd="0" presId="urn:microsoft.com/office/officeart/2005/8/layout/chevron2"/>
    <dgm:cxn modelId="{23E3F633-A407-49D9-A4DC-9C7AA7D11316}" type="presParOf" srcId="{C6405FF9-DF0E-4D87-B18D-E3F9481DC24F}" destId="{B3F598BB-ED2E-4B21-89A1-F604164A2420}" srcOrd="0" destOrd="0" presId="urn:microsoft.com/office/officeart/2005/8/layout/chevron2"/>
    <dgm:cxn modelId="{4602572F-3A76-4A21-8662-F792E1FE8A2F}" type="presParOf" srcId="{C6405FF9-DF0E-4D87-B18D-E3F9481DC24F}" destId="{BA0344D7-74EF-4EC2-907B-5B1ABFC92A3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BE5B1F-8548-4FA5-8ECE-FF697B8BDC8B}" type="doc">
      <dgm:prSet loTypeId="urn:microsoft.com/office/officeart/2005/8/layout/process3"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r>
            <a:rPr lang="lv-LV" dirty="0"/>
            <a:t>1</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GB" dirty="0">
              <a:latin typeface="Times New Roman" panose="02020603050405020304" pitchFamily="18" charset="0"/>
              <a:cs typeface="Times New Roman" panose="02020603050405020304" pitchFamily="18" charset="0"/>
            </a:rPr>
            <a:t>Can add</a:t>
          </a:r>
          <a:r>
            <a:rPr lang="lv-LV"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employees</a:t>
          </a:r>
          <a:r>
            <a:rPr lang="lv-LV" dirty="0">
              <a:latin typeface="Times New Roman" panose="02020603050405020304" pitchFamily="18" charset="0"/>
              <a:cs typeface="Times New Roman" panose="02020603050405020304" pitchFamily="18" charset="0"/>
            </a:rPr>
            <a:t> in the database</a:t>
          </a:r>
          <a:r>
            <a:rPr lang="en-GB" dirty="0">
              <a:latin typeface="Times New Roman" panose="02020603050405020304" pitchFamily="18" charset="0"/>
              <a:cs typeface="Times New Roman" panose="02020603050405020304" pitchFamily="18" charset="0"/>
            </a:rPr>
            <a:t> with the role of manager, employee on </a:t>
          </a:r>
          <a:r>
            <a:rPr lang="lv-LV" dirty="0">
              <a:latin typeface="Times New Roman" panose="02020603050405020304" pitchFamily="18" charset="0"/>
              <a:cs typeface="Times New Roman" panose="02020603050405020304" pitchFamily="18" charset="0"/>
            </a:rPr>
            <a:t>fixed </a:t>
          </a:r>
          <a:r>
            <a:rPr lang="en-GB" dirty="0">
              <a:latin typeface="Times New Roman" panose="02020603050405020304" pitchFamily="18" charset="0"/>
              <a:cs typeface="Times New Roman" panose="02020603050405020304" pitchFamily="18" charset="0"/>
            </a:rPr>
            <a:t>salary, employee on hourly salary. </a:t>
          </a:r>
          <a:endParaRPr lang="en-US" dirty="0">
            <a:latin typeface="Times New Roman" panose="02020603050405020304" pitchFamily="18" charset="0"/>
            <a:cs typeface="Times New Roman" panose="02020603050405020304" pitchFamily="18" charset="0"/>
          </a:endParaRP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r>
            <a:rPr lang="lv-LV" dirty="0"/>
            <a:t>2</a:t>
          </a:r>
          <a:endParaRPr lang="en-US" dirty="0"/>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en-GB" dirty="0">
              <a:latin typeface="Times New Roman" panose="02020603050405020304" pitchFamily="18" charset="0"/>
              <a:cs typeface="Times New Roman" panose="02020603050405020304" pitchFamily="18" charset="0"/>
            </a:rPr>
            <a:t>Can </a:t>
          </a:r>
          <a:r>
            <a:rPr lang="lv-LV" dirty="0">
              <a:latin typeface="Times New Roman" panose="02020603050405020304" pitchFamily="18" charset="0"/>
              <a:cs typeface="Times New Roman" panose="02020603050405020304" pitchFamily="18" charset="0"/>
            </a:rPr>
            <a:t>edit</a:t>
          </a:r>
          <a:r>
            <a:rPr lang="en-GB" dirty="0">
              <a:latin typeface="Times New Roman" panose="02020603050405020304" pitchFamily="18" charset="0"/>
              <a:cs typeface="Times New Roman" panose="02020603050405020304" pitchFamily="18" charset="0"/>
            </a:rPr>
            <a:t> employees</a:t>
          </a:r>
          <a:r>
            <a:rPr lang="lv-LV" dirty="0">
              <a:latin typeface="Times New Roman" panose="02020603050405020304" pitchFamily="18" charset="0"/>
              <a:cs typeface="Times New Roman" panose="02020603050405020304" pitchFamily="18" charset="0"/>
            </a:rPr>
            <a:t> in the database</a:t>
          </a:r>
          <a:r>
            <a:rPr lang="en-GB" dirty="0">
              <a:latin typeface="Times New Roman" panose="02020603050405020304" pitchFamily="18" charset="0"/>
              <a:cs typeface="Times New Roman" panose="02020603050405020304" pitchFamily="18" charset="0"/>
            </a:rPr>
            <a:t> with the role of manager, employee on </a:t>
          </a:r>
          <a:r>
            <a:rPr lang="lv-LV" dirty="0">
              <a:latin typeface="Times New Roman" panose="02020603050405020304" pitchFamily="18" charset="0"/>
              <a:cs typeface="Times New Roman" panose="02020603050405020304" pitchFamily="18" charset="0"/>
            </a:rPr>
            <a:t>fixed </a:t>
          </a:r>
          <a:r>
            <a:rPr lang="en-GB" dirty="0">
              <a:latin typeface="Times New Roman" panose="02020603050405020304" pitchFamily="18" charset="0"/>
              <a:cs typeface="Times New Roman" panose="02020603050405020304" pitchFamily="18" charset="0"/>
            </a:rPr>
            <a:t>salary, employee on hourly salary. </a:t>
          </a:r>
          <a:endParaRPr lang="en-US" dirty="0">
            <a:latin typeface="Times New Roman" panose="02020603050405020304" pitchFamily="18" charset="0"/>
            <a:cs typeface="Times New Roman" panose="02020603050405020304" pitchFamily="18" charset="0"/>
          </a:endParaRPr>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r>
            <a:rPr lang="lv-LV" dirty="0"/>
            <a:t>3</a:t>
          </a:r>
          <a:endParaRPr lang="en-US" dirty="0"/>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en-GB" dirty="0">
              <a:latin typeface="Times New Roman" panose="02020603050405020304" pitchFamily="18" charset="0"/>
              <a:cs typeface="Times New Roman" panose="02020603050405020304" pitchFamily="18" charset="0"/>
            </a:rPr>
            <a:t>Has the right to view the report for the selected period for all employees (periods can be per day, per week, per month) Can view </a:t>
          </a:r>
          <a:r>
            <a:rPr lang="lv-LV" dirty="0">
              <a:latin typeface="Times New Roman" panose="02020603050405020304" pitchFamily="18" charset="0"/>
              <a:cs typeface="Times New Roman" panose="02020603050405020304" pitchFamily="18" charset="0"/>
            </a:rPr>
            <a:t>worked </a:t>
          </a:r>
          <a:r>
            <a:rPr lang="en-GB" dirty="0">
              <a:latin typeface="Times New Roman" panose="02020603050405020304" pitchFamily="18" charset="0"/>
              <a:cs typeface="Times New Roman" panose="02020603050405020304" pitchFamily="18" charset="0"/>
            </a:rPr>
            <a:t>for the selected period for a specific employee</a:t>
          </a:r>
          <a:r>
            <a:rPr lang="lv-LV" dirty="0">
              <a:latin typeface="Times New Roman" panose="02020603050405020304" pitchFamily="18" charset="0"/>
              <a:cs typeface="Times New Roman" panose="02020603050405020304" pitchFamily="18" charset="0"/>
            </a:rPr>
            <a:t>.</a:t>
          </a:r>
          <a:endParaRPr lang="lv-LV" b="0" i="0" dirty="0">
            <a:latin typeface="Times New Roman" panose="02020603050405020304" pitchFamily="18" charset="0"/>
            <a:cs typeface="Times New Roman" panose="02020603050405020304" pitchFamily="18" charset="0"/>
          </a:endParaRPr>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0A0DE99A-A459-468F-BE9E-F050F6CDDF79}" type="pres">
      <dgm:prSet presAssocID="{95BE5B1F-8548-4FA5-8ECE-FF697B8BDC8B}" presName="linearFlow" presStyleCnt="0">
        <dgm:presLayoutVars>
          <dgm:dir/>
          <dgm:animLvl val="lvl"/>
          <dgm:resizeHandles val="exact"/>
        </dgm:presLayoutVars>
      </dgm:prSet>
      <dgm:spPr/>
    </dgm:pt>
    <dgm:pt modelId="{AB150DAB-991E-41CA-BB35-B613FF60A38D}" type="pres">
      <dgm:prSet presAssocID="{BAE4A921-75C0-457E-B6C7-AF5D3F924778}" presName="composite" presStyleCnt="0"/>
      <dgm:spPr/>
    </dgm:pt>
    <dgm:pt modelId="{1FF2251D-E2C3-49BB-B174-8109200D9A40}" type="pres">
      <dgm:prSet presAssocID="{BAE4A921-75C0-457E-B6C7-AF5D3F924778}" presName="parTx" presStyleLbl="node1" presStyleIdx="0" presStyleCnt="3">
        <dgm:presLayoutVars>
          <dgm:chMax val="0"/>
          <dgm:chPref val="0"/>
          <dgm:bulletEnabled val="1"/>
        </dgm:presLayoutVars>
      </dgm:prSet>
      <dgm:spPr/>
    </dgm:pt>
    <dgm:pt modelId="{544BEB20-6D37-44BA-969C-48BE3EEEB09F}" type="pres">
      <dgm:prSet presAssocID="{BAE4A921-75C0-457E-B6C7-AF5D3F924778}" presName="parSh" presStyleLbl="node1" presStyleIdx="0" presStyleCnt="3"/>
      <dgm:spPr/>
    </dgm:pt>
    <dgm:pt modelId="{47DE03DB-E338-4AE2-88E1-0A69B04D6A82}" type="pres">
      <dgm:prSet presAssocID="{BAE4A921-75C0-457E-B6C7-AF5D3F924778}" presName="desTx" presStyleLbl="fgAcc1" presStyleIdx="0" presStyleCnt="3">
        <dgm:presLayoutVars>
          <dgm:bulletEnabled val="1"/>
        </dgm:presLayoutVars>
      </dgm:prSet>
      <dgm:spPr/>
    </dgm:pt>
    <dgm:pt modelId="{34FA64E5-24C6-4E28-9DCE-FD259A8E8290}" type="pres">
      <dgm:prSet presAssocID="{E4500CC0-E9F9-45F4-8DBB-F762BD69C7EF}" presName="sibTrans" presStyleLbl="sibTrans2D1" presStyleIdx="0" presStyleCnt="2"/>
      <dgm:spPr/>
    </dgm:pt>
    <dgm:pt modelId="{AA920E48-BCBF-4545-B035-5411DA98A51C}" type="pres">
      <dgm:prSet presAssocID="{E4500CC0-E9F9-45F4-8DBB-F762BD69C7EF}" presName="connTx" presStyleLbl="sibTrans2D1" presStyleIdx="0" presStyleCnt="2"/>
      <dgm:spPr/>
    </dgm:pt>
    <dgm:pt modelId="{2225B9B1-6FFE-4505-9A01-607E4FB7AFFE}" type="pres">
      <dgm:prSet presAssocID="{393C84A3-4571-4040-9493-0BA1AF30DA26}" presName="composite" presStyleCnt="0"/>
      <dgm:spPr/>
    </dgm:pt>
    <dgm:pt modelId="{DFC89457-4031-4BD6-AC5E-67C1C339CAF3}" type="pres">
      <dgm:prSet presAssocID="{393C84A3-4571-4040-9493-0BA1AF30DA26}" presName="parTx" presStyleLbl="node1" presStyleIdx="0" presStyleCnt="3">
        <dgm:presLayoutVars>
          <dgm:chMax val="0"/>
          <dgm:chPref val="0"/>
          <dgm:bulletEnabled val="1"/>
        </dgm:presLayoutVars>
      </dgm:prSet>
      <dgm:spPr/>
    </dgm:pt>
    <dgm:pt modelId="{263C1065-BEC7-4551-8BEF-F5D89F7E8193}" type="pres">
      <dgm:prSet presAssocID="{393C84A3-4571-4040-9493-0BA1AF30DA26}" presName="parSh" presStyleLbl="node1" presStyleIdx="1" presStyleCnt="3"/>
      <dgm:spPr/>
    </dgm:pt>
    <dgm:pt modelId="{1B013E94-2B80-4FB2-8BBD-F7778D4E095E}" type="pres">
      <dgm:prSet presAssocID="{393C84A3-4571-4040-9493-0BA1AF30DA26}" presName="desTx" presStyleLbl="fgAcc1" presStyleIdx="1" presStyleCnt="3">
        <dgm:presLayoutVars>
          <dgm:bulletEnabled val="1"/>
        </dgm:presLayoutVars>
      </dgm:prSet>
      <dgm:spPr/>
    </dgm:pt>
    <dgm:pt modelId="{60D7011F-C650-4884-A541-0A2171647AB5}" type="pres">
      <dgm:prSet presAssocID="{8C58886A-EDBF-4BFF-AE8D-8BBD9AD31068}" presName="sibTrans" presStyleLbl="sibTrans2D1" presStyleIdx="1" presStyleCnt="2"/>
      <dgm:spPr/>
    </dgm:pt>
    <dgm:pt modelId="{F1A66547-C4D3-4D3C-B6F6-3CCD09F29564}" type="pres">
      <dgm:prSet presAssocID="{8C58886A-EDBF-4BFF-AE8D-8BBD9AD31068}" presName="connTx" presStyleLbl="sibTrans2D1" presStyleIdx="1" presStyleCnt="2"/>
      <dgm:spPr/>
    </dgm:pt>
    <dgm:pt modelId="{3602C45D-C627-41E4-A289-2AD7F47173A3}" type="pres">
      <dgm:prSet presAssocID="{7FA9AB4A-92C1-41E8-8158-DD2B25D9113B}" presName="composite" presStyleCnt="0"/>
      <dgm:spPr/>
    </dgm:pt>
    <dgm:pt modelId="{B8DEC4F6-B130-4275-8A2F-10843F50D53E}" type="pres">
      <dgm:prSet presAssocID="{7FA9AB4A-92C1-41E8-8158-DD2B25D9113B}" presName="parTx" presStyleLbl="node1" presStyleIdx="1" presStyleCnt="3">
        <dgm:presLayoutVars>
          <dgm:chMax val="0"/>
          <dgm:chPref val="0"/>
          <dgm:bulletEnabled val="1"/>
        </dgm:presLayoutVars>
      </dgm:prSet>
      <dgm:spPr/>
    </dgm:pt>
    <dgm:pt modelId="{C0CB660A-FDFF-4927-AE7A-015E8594CEB5}" type="pres">
      <dgm:prSet presAssocID="{7FA9AB4A-92C1-41E8-8158-DD2B25D9113B}" presName="parSh" presStyleLbl="node1" presStyleIdx="2" presStyleCnt="3"/>
      <dgm:spPr/>
    </dgm:pt>
    <dgm:pt modelId="{D7AD760E-126A-4BF2-867C-0C4A0D1D3269}" type="pres">
      <dgm:prSet presAssocID="{7FA9AB4A-92C1-41E8-8158-DD2B25D9113B}" presName="desTx" presStyleLbl="fgAcc1" presStyleIdx="2" presStyleCnt="3">
        <dgm:presLayoutVars>
          <dgm:bulletEnabled val="1"/>
        </dgm:presLayoutVars>
      </dgm:prSet>
      <dgm:spPr/>
    </dgm:pt>
  </dgm:ptLst>
  <dgm:cxnLst>
    <dgm:cxn modelId="{789A900E-54AF-449D-8774-849EF08F7F03}" type="presOf" srcId="{300F49C4-BE2A-4BB1-881A-D5DBC7667E1A}" destId="{47DE03DB-E338-4AE2-88E1-0A69B04D6A82}" srcOrd="0" destOrd="0" presId="urn:microsoft.com/office/officeart/2005/8/layout/process3"/>
    <dgm:cxn modelId="{DF09D11F-1F4E-4943-9FFC-56A6AD920867}" type="presOf" srcId="{393C84A3-4571-4040-9493-0BA1AF30DA26}" destId="{263C1065-BEC7-4551-8BEF-F5D89F7E8193}" srcOrd="1" destOrd="0" presId="urn:microsoft.com/office/officeart/2005/8/layout/process3"/>
    <dgm:cxn modelId="{2AB42421-BFC0-4B9C-824A-344BB71C9BF9}" type="presOf" srcId="{8C58886A-EDBF-4BFF-AE8D-8BBD9AD31068}" destId="{60D7011F-C650-4884-A541-0A2171647AB5}" srcOrd="0" destOrd="0" presId="urn:microsoft.com/office/officeart/2005/8/layout/process3"/>
    <dgm:cxn modelId="{8E05202A-4C50-4917-9673-8FDFFF2AF48A}" type="presOf" srcId="{95BE5B1F-8548-4FA5-8ECE-FF697B8BDC8B}" destId="{0A0DE99A-A459-468F-BE9E-F050F6CDDF79}" srcOrd="0" destOrd="0" presId="urn:microsoft.com/office/officeart/2005/8/layout/process3"/>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3CCEF96C-57E3-4AAC-8A8E-AD117F0FAFF6}" type="presOf" srcId="{7FA9AB4A-92C1-41E8-8158-DD2B25D9113B}" destId="{C0CB660A-FDFF-4927-AE7A-015E8594CEB5}" srcOrd="1" destOrd="0" presId="urn:microsoft.com/office/officeart/2005/8/layout/process3"/>
    <dgm:cxn modelId="{85EB9F4D-461E-4ACB-A92D-BEED8E572647}" srcId="{95BE5B1F-8548-4FA5-8ECE-FF697B8BDC8B}" destId="{7FA9AB4A-92C1-41E8-8158-DD2B25D9113B}" srcOrd="2" destOrd="0" parTransId="{38E7AEFA-EB50-4771-857F-576467B37145}" sibTransId="{FB571C8D-8BC9-46B5-9DCF-FEB771A5C820}"/>
    <dgm:cxn modelId="{4F1BF16D-AC93-4A8B-9B5B-9D38D06F4683}" type="presOf" srcId="{BAE4A921-75C0-457E-B6C7-AF5D3F924778}" destId="{544BEB20-6D37-44BA-969C-48BE3EEEB09F}" srcOrd="1" destOrd="0" presId="urn:microsoft.com/office/officeart/2005/8/layout/process3"/>
    <dgm:cxn modelId="{7404FC78-C7BB-4E61-8D34-6D3B0387DF7C}" type="presOf" srcId="{8C58886A-EDBF-4BFF-AE8D-8BBD9AD31068}" destId="{F1A66547-C4D3-4D3C-B6F6-3CCD09F29564}" srcOrd="1" destOrd="0" presId="urn:microsoft.com/office/officeart/2005/8/layout/process3"/>
    <dgm:cxn modelId="{7F0FCC7E-C51A-4B2D-B669-97CE74A0DED9}" srcId="{393C84A3-4571-4040-9493-0BA1AF30DA26}" destId="{09AB19DE-0A85-493B-8A0E-8AC56DC905F8}" srcOrd="0" destOrd="0" parTransId="{4BB754D1-EDE1-4049-9435-D033F95709D0}" sibTransId="{8861651B-08AB-4BAF-AAF6-588C1FD8766A}"/>
    <dgm:cxn modelId="{F4D9F593-204D-4628-A214-520AD730D5C2}" type="presOf" srcId="{BAE4A921-75C0-457E-B6C7-AF5D3F924778}" destId="{1FF2251D-E2C3-49BB-B174-8109200D9A40}" srcOrd="0" destOrd="0" presId="urn:microsoft.com/office/officeart/2005/8/layout/process3"/>
    <dgm:cxn modelId="{508658A9-0956-4D62-A95F-C21C8E2BD33D}" type="presOf" srcId="{393C84A3-4571-4040-9493-0BA1AF30DA26}" destId="{DFC89457-4031-4BD6-AC5E-67C1C339CAF3}" srcOrd="0" destOrd="0" presId="urn:microsoft.com/office/officeart/2005/8/layout/process3"/>
    <dgm:cxn modelId="{F7C55DB4-3B9E-45C8-8362-AEC0662165C9}" type="presOf" srcId="{7FA9AB4A-92C1-41E8-8158-DD2B25D9113B}" destId="{B8DEC4F6-B130-4275-8A2F-10843F50D53E}" srcOrd="0" destOrd="0" presId="urn:microsoft.com/office/officeart/2005/8/layout/process3"/>
    <dgm:cxn modelId="{11DF85B4-1144-404A-B30E-D0997A871DF2}" type="presOf" srcId="{91598E38-7461-470A-91AA-325A90C2A6DA}" destId="{D7AD760E-126A-4BF2-867C-0C4A0D1D3269}" srcOrd="0" destOrd="0" presId="urn:microsoft.com/office/officeart/2005/8/layout/process3"/>
    <dgm:cxn modelId="{3BA4B7B9-0A7C-4EFC-8F39-59CD69864C97}" srcId="{7FA9AB4A-92C1-41E8-8158-DD2B25D9113B}" destId="{91598E38-7461-470A-91AA-325A90C2A6DA}" srcOrd="0" destOrd="0" parTransId="{8982EE4A-6F3A-428C-8E76-02A30B39C05F}" sibTransId="{AEBFFADC-990D-480E-B682-B841BE19126D}"/>
    <dgm:cxn modelId="{310821CD-9F6C-42C6-99E7-263F92C94748}" type="presOf" srcId="{E4500CC0-E9F9-45F4-8DBB-F762BD69C7EF}" destId="{AA920E48-BCBF-4545-B035-5411DA98A51C}" srcOrd="1" destOrd="0" presId="urn:microsoft.com/office/officeart/2005/8/layout/process3"/>
    <dgm:cxn modelId="{3FD00AD4-ADC6-4383-8DA7-C4FE56742A9B}" type="presOf" srcId="{09AB19DE-0A85-493B-8A0E-8AC56DC905F8}" destId="{1B013E94-2B80-4FB2-8BBD-F7778D4E095E}" srcOrd="0" destOrd="0" presId="urn:microsoft.com/office/officeart/2005/8/layout/process3"/>
    <dgm:cxn modelId="{6FC9BBD5-0CAD-456D-9320-72062CC31A58}" type="presOf" srcId="{E4500CC0-E9F9-45F4-8DBB-F762BD69C7EF}" destId="{34FA64E5-24C6-4E28-9DCE-FD259A8E8290}" srcOrd="0" destOrd="0" presId="urn:microsoft.com/office/officeart/2005/8/layout/process3"/>
    <dgm:cxn modelId="{906961F9-228B-42F0-B93A-61A91FF72B16}" srcId="{95BE5B1F-8548-4FA5-8ECE-FF697B8BDC8B}" destId="{BAE4A921-75C0-457E-B6C7-AF5D3F924778}" srcOrd="0" destOrd="0" parTransId="{5DE6B7FC-E69A-4189-BB0C-356B2586F16F}" sibTransId="{E4500CC0-E9F9-45F4-8DBB-F762BD69C7EF}"/>
    <dgm:cxn modelId="{9D06388B-6421-4D2D-8AE4-16D285FB6722}" type="presParOf" srcId="{0A0DE99A-A459-468F-BE9E-F050F6CDDF79}" destId="{AB150DAB-991E-41CA-BB35-B613FF60A38D}" srcOrd="0" destOrd="0" presId="urn:microsoft.com/office/officeart/2005/8/layout/process3"/>
    <dgm:cxn modelId="{76D8AD06-C22D-41C4-AF81-4E9DDD6EEB12}" type="presParOf" srcId="{AB150DAB-991E-41CA-BB35-B613FF60A38D}" destId="{1FF2251D-E2C3-49BB-B174-8109200D9A40}" srcOrd="0" destOrd="0" presId="urn:microsoft.com/office/officeart/2005/8/layout/process3"/>
    <dgm:cxn modelId="{0CCEC25A-48A9-4084-BED3-555FAB41B6C6}" type="presParOf" srcId="{AB150DAB-991E-41CA-BB35-B613FF60A38D}" destId="{544BEB20-6D37-44BA-969C-48BE3EEEB09F}" srcOrd="1" destOrd="0" presId="urn:microsoft.com/office/officeart/2005/8/layout/process3"/>
    <dgm:cxn modelId="{1C081859-9C55-437C-80D4-873C977BD314}" type="presParOf" srcId="{AB150DAB-991E-41CA-BB35-B613FF60A38D}" destId="{47DE03DB-E338-4AE2-88E1-0A69B04D6A82}" srcOrd="2" destOrd="0" presId="urn:microsoft.com/office/officeart/2005/8/layout/process3"/>
    <dgm:cxn modelId="{CC3BBFE2-064C-4D08-8C94-1213F8F0948B}" type="presParOf" srcId="{0A0DE99A-A459-468F-BE9E-F050F6CDDF79}" destId="{34FA64E5-24C6-4E28-9DCE-FD259A8E8290}" srcOrd="1" destOrd="0" presId="urn:microsoft.com/office/officeart/2005/8/layout/process3"/>
    <dgm:cxn modelId="{01A23E5B-C55E-4542-B544-91E0C1571DF4}" type="presParOf" srcId="{34FA64E5-24C6-4E28-9DCE-FD259A8E8290}" destId="{AA920E48-BCBF-4545-B035-5411DA98A51C}" srcOrd="0" destOrd="0" presId="urn:microsoft.com/office/officeart/2005/8/layout/process3"/>
    <dgm:cxn modelId="{49783C79-01AB-4B86-B1D2-3322F4C0656D}" type="presParOf" srcId="{0A0DE99A-A459-468F-BE9E-F050F6CDDF79}" destId="{2225B9B1-6FFE-4505-9A01-607E4FB7AFFE}" srcOrd="2" destOrd="0" presId="urn:microsoft.com/office/officeart/2005/8/layout/process3"/>
    <dgm:cxn modelId="{5EC582F2-89A4-4731-AFE3-1689CECC3FAF}" type="presParOf" srcId="{2225B9B1-6FFE-4505-9A01-607E4FB7AFFE}" destId="{DFC89457-4031-4BD6-AC5E-67C1C339CAF3}" srcOrd="0" destOrd="0" presId="urn:microsoft.com/office/officeart/2005/8/layout/process3"/>
    <dgm:cxn modelId="{18E13845-FC17-4690-9E96-B43C3826252D}" type="presParOf" srcId="{2225B9B1-6FFE-4505-9A01-607E4FB7AFFE}" destId="{263C1065-BEC7-4551-8BEF-F5D89F7E8193}" srcOrd="1" destOrd="0" presId="urn:microsoft.com/office/officeart/2005/8/layout/process3"/>
    <dgm:cxn modelId="{05444EAB-1E3E-4E12-9A1C-A65DFCBF07D1}" type="presParOf" srcId="{2225B9B1-6FFE-4505-9A01-607E4FB7AFFE}" destId="{1B013E94-2B80-4FB2-8BBD-F7778D4E095E}" srcOrd="2" destOrd="0" presId="urn:microsoft.com/office/officeart/2005/8/layout/process3"/>
    <dgm:cxn modelId="{9E6C567C-73FF-4DD1-AC01-2F6F2C7E4D27}" type="presParOf" srcId="{0A0DE99A-A459-468F-BE9E-F050F6CDDF79}" destId="{60D7011F-C650-4884-A541-0A2171647AB5}" srcOrd="3" destOrd="0" presId="urn:microsoft.com/office/officeart/2005/8/layout/process3"/>
    <dgm:cxn modelId="{CC9AFDA6-FB1B-46E6-96D5-3FD18988FDD2}" type="presParOf" srcId="{60D7011F-C650-4884-A541-0A2171647AB5}" destId="{F1A66547-C4D3-4D3C-B6F6-3CCD09F29564}" srcOrd="0" destOrd="0" presId="urn:microsoft.com/office/officeart/2005/8/layout/process3"/>
    <dgm:cxn modelId="{EB129191-4DBE-40D1-B445-92D1EB539E1D}" type="presParOf" srcId="{0A0DE99A-A459-468F-BE9E-F050F6CDDF79}" destId="{3602C45D-C627-41E4-A289-2AD7F47173A3}" srcOrd="4" destOrd="0" presId="urn:microsoft.com/office/officeart/2005/8/layout/process3"/>
    <dgm:cxn modelId="{D9C71889-78A6-4880-B87E-2D971BCC1023}" type="presParOf" srcId="{3602C45D-C627-41E4-A289-2AD7F47173A3}" destId="{B8DEC4F6-B130-4275-8A2F-10843F50D53E}" srcOrd="0" destOrd="0" presId="urn:microsoft.com/office/officeart/2005/8/layout/process3"/>
    <dgm:cxn modelId="{A1BE481B-08D8-4880-A0B6-FC0EBFC73E6F}" type="presParOf" srcId="{3602C45D-C627-41E4-A289-2AD7F47173A3}" destId="{C0CB660A-FDFF-4927-AE7A-015E8594CEB5}" srcOrd="1" destOrd="0" presId="urn:microsoft.com/office/officeart/2005/8/layout/process3"/>
    <dgm:cxn modelId="{B0F309A0-4FD7-4A3A-A7C0-5A2F18D0ADFD}" type="presParOf" srcId="{3602C45D-C627-41E4-A289-2AD7F47173A3}" destId="{D7AD760E-126A-4BF2-867C-0C4A0D1D3269}"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BE5B1F-8548-4FA5-8ECE-FF697B8BDC8B}" type="doc">
      <dgm:prSet loTypeId="urn:microsoft.com/office/officeart/2005/8/layout/process3"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r>
            <a:rPr lang="lv-LV" dirty="0"/>
            <a:t>1</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custT="1"/>
      <dgm:spPr/>
      <dgm:t>
        <a:bodyPr/>
        <a:lstStyle/>
        <a:p>
          <a:r>
            <a:rPr lang="lv-LV" sz="1800" dirty="0">
              <a:latin typeface="Times New Roman" panose="02020603050405020304" pitchFamily="18" charset="0"/>
              <a:cs typeface="Times New Roman" panose="02020603050405020304" pitchFamily="18" charset="0"/>
            </a:rPr>
            <a:t>The user could input the gross salary and taking an account the taxes, the net salary will be calculated.</a:t>
          </a:r>
          <a:endParaRPr lang="en-US" sz="1800" dirty="0">
            <a:latin typeface="Times New Roman" panose="02020603050405020304" pitchFamily="18" charset="0"/>
            <a:cs typeface="Times New Roman" panose="02020603050405020304" pitchFamily="18" charset="0"/>
          </a:endParaRP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0A0DE99A-A459-468F-BE9E-F050F6CDDF79}" type="pres">
      <dgm:prSet presAssocID="{95BE5B1F-8548-4FA5-8ECE-FF697B8BDC8B}" presName="linearFlow" presStyleCnt="0">
        <dgm:presLayoutVars>
          <dgm:dir/>
          <dgm:animLvl val="lvl"/>
          <dgm:resizeHandles val="exact"/>
        </dgm:presLayoutVars>
      </dgm:prSet>
      <dgm:spPr/>
    </dgm:pt>
    <dgm:pt modelId="{AB150DAB-991E-41CA-BB35-B613FF60A38D}" type="pres">
      <dgm:prSet presAssocID="{BAE4A921-75C0-457E-B6C7-AF5D3F924778}" presName="composite" presStyleCnt="0"/>
      <dgm:spPr/>
    </dgm:pt>
    <dgm:pt modelId="{1FF2251D-E2C3-49BB-B174-8109200D9A40}" type="pres">
      <dgm:prSet presAssocID="{BAE4A921-75C0-457E-B6C7-AF5D3F924778}" presName="parTx" presStyleLbl="node1" presStyleIdx="0" presStyleCnt="1">
        <dgm:presLayoutVars>
          <dgm:chMax val="0"/>
          <dgm:chPref val="0"/>
          <dgm:bulletEnabled val="1"/>
        </dgm:presLayoutVars>
      </dgm:prSet>
      <dgm:spPr/>
    </dgm:pt>
    <dgm:pt modelId="{544BEB20-6D37-44BA-969C-48BE3EEEB09F}" type="pres">
      <dgm:prSet presAssocID="{BAE4A921-75C0-457E-B6C7-AF5D3F924778}" presName="parSh" presStyleLbl="node1" presStyleIdx="0" presStyleCnt="1"/>
      <dgm:spPr/>
    </dgm:pt>
    <dgm:pt modelId="{47DE03DB-E338-4AE2-88E1-0A69B04D6A82}" type="pres">
      <dgm:prSet presAssocID="{BAE4A921-75C0-457E-B6C7-AF5D3F924778}" presName="desTx" presStyleLbl="fgAcc1" presStyleIdx="0" presStyleCnt="1">
        <dgm:presLayoutVars>
          <dgm:bulletEnabled val="1"/>
        </dgm:presLayoutVars>
      </dgm:prSet>
      <dgm:spPr/>
    </dgm:pt>
  </dgm:ptLst>
  <dgm:cxnLst>
    <dgm:cxn modelId="{789A900E-54AF-449D-8774-849EF08F7F03}" type="presOf" srcId="{300F49C4-BE2A-4BB1-881A-D5DBC7667E1A}" destId="{47DE03DB-E338-4AE2-88E1-0A69B04D6A82}" srcOrd="0" destOrd="0" presId="urn:microsoft.com/office/officeart/2005/8/layout/process3"/>
    <dgm:cxn modelId="{8E05202A-4C50-4917-9673-8FDFFF2AF48A}" type="presOf" srcId="{95BE5B1F-8548-4FA5-8ECE-FF697B8BDC8B}" destId="{0A0DE99A-A459-468F-BE9E-F050F6CDDF79}" srcOrd="0" destOrd="0" presId="urn:microsoft.com/office/officeart/2005/8/layout/process3"/>
    <dgm:cxn modelId="{E21D1965-4238-40BD-8C23-F39BDB8AF9FF}" srcId="{BAE4A921-75C0-457E-B6C7-AF5D3F924778}" destId="{300F49C4-BE2A-4BB1-881A-D5DBC7667E1A}" srcOrd="0" destOrd="0" parTransId="{938A8F79-6539-4D75-80F8-D245BBF23EB2}" sibTransId="{E6F5A85C-A7FD-4313-BD20-CCE392CD9E1F}"/>
    <dgm:cxn modelId="{4F1BF16D-AC93-4A8B-9B5B-9D38D06F4683}" type="presOf" srcId="{BAE4A921-75C0-457E-B6C7-AF5D3F924778}" destId="{544BEB20-6D37-44BA-969C-48BE3EEEB09F}" srcOrd="1" destOrd="0" presId="urn:microsoft.com/office/officeart/2005/8/layout/process3"/>
    <dgm:cxn modelId="{F4D9F593-204D-4628-A214-520AD730D5C2}" type="presOf" srcId="{BAE4A921-75C0-457E-B6C7-AF5D3F924778}" destId="{1FF2251D-E2C3-49BB-B174-8109200D9A40}" srcOrd="0" destOrd="0" presId="urn:microsoft.com/office/officeart/2005/8/layout/process3"/>
    <dgm:cxn modelId="{906961F9-228B-42F0-B93A-61A91FF72B16}" srcId="{95BE5B1F-8548-4FA5-8ECE-FF697B8BDC8B}" destId="{BAE4A921-75C0-457E-B6C7-AF5D3F924778}" srcOrd="0" destOrd="0" parTransId="{5DE6B7FC-E69A-4189-BB0C-356B2586F16F}" sibTransId="{E4500CC0-E9F9-45F4-8DBB-F762BD69C7EF}"/>
    <dgm:cxn modelId="{9D06388B-6421-4D2D-8AE4-16D285FB6722}" type="presParOf" srcId="{0A0DE99A-A459-468F-BE9E-F050F6CDDF79}" destId="{AB150DAB-991E-41CA-BB35-B613FF60A38D}" srcOrd="0" destOrd="0" presId="urn:microsoft.com/office/officeart/2005/8/layout/process3"/>
    <dgm:cxn modelId="{76D8AD06-C22D-41C4-AF81-4E9DDD6EEB12}" type="presParOf" srcId="{AB150DAB-991E-41CA-BB35-B613FF60A38D}" destId="{1FF2251D-E2C3-49BB-B174-8109200D9A40}" srcOrd="0" destOrd="0" presId="urn:microsoft.com/office/officeart/2005/8/layout/process3"/>
    <dgm:cxn modelId="{0CCEC25A-48A9-4084-BED3-555FAB41B6C6}" type="presParOf" srcId="{AB150DAB-991E-41CA-BB35-B613FF60A38D}" destId="{544BEB20-6D37-44BA-969C-48BE3EEEB09F}" srcOrd="1" destOrd="0" presId="urn:microsoft.com/office/officeart/2005/8/layout/process3"/>
    <dgm:cxn modelId="{1C081859-9C55-437C-80D4-873C977BD314}" type="presParOf" srcId="{AB150DAB-991E-41CA-BB35-B613FF60A38D}" destId="{47DE03DB-E338-4AE2-88E1-0A69B04D6A8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BE5B1F-8548-4FA5-8ECE-FF697B8BDC8B}" type="doc">
      <dgm:prSet loTypeId="urn:microsoft.com/office/officeart/2005/8/layout/process3"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r>
            <a:rPr lang="lv-LV" dirty="0"/>
            <a:t>1</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custT="1"/>
      <dgm:spPr/>
      <dgm:t>
        <a:bodyPr/>
        <a:lstStyle/>
        <a:p>
          <a:r>
            <a:rPr lang="en-GB" sz="1800" dirty="0"/>
            <a:t>Can view his hours worked and salary for the period</a:t>
          </a:r>
          <a:r>
            <a:rPr lang="lv-LV" sz="1800" dirty="0"/>
            <a:t>.</a:t>
          </a:r>
          <a:endParaRPr lang="en-US" sz="1800" dirty="0">
            <a:latin typeface="Times New Roman" panose="02020603050405020304" pitchFamily="18" charset="0"/>
            <a:cs typeface="Times New Roman" panose="02020603050405020304" pitchFamily="18" charset="0"/>
          </a:endParaRP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0A0DE99A-A459-468F-BE9E-F050F6CDDF79}" type="pres">
      <dgm:prSet presAssocID="{95BE5B1F-8548-4FA5-8ECE-FF697B8BDC8B}" presName="linearFlow" presStyleCnt="0">
        <dgm:presLayoutVars>
          <dgm:dir/>
          <dgm:animLvl val="lvl"/>
          <dgm:resizeHandles val="exact"/>
        </dgm:presLayoutVars>
      </dgm:prSet>
      <dgm:spPr/>
    </dgm:pt>
    <dgm:pt modelId="{AB150DAB-991E-41CA-BB35-B613FF60A38D}" type="pres">
      <dgm:prSet presAssocID="{BAE4A921-75C0-457E-B6C7-AF5D3F924778}" presName="composite" presStyleCnt="0"/>
      <dgm:spPr/>
    </dgm:pt>
    <dgm:pt modelId="{1FF2251D-E2C3-49BB-B174-8109200D9A40}" type="pres">
      <dgm:prSet presAssocID="{BAE4A921-75C0-457E-B6C7-AF5D3F924778}" presName="parTx" presStyleLbl="node1" presStyleIdx="0" presStyleCnt="1">
        <dgm:presLayoutVars>
          <dgm:chMax val="0"/>
          <dgm:chPref val="0"/>
          <dgm:bulletEnabled val="1"/>
        </dgm:presLayoutVars>
      </dgm:prSet>
      <dgm:spPr/>
    </dgm:pt>
    <dgm:pt modelId="{544BEB20-6D37-44BA-969C-48BE3EEEB09F}" type="pres">
      <dgm:prSet presAssocID="{BAE4A921-75C0-457E-B6C7-AF5D3F924778}" presName="parSh" presStyleLbl="node1" presStyleIdx="0" presStyleCnt="1"/>
      <dgm:spPr/>
    </dgm:pt>
    <dgm:pt modelId="{47DE03DB-E338-4AE2-88E1-0A69B04D6A82}" type="pres">
      <dgm:prSet presAssocID="{BAE4A921-75C0-457E-B6C7-AF5D3F924778}" presName="desTx" presStyleLbl="fgAcc1" presStyleIdx="0" presStyleCnt="1">
        <dgm:presLayoutVars>
          <dgm:bulletEnabled val="1"/>
        </dgm:presLayoutVars>
      </dgm:prSet>
      <dgm:spPr/>
    </dgm:pt>
  </dgm:ptLst>
  <dgm:cxnLst>
    <dgm:cxn modelId="{789A900E-54AF-449D-8774-849EF08F7F03}" type="presOf" srcId="{300F49C4-BE2A-4BB1-881A-D5DBC7667E1A}" destId="{47DE03DB-E338-4AE2-88E1-0A69B04D6A82}" srcOrd="0" destOrd="0" presId="urn:microsoft.com/office/officeart/2005/8/layout/process3"/>
    <dgm:cxn modelId="{8E05202A-4C50-4917-9673-8FDFFF2AF48A}" type="presOf" srcId="{95BE5B1F-8548-4FA5-8ECE-FF697B8BDC8B}" destId="{0A0DE99A-A459-468F-BE9E-F050F6CDDF79}" srcOrd="0" destOrd="0" presId="urn:microsoft.com/office/officeart/2005/8/layout/process3"/>
    <dgm:cxn modelId="{E21D1965-4238-40BD-8C23-F39BDB8AF9FF}" srcId="{BAE4A921-75C0-457E-B6C7-AF5D3F924778}" destId="{300F49C4-BE2A-4BB1-881A-D5DBC7667E1A}" srcOrd="0" destOrd="0" parTransId="{938A8F79-6539-4D75-80F8-D245BBF23EB2}" sibTransId="{E6F5A85C-A7FD-4313-BD20-CCE392CD9E1F}"/>
    <dgm:cxn modelId="{4F1BF16D-AC93-4A8B-9B5B-9D38D06F4683}" type="presOf" srcId="{BAE4A921-75C0-457E-B6C7-AF5D3F924778}" destId="{544BEB20-6D37-44BA-969C-48BE3EEEB09F}" srcOrd="1" destOrd="0" presId="urn:microsoft.com/office/officeart/2005/8/layout/process3"/>
    <dgm:cxn modelId="{F4D9F593-204D-4628-A214-520AD730D5C2}" type="presOf" srcId="{BAE4A921-75C0-457E-B6C7-AF5D3F924778}" destId="{1FF2251D-E2C3-49BB-B174-8109200D9A40}" srcOrd="0" destOrd="0" presId="urn:microsoft.com/office/officeart/2005/8/layout/process3"/>
    <dgm:cxn modelId="{906961F9-228B-42F0-B93A-61A91FF72B16}" srcId="{95BE5B1F-8548-4FA5-8ECE-FF697B8BDC8B}" destId="{BAE4A921-75C0-457E-B6C7-AF5D3F924778}" srcOrd="0" destOrd="0" parTransId="{5DE6B7FC-E69A-4189-BB0C-356B2586F16F}" sibTransId="{E4500CC0-E9F9-45F4-8DBB-F762BD69C7EF}"/>
    <dgm:cxn modelId="{9D06388B-6421-4D2D-8AE4-16D285FB6722}" type="presParOf" srcId="{0A0DE99A-A459-468F-BE9E-F050F6CDDF79}" destId="{AB150DAB-991E-41CA-BB35-B613FF60A38D}" srcOrd="0" destOrd="0" presId="urn:microsoft.com/office/officeart/2005/8/layout/process3"/>
    <dgm:cxn modelId="{76D8AD06-C22D-41C4-AF81-4E9DDD6EEB12}" type="presParOf" srcId="{AB150DAB-991E-41CA-BB35-B613FF60A38D}" destId="{1FF2251D-E2C3-49BB-B174-8109200D9A40}" srcOrd="0" destOrd="0" presId="urn:microsoft.com/office/officeart/2005/8/layout/process3"/>
    <dgm:cxn modelId="{0CCEC25A-48A9-4084-BED3-555FAB41B6C6}" type="presParOf" srcId="{AB150DAB-991E-41CA-BB35-B613FF60A38D}" destId="{544BEB20-6D37-44BA-969C-48BE3EEEB09F}" srcOrd="1" destOrd="0" presId="urn:microsoft.com/office/officeart/2005/8/layout/process3"/>
    <dgm:cxn modelId="{1C081859-9C55-437C-80D4-873C977BD314}" type="presParOf" srcId="{AB150DAB-991E-41CA-BB35-B613FF60A38D}" destId="{47DE03DB-E338-4AE2-88E1-0A69B04D6A8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BE5B1F-8548-4FA5-8ECE-FF697B8BDC8B}"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r>
            <a:rPr lang="lv-LV" dirty="0"/>
            <a:t>1</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GB" dirty="0"/>
            <a:t>The data will be entered into </a:t>
          </a:r>
          <a:r>
            <a:rPr lang="lv-LV" dirty="0"/>
            <a:t>sql file </a:t>
          </a:r>
          <a:r>
            <a:rPr lang="en-GB" dirty="0"/>
            <a:t>(</a:t>
          </a:r>
          <a:r>
            <a:rPr lang="lv-LV" dirty="0"/>
            <a:t>the database will be used</a:t>
          </a:r>
          <a:r>
            <a:rPr lang="en-GB" dirty="0"/>
            <a:t>).</a:t>
          </a:r>
          <a:endParaRPr lang="en-US" dirty="0">
            <a:latin typeface="Times New Roman" panose="02020603050405020304" pitchFamily="18" charset="0"/>
            <a:cs typeface="Times New Roman" panose="02020603050405020304" pitchFamily="18" charset="0"/>
          </a:endParaRP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r>
            <a:rPr lang="lv-LV" dirty="0"/>
            <a:t>2</a:t>
          </a:r>
          <a:endParaRPr lang="en-US" dirty="0"/>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en-GB" dirty="0"/>
            <a:t>An example of information from a file with a list of hours worked by employees:</a:t>
          </a:r>
          <a:endParaRPr lang="en-US" dirty="0">
            <a:latin typeface="Times New Roman" panose="02020603050405020304" pitchFamily="18" charset="0"/>
            <a:cs typeface="Times New Roman" panose="02020603050405020304" pitchFamily="18" charset="0"/>
          </a:endParaRPr>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r>
            <a:rPr lang="lv-LV" dirty="0"/>
            <a:t>3</a:t>
          </a:r>
          <a:endParaRPr lang="en-US" dirty="0"/>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en-GB" dirty="0"/>
            <a:t>The list of employees will look like this:</a:t>
          </a:r>
          <a:endParaRPr lang="lv-LV" b="0" i="1" dirty="0">
            <a:latin typeface="Times New Roman" panose="02020603050405020304" pitchFamily="18" charset="0"/>
            <a:cs typeface="Times New Roman" panose="02020603050405020304" pitchFamily="18" charset="0"/>
          </a:endParaRPr>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98E4734A-5B18-4C8D-8CD5-918FEA913609}">
      <dgm:prSet/>
      <dgm:spPr/>
      <dgm:t>
        <a:bodyPr/>
        <a:lstStyle/>
        <a:p>
          <a:r>
            <a:rPr lang="en-GB" i="1" dirty="0"/>
            <a:t>07/01/2021, surname, 8 //</a:t>
          </a:r>
          <a:r>
            <a:rPr lang="lv-LV" i="1" dirty="0"/>
            <a:t>worked hours</a:t>
          </a:r>
          <a:endParaRPr lang="en-US" dirty="0">
            <a:latin typeface="Times New Roman" panose="02020603050405020304" pitchFamily="18" charset="0"/>
            <a:cs typeface="Times New Roman" panose="02020603050405020304" pitchFamily="18" charset="0"/>
          </a:endParaRPr>
        </a:p>
      </dgm:t>
    </dgm:pt>
    <dgm:pt modelId="{DE97903C-7EA0-40DD-8EE8-5DFAB145ACCC}" type="parTrans" cxnId="{F5838419-CDAD-4D29-97D9-B63DF982DA80}">
      <dgm:prSet/>
      <dgm:spPr/>
      <dgm:t>
        <a:bodyPr/>
        <a:lstStyle/>
        <a:p>
          <a:endParaRPr lang="lv-LV"/>
        </a:p>
      </dgm:t>
    </dgm:pt>
    <dgm:pt modelId="{FFA50605-1E45-4C3A-B0FD-14EF4D611495}" type="sibTrans" cxnId="{F5838419-CDAD-4D29-97D9-B63DF982DA80}">
      <dgm:prSet/>
      <dgm:spPr/>
      <dgm:t>
        <a:bodyPr/>
        <a:lstStyle/>
        <a:p>
          <a:endParaRPr lang="lv-LV"/>
        </a:p>
      </dgm:t>
    </dgm:pt>
    <dgm:pt modelId="{4458348D-8FEC-4452-926C-B48A097C2CBD}">
      <dgm:prSet/>
      <dgm:spPr/>
      <dgm:t>
        <a:bodyPr/>
        <a:lstStyle/>
        <a:p>
          <a:r>
            <a:rPr lang="en-GB" i="1" dirty="0"/>
            <a:t> Surname, employee // fixed rate</a:t>
          </a:r>
          <a:endParaRPr lang="lv-LV" b="0" i="1" dirty="0">
            <a:latin typeface="Times New Roman" panose="02020603050405020304" pitchFamily="18" charset="0"/>
            <a:cs typeface="Times New Roman" panose="02020603050405020304" pitchFamily="18" charset="0"/>
          </a:endParaRPr>
        </a:p>
      </dgm:t>
    </dgm:pt>
    <dgm:pt modelId="{64DFC9C5-E9C0-42E4-A3BA-975856FED709}" type="parTrans" cxnId="{C5357990-150D-4573-98C5-E7665BC428B5}">
      <dgm:prSet/>
      <dgm:spPr/>
      <dgm:t>
        <a:bodyPr/>
        <a:lstStyle/>
        <a:p>
          <a:endParaRPr lang="lv-LV"/>
        </a:p>
      </dgm:t>
    </dgm:pt>
    <dgm:pt modelId="{BDBAE615-E4EE-4465-B0E2-7002826330DA}" type="sibTrans" cxnId="{C5357990-150D-4573-98C5-E7665BC428B5}">
      <dgm:prSet/>
      <dgm:spPr/>
      <dgm:t>
        <a:bodyPr/>
        <a:lstStyle/>
        <a:p>
          <a:endParaRPr lang="lv-LV"/>
        </a:p>
      </dgm:t>
    </dgm:pt>
    <dgm:pt modelId="{2B6EF48A-A869-45C6-B339-6265DD3269FD}">
      <dgm:prSet/>
      <dgm:spPr/>
      <dgm:t>
        <a:bodyPr/>
        <a:lstStyle/>
        <a:p>
          <a:r>
            <a:rPr lang="en-GB" dirty="0"/>
            <a:t> </a:t>
          </a:r>
          <a:r>
            <a:rPr lang="en-GB" i="1" dirty="0"/>
            <a:t>Surname, manager // manager</a:t>
          </a:r>
          <a:endParaRPr lang="lv-LV" b="0" i="1" dirty="0">
            <a:latin typeface="Times New Roman" panose="02020603050405020304" pitchFamily="18" charset="0"/>
            <a:cs typeface="Times New Roman" panose="02020603050405020304" pitchFamily="18" charset="0"/>
          </a:endParaRPr>
        </a:p>
      </dgm:t>
    </dgm:pt>
    <dgm:pt modelId="{9C3A80B8-8A2D-483E-8D79-99B9FEB2DC24}" type="parTrans" cxnId="{8AC1B794-FD93-4CAA-885C-8AA681B4E3D9}">
      <dgm:prSet/>
      <dgm:spPr/>
      <dgm:t>
        <a:bodyPr/>
        <a:lstStyle/>
        <a:p>
          <a:endParaRPr lang="lv-LV"/>
        </a:p>
      </dgm:t>
    </dgm:pt>
    <dgm:pt modelId="{42A0C65E-5809-4AB1-AE2B-1AFFF8031D97}" type="sibTrans" cxnId="{8AC1B794-FD93-4CAA-885C-8AA681B4E3D9}">
      <dgm:prSet/>
      <dgm:spPr/>
      <dgm:t>
        <a:bodyPr/>
        <a:lstStyle/>
        <a:p>
          <a:endParaRPr lang="lv-LV"/>
        </a:p>
      </dgm:t>
    </dgm:pt>
    <dgm:pt modelId="{E7E94706-7AAD-4B97-9620-76798C29A3D7}">
      <dgm:prSet/>
      <dgm:spPr/>
      <dgm:t>
        <a:bodyPr/>
        <a:lstStyle/>
        <a:p>
          <a:r>
            <a:rPr lang="en-GB" i="1" dirty="0"/>
            <a:t>Surname, </a:t>
          </a:r>
          <a:r>
            <a:rPr lang="lv-LV" i="1" dirty="0"/>
            <a:t>employee hourly rate</a:t>
          </a:r>
          <a:r>
            <a:rPr lang="en-GB" i="1" dirty="0"/>
            <a:t> // hourly rate</a:t>
          </a:r>
          <a:r>
            <a:rPr lang="en-GB" b="0" i="1" dirty="0">
              <a:latin typeface="Times New Roman" panose="02020603050405020304" pitchFamily="18" charset="0"/>
              <a:cs typeface="Times New Roman" panose="02020603050405020304" pitchFamily="18" charset="0"/>
            </a:rPr>
            <a:t>.</a:t>
          </a:r>
          <a:endParaRPr lang="lv-LV" b="0" i="1" dirty="0">
            <a:latin typeface="Times New Roman" panose="02020603050405020304" pitchFamily="18" charset="0"/>
            <a:cs typeface="Times New Roman" panose="02020603050405020304" pitchFamily="18" charset="0"/>
          </a:endParaRPr>
        </a:p>
      </dgm:t>
    </dgm:pt>
    <dgm:pt modelId="{1500FEF3-F6D6-4803-BADF-3BEFE747762D}" type="parTrans" cxnId="{66DA9900-0D9E-4B31-9292-B3AFF67E6CDF}">
      <dgm:prSet/>
      <dgm:spPr/>
      <dgm:t>
        <a:bodyPr/>
        <a:lstStyle/>
        <a:p>
          <a:endParaRPr lang="lv-LV"/>
        </a:p>
      </dgm:t>
    </dgm:pt>
    <dgm:pt modelId="{31FCA9AF-FE49-4849-A5F1-D6A480EBC6DF}" type="sibTrans" cxnId="{66DA9900-0D9E-4B31-9292-B3AFF67E6CDF}">
      <dgm:prSet/>
      <dgm:spPr/>
      <dgm:t>
        <a:bodyPr/>
        <a:lstStyle/>
        <a:p>
          <a:endParaRPr lang="lv-LV"/>
        </a:p>
      </dgm:t>
    </dgm:pt>
    <dgm:pt modelId="{67AC4201-DA6B-4E4B-920D-1200D252CEA1}" type="pres">
      <dgm:prSet presAssocID="{95BE5B1F-8548-4FA5-8ECE-FF697B8BDC8B}" presName="rootnode" presStyleCnt="0">
        <dgm:presLayoutVars>
          <dgm:chMax/>
          <dgm:chPref/>
          <dgm:dir/>
          <dgm:animLvl val="lvl"/>
        </dgm:presLayoutVars>
      </dgm:prSet>
      <dgm:spPr/>
    </dgm:pt>
    <dgm:pt modelId="{2B2A0C3D-FDA6-4BEA-8C22-50E942176B28}" type="pres">
      <dgm:prSet presAssocID="{BAE4A921-75C0-457E-B6C7-AF5D3F924778}" presName="composite" presStyleCnt="0"/>
      <dgm:spPr/>
    </dgm:pt>
    <dgm:pt modelId="{570BEFDF-36FB-42E7-8786-B2303F266E05}" type="pres">
      <dgm:prSet presAssocID="{BAE4A921-75C0-457E-B6C7-AF5D3F924778}" presName="bentUpArrow1" presStyleLbl="alignImgPlace1" presStyleIdx="0" presStyleCnt="2"/>
      <dgm:spPr/>
    </dgm:pt>
    <dgm:pt modelId="{E16FD8E7-CEA8-40F1-B594-BBA612507C13}" type="pres">
      <dgm:prSet presAssocID="{BAE4A921-75C0-457E-B6C7-AF5D3F924778}" presName="ParentText" presStyleLbl="node1" presStyleIdx="0" presStyleCnt="3">
        <dgm:presLayoutVars>
          <dgm:chMax val="1"/>
          <dgm:chPref val="1"/>
          <dgm:bulletEnabled val="1"/>
        </dgm:presLayoutVars>
      </dgm:prSet>
      <dgm:spPr/>
    </dgm:pt>
    <dgm:pt modelId="{58195D3D-E27E-434A-B6E2-D8E570DEDE94}" type="pres">
      <dgm:prSet presAssocID="{BAE4A921-75C0-457E-B6C7-AF5D3F924778}" presName="ChildText" presStyleLbl="revTx" presStyleIdx="0" presStyleCnt="3" custLinFactNeighborX="-537" custLinFactNeighborY="-21400">
        <dgm:presLayoutVars>
          <dgm:chMax val="0"/>
          <dgm:chPref val="0"/>
          <dgm:bulletEnabled val="1"/>
        </dgm:presLayoutVars>
      </dgm:prSet>
      <dgm:spPr/>
    </dgm:pt>
    <dgm:pt modelId="{E256A10B-A19B-4542-8D67-184165A75584}" type="pres">
      <dgm:prSet presAssocID="{E4500CC0-E9F9-45F4-8DBB-F762BD69C7EF}" presName="sibTrans" presStyleCnt="0"/>
      <dgm:spPr/>
    </dgm:pt>
    <dgm:pt modelId="{75913FD6-F843-4589-8F20-B3B3F78559CC}" type="pres">
      <dgm:prSet presAssocID="{393C84A3-4571-4040-9493-0BA1AF30DA26}" presName="composite" presStyleCnt="0"/>
      <dgm:spPr/>
    </dgm:pt>
    <dgm:pt modelId="{06F01A42-7359-4133-8696-6C22732B0AB8}" type="pres">
      <dgm:prSet presAssocID="{393C84A3-4571-4040-9493-0BA1AF30DA26}" presName="bentUpArrow1" presStyleLbl="alignImgPlace1" presStyleIdx="1" presStyleCnt="2"/>
      <dgm:spPr/>
    </dgm:pt>
    <dgm:pt modelId="{1E7C006D-8F66-4E94-9439-8138F26BF545}" type="pres">
      <dgm:prSet presAssocID="{393C84A3-4571-4040-9493-0BA1AF30DA26}" presName="ParentText" presStyleLbl="node1" presStyleIdx="1" presStyleCnt="3">
        <dgm:presLayoutVars>
          <dgm:chMax val="1"/>
          <dgm:chPref val="1"/>
          <dgm:bulletEnabled val="1"/>
        </dgm:presLayoutVars>
      </dgm:prSet>
      <dgm:spPr/>
    </dgm:pt>
    <dgm:pt modelId="{9F9FEE24-FB3B-4AE9-8539-029D1225335D}" type="pres">
      <dgm:prSet presAssocID="{393C84A3-4571-4040-9493-0BA1AF30DA26}" presName="ChildText" presStyleLbl="revTx" presStyleIdx="1" presStyleCnt="3" custScaleX="272167" custLinFactNeighborX="30404" custLinFactNeighborY="-3083">
        <dgm:presLayoutVars>
          <dgm:chMax val="0"/>
          <dgm:chPref val="0"/>
          <dgm:bulletEnabled val="1"/>
        </dgm:presLayoutVars>
      </dgm:prSet>
      <dgm:spPr>
        <a:prstGeom prst="flowChartCollate">
          <a:avLst/>
        </a:prstGeom>
      </dgm:spPr>
    </dgm:pt>
    <dgm:pt modelId="{2572B8E5-BB86-4A9C-AA48-30B861DCA0DE}" type="pres">
      <dgm:prSet presAssocID="{8C58886A-EDBF-4BFF-AE8D-8BBD9AD31068}" presName="sibTrans" presStyleCnt="0"/>
      <dgm:spPr/>
    </dgm:pt>
    <dgm:pt modelId="{AB4028EF-66B0-4A19-8B6D-541CFE3F6B78}" type="pres">
      <dgm:prSet presAssocID="{7FA9AB4A-92C1-41E8-8158-DD2B25D9113B}" presName="composite" presStyleCnt="0"/>
      <dgm:spPr/>
    </dgm:pt>
    <dgm:pt modelId="{B6963743-EFEE-4D68-BF1C-08F1FC474C5E}" type="pres">
      <dgm:prSet presAssocID="{7FA9AB4A-92C1-41E8-8158-DD2B25D9113B}" presName="ParentText" presStyleLbl="node1" presStyleIdx="2" presStyleCnt="3">
        <dgm:presLayoutVars>
          <dgm:chMax val="1"/>
          <dgm:chPref val="1"/>
          <dgm:bulletEnabled val="1"/>
        </dgm:presLayoutVars>
      </dgm:prSet>
      <dgm:spPr/>
    </dgm:pt>
    <dgm:pt modelId="{C8B88751-3419-49A1-99BB-8CABA9CE3D44}" type="pres">
      <dgm:prSet presAssocID="{7FA9AB4A-92C1-41E8-8158-DD2B25D9113B}" presName="FinalChildText" presStyleLbl="revTx" presStyleIdx="2" presStyleCnt="3">
        <dgm:presLayoutVars>
          <dgm:chMax val="0"/>
          <dgm:chPref val="0"/>
          <dgm:bulletEnabled val="1"/>
        </dgm:presLayoutVars>
      </dgm:prSet>
      <dgm:spPr/>
    </dgm:pt>
  </dgm:ptLst>
  <dgm:cxnLst>
    <dgm:cxn modelId="{66DA9900-0D9E-4B31-9292-B3AFF67E6CDF}" srcId="{7FA9AB4A-92C1-41E8-8158-DD2B25D9113B}" destId="{E7E94706-7AAD-4B97-9620-76798C29A3D7}" srcOrd="3" destOrd="0" parTransId="{1500FEF3-F6D6-4803-BADF-3BEFE747762D}" sibTransId="{31FCA9AF-FE49-4849-A5F1-D6A480EBC6DF}"/>
    <dgm:cxn modelId="{7C161D0C-9E73-42F1-9E84-7F6E540723BA}" type="presOf" srcId="{95BE5B1F-8548-4FA5-8ECE-FF697B8BDC8B}" destId="{67AC4201-DA6B-4E4B-920D-1200D252CEA1}" srcOrd="0" destOrd="0" presId="urn:microsoft.com/office/officeart/2005/8/layout/StepDownProcess"/>
    <dgm:cxn modelId="{F5838419-CDAD-4D29-97D9-B63DF982DA80}" srcId="{393C84A3-4571-4040-9493-0BA1AF30DA26}" destId="{98E4734A-5B18-4C8D-8CD5-918FEA913609}" srcOrd="1" destOrd="0" parTransId="{DE97903C-7EA0-40DD-8EE8-5DFAB145ACCC}" sibTransId="{FFA50605-1E45-4C3A-B0FD-14EF4D611495}"/>
    <dgm:cxn modelId="{04630C1A-C731-479D-9130-141D3AF08531}" type="presOf" srcId="{98E4734A-5B18-4C8D-8CD5-918FEA913609}" destId="{9F9FEE24-FB3B-4AE9-8539-029D1225335D}" srcOrd="0" destOrd="1" presId="urn:microsoft.com/office/officeart/2005/8/layout/StepDownProcess"/>
    <dgm:cxn modelId="{24340D2B-1656-4520-A1E1-358FE6179D26}" type="presOf" srcId="{91598E38-7461-470A-91AA-325A90C2A6DA}" destId="{C8B88751-3419-49A1-99BB-8CABA9CE3D44}" srcOrd="0" destOrd="0" presId="urn:microsoft.com/office/officeart/2005/8/layout/StepDownProcess"/>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A1552A4C-B990-4F24-9AB4-5F1B5E195739}" type="presOf" srcId="{4458348D-8FEC-4452-926C-B48A097C2CBD}" destId="{C8B88751-3419-49A1-99BB-8CABA9CE3D44}" srcOrd="0" destOrd="2" presId="urn:microsoft.com/office/officeart/2005/8/layout/StepDownProcess"/>
    <dgm:cxn modelId="{85EB9F4D-461E-4ACB-A92D-BEED8E572647}" srcId="{95BE5B1F-8548-4FA5-8ECE-FF697B8BDC8B}" destId="{7FA9AB4A-92C1-41E8-8158-DD2B25D9113B}" srcOrd="2" destOrd="0" parTransId="{38E7AEFA-EB50-4771-857F-576467B37145}" sibTransId="{FB571C8D-8BC9-46B5-9DCF-FEB771A5C820}"/>
    <dgm:cxn modelId="{29CE3B4E-BBEF-44E2-924B-5AE9266AC507}" type="presOf" srcId="{09AB19DE-0A85-493B-8A0E-8AC56DC905F8}" destId="{9F9FEE24-FB3B-4AE9-8539-029D1225335D}" srcOrd="0" destOrd="0" presId="urn:microsoft.com/office/officeart/2005/8/layout/StepDownProcess"/>
    <dgm:cxn modelId="{1F06F355-86BB-44DC-A4D1-9F2D1358A63F}" type="presOf" srcId="{300F49C4-BE2A-4BB1-881A-D5DBC7667E1A}" destId="{58195D3D-E27E-434A-B6E2-D8E570DEDE94}" srcOrd="0" destOrd="0" presId="urn:microsoft.com/office/officeart/2005/8/layout/StepDownProcess"/>
    <dgm:cxn modelId="{7F0FCC7E-C51A-4B2D-B669-97CE74A0DED9}" srcId="{393C84A3-4571-4040-9493-0BA1AF30DA26}" destId="{09AB19DE-0A85-493B-8A0E-8AC56DC905F8}" srcOrd="0" destOrd="0" parTransId="{4BB754D1-EDE1-4049-9435-D033F95709D0}" sibTransId="{8861651B-08AB-4BAF-AAF6-588C1FD8766A}"/>
    <dgm:cxn modelId="{C5357990-150D-4573-98C5-E7665BC428B5}" srcId="{7FA9AB4A-92C1-41E8-8158-DD2B25D9113B}" destId="{4458348D-8FEC-4452-926C-B48A097C2CBD}" srcOrd="2" destOrd="0" parTransId="{64DFC9C5-E9C0-42E4-A3BA-975856FED709}" sibTransId="{BDBAE615-E4EE-4465-B0E2-7002826330DA}"/>
    <dgm:cxn modelId="{8AC1B794-FD93-4CAA-885C-8AA681B4E3D9}" srcId="{7FA9AB4A-92C1-41E8-8158-DD2B25D9113B}" destId="{2B6EF48A-A869-45C6-B339-6265DD3269FD}" srcOrd="1" destOrd="0" parTransId="{9C3A80B8-8A2D-483E-8D79-99B9FEB2DC24}" sibTransId="{42A0C65E-5809-4AB1-AE2B-1AFFF8031D97}"/>
    <dgm:cxn modelId="{F750399A-3BFF-49EB-9BA0-8B7069392294}" type="presOf" srcId="{2B6EF48A-A869-45C6-B339-6265DD3269FD}" destId="{C8B88751-3419-49A1-99BB-8CABA9CE3D44}" srcOrd="0" destOrd="1" presId="urn:microsoft.com/office/officeart/2005/8/layout/StepDownProcess"/>
    <dgm:cxn modelId="{681AECA6-6E94-45A3-8053-1E83396D74CE}" type="presOf" srcId="{7FA9AB4A-92C1-41E8-8158-DD2B25D9113B}" destId="{B6963743-EFEE-4D68-BF1C-08F1FC474C5E}" srcOrd="0" destOrd="0" presId="urn:microsoft.com/office/officeart/2005/8/layout/StepDownProcess"/>
    <dgm:cxn modelId="{060497B4-8CE6-463E-BA98-6D03BD677579}" type="presOf" srcId="{393C84A3-4571-4040-9493-0BA1AF30DA26}" destId="{1E7C006D-8F66-4E94-9439-8138F26BF545}" srcOrd="0" destOrd="0" presId="urn:microsoft.com/office/officeart/2005/8/layout/StepDownProcess"/>
    <dgm:cxn modelId="{3BA4B7B9-0A7C-4EFC-8F39-59CD69864C97}" srcId="{7FA9AB4A-92C1-41E8-8158-DD2B25D9113B}" destId="{91598E38-7461-470A-91AA-325A90C2A6DA}" srcOrd="0" destOrd="0" parTransId="{8982EE4A-6F3A-428C-8E76-02A30B39C05F}" sibTransId="{AEBFFADC-990D-480E-B682-B841BE19126D}"/>
    <dgm:cxn modelId="{1B331FF3-8EFE-494F-BD5F-CA34D98B5D28}" type="presOf" srcId="{BAE4A921-75C0-457E-B6C7-AF5D3F924778}" destId="{E16FD8E7-CEA8-40F1-B594-BBA612507C13}" srcOrd="0" destOrd="0" presId="urn:microsoft.com/office/officeart/2005/8/layout/StepDownProcess"/>
    <dgm:cxn modelId="{1CCB11F7-0486-4A12-A916-8B59D311DB0E}" type="presOf" srcId="{E7E94706-7AAD-4B97-9620-76798C29A3D7}" destId="{C8B88751-3419-49A1-99BB-8CABA9CE3D44}" srcOrd="0" destOrd="3" presId="urn:microsoft.com/office/officeart/2005/8/layout/StepDownProcess"/>
    <dgm:cxn modelId="{906961F9-228B-42F0-B93A-61A91FF72B16}" srcId="{95BE5B1F-8548-4FA5-8ECE-FF697B8BDC8B}" destId="{BAE4A921-75C0-457E-B6C7-AF5D3F924778}" srcOrd="0" destOrd="0" parTransId="{5DE6B7FC-E69A-4189-BB0C-356B2586F16F}" sibTransId="{E4500CC0-E9F9-45F4-8DBB-F762BD69C7EF}"/>
    <dgm:cxn modelId="{C7B6611A-B243-4DF9-AAB1-DF8C8B6C8D62}" type="presParOf" srcId="{67AC4201-DA6B-4E4B-920D-1200D252CEA1}" destId="{2B2A0C3D-FDA6-4BEA-8C22-50E942176B28}" srcOrd="0" destOrd="0" presId="urn:microsoft.com/office/officeart/2005/8/layout/StepDownProcess"/>
    <dgm:cxn modelId="{0EE46BBF-074C-4570-9426-A72860F9C31C}" type="presParOf" srcId="{2B2A0C3D-FDA6-4BEA-8C22-50E942176B28}" destId="{570BEFDF-36FB-42E7-8786-B2303F266E05}" srcOrd="0" destOrd="0" presId="urn:microsoft.com/office/officeart/2005/8/layout/StepDownProcess"/>
    <dgm:cxn modelId="{10D903C3-5F80-4592-BB25-371FA1C064BD}" type="presParOf" srcId="{2B2A0C3D-FDA6-4BEA-8C22-50E942176B28}" destId="{E16FD8E7-CEA8-40F1-B594-BBA612507C13}" srcOrd="1" destOrd="0" presId="urn:microsoft.com/office/officeart/2005/8/layout/StepDownProcess"/>
    <dgm:cxn modelId="{92DBB7CD-2824-4338-BE7E-D76F3D78778E}" type="presParOf" srcId="{2B2A0C3D-FDA6-4BEA-8C22-50E942176B28}" destId="{58195D3D-E27E-434A-B6E2-D8E570DEDE94}" srcOrd="2" destOrd="0" presId="urn:microsoft.com/office/officeart/2005/8/layout/StepDownProcess"/>
    <dgm:cxn modelId="{8AE57687-7BD7-4113-BAED-3D4FAE7331D5}" type="presParOf" srcId="{67AC4201-DA6B-4E4B-920D-1200D252CEA1}" destId="{E256A10B-A19B-4542-8D67-184165A75584}" srcOrd="1" destOrd="0" presId="urn:microsoft.com/office/officeart/2005/8/layout/StepDownProcess"/>
    <dgm:cxn modelId="{7568D78E-6A99-403A-85DC-837C8E9EF359}" type="presParOf" srcId="{67AC4201-DA6B-4E4B-920D-1200D252CEA1}" destId="{75913FD6-F843-4589-8F20-B3B3F78559CC}" srcOrd="2" destOrd="0" presId="urn:microsoft.com/office/officeart/2005/8/layout/StepDownProcess"/>
    <dgm:cxn modelId="{7AE1C08F-BEB5-47E0-AF6A-C608FD2BCC49}" type="presParOf" srcId="{75913FD6-F843-4589-8F20-B3B3F78559CC}" destId="{06F01A42-7359-4133-8696-6C22732B0AB8}" srcOrd="0" destOrd="0" presId="urn:microsoft.com/office/officeart/2005/8/layout/StepDownProcess"/>
    <dgm:cxn modelId="{D2308C70-48E3-4647-917D-FA49BC547979}" type="presParOf" srcId="{75913FD6-F843-4589-8F20-B3B3F78559CC}" destId="{1E7C006D-8F66-4E94-9439-8138F26BF545}" srcOrd="1" destOrd="0" presId="urn:microsoft.com/office/officeart/2005/8/layout/StepDownProcess"/>
    <dgm:cxn modelId="{8191D31D-50F1-4CC1-997B-74DC0E8BEDAD}" type="presParOf" srcId="{75913FD6-F843-4589-8F20-B3B3F78559CC}" destId="{9F9FEE24-FB3B-4AE9-8539-029D1225335D}" srcOrd="2" destOrd="0" presId="urn:microsoft.com/office/officeart/2005/8/layout/StepDownProcess"/>
    <dgm:cxn modelId="{9806282E-8454-4BBF-A413-BAFEF2CB6DA3}" type="presParOf" srcId="{67AC4201-DA6B-4E4B-920D-1200D252CEA1}" destId="{2572B8E5-BB86-4A9C-AA48-30B861DCA0DE}" srcOrd="3" destOrd="0" presId="urn:microsoft.com/office/officeart/2005/8/layout/StepDownProcess"/>
    <dgm:cxn modelId="{18AFACE8-970A-4D33-B948-1E1746004C84}" type="presParOf" srcId="{67AC4201-DA6B-4E4B-920D-1200D252CEA1}" destId="{AB4028EF-66B0-4A19-8B6D-541CFE3F6B78}" srcOrd="4" destOrd="0" presId="urn:microsoft.com/office/officeart/2005/8/layout/StepDownProcess"/>
    <dgm:cxn modelId="{1D055DF2-4012-4758-AC95-6805D80E5D63}" type="presParOf" srcId="{AB4028EF-66B0-4A19-8B6D-541CFE3F6B78}" destId="{B6963743-EFEE-4D68-BF1C-08F1FC474C5E}" srcOrd="0" destOrd="0" presId="urn:microsoft.com/office/officeart/2005/8/layout/StepDownProcess"/>
    <dgm:cxn modelId="{C26BC619-8957-458D-A099-9F96F8086210}" type="presParOf" srcId="{AB4028EF-66B0-4A19-8B6D-541CFE3F6B78}" destId="{C8B88751-3419-49A1-99BB-8CABA9CE3D44}"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DC7B6-D4B5-42A9-B9CE-067AD3B49004}">
      <dsp:nvSpPr>
        <dsp:cNvPr id="0" name=""/>
        <dsp:cNvSpPr/>
      </dsp:nvSpPr>
      <dsp:spPr>
        <a:xfrm rot="5400000">
          <a:off x="-301255" y="304077"/>
          <a:ext cx="2008367" cy="1405857"/>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lv-LV" sz="4200" kern="1200" dirty="0"/>
            <a:t>1</a:t>
          </a:r>
          <a:endParaRPr lang="en-US" sz="4200" kern="1200" dirty="0"/>
        </a:p>
      </dsp:txBody>
      <dsp:txXfrm rot="-5400000">
        <a:off x="1" y="705751"/>
        <a:ext cx="1405857" cy="602510"/>
      </dsp:txXfrm>
    </dsp:sp>
    <dsp:sp modelId="{C93FB7E1-DE36-44D7-9733-E8894B3BD23A}">
      <dsp:nvSpPr>
        <dsp:cNvPr id="0" name=""/>
        <dsp:cNvSpPr/>
      </dsp:nvSpPr>
      <dsp:spPr>
        <a:xfrm rot="5400000">
          <a:off x="3449046" y="-2040366"/>
          <a:ext cx="1305438" cy="5391817"/>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latin typeface="Times New Roman" panose="02020603050405020304" pitchFamily="18" charset="0"/>
              <a:cs typeface="Times New Roman" panose="02020603050405020304" pitchFamily="18" charset="0"/>
            </a:rPr>
            <a:t>To store information, we will use </a:t>
          </a:r>
          <a:r>
            <a:rPr lang="lv-LV" sz="1300" kern="1200" dirty="0">
              <a:latin typeface="Times New Roman" panose="02020603050405020304" pitchFamily="18" charset="0"/>
              <a:cs typeface="Times New Roman" panose="02020603050405020304" pitchFamily="18" charset="0"/>
            </a:rPr>
            <a:t>sql</a:t>
          </a:r>
          <a:r>
            <a:rPr lang="en-GB" sz="1300" kern="1200" dirty="0">
              <a:latin typeface="Times New Roman" panose="02020603050405020304" pitchFamily="18" charset="0"/>
              <a:cs typeface="Times New Roman" panose="02020603050405020304" pitchFamily="18" charset="0"/>
            </a:rPr>
            <a:t> files (</a:t>
          </a:r>
          <a:r>
            <a:rPr lang="lv-LV" sz="1300" kern="1200" dirty="0">
              <a:latin typeface="Times New Roman" panose="02020603050405020304" pitchFamily="18" charset="0"/>
              <a:cs typeface="Times New Roman" panose="02020603050405020304" pitchFamily="18" charset="0"/>
            </a:rPr>
            <a:t>the data will be taken </a:t>
          </a:r>
          <a:r>
            <a:rPr lang="en-GB" sz="1300" kern="1200" dirty="0">
              <a:latin typeface="Times New Roman" panose="02020603050405020304" pitchFamily="18" charset="0"/>
              <a:cs typeface="Times New Roman" panose="02020603050405020304" pitchFamily="18" charset="0"/>
            </a:rPr>
            <a:t>from </a:t>
          </a:r>
          <a:r>
            <a:rPr lang="lv-LV" sz="1300" kern="1200" dirty="0">
              <a:latin typeface="Times New Roman" panose="02020603050405020304" pitchFamily="18" charset="0"/>
              <a:cs typeface="Times New Roman" panose="02020603050405020304" pitchFamily="18" charset="0"/>
            </a:rPr>
            <a:t>SQL database (SSMS)</a:t>
          </a:r>
          <a:r>
            <a:rPr lang="en-GB" sz="1300" kern="1200" dirty="0">
              <a:latin typeface="Times New Roman" panose="02020603050405020304" pitchFamily="18" charset="0"/>
              <a:cs typeface="Times New Roman" panose="02020603050405020304" pitchFamily="18" charset="0"/>
            </a:rPr>
            <a:t>, which can be</a:t>
          </a:r>
          <a:r>
            <a:rPr lang="lv-LV" sz="1300" kern="1200" dirty="0">
              <a:latin typeface="Times New Roman" panose="02020603050405020304" pitchFamily="18" charset="0"/>
              <a:cs typeface="Times New Roman" panose="02020603050405020304" pitchFamily="18" charset="0"/>
            </a:rPr>
            <a:t> changed</a:t>
          </a:r>
          <a:r>
            <a:rPr lang="en-GB" sz="1300" kern="1200" dirty="0">
              <a:latin typeface="Times New Roman" panose="02020603050405020304" pitchFamily="18" charset="0"/>
              <a:cs typeface="Times New Roman" panose="02020603050405020304" pitchFamily="18" charset="0"/>
            </a:rPr>
            <a:t> - name, employee position, hours worked, etc.). </a:t>
          </a:r>
          <a:endParaRPr lang="en-US" sz="1300" kern="1200" dirty="0">
            <a:latin typeface="Times New Roman" panose="02020603050405020304" pitchFamily="18" charset="0"/>
            <a:cs typeface="Times New Roman" panose="02020603050405020304" pitchFamily="18" charset="0"/>
          </a:endParaRPr>
        </a:p>
      </dsp:txBody>
      <dsp:txXfrm rot="-5400000">
        <a:off x="1405857" y="66549"/>
        <a:ext cx="5328091" cy="1177986"/>
      </dsp:txXfrm>
    </dsp:sp>
    <dsp:sp modelId="{A3799512-42B6-4117-9184-EEFE19940900}">
      <dsp:nvSpPr>
        <dsp:cNvPr id="0" name=""/>
        <dsp:cNvSpPr/>
      </dsp:nvSpPr>
      <dsp:spPr>
        <a:xfrm rot="5400000">
          <a:off x="-301255" y="2122027"/>
          <a:ext cx="2008367" cy="1405857"/>
        </a:xfrm>
        <a:prstGeom prst="chevron">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lv-LV" sz="4200" kern="1200" dirty="0"/>
            <a:t>2</a:t>
          </a:r>
          <a:endParaRPr lang="en-US" sz="4200" kern="1200" dirty="0"/>
        </a:p>
      </dsp:txBody>
      <dsp:txXfrm rot="-5400000">
        <a:off x="1" y="2523701"/>
        <a:ext cx="1405857" cy="602510"/>
      </dsp:txXfrm>
    </dsp:sp>
    <dsp:sp modelId="{44B68A59-B3BB-4929-8331-5D141A0AC9AE}">
      <dsp:nvSpPr>
        <dsp:cNvPr id="0" name=""/>
        <dsp:cNvSpPr/>
      </dsp:nvSpPr>
      <dsp:spPr>
        <a:xfrm rot="5400000">
          <a:off x="3449046" y="-222417"/>
          <a:ext cx="1305438" cy="5391817"/>
        </a:xfrm>
        <a:prstGeom prst="round2SameRect">
          <a:avLst/>
        </a:prstGeom>
        <a:solidFill>
          <a:schemeClr val="lt1">
            <a:alpha val="90000"/>
            <a:hueOff val="0"/>
            <a:satOff val="0"/>
            <a:lumOff val="0"/>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latin typeface="Times New Roman" panose="02020603050405020304" pitchFamily="18" charset="0"/>
              <a:cs typeface="Times New Roman" panose="02020603050405020304" pitchFamily="18" charset="0"/>
            </a:rPr>
            <a:t>It will be necessary to </a:t>
          </a:r>
          <a:r>
            <a:rPr lang="lv-LV" sz="1300" kern="1200" dirty="0">
              <a:latin typeface="Times New Roman" panose="02020603050405020304" pitchFamily="18" charset="0"/>
              <a:cs typeface="Times New Roman" panose="02020603050405020304" pitchFamily="18" charset="0"/>
            </a:rPr>
            <a:t>input</a:t>
          </a:r>
          <a:r>
            <a:rPr lang="en-GB" sz="1300" kern="1200" dirty="0">
              <a:latin typeface="Times New Roman" panose="02020603050405020304" pitchFamily="18" charset="0"/>
              <a:cs typeface="Times New Roman" panose="02020603050405020304" pitchFamily="18" charset="0"/>
            </a:rPr>
            <a:t> the number of days worked in relation to the period (date, month, year), the number of hours worked, the number of </a:t>
          </a:r>
          <a:r>
            <a:rPr lang="lv-LV" sz="1300" kern="1200" dirty="0">
              <a:latin typeface="Times New Roman" panose="02020603050405020304" pitchFamily="18" charset="0"/>
              <a:cs typeface="Times New Roman" panose="02020603050405020304" pitchFamily="18" charset="0"/>
            </a:rPr>
            <a:t>overtime </a:t>
          </a:r>
          <a:r>
            <a:rPr lang="en-GB" sz="1300" kern="1200" dirty="0">
              <a:latin typeface="Times New Roman" panose="02020603050405020304" pitchFamily="18" charset="0"/>
              <a:cs typeface="Times New Roman" panose="02020603050405020304" pitchFamily="18" charset="0"/>
            </a:rPr>
            <a:t>hours, the gross rate </a:t>
          </a:r>
          <a:r>
            <a:rPr lang="lv-LV" sz="1300" kern="1200" dirty="0">
              <a:latin typeface="Times New Roman" panose="02020603050405020304" pitchFamily="18" charset="0"/>
              <a:cs typeface="Times New Roman" panose="02020603050405020304" pitchFamily="18" charset="0"/>
            </a:rPr>
            <a:t>according to</a:t>
          </a:r>
          <a:r>
            <a:rPr lang="en-GB" sz="1300" kern="1200" dirty="0">
              <a:latin typeface="Times New Roman" panose="02020603050405020304" pitchFamily="18" charset="0"/>
              <a:cs typeface="Times New Roman" panose="02020603050405020304" pitchFamily="18" charset="0"/>
            </a:rPr>
            <a:t> the contract, indicate whether the </a:t>
          </a:r>
          <a:r>
            <a:rPr lang="lv-LV" sz="1300" kern="1200" dirty="0">
              <a:latin typeface="Times New Roman" panose="02020603050405020304" pitchFamily="18" charset="0"/>
              <a:cs typeface="Times New Roman" panose="02020603050405020304" pitchFamily="18" charset="0"/>
            </a:rPr>
            <a:t>e-tax </a:t>
          </a:r>
          <a:r>
            <a:rPr lang="en-GB" sz="1300" kern="1200" dirty="0">
              <a:latin typeface="Times New Roman" panose="02020603050405020304" pitchFamily="18" charset="0"/>
              <a:cs typeface="Times New Roman" panose="02020603050405020304" pitchFamily="18" charset="0"/>
            </a:rPr>
            <a:t>book was accepted or not and the number of dependents. After entering the data by the user</a:t>
          </a:r>
          <a:r>
            <a:rPr lang="lv-LV" sz="1300" kern="1200" dirty="0">
              <a:latin typeface="Times New Roman" panose="02020603050405020304" pitchFamily="18" charset="0"/>
              <a:cs typeface="Times New Roman" panose="02020603050405020304" pitchFamily="18" charset="0"/>
            </a:rPr>
            <a:t>/manager,</a:t>
          </a:r>
          <a:r>
            <a:rPr lang="en-GB" sz="1300" kern="1200" dirty="0">
              <a:latin typeface="Times New Roman" panose="02020603050405020304" pitchFamily="18" charset="0"/>
              <a:cs typeface="Times New Roman" panose="02020603050405020304" pitchFamily="18" charset="0"/>
            </a:rPr>
            <a:t> the tax calculation and the net salary result </a:t>
          </a:r>
          <a:r>
            <a:rPr lang="lv-LV" sz="1300" kern="1200" dirty="0">
              <a:latin typeface="Times New Roman" panose="02020603050405020304" pitchFamily="18" charset="0"/>
              <a:cs typeface="Times New Roman" panose="02020603050405020304" pitchFamily="18" charset="0"/>
            </a:rPr>
            <a:t>would be completed in the requested reports</a:t>
          </a:r>
          <a:r>
            <a:rPr lang="en-GB" sz="1300" kern="1200" dirty="0">
              <a:latin typeface="Times New Roman" panose="02020603050405020304" pitchFamily="18" charset="0"/>
              <a:cs typeface="Times New Roman" panose="02020603050405020304" pitchFamily="18" charset="0"/>
            </a:rPr>
            <a:t>.</a:t>
          </a:r>
          <a:endParaRPr lang="en-US" sz="1300" kern="1200" dirty="0">
            <a:latin typeface="Times New Roman" panose="02020603050405020304" pitchFamily="18" charset="0"/>
            <a:cs typeface="Times New Roman" panose="02020603050405020304" pitchFamily="18" charset="0"/>
          </a:endParaRPr>
        </a:p>
      </dsp:txBody>
      <dsp:txXfrm rot="-5400000">
        <a:off x="1405857" y="1884498"/>
        <a:ext cx="5328091" cy="1177986"/>
      </dsp:txXfrm>
    </dsp:sp>
    <dsp:sp modelId="{B3F598BB-ED2E-4B21-89A1-F604164A2420}">
      <dsp:nvSpPr>
        <dsp:cNvPr id="0" name=""/>
        <dsp:cNvSpPr/>
      </dsp:nvSpPr>
      <dsp:spPr>
        <a:xfrm rot="5400000">
          <a:off x="-301255" y="3939977"/>
          <a:ext cx="2008367" cy="1405857"/>
        </a:xfrm>
        <a:prstGeom prst="chevron">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lv-LV" sz="4200" kern="1200" dirty="0"/>
            <a:t>3</a:t>
          </a:r>
          <a:endParaRPr lang="en-US" sz="4200" kern="1200" dirty="0"/>
        </a:p>
      </dsp:txBody>
      <dsp:txXfrm rot="-5400000">
        <a:off x="1" y="4341651"/>
        <a:ext cx="1405857" cy="602510"/>
      </dsp:txXfrm>
    </dsp:sp>
    <dsp:sp modelId="{BA0344D7-74EF-4EC2-907B-5B1ABFC92A3B}">
      <dsp:nvSpPr>
        <dsp:cNvPr id="0" name=""/>
        <dsp:cNvSpPr/>
      </dsp:nvSpPr>
      <dsp:spPr>
        <a:xfrm rot="5400000">
          <a:off x="3449046" y="1595532"/>
          <a:ext cx="1305438" cy="5391817"/>
        </a:xfrm>
        <a:prstGeom prst="round2SameRect">
          <a:avLst/>
        </a:prstGeom>
        <a:solidFill>
          <a:schemeClr val="lt1">
            <a:alpha val="90000"/>
            <a:hueOff val="0"/>
            <a:satOff val="0"/>
            <a:lumOff val="0"/>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lv-LV" sz="1300" b="0" i="0" kern="1200" dirty="0">
              <a:latin typeface="Times New Roman" panose="02020603050405020304" pitchFamily="18" charset="0"/>
              <a:cs typeface="Times New Roman" panose="02020603050405020304" pitchFamily="18" charset="0"/>
            </a:rPr>
            <a:t>In the application will be used</a:t>
          </a:r>
          <a:r>
            <a:rPr lang="en-GB" sz="1300" b="0" i="0" kern="1200" dirty="0">
              <a:latin typeface="Times New Roman" panose="02020603050405020304" pitchFamily="18" charset="0"/>
              <a:cs typeface="Times New Roman" panose="02020603050405020304" pitchFamily="18" charset="0"/>
            </a:rPr>
            <a:t> three types of positions for comparison (objects)</a:t>
          </a:r>
          <a:r>
            <a:rPr lang="lv-LV" sz="1300" b="0" i="0" kern="1200" dirty="0">
              <a:latin typeface="Times New Roman" panose="02020603050405020304" pitchFamily="18" charset="0"/>
              <a:cs typeface="Times New Roman" panose="02020603050405020304" pitchFamily="18" charset="0"/>
            </a:rPr>
            <a:t>:</a:t>
          </a:r>
          <a:r>
            <a:rPr lang="en-GB" sz="1300" b="0" i="0" kern="1200" dirty="0">
              <a:latin typeface="Times New Roman" panose="02020603050405020304" pitchFamily="18" charset="0"/>
              <a:cs typeface="Times New Roman" panose="02020603050405020304" pitchFamily="18" charset="0"/>
            </a:rPr>
            <a:t> manager and employee with a fixed salary under the contract; the</a:t>
          </a:r>
          <a:r>
            <a:rPr lang="lv-LV" sz="1300" b="0" i="0" kern="1200" dirty="0">
              <a:latin typeface="Times New Roman" panose="02020603050405020304" pitchFamily="18" charset="0"/>
              <a:cs typeface="Times New Roman" panose="02020603050405020304" pitchFamily="18" charset="0"/>
            </a:rPr>
            <a:t> freelancer</a:t>
          </a:r>
          <a:r>
            <a:rPr lang="en-GB" sz="1300" b="0" i="0" kern="1200" dirty="0">
              <a:latin typeface="Times New Roman" panose="02020603050405020304" pitchFamily="18" charset="0"/>
              <a:cs typeface="Times New Roman" panose="02020603050405020304" pitchFamily="18" charset="0"/>
            </a:rPr>
            <a:t> to whom the hourly wage applies. In this case, there is no authorization, i.e. hours are </a:t>
          </a:r>
          <a:r>
            <a:rPr lang="lv-LV" sz="1300" b="0" i="0" kern="1200" dirty="0">
              <a:latin typeface="Times New Roman" panose="02020603050405020304" pitchFamily="18" charset="0"/>
              <a:cs typeface="Times New Roman" panose="02020603050405020304" pitchFamily="18" charset="0"/>
            </a:rPr>
            <a:t>input</a:t>
          </a:r>
          <a:r>
            <a:rPr lang="en-GB" sz="1300" b="0" i="0" kern="1200" dirty="0">
              <a:latin typeface="Times New Roman" panose="02020603050405020304" pitchFamily="18" charset="0"/>
              <a:cs typeface="Times New Roman" panose="02020603050405020304" pitchFamily="18" charset="0"/>
            </a:rPr>
            <a:t> by the manager on the basis of approved and worked schedules.</a:t>
          </a:r>
          <a:endParaRPr lang="lv-LV" sz="1300" b="0" i="0" kern="1200" dirty="0">
            <a:latin typeface="Times New Roman" panose="02020603050405020304" pitchFamily="18" charset="0"/>
            <a:cs typeface="Times New Roman" panose="02020603050405020304" pitchFamily="18" charset="0"/>
          </a:endParaRPr>
        </a:p>
      </dsp:txBody>
      <dsp:txXfrm rot="-5400000">
        <a:off x="1405857" y="3702447"/>
        <a:ext cx="5328091" cy="1177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DC7B6-D4B5-42A9-B9CE-067AD3B49004}">
      <dsp:nvSpPr>
        <dsp:cNvPr id="0" name=""/>
        <dsp:cNvSpPr/>
      </dsp:nvSpPr>
      <dsp:spPr>
        <a:xfrm rot="5400000">
          <a:off x="-301255" y="304077"/>
          <a:ext cx="2008367" cy="1405857"/>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lv-LV" sz="4200" kern="1200" dirty="0"/>
            <a:t>4</a:t>
          </a:r>
          <a:endParaRPr lang="en-US" sz="4200" kern="1200" dirty="0"/>
        </a:p>
      </dsp:txBody>
      <dsp:txXfrm rot="-5400000">
        <a:off x="1" y="705751"/>
        <a:ext cx="1405857" cy="602510"/>
      </dsp:txXfrm>
    </dsp:sp>
    <dsp:sp modelId="{C93FB7E1-DE36-44D7-9733-E8894B3BD23A}">
      <dsp:nvSpPr>
        <dsp:cNvPr id="0" name=""/>
        <dsp:cNvSpPr/>
      </dsp:nvSpPr>
      <dsp:spPr>
        <a:xfrm rot="5400000">
          <a:off x="3449046" y="-2040366"/>
          <a:ext cx="1305438" cy="5391817"/>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GB" sz="2100" b="0" i="0" kern="1200" dirty="0">
              <a:latin typeface="Times New Roman" panose="02020603050405020304" pitchFamily="18" charset="0"/>
              <a:cs typeface="Times New Roman" panose="02020603050405020304" pitchFamily="18" charset="0"/>
            </a:rPr>
            <a:t>The interface </a:t>
          </a:r>
          <a:r>
            <a:rPr lang="lv-LV" sz="2100" b="0" i="0" kern="1200" dirty="0">
              <a:latin typeface="Times New Roman" panose="02020603050405020304" pitchFamily="18" charset="0"/>
              <a:cs typeface="Times New Roman" panose="02020603050405020304" pitchFamily="18" charset="0"/>
            </a:rPr>
            <a:t>has been</a:t>
          </a:r>
          <a:r>
            <a:rPr lang="en-GB" sz="2100" b="0" i="0" kern="1200" dirty="0">
              <a:latin typeface="Times New Roman" panose="02020603050405020304" pitchFamily="18" charset="0"/>
              <a:cs typeface="Times New Roman" panose="02020603050405020304" pitchFamily="18" charset="0"/>
            </a:rPr>
            <a:t> b</a:t>
          </a:r>
          <a:r>
            <a:rPr lang="lv-LV" sz="2100" b="0" i="0" kern="1200" dirty="0">
              <a:latin typeface="Times New Roman" panose="02020603050405020304" pitchFamily="18" charset="0"/>
              <a:cs typeface="Times New Roman" panose="02020603050405020304" pitchFamily="18" charset="0"/>
            </a:rPr>
            <a:t>uilt using MVC </a:t>
          </a:r>
          <a:r>
            <a:rPr lang="en-GB" sz="2100" b="0" i="0" kern="1200" dirty="0">
              <a:latin typeface="Times New Roman" panose="02020603050405020304" pitchFamily="18" charset="0"/>
              <a:cs typeface="Times New Roman" panose="02020603050405020304" pitchFamily="18" charset="0"/>
            </a:rPr>
            <a:t>software design pattern</a:t>
          </a:r>
          <a:r>
            <a:rPr lang="lv-LV" sz="2100" b="0" i="0" kern="1200" dirty="0">
              <a:latin typeface="Times New Roman" panose="02020603050405020304" pitchFamily="18" charset="0"/>
              <a:cs typeface="Times New Roman" panose="02020603050405020304" pitchFamily="18" charset="0"/>
            </a:rPr>
            <a:t>.</a:t>
          </a:r>
          <a:endParaRPr lang="en-US" sz="2100" kern="1200" dirty="0">
            <a:latin typeface="Times New Roman" panose="02020603050405020304" pitchFamily="18" charset="0"/>
            <a:cs typeface="Times New Roman" panose="02020603050405020304" pitchFamily="18" charset="0"/>
          </a:endParaRPr>
        </a:p>
      </dsp:txBody>
      <dsp:txXfrm rot="-5400000">
        <a:off x="1405857" y="66549"/>
        <a:ext cx="5328091" cy="1177986"/>
      </dsp:txXfrm>
    </dsp:sp>
    <dsp:sp modelId="{A3799512-42B6-4117-9184-EEFE19940900}">
      <dsp:nvSpPr>
        <dsp:cNvPr id="0" name=""/>
        <dsp:cNvSpPr/>
      </dsp:nvSpPr>
      <dsp:spPr>
        <a:xfrm rot="5400000">
          <a:off x="-301255" y="2122027"/>
          <a:ext cx="2008367" cy="1405857"/>
        </a:xfrm>
        <a:prstGeom prst="chevron">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lv-LV" sz="4200" kern="1200" dirty="0"/>
            <a:t>5</a:t>
          </a:r>
          <a:endParaRPr lang="en-US" sz="4200" kern="1200" dirty="0"/>
        </a:p>
      </dsp:txBody>
      <dsp:txXfrm rot="-5400000">
        <a:off x="1" y="2523701"/>
        <a:ext cx="1405857" cy="602510"/>
      </dsp:txXfrm>
    </dsp:sp>
    <dsp:sp modelId="{44B68A59-B3BB-4929-8331-5D141A0AC9AE}">
      <dsp:nvSpPr>
        <dsp:cNvPr id="0" name=""/>
        <dsp:cNvSpPr/>
      </dsp:nvSpPr>
      <dsp:spPr>
        <a:xfrm rot="5400000">
          <a:off x="3449046" y="-222417"/>
          <a:ext cx="1305438" cy="5391817"/>
        </a:xfrm>
        <a:prstGeom prst="round2SameRect">
          <a:avLst/>
        </a:prstGeom>
        <a:solidFill>
          <a:schemeClr val="lt1">
            <a:alpha val="90000"/>
            <a:hueOff val="0"/>
            <a:satOff val="0"/>
            <a:lumOff val="0"/>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lv-LV" sz="2100" b="0" i="0" kern="1200" dirty="0">
              <a:latin typeface="Times New Roman" panose="02020603050405020304" pitchFamily="18" charset="0"/>
              <a:cs typeface="Times New Roman" panose="02020603050405020304" pitchFamily="18" charset="0"/>
            </a:rPr>
            <a:t>In the development of application SQL server and SSMS software have been used.</a:t>
          </a:r>
          <a:endParaRPr lang="en-US" sz="2100" kern="1200" dirty="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15000"/>
            </a:spcAft>
            <a:buChar char="•"/>
          </a:pPr>
          <a:endParaRPr lang="lv-LV" sz="2100" kern="1200" dirty="0">
            <a:latin typeface="Times New Roman" panose="02020603050405020304" pitchFamily="18" charset="0"/>
            <a:cs typeface="Times New Roman" panose="02020603050405020304" pitchFamily="18" charset="0"/>
          </a:endParaRPr>
        </a:p>
      </dsp:txBody>
      <dsp:txXfrm rot="-5400000">
        <a:off x="1405857" y="1884498"/>
        <a:ext cx="5328091" cy="1177986"/>
      </dsp:txXfrm>
    </dsp:sp>
    <dsp:sp modelId="{B3F598BB-ED2E-4B21-89A1-F604164A2420}">
      <dsp:nvSpPr>
        <dsp:cNvPr id="0" name=""/>
        <dsp:cNvSpPr/>
      </dsp:nvSpPr>
      <dsp:spPr>
        <a:xfrm rot="5400000">
          <a:off x="-301255" y="3939977"/>
          <a:ext cx="2008367" cy="1405857"/>
        </a:xfrm>
        <a:prstGeom prst="chevron">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lv-LV" sz="4200" kern="1200" dirty="0"/>
            <a:t>6</a:t>
          </a:r>
          <a:endParaRPr lang="en-US" sz="4200" kern="1200" dirty="0"/>
        </a:p>
      </dsp:txBody>
      <dsp:txXfrm rot="-5400000">
        <a:off x="1" y="4341651"/>
        <a:ext cx="1405857" cy="602510"/>
      </dsp:txXfrm>
    </dsp:sp>
    <dsp:sp modelId="{BA0344D7-74EF-4EC2-907B-5B1ABFC92A3B}">
      <dsp:nvSpPr>
        <dsp:cNvPr id="0" name=""/>
        <dsp:cNvSpPr/>
      </dsp:nvSpPr>
      <dsp:spPr>
        <a:xfrm rot="5400000">
          <a:off x="3449046" y="1595532"/>
          <a:ext cx="1305438" cy="5391817"/>
        </a:xfrm>
        <a:prstGeom prst="round2SameRect">
          <a:avLst/>
        </a:prstGeom>
        <a:solidFill>
          <a:schemeClr val="lt1">
            <a:alpha val="90000"/>
            <a:hueOff val="0"/>
            <a:satOff val="0"/>
            <a:lumOff val="0"/>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GB" sz="2100" b="0" i="0" kern="1200" dirty="0">
              <a:latin typeface="Times New Roman" panose="02020603050405020304" pitchFamily="18" charset="0"/>
              <a:cs typeface="Times New Roman" panose="02020603050405020304" pitchFamily="18" charset="0"/>
            </a:rPr>
            <a:t>The GIT version control system </a:t>
          </a:r>
          <a:r>
            <a:rPr lang="lv-LV" sz="2100" b="0" i="0" kern="1200" dirty="0">
              <a:latin typeface="Times New Roman" panose="02020603050405020304" pitchFamily="18" charset="0"/>
              <a:cs typeface="Times New Roman" panose="02020603050405020304" pitchFamily="18" charset="0"/>
            </a:rPr>
            <a:t>has</a:t>
          </a:r>
          <a:r>
            <a:rPr lang="en-GB" sz="2100" b="0" i="0" kern="1200" dirty="0">
              <a:latin typeface="Times New Roman" panose="02020603050405020304" pitchFamily="18" charset="0"/>
              <a:cs typeface="Times New Roman" panose="02020603050405020304" pitchFamily="18" charset="0"/>
            </a:rPr>
            <a:t> be</a:t>
          </a:r>
          <a:r>
            <a:rPr lang="lv-LV" sz="2100" b="0" i="0" kern="1200" dirty="0">
              <a:latin typeface="Times New Roman" panose="02020603050405020304" pitchFamily="18" charset="0"/>
              <a:cs typeface="Times New Roman" panose="02020603050405020304" pitchFamily="18" charset="0"/>
            </a:rPr>
            <a:t>en</a:t>
          </a:r>
          <a:r>
            <a:rPr lang="en-GB" sz="2100" b="0" i="0" kern="1200" dirty="0">
              <a:latin typeface="Times New Roman" panose="02020603050405020304" pitchFamily="18" charset="0"/>
              <a:cs typeface="Times New Roman" panose="02020603050405020304" pitchFamily="18" charset="0"/>
            </a:rPr>
            <a:t> used to record intermediate results </a:t>
          </a:r>
          <a:r>
            <a:rPr lang="lv-LV" sz="2100" b="0" i="0" kern="1200" dirty="0">
              <a:latin typeface="Times New Roman" panose="02020603050405020304" pitchFamily="18" charset="0"/>
              <a:cs typeface="Times New Roman" panose="02020603050405020304" pitchFamily="18" charset="0"/>
            </a:rPr>
            <a:t>during</a:t>
          </a:r>
          <a:r>
            <a:rPr lang="en-GB" sz="2100" b="0" i="0" kern="1200" dirty="0">
              <a:latin typeface="Times New Roman" panose="02020603050405020304" pitchFamily="18" charset="0"/>
              <a:cs typeface="Times New Roman" panose="02020603050405020304" pitchFamily="18" charset="0"/>
            </a:rPr>
            <a:t> the application develop</a:t>
          </a:r>
          <a:r>
            <a:rPr lang="lv-LV" sz="2100" b="0" i="0" kern="1200" dirty="0">
              <a:latin typeface="Times New Roman" panose="02020603050405020304" pitchFamily="18" charset="0"/>
              <a:cs typeface="Times New Roman" panose="02020603050405020304" pitchFamily="18" charset="0"/>
            </a:rPr>
            <a:t>ing</a:t>
          </a:r>
          <a:r>
            <a:rPr lang="en-GB" sz="2100" b="0" i="0" kern="1200" dirty="0">
              <a:latin typeface="Times New Roman" panose="02020603050405020304" pitchFamily="18" charset="0"/>
              <a:cs typeface="Times New Roman" panose="02020603050405020304" pitchFamily="18" charset="0"/>
            </a:rPr>
            <a:t>. There w</a:t>
          </a:r>
          <a:r>
            <a:rPr lang="lv-LV" sz="2100" b="0" i="0" kern="1200" dirty="0">
              <a:latin typeface="Times New Roman" panose="02020603050405020304" pitchFamily="18" charset="0"/>
              <a:cs typeface="Times New Roman" panose="02020603050405020304" pitchFamily="18" charset="0"/>
            </a:rPr>
            <a:t>ere </a:t>
          </a:r>
          <a:r>
            <a:rPr lang="en-GB" sz="2100" b="0" i="0" kern="1200" dirty="0">
              <a:latin typeface="Times New Roman" panose="02020603050405020304" pitchFamily="18" charset="0"/>
              <a:cs typeface="Times New Roman" panose="02020603050405020304" pitchFamily="18" charset="0"/>
            </a:rPr>
            <a:t>comments on commits as well. </a:t>
          </a:r>
          <a:endParaRPr lang="lv-LV" sz="2100" b="0" i="0" kern="1200" dirty="0">
            <a:latin typeface="Times New Roman" panose="02020603050405020304" pitchFamily="18" charset="0"/>
            <a:cs typeface="Times New Roman" panose="02020603050405020304" pitchFamily="18" charset="0"/>
          </a:endParaRPr>
        </a:p>
      </dsp:txBody>
      <dsp:txXfrm rot="-5400000">
        <a:off x="1405857" y="3702447"/>
        <a:ext cx="5328091" cy="11779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BEB20-6D37-44BA-969C-48BE3EEEB09F}">
      <dsp:nvSpPr>
        <dsp:cNvPr id="0" name=""/>
        <dsp:cNvSpPr/>
      </dsp:nvSpPr>
      <dsp:spPr>
        <a:xfrm>
          <a:off x="3380" y="248818"/>
          <a:ext cx="1537243" cy="73439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lv-LV" sz="1700" kern="1200" dirty="0"/>
            <a:t>1</a:t>
          </a:r>
          <a:endParaRPr lang="en-US" sz="1700" kern="1200" dirty="0"/>
        </a:p>
      </dsp:txBody>
      <dsp:txXfrm>
        <a:off x="3380" y="248818"/>
        <a:ext cx="1537243" cy="489600"/>
      </dsp:txXfrm>
    </dsp:sp>
    <dsp:sp modelId="{47DE03DB-E338-4AE2-88E1-0A69B04D6A82}">
      <dsp:nvSpPr>
        <dsp:cNvPr id="0" name=""/>
        <dsp:cNvSpPr/>
      </dsp:nvSpPr>
      <dsp:spPr>
        <a:xfrm>
          <a:off x="318238" y="738418"/>
          <a:ext cx="1537243" cy="4662675"/>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latin typeface="Times New Roman" panose="02020603050405020304" pitchFamily="18" charset="0"/>
              <a:cs typeface="Times New Roman" panose="02020603050405020304" pitchFamily="18" charset="0"/>
            </a:rPr>
            <a:t>Can add</a:t>
          </a:r>
          <a:r>
            <a:rPr lang="lv-LV" sz="1700" kern="1200" dirty="0">
              <a:latin typeface="Times New Roman" panose="02020603050405020304" pitchFamily="18" charset="0"/>
              <a:cs typeface="Times New Roman" panose="02020603050405020304" pitchFamily="18" charset="0"/>
            </a:rPr>
            <a:t> </a:t>
          </a:r>
          <a:r>
            <a:rPr lang="en-GB" sz="1700" kern="1200" dirty="0">
              <a:latin typeface="Times New Roman" panose="02020603050405020304" pitchFamily="18" charset="0"/>
              <a:cs typeface="Times New Roman" panose="02020603050405020304" pitchFamily="18" charset="0"/>
            </a:rPr>
            <a:t>employees</a:t>
          </a:r>
          <a:r>
            <a:rPr lang="lv-LV" sz="1700" kern="1200" dirty="0">
              <a:latin typeface="Times New Roman" panose="02020603050405020304" pitchFamily="18" charset="0"/>
              <a:cs typeface="Times New Roman" panose="02020603050405020304" pitchFamily="18" charset="0"/>
            </a:rPr>
            <a:t> in the database</a:t>
          </a:r>
          <a:r>
            <a:rPr lang="en-GB" sz="1700" kern="1200" dirty="0">
              <a:latin typeface="Times New Roman" panose="02020603050405020304" pitchFamily="18" charset="0"/>
              <a:cs typeface="Times New Roman" panose="02020603050405020304" pitchFamily="18" charset="0"/>
            </a:rPr>
            <a:t> with the role of manager, employee on </a:t>
          </a:r>
          <a:r>
            <a:rPr lang="lv-LV" sz="1700" kern="1200" dirty="0">
              <a:latin typeface="Times New Roman" panose="02020603050405020304" pitchFamily="18" charset="0"/>
              <a:cs typeface="Times New Roman" panose="02020603050405020304" pitchFamily="18" charset="0"/>
            </a:rPr>
            <a:t>fixed </a:t>
          </a:r>
          <a:r>
            <a:rPr lang="en-GB" sz="1700" kern="1200" dirty="0">
              <a:latin typeface="Times New Roman" panose="02020603050405020304" pitchFamily="18" charset="0"/>
              <a:cs typeface="Times New Roman" panose="02020603050405020304" pitchFamily="18" charset="0"/>
            </a:rPr>
            <a:t>salary, employee on hourly salary. </a:t>
          </a:r>
          <a:endParaRPr lang="en-US" sz="1700" kern="1200" dirty="0">
            <a:latin typeface="Times New Roman" panose="02020603050405020304" pitchFamily="18" charset="0"/>
            <a:cs typeface="Times New Roman" panose="02020603050405020304" pitchFamily="18" charset="0"/>
          </a:endParaRPr>
        </a:p>
      </dsp:txBody>
      <dsp:txXfrm>
        <a:off x="363262" y="783442"/>
        <a:ext cx="1447195" cy="4572627"/>
      </dsp:txXfrm>
    </dsp:sp>
    <dsp:sp modelId="{34FA64E5-24C6-4E28-9DCE-FD259A8E8290}">
      <dsp:nvSpPr>
        <dsp:cNvPr id="0" name=""/>
        <dsp:cNvSpPr/>
      </dsp:nvSpPr>
      <dsp:spPr>
        <a:xfrm>
          <a:off x="1773665" y="302253"/>
          <a:ext cx="494046" cy="38272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73665" y="378799"/>
        <a:ext cx="379227" cy="229637"/>
      </dsp:txXfrm>
    </dsp:sp>
    <dsp:sp modelId="{263C1065-BEC7-4551-8BEF-F5D89F7E8193}">
      <dsp:nvSpPr>
        <dsp:cNvPr id="0" name=""/>
        <dsp:cNvSpPr/>
      </dsp:nvSpPr>
      <dsp:spPr>
        <a:xfrm>
          <a:off x="2472787" y="248818"/>
          <a:ext cx="1537243" cy="734399"/>
        </a:xfrm>
        <a:prstGeom prst="roundRect">
          <a:avLst>
            <a:gd name="adj" fmla="val 10000"/>
          </a:avLst>
        </a:prstGeom>
        <a:solidFill>
          <a:schemeClr val="accent2">
            <a:hueOff val="17677"/>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lv-LV" sz="1700" kern="1200" dirty="0"/>
            <a:t>2</a:t>
          </a:r>
          <a:endParaRPr lang="en-US" sz="1700" kern="1200" dirty="0"/>
        </a:p>
      </dsp:txBody>
      <dsp:txXfrm>
        <a:off x="2472787" y="248818"/>
        <a:ext cx="1537243" cy="489600"/>
      </dsp:txXfrm>
    </dsp:sp>
    <dsp:sp modelId="{1B013E94-2B80-4FB2-8BBD-F7778D4E095E}">
      <dsp:nvSpPr>
        <dsp:cNvPr id="0" name=""/>
        <dsp:cNvSpPr/>
      </dsp:nvSpPr>
      <dsp:spPr>
        <a:xfrm>
          <a:off x="2787644" y="738418"/>
          <a:ext cx="1537243" cy="4662675"/>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latin typeface="Times New Roman" panose="02020603050405020304" pitchFamily="18" charset="0"/>
              <a:cs typeface="Times New Roman" panose="02020603050405020304" pitchFamily="18" charset="0"/>
            </a:rPr>
            <a:t>Can </a:t>
          </a:r>
          <a:r>
            <a:rPr lang="lv-LV" sz="1700" kern="1200" dirty="0">
              <a:latin typeface="Times New Roman" panose="02020603050405020304" pitchFamily="18" charset="0"/>
              <a:cs typeface="Times New Roman" panose="02020603050405020304" pitchFamily="18" charset="0"/>
            </a:rPr>
            <a:t>edit</a:t>
          </a:r>
          <a:r>
            <a:rPr lang="en-GB" sz="1700" kern="1200" dirty="0">
              <a:latin typeface="Times New Roman" panose="02020603050405020304" pitchFamily="18" charset="0"/>
              <a:cs typeface="Times New Roman" panose="02020603050405020304" pitchFamily="18" charset="0"/>
            </a:rPr>
            <a:t> employees</a:t>
          </a:r>
          <a:r>
            <a:rPr lang="lv-LV" sz="1700" kern="1200" dirty="0">
              <a:latin typeface="Times New Roman" panose="02020603050405020304" pitchFamily="18" charset="0"/>
              <a:cs typeface="Times New Roman" panose="02020603050405020304" pitchFamily="18" charset="0"/>
            </a:rPr>
            <a:t> in the database</a:t>
          </a:r>
          <a:r>
            <a:rPr lang="en-GB" sz="1700" kern="1200" dirty="0">
              <a:latin typeface="Times New Roman" panose="02020603050405020304" pitchFamily="18" charset="0"/>
              <a:cs typeface="Times New Roman" panose="02020603050405020304" pitchFamily="18" charset="0"/>
            </a:rPr>
            <a:t> with the role of manager, employee on </a:t>
          </a:r>
          <a:r>
            <a:rPr lang="lv-LV" sz="1700" kern="1200" dirty="0">
              <a:latin typeface="Times New Roman" panose="02020603050405020304" pitchFamily="18" charset="0"/>
              <a:cs typeface="Times New Roman" panose="02020603050405020304" pitchFamily="18" charset="0"/>
            </a:rPr>
            <a:t>fixed </a:t>
          </a:r>
          <a:r>
            <a:rPr lang="en-GB" sz="1700" kern="1200" dirty="0">
              <a:latin typeface="Times New Roman" panose="02020603050405020304" pitchFamily="18" charset="0"/>
              <a:cs typeface="Times New Roman" panose="02020603050405020304" pitchFamily="18" charset="0"/>
            </a:rPr>
            <a:t>salary, employee on hourly salary. </a:t>
          </a:r>
          <a:endParaRPr lang="en-US" sz="1700" kern="1200" dirty="0">
            <a:latin typeface="Times New Roman" panose="02020603050405020304" pitchFamily="18" charset="0"/>
            <a:cs typeface="Times New Roman" panose="02020603050405020304" pitchFamily="18" charset="0"/>
          </a:endParaRPr>
        </a:p>
      </dsp:txBody>
      <dsp:txXfrm>
        <a:off x="2832668" y="783442"/>
        <a:ext cx="1447195" cy="4572627"/>
      </dsp:txXfrm>
    </dsp:sp>
    <dsp:sp modelId="{60D7011F-C650-4884-A541-0A2171647AB5}">
      <dsp:nvSpPr>
        <dsp:cNvPr id="0" name=""/>
        <dsp:cNvSpPr/>
      </dsp:nvSpPr>
      <dsp:spPr>
        <a:xfrm>
          <a:off x="4243071" y="302253"/>
          <a:ext cx="494046" cy="382729"/>
        </a:xfrm>
        <a:prstGeom prst="rightArrow">
          <a:avLst>
            <a:gd name="adj1" fmla="val 60000"/>
            <a:gd name="adj2" fmla="val 50000"/>
          </a:avLst>
        </a:prstGeom>
        <a:solidFill>
          <a:schemeClr val="accent2">
            <a:hueOff val="35353"/>
            <a:satOff val="-34487"/>
            <a:lumOff val="-17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243071" y="378799"/>
        <a:ext cx="379227" cy="229637"/>
      </dsp:txXfrm>
    </dsp:sp>
    <dsp:sp modelId="{C0CB660A-FDFF-4927-AE7A-015E8594CEB5}">
      <dsp:nvSpPr>
        <dsp:cNvPr id="0" name=""/>
        <dsp:cNvSpPr/>
      </dsp:nvSpPr>
      <dsp:spPr>
        <a:xfrm>
          <a:off x="4942193" y="248818"/>
          <a:ext cx="1537243" cy="734399"/>
        </a:xfrm>
        <a:prstGeom prst="roundRect">
          <a:avLst>
            <a:gd name="adj" fmla="val 10000"/>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lv-LV" sz="1700" kern="1200" dirty="0"/>
            <a:t>3</a:t>
          </a:r>
          <a:endParaRPr lang="en-US" sz="1700" kern="1200" dirty="0"/>
        </a:p>
      </dsp:txBody>
      <dsp:txXfrm>
        <a:off x="4942193" y="248818"/>
        <a:ext cx="1537243" cy="489600"/>
      </dsp:txXfrm>
    </dsp:sp>
    <dsp:sp modelId="{D7AD760E-126A-4BF2-867C-0C4A0D1D3269}">
      <dsp:nvSpPr>
        <dsp:cNvPr id="0" name=""/>
        <dsp:cNvSpPr/>
      </dsp:nvSpPr>
      <dsp:spPr>
        <a:xfrm>
          <a:off x="5257050" y="738418"/>
          <a:ext cx="1537243" cy="4662675"/>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latin typeface="Times New Roman" panose="02020603050405020304" pitchFamily="18" charset="0"/>
              <a:cs typeface="Times New Roman" panose="02020603050405020304" pitchFamily="18" charset="0"/>
            </a:rPr>
            <a:t>Has the right to view the report for the selected period for all employees (periods can be per day, per week, per month) Can view </a:t>
          </a:r>
          <a:r>
            <a:rPr lang="lv-LV" sz="1700" kern="1200" dirty="0">
              <a:latin typeface="Times New Roman" panose="02020603050405020304" pitchFamily="18" charset="0"/>
              <a:cs typeface="Times New Roman" panose="02020603050405020304" pitchFamily="18" charset="0"/>
            </a:rPr>
            <a:t>worked </a:t>
          </a:r>
          <a:r>
            <a:rPr lang="en-GB" sz="1700" kern="1200" dirty="0">
              <a:latin typeface="Times New Roman" panose="02020603050405020304" pitchFamily="18" charset="0"/>
              <a:cs typeface="Times New Roman" panose="02020603050405020304" pitchFamily="18" charset="0"/>
            </a:rPr>
            <a:t>for the selected period for a specific employee</a:t>
          </a:r>
          <a:r>
            <a:rPr lang="lv-LV" sz="1700" kern="1200" dirty="0">
              <a:latin typeface="Times New Roman" panose="02020603050405020304" pitchFamily="18" charset="0"/>
              <a:cs typeface="Times New Roman" panose="02020603050405020304" pitchFamily="18" charset="0"/>
            </a:rPr>
            <a:t>.</a:t>
          </a:r>
          <a:endParaRPr lang="lv-LV" sz="1700" b="0" i="0" kern="1200" dirty="0">
            <a:latin typeface="Times New Roman" panose="02020603050405020304" pitchFamily="18" charset="0"/>
            <a:cs typeface="Times New Roman" panose="02020603050405020304" pitchFamily="18" charset="0"/>
          </a:endParaRPr>
        </a:p>
      </dsp:txBody>
      <dsp:txXfrm>
        <a:off x="5302074" y="783442"/>
        <a:ext cx="1447195" cy="45726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BEB20-6D37-44BA-969C-48BE3EEEB09F}">
      <dsp:nvSpPr>
        <dsp:cNvPr id="0" name=""/>
        <dsp:cNvSpPr/>
      </dsp:nvSpPr>
      <dsp:spPr>
        <a:xfrm>
          <a:off x="0" y="16956"/>
          <a:ext cx="5642070" cy="280800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247650" numCol="1" spcCol="1270" anchor="t" anchorCtr="0">
          <a:noAutofit/>
        </a:bodyPr>
        <a:lstStyle/>
        <a:p>
          <a:pPr marL="0" lvl="0" indent="0" algn="l" defTabSz="2889250">
            <a:lnSpc>
              <a:spcPct val="90000"/>
            </a:lnSpc>
            <a:spcBef>
              <a:spcPct val="0"/>
            </a:spcBef>
            <a:spcAft>
              <a:spcPct val="35000"/>
            </a:spcAft>
            <a:buNone/>
          </a:pPr>
          <a:r>
            <a:rPr lang="lv-LV" sz="6500" kern="1200" dirty="0"/>
            <a:t>1</a:t>
          </a:r>
          <a:endParaRPr lang="en-US" sz="6500" kern="1200" dirty="0"/>
        </a:p>
      </dsp:txBody>
      <dsp:txXfrm>
        <a:off x="0" y="16956"/>
        <a:ext cx="5642070" cy="1872000"/>
      </dsp:txXfrm>
    </dsp:sp>
    <dsp:sp modelId="{47DE03DB-E338-4AE2-88E1-0A69B04D6A82}">
      <dsp:nvSpPr>
        <dsp:cNvPr id="0" name=""/>
        <dsp:cNvSpPr/>
      </dsp:nvSpPr>
      <dsp:spPr>
        <a:xfrm>
          <a:off x="1155604" y="1888956"/>
          <a:ext cx="5642070" cy="3744000"/>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lv-LV" sz="1800" kern="1200" dirty="0">
              <a:latin typeface="Times New Roman" panose="02020603050405020304" pitchFamily="18" charset="0"/>
              <a:cs typeface="Times New Roman" panose="02020603050405020304" pitchFamily="18" charset="0"/>
            </a:rPr>
            <a:t>The user could input the gross salary and taking an account the taxes, the net salary will be calculated.</a:t>
          </a:r>
          <a:endParaRPr lang="en-US" sz="1800" kern="1200" dirty="0">
            <a:latin typeface="Times New Roman" panose="02020603050405020304" pitchFamily="18" charset="0"/>
            <a:cs typeface="Times New Roman" panose="02020603050405020304" pitchFamily="18" charset="0"/>
          </a:endParaRPr>
        </a:p>
      </dsp:txBody>
      <dsp:txXfrm>
        <a:off x="1265262" y="1998614"/>
        <a:ext cx="5422754" cy="35246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BEB20-6D37-44BA-969C-48BE3EEEB09F}">
      <dsp:nvSpPr>
        <dsp:cNvPr id="0" name=""/>
        <dsp:cNvSpPr/>
      </dsp:nvSpPr>
      <dsp:spPr>
        <a:xfrm>
          <a:off x="0" y="16956"/>
          <a:ext cx="5642070" cy="280800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247650" numCol="1" spcCol="1270" anchor="t" anchorCtr="0">
          <a:noAutofit/>
        </a:bodyPr>
        <a:lstStyle/>
        <a:p>
          <a:pPr marL="0" lvl="0" indent="0" algn="l" defTabSz="2889250">
            <a:lnSpc>
              <a:spcPct val="90000"/>
            </a:lnSpc>
            <a:spcBef>
              <a:spcPct val="0"/>
            </a:spcBef>
            <a:spcAft>
              <a:spcPct val="35000"/>
            </a:spcAft>
            <a:buNone/>
          </a:pPr>
          <a:r>
            <a:rPr lang="lv-LV" sz="6500" kern="1200" dirty="0"/>
            <a:t>1</a:t>
          </a:r>
          <a:endParaRPr lang="en-US" sz="6500" kern="1200" dirty="0"/>
        </a:p>
      </dsp:txBody>
      <dsp:txXfrm>
        <a:off x="0" y="16956"/>
        <a:ext cx="5642070" cy="1872000"/>
      </dsp:txXfrm>
    </dsp:sp>
    <dsp:sp modelId="{47DE03DB-E338-4AE2-88E1-0A69B04D6A82}">
      <dsp:nvSpPr>
        <dsp:cNvPr id="0" name=""/>
        <dsp:cNvSpPr/>
      </dsp:nvSpPr>
      <dsp:spPr>
        <a:xfrm>
          <a:off x="1155604" y="1888956"/>
          <a:ext cx="5642070" cy="3744000"/>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dirty="0"/>
            <a:t>Can view his hours worked and salary for the period</a:t>
          </a:r>
          <a:r>
            <a:rPr lang="lv-LV" sz="1800" kern="1200" dirty="0"/>
            <a:t>.</a:t>
          </a:r>
          <a:endParaRPr lang="en-US" sz="1800" kern="1200" dirty="0">
            <a:latin typeface="Times New Roman" panose="02020603050405020304" pitchFamily="18" charset="0"/>
            <a:cs typeface="Times New Roman" panose="02020603050405020304" pitchFamily="18" charset="0"/>
          </a:endParaRPr>
        </a:p>
      </dsp:txBody>
      <dsp:txXfrm>
        <a:off x="1265262" y="1998614"/>
        <a:ext cx="5422754" cy="35246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BEFDF-36FB-42E7-8786-B2303F266E05}">
      <dsp:nvSpPr>
        <dsp:cNvPr id="0" name=""/>
        <dsp:cNvSpPr/>
      </dsp:nvSpPr>
      <dsp:spPr>
        <a:xfrm rot="5400000">
          <a:off x="316778" y="1865873"/>
          <a:ext cx="1192438" cy="1357548"/>
        </a:xfrm>
        <a:prstGeom prst="bentUpArrow">
          <a:avLst>
            <a:gd name="adj1" fmla="val 32840"/>
            <a:gd name="adj2" fmla="val 25000"/>
            <a:gd name="adj3" fmla="val 35780"/>
          </a:avLst>
        </a:prstGeom>
        <a:solidFill>
          <a:schemeClr val="accent2">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6FD8E7-CEA8-40F1-B594-BBA612507C13}">
      <dsp:nvSpPr>
        <dsp:cNvPr id="0" name=""/>
        <dsp:cNvSpPr/>
      </dsp:nvSpPr>
      <dsp:spPr>
        <a:xfrm>
          <a:off x="854" y="544031"/>
          <a:ext cx="2007364" cy="1405089"/>
        </a:xfrm>
        <a:prstGeom prst="roundRect">
          <a:avLst>
            <a:gd name="adj" fmla="val 1667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lv-LV" sz="6100" kern="1200" dirty="0"/>
            <a:t>1</a:t>
          </a:r>
          <a:endParaRPr lang="en-US" sz="6100" kern="1200" dirty="0"/>
        </a:p>
      </dsp:txBody>
      <dsp:txXfrm>
        <a:off x="69457" y="612634"/>
        <a:ext cx="1870158" cy="1267883"/>
      </dsp:txXfrm>
    </dsp:sp>
    <dsp:sp modelId="{58195D3D-E27E-434A-B6E2-D8E570DEDE94}">
      <dsp:nvSpPr>
        <dsp:cNvPr id="0" name=""/>
        <dsp:cNvSpPr/>
      </dsp:nvSpPr>
      <dsp:spPr>
        <a:xfrm>
          <a:off x="2000378" y="435008"/>
          <a:ext cx="1459965" cy="1135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GB" sz="800" kern="1200" dirty="0"/>
            <a:t>The data will be entered into </a:t>
          </a:r>
          <a:r>
            <a:rPr lang="lv-LV" sz="800" kern="1200" dirty="0"/>
            <a:t>sql file </a:t>
          </a:r>
          <a:r>
            <a:rPr lang="en-GB" sz="800" kern="1200" dirty="0"/>
            <a:t>(</a:t>
          </a:r>
          <a:r>
            <a:rPr lang="lv-LV" sz="800" kern="1200" dirty="0"/>
            <a:t>the database will be used</a:t>
          </a:r>
          <a:r>
            <a:rPr lang="en-GB" sz="800" kern="1200" dirty="0"/>
            <a:t>).</a:t>
          </a:r>
          <a:endParaRPr lang="en-US" sz="800" kern="1200" dirty="0">
            <a:latin typeface="Times New Roman" panose="02020603050405020304" pitchFamily="18" charset="0"/>
            <a:cs typeface="Times New Roman" panose="02020603050405020304" pitchFamily="18" charset="0"/>
          </a:endParaRPr>
        </a:p>
      </dsp:txBody>
      <dsp:txXfrm>
        <a:off x="2000378" y="435008"/>
        <a:ext cx="1459965" cy="1135655"/>
      </dsp:txXfrm>
    </dsp:sp>
    <dsp:sp modelId="{06F01A42-7359-4133-8696-6C22732B0AB8}">
      <dsp:nvSpPr>
        <dsp:cNvPr id="0" name=""/>
        <dsp:cNvSpPr/>
      </dsp:nvSpPr>
      <dsp:spPr>
        <a:xfrm rot="5400000">
          <a:off x="1981096" y="3444252"/>
          <a:ext cx="1192438" cy="1357548"/>
        </a:xfrm>
        <a:prstGeom prst="bentUpArrow">
          <a:avLst>
            <a:gd name="adj1" fmla="val 32840"/>
            <a:gd name="adj2" fmla="val 25000"/>
            <a:gd name="adj3" fmla="val 35780"/>
          </a:avLst>
        </a:prstGeom>
        <a:solidFill>
          <a:schemeClr val="accent2">
            <a:tint val="50000"/>
            <a:hueOff val="175470"/>
            <a:satOff val="-45940"/>
            <a:lumOff val="75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7C006D-8F66-4E94-9439-8138F26BF545}">
      <dsp:nvSpPr>
        <dsp:cNvPr id="0" name=""/>
        <dsp:cNvSpPr/>
      </dsp:nvSpPr>
      <dsp:spPr>
        <a:xfrm>
          <a:off x="1665172" y="2122411"/>
          <a:ext cx="2007364" cy="1405089"/>
        </a:xfrm>
        <a:prstGeom prst="roundRect">
          <a:avLst>
            <a:gd name="adj" fmla="val 16670"/>
          </a:avLst>
        </a:prstGeom>
        <a:solidFill>
          <a:schemeClr val="accent2">
            <a:hueOff val="17677"/>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lv-LV" sz="6100" kern="1200" dirty="0"/>
            <a:t>2</a:t>
          </a:r>
          <a:endParaRPr lang="en-US" sz="6100" kern="1200" dirty="0"/>
        </a:p>
      </dsp:txBody>
      <dsp:txXfrm>
        <a:off x="1733775" y="2191014"/>
        <a:ext cx="1870158" cy="1267883"/>
      </dsp:txXfrm>
    </dsp:sp>
    <dsp:sp modelId="{9F9FEE24-FB3B-4AE9-8539-029D1225335D}">
      <dsp:nvSpPr>
        <dsp:cNvPr id="0" name=""/>
        <dsp:cNvSpPr/>
      </dsp:nvSpPr>
      <dsp:spPr>
        <a:xfrm>
          <a:off x="2824131" y="2221406"/>
          <a:ext cx="3973543" cy="1135655"/>
        </a:xfrm>
        <a:prstGeom prst="flowChartCollate">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GB" sz="800" kern="1200" dirty="0"/>
            <a:t>An example of information from a file with a list of hours worked by employees:</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GB" sz="800" i="1" kern="1200" dirty="0"/>
            <a:t>07/01/2021, surname, 8 //</a:t>
          </a:r>
          <a:r>
            <a:rPr lang="lv-LV" sz="800" i="1" kern="1200" dirty="0"/>
            <a:t>worked hours</a:t>
          </a:r>
          <a:endParaRPr lang="en-US" sz="800" kern="1200" dirty="0">
            <a:latin typeface="Times New Roman" panose="02020603050405020304" pitchFamily="18" charset="0"/>
            <a:cs typeface="Times New Roman" panose="02020603050405020304" pitchFamily="18" charset="0"/>
          </a:endParaRPr>
        </a:p>
      </dsp:txBody>
      <dsp:txXfrm>
        <a:off x="3817517" y="2505320"/>
        <a:ext cx="1986771" cy="567827"/>
      </dsp:txXfrm>
    </dsp:sp>
    <dsp:sp modelId="{B6963743-EFEE-4D68-BF1C-08F1FC474C5E}">
      <dsp:nvSpPr>
        <dsp:cNvPr id="0" name=""/>
        <dsp:cNvSpPr/>
      </dsp:nvSpPr>
      <dsp:spPr>
        <a:xfrm>
          <a:off x="3329490" y="3700790"/>
          <a:ext cx="2007364" cy="1405089"/>
        </a:xfrm>
        <a:prstGeom prst="roundRect">
          <a:avLst>
            <a:gd name="adj" fmla="val 16670"/>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lv-LV" sz="6100" kern="1200" dirty="0"/>
            <a:t>3</a:t>
          </a:r>
          <a:endParaRPr lang="en-US" sz="6100" kern="1200" dirty="0"/>
        </a:p>
      </dsp:txBody>
      <dsp:txXfrm>
        <a:off x="3398093" y="3769393"/>
        <a:ext cx="1870158" cy="1267883"/>
      </dsp:txXfrm>
    </dsp:sp>
    <dsp:sp modelId="{C8B88751-3419-49A1-99BB-8CABA9CE3D44}">
      <dsp:nvSpPr>
        <dsp:cNvPr id="0" name=""/>
        <dsp:cNvSpPr/>
      </dsp:nvSpPr>
      <dsp:spPr>
        <a:xfrm>
          <a:off x="5336854" y="3834797"/>
          <a:ext cx="1459965" cy="1135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en-GB" sz="900" kern="1200" dirty="0"/>
            <a:t>The list of employees will look like this:</a:t>
          </a:r>
          <a:endParaRPr lang="lv-LV" sz="900" b="0" i="1" kern="1200" dirty="0">
            <a:latin typeface="Times New Roman" panose="02020603050405020304" pitchFamily="18" charset="0"/>
            <a:cs typeface="Times New Roman" panose="02020603050405020304" pitchFamily="18" charset="0"/>
          </a:endParaRPr>
        </a:p>
        <a:p>
          <a:pPr marL="57150" lvl="1" indent="-57150" algn="l" defTabSz="400050">
            <a:lnSpc>
              <a:spcPct val="90000"/>
            </a:lnSpc>
            <a:spcBef>
              <a:spcPct val="0"/>
            </a:spcBef>
            <a:spcAft>
              <a:spcPct val="15000"/>
            </a:spcAft>
            <a:buChar char="•"/>
          </a:pPr>
          <a:r>
            <a:rPr lang="en-GB" sz="900" kern="1200" dirty="0"/>
            <a:t> </a:t>
          </a:r>
          <a:r>
            <a:rPr lang="en-GB" sz="900" i="1" kern="1200" dirty="0"/>
            <a:t>Surname, manager // manager</a:t>
          </a:r>
          <a:endParaRPr lang="lv-LV" sz="900" b="0" i="1" kern="1200" dirty="0">
            <a:latin typeface="Times New Roman" panose="02020603050405020304" pitchFamily="18" charset="0"/>
            <a:cs typeface="Times New Roman" panose="02020603050405020304" pitchFamily="18" charset="0"/>
          </a:endParaRPr>
        </a:p>
        <a:p>
          <a:pPr marL="57150" lvl="1" indent="-57150" algn="l" defTabSz="400050">
            <a:lnSpc>
              <a:spcPct val="90000"/>
            </a:lnSpc>
            <a:spcBef>
              <a:spcPct val="0"/>
            </a:spcBef>
            <a:spcAft>
              <a:spcPct val="15000"/>
            </a:spcAft>
            <a:buChar char="•"/>
          </a:pPr>
          <a:r>
            <a:rPr lang="en-GB" sz="900" i="1" kern="1200" dirty="0"/>
            <a:t> Surname, employee // fixed rate</a:t>
          </a:r>
          <a:endParaRPr lang="lv-LV" sz="900" b="0" i="1" kern="1200" dirty="0">
            <a:latin typeface="Times New Roman" panose="02020603050405020304" pitchFamily="18" charset="0"/>
            <a:cs typeface="Times New Roman" panose="02020603050405020304" pitchFamily="18" charset="0"/>
          </a:endParaRPr>
        </a:p>
        <a:p>
          <a:pPr marL="57150" lvl="1" indent="-57150" algn="l" defTabSz="400050">
            <a:lnSpc>
              <a:spcPct val="90000"/>
            </a:lnSpc>
            <a:spcBef>
              <a:spcPct val="0"/>
            </a:spcBef>
            <a:spcAft>
              <a:spcPct val="15000"/>
            </a:spcAft>
            <a:buChar char="•"/>
          </a:pPr>
          <a:r>
            <a:rPr lang="en-GB" sz="900" i="1" kern="1200" dirty="0"/>
            <a:t>Surname, </a:t>
          </a:r>
          <a:r>
            <a:rPr lang="lv-LV" sz="900" i="1" kern="1200" dirty="0"/>
            <a:t>employee hourly rate</a:t>
          </a:r>
          <a:r>
            <a:rPr lang="en-GB" sz="900" i="1" kern="1200" dirty="0"/>
            <a:t> // hourly rate</a:t>
          </a:r>
          <a:r>
            <a:rPr lang="en-GB" sz="900" b="0" i="1" kern="1200" dirty="0">
              <a:latin typeface="Times New Roman" panose="02020603050405020304" pitchFamily="18" charset="0"/>
              <a:cs typeface="Times New Roman" panose="02020603050405020304" pitchFamily="18" charset="0"/>
            </a:rPr>
            <a:t>.</a:t>
          </a:r>
          <a:endParaRPr lang="lv-LV" sz="900" b="0" i="1" kern="1200" dirty="0">
            <a:latin typeface="Times New Roman" panose="02020603050405020304" pitchFamily="18" charset="0"/>
            <a:cs typeface="Times New Roman" panose="02020603050405020304" pitchFamily="18" charset="0"/>
          </a:endParaRPr>
        </a:p>
      </dsp:txBody>
      <dsp:txXfrm>
        <a:off x="5336854" y="3834797"/>
        <a:ext cx="1459965" cy="113565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lnSpc>
                <a:spcPct val="107000"/>
              </a:lnSpc>
              <a:spcBef>
                <a:spcPts val="2000"/>
              </a:spcBef>
              <a:spcAft>
                <a:spcPts val="600"/>
              </a:spcAft>
            </a:pPr>
            <a:r>
              <a:rPr lang="lv-LV"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Software Development of Salary Calculation for different positions in the company «X»</a:t>
            </a:r>
            <a:endParaRPr lang="lv-LV"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838983" y="4608576"/>
            <a:ext cx="3773009" cy="774186"/>
          </a:xfrm>
        </p:spPr>
        <p:txBody>
          <a:bodyPr anchor="t">
            <a:normAutofit fontScale="77500" lnSpcReduction="20000"/>
          </a:bodyPr>
          <a:lstStyle/>
          <a:p>
            <a:pPr>
              <a:lnSpc>
                <a:spcPct val="100000"/>
              </a:lnSpc>
            </a:pPr>
            <a:r>
              <a:rPr lang="lv-LV" sz="1600" dirty="0"/>
              <a:t>Team Nr.3</a:t>
            </a:r>
          </a:p>
          <a:p>
            <a:pPr algn="ctr">
              <a:lnSpc>
                <a:spcPct val="100000"/>
              </a:lnSpc>
            </a:pPr>
            <a:r>
              <a:rPr lang="lv-LV" sz="1600" dirty="0"/>
              <a:t>//Marija Borisova &amp; Anita Vlasova//</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5798F-2D89-41D6-BC0F-605EAE7A099B}"/>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3400" dirty="0">
                <a:solidFill>
                  <a:schemeClr val="tx1">
                    <a:lumMod val="75000"/>
                    <a:lumOff val="25000"/>
                  </a:schemeClr>
                </a:solidFill>
              </a:rPr>
              <a:t>The structure of the project is:</a:t>
            </a:r>
          </a:p>
        </p:txBody>
      </p:sp>
      <p:cxnSp>
        <p:nvCxnSpPr>
          <p:cNvPr id="18" name="Straight Connector 17">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6064660C-A93F-49BC-A186-1838113738D6}"/>
              </a:ext>
            </a:extLst>
          </p:cNvPr>
          <p:cNvPicPr>
            <a:picLocks noChangeAspect="1"/>
          </p:cNvPicPr>
          <p:nvPr/>
        </p:nvPicPr>
        <p:blipFill>
          <a:blip r:embed="rId2"/>
          <a:stretch>
            <a:fillRect/>
          </a:stretch>
        </p:blipFill>
        <p:spPr>
          <a:xfrm>
            <a:off x="3927504" y="1007536"/>
            <a:ext cx="8264496" cy="4639732"/>
          </a:xfrm>
          <a:prstGeom prst="rect">
            <a:avLst/>
          </a:prstGeom>
        </p:spPr>
      </p:pic>
    </p:spTree>
    <p:extLst>
      <p:ext uri="{BB962C8B-B14F-4D97-AF65-F5344CB8AC3E}">
        <p14:creationId xmlns:p14="http://schemas.microsoft.com/office/powerpoint/2010/main" val="375553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374D5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B5798F-2D89-41D6-BC0F-605EAE7A099B}"/>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t>The structure of the project is: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9ED1168-AB89-4BAE-9D8C-6F9B0C4C5434}"/>
              </a:ext>
            </a:extLst>
          </p:cNvPr>
          <p:cNvSpPr txBox="1"/>
          <p:nvPr/>
        </p:nvSpPr>
        <p:spPr>
          <a:xfrm>
            <a:off x="4736490" y="1485271"/>
            <a:ext cx="7248363" cy="1449499"/>
          </a:xfrm>
          <a:prstGeom prst="rect">
            <a:avLst/>
          </a:prstGeom>
          <a:noFill/>
        </p:spPr>
        <p:txBody>
          <a:bodyPr wrap="square">
            <a:spAutoFit/>
          </a:bodyPr>
          <a:lstStyle/>
          <a:p>
            <a:pPr marL="342900" lvl="0" indent="-342900">
              <a:lnSpc>
                <a:spcPct val="107000"/>
              </a:lnSpc>
              <a:buFont typeface="+mj-lt"/>
              <a:buAutoNum type="arabicPeriod"/>
            </a:pPr>
            <a:r>
              <a:rPr lang="lv-LV" sz="1200" dirty="0">
                <a:latin typeface="Times New Roman" panose="02020603050405020304" pitchFamily="18" charset="0"/>
                <a:ea typeface="Times New Roman" panose="02020603050405020304" pitchFamily="18" charset="0"/>
                <a:cs typeface="Times New Roman" panose="02020603050405020304" pitchFamily="18" charset="0"/>
              </a:rPr>
              <a:t>The classes</a:t>
            </a:r>
            <a:r>
              <a:rPr lang="ru-RU"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Class Library</a:t>
            </a:r>
            <a:r>
              <a:rPr lang="ru-RU" sz="1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lv-LV" sz="1200" dirty="0">
                <a:effectLst/>
                <a:latin typeface="Times New Roman" panose="02020603050405020304" pitchFamily="18" charset="0"/>
                <a:ea typeface="Times New Roman" panose="02020603050405020304" pitchFamily="18" charset="0"/>
                <a:cs typeface="Times New Roman" panose="02020603050405020304" pitchFamily="18" charset="0"/>
              </a:rPr>
              <a:t> for all the main modules of our project were created (NetSalaryCalculator.BLL (business logic); NetSalaryCalculator.DAL (database/repository and connections with SQL server); NetSalaryCalculator.Entity (objects with their properties); </a:t>
            </a:r>
            <a:r>
              <a:rPr lang="lv-LV" sz="1100" dirty="0">
                <a:effectLst/>
                <a:latin typeface="Times New Roman" panose="02020603050405020304" pitchFamily="18" charset="0"/>
                <a:ea typeface="Times New Roman" panose="02020603050405020304" pitchFamily="18" charset="0"/>
                <a:cs typeface="Times New Roman" panose="02020603050405020304" pitchFamily="18" charset="0"/>
              </a:rPr>
              <a:t>NetSalaryCalculator.UI (API.NET MVC model with Models, Controllers and Views patterns)</a:t>
            </a: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lv-LV" sz="1200" dirty="0">
                <a:effectLst/>
                <a:latin typeface="Times New Roman" panose="02020603050405020304" pitchFamily="18" charset="0"/>
                <a:ea typeface="Times New Roman" panose="02020603050405020304" pitchFamily="18" charset="0"/>
                <a:cs typeface="Times New Roman" panose="02020603050405020304" pitchFamily="18" charset="0"/>
              </a:rPr>
              <a:t>MVC</a:t>
            </a:r>
            <a:r>
              <a:rPr lang="ru-RU"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UI</a:t>
            </a:r>
            <a:r>
              <a:rPr lang="ru-RU"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lv-LV" sz="1200" dirty="0">
                <a:effectLst/>
                <a:latin typeface="Times New Roman" panose="02020603050405020304" pitchFamily="18" charset="0"/>
                <a:ea typeface="Times New Roman" panose="02020603050405020304" pitchFamily="18" charset="0"/>
                <a:cs typeface="Times New Roman" panose="02020603050405020304" pitchFamily="18" charset="0"/>
              </a:rPr>
              <a:t>in which all should be connected for input of the necessary result</a:t>
            </a:r>
          </a:p>
          <a:p>
            <a:pPr marL="342900" lvl="0" indent="-342900">
              <a:lnSpc>
                <a:spcPct val="107000"/>
              </a:lnSpc>
              <a:buFont typeface="+mj-lt"/>
              <a:buAutoNum type="arabicPeriod"/>
            </a:pPr>
            <a:r>
              <a:rPr lang="lv-LV" sz="1200" dirty="0">
                <a:latin typeface="Times New Roman" panose="02020603050405020304" pitchFamily="18" charset="0"/>
                <a:ea typeface="Calibri" panose="020F0502020204030204" pitchFamily="34" charset="0"/>
                <a:cs typeface="Times New Roman" panose="02020603050405020304" pitchFamily="18" charset="0"/>
              </a:rPr>
              <a:t>Set dependencies between classes.</a:t>
            </a: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lv-LV" sz="1200" dirty="0">
                <a:latin typeface="Times New Roman" panose="02020603050405020304" pitchFamily="18" charset="0"/>
                <a:ea typeface="Times New Roman" panose="02020603050405020304" pitchFamily="18" charset="0"/>
                <a:cs typeface="Times New Roman" panose="02020603050405020304" pitchFamily="18" charset="0"/>
              </a:rPr>
              <a:t>Repository</a:t>
            </a:r>
            <a:r>
              <a:rPr lang="lv-LV"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lv-LV" sz="1200" dirty="0">
                <a:effectLst/>
                <a:latin typeface="Times New Roman" panose="02020603050405020304" pitchFamily="18" charset="0"/>
                <a:ea typeface="Calibri" panose="020F0502020204030204" pitchFamily="34" charset="0"/>
                <a:cs typeface="Times New Roman" panose="02020603050405020304" pitchFamily="18" charset="0"/>
              </a:rPr>
              <a:t>is for saving of the data base, which consists of the files (*.</a:t>
            </a:r>
            <a:r>
              <a:rPr lang="lv-LV" sz="1200" dirty="0">
                <a:latin typeface="Times New Roman" panose="02020603050405020304" pitchFamily="18" charset="0"/>
                <a:ea typeface="Calibri" panose="020F0502020204030204" pitchFamily="34" charset="0"/>
                <a:cs typeface="Times New Roman" panose="02020603050405020304" pitchFamily="18" charset="0"/>
              </a:rPr>
              <a:t>sql</a:t>
            </a:r>
            <a:r>
              <a:rPr lang="lv-LV"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033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FABB-1D6E-4271-A51C-27B246E44CE9}"/>
              </a:ext>
            </a:extLst>
          </p:cNvPr>
          <p:cNvSpPr>
            <a:spLocks noGrp="1"/>
          </p:cNvSpPr>
          <p:nvPr>
            <p:ph type="title"/>
          </p:nvPr>
        </p:nvSpPr>
        <p:spPr/>
        <p:txBody>
          <a:bodyPr/>
          <a:lstStyle/>
          <a:p>
            <a:endParaRPr lang="lv-LV"/>
          </a:p>
        </p:txBody>
      </p:sp>
      <p:pic>
        <p:nvPicPr>
          <p:cNvPr id="3" name="Picture 2">
            <a:extLst>
              <a:ext uri="{FF2B5EF4-FFF2-40B4-BE49-F238E27FC236}">
                <a16:creationId xmlns:a16="http://schemas.microsoft.com/office/drawing/2014/main" id="{44A6D12A-9B9B-410F-9CD4-45B429B44EAE}"/>
              </a:ext>
              <a:ext uri="{C183D7F6-B498-43B3-948B-1728B52AA6E4}">
                <adec:decorative xmlns:adec="http://schemas.microsoft.com/office/drawing/2017/decorative" val="1"/>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4" name="TextBox 3">
            <a:extLst>
              <a:ext uri="{FF2B5EF4-FFF2-40B4-BE49-F238E27FC236}">
                <a16:creationId xmlns:a16="http://schemas.microsoft.com/office/drawing/2014/main" id="{2E8F60B9-BE31-494F-9A0C-75C3358BDC01}"/>
              </a:ext>
            </a:extLst>
          </p:cNvPr>
          <p:cNvSpPr txBox="1"/>
          <p:nvPr/>
        </p:nvSpPr>
        <p:spPr>
          <a:xfrm>
            <a:off x="414867" y="1608667"/>
            <a:ext cx="6333066" cy="1200329"/>
          </a:xfrm>
          <a:prstGeom prst="rect">
            <a:avLst/>
          </a:prstGeom>
          <a:noFill/>
        </p:spPr>
        <p:txBody>
          <a:bodyPr wrap="square" rtlCol="0">
            <a:spAutoFit/>
          </a:bodyPr>
          <a:lstStyle/>
          <a:p>
            <a:r>
              <a:rPr lang="lv-LV" sz="3600" dirty="0"/>
              <a:t>Thank you for attention!</a:t>
            </a:r>
          </a:p>
          <a:p>
            <a:r>
              <a:rPr lang="lv-LV" sz="3600" dirty="0"/>
              <a:t>Please, your questions.</a:t>
            </a:r>
          </a:p>
        </p:txBody>
      </p:sp>
    </p:spTree>
    <p:extLst>
      <p:ext uri="{BB962C8B-B14F-4D97-AF65-F5344CB8AC3E}">
        <p14:creationId xmlns:p14="http://schemas.microsoft.com/office/powerpoint/2010/main" val="239123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CBFC82-3DA2-4090-B2DD-2761035B191E}"/>
              </a:ext>
              <a:ext uri="{C183D7F6-B498-43B3-948B-1728B52AA6E4}">
                <adec:decorative xmlns:adec="http://schemas.microsoft.com/office/drawing/2017/decorative" val="1"/>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 name="TextBox 2">
            <a:extLst>
              <a:ext uri="{FF2B5EF4-FFF2-40B4-BE49-F238E27FC236}">
                <a16:creationId xmlns:a16="http://schemas.microsoft.com/office/drawing/2014/main" id="{0F0B3C74-7304-47DC-9C09-5CB7341D1913}"/>
              </a:ext>
            </a:extLst>
          </p:cNvPr>
          <p:cNvSpPr txBox="1"/>
          <p:nvPr/>
        </p:nvSpPr>
        <p:spPr>
          <a:xfrm>
            <a:off x="6858001" y="5477933"/>
            <a:ext cx="4047065" cy="369332"/>
          </a:xfrm>
          <a:prstGeom prst="rect">
            <a:avLst/>
          </a:prstGeom>
          <a:noFill/>
        </p:spPr>
        <p:txBody>
          <a:bodyPr wrap="square" rtlCol="0">
            <a:spAutoFit/>
          </a:bodyPr>
          <a:lstStyle/>
          <a:p>
            <a:r>
              <a:rPr lang="lv-LV" dirty="0"/>
              <a:t>SEE YOU IN THE BOOTCAMP MODUL! </a:t>
            </a:r>
            <a:r>
              <a:rPr lang="lv-LV" dirty="0">
                <a:sym typeface="Wingdings" panose="05000000000000000000" pitchFamily="2" charset="2"/>
              </a:rPr>
              <a:t></a:t>
            </a:r>
            <a:endParaRPr lang="lv-LV" dirty="0"/>
          </a:p>
        </p:txBody>
      </p:sp>
    </p:spTree>
    <p:extLst>
      <p:ext uri="{BB962C8B-B14F-4D97-AF65-F5344CB8AC3E}">
        <p14:creationId xmlns:p14="http://schemas.microsoft.com/office/powerpoint/2010/main" val="40960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9398-41A4-472A-96B7-DD96780C2D4D}"/>
              </a:ext>
            </a:extLst>
          </p:cNvPr>
          <p:cNvSpPr>
            <a:spLocks noGrp="1"/>
          </p:cNvSpPr>
          <p:nvPr>
            <p:ph type="title"/>
          </p:nvPr>
        </p:nvSpPr>
        <p:spPr/>
        <p:txBody>
          <a:bodyPr/>
          <a:lstStyle/>
          <a:p>
            <a:pPr algn="ctr"/>
            <a:r>
              <a:rPr lang="lv-LV" dirty="0"/>
              <a:t>AIM</a:t>
            </a:r>
          </a:p>
        </p:txBody>
      </p:sp>
      <p:sp>
        <p:nvSpPr>
          <p:cNvPr id="3" name="Title 1">
            <a:extLst>
              <a:ext uri="{FF2B5EF4-FFF2-40B4-BE49-F238E27FC236}">
                <a16:creationId xmlns:a16="http://schemas.microsoft.com/office/drawing/2014/main" id="{03569F9D-39F4-413B-829A-7D24BD8A8A00}"/>
              </a:ext>
            </a:extLst>
          </p:cNvPr>
          <p:cNvSpPr txBox="1">
            <a:spLocks/>
          </p:cNvSpPr>
          <p:nvPr/>
        </p:nvSpPr>
        <p:spPr>
          <a:xfrm>
            <a:off x="1066800" y="2614032"/>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lnSpc>
                <a:spcPct val="107000"/>
              </a:lnSpc>
              <a:spcAft>
                <a:spcPts val="800"/>
              </a:spcAft>
            </a:pPr>
            <a:r>
              <a:rPr lang="lv-LV" sz="1800" dirty="0">
                <a:effectLst/>
                <a:latin typeface="Times New Roman" panose="02020603050405020304" pitchFamily="18" charset="0"/>
                <a:ea typeface="Times New Roman" panose="02020603050405020304" pitchFamily="18" charset="0"/>
                <a:cs typeface="Times New Roman" panose="02020603050405020304" pitchFamily="18" charset="0"/>
              </a:rPr>
              <a:t>To develop the application, which could keep tracking the employees’ worked hours and, based on the wage rate, calculate the salary, taking on account taxes and additional conditions for calculation. The application should also be able to build the report by period and salary for all the employees.</a:t>
            </a:r>
            <a:endParaRPr lang="lv-LV"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D2CAB012-6F0E-4CDE-A0B7-E40C4712E31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lv-LV" altLang="lv-LV"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887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lv-LV" sz="3600" dirty="0">
                <a:solidFill>
                  <a:schemeClr val="bg1"/>
                </a:solidFill>
              </a:rPr>
              <a:t>Project Tasks</a:t>
            </a:r>
            <a:endParaRPr lang="en-US" sz="3600" dirty="0">
              <a:solidFill>
                <a:schemeClr val="bg1"/>
              </a:solidFill>
            </a:endParaRP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1357318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89223482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636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lv-LV" sz="3600" dirty="0">
                <a:solidFill>
                  <a:schemeClr val="bg1"/>
                </a:solidFill>
              </a:rPr>
              <a:t>Project Tasks</a:t>
            </a:r>
            <a:endParaRPr lang="en-US" sz="3600" dirty="0">
              <a:solidFill>
                <a:schemeClr val="bg1"/>
              </a:solidFill>
            </a:endParaRP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197854205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CD37C8C1-785C-4CBF-8892-65B9FB80CFDD}"/>
              </a:ext>
            </a:extLst>
          </p:cNvPr>
          <p:cNvSpPr txBox="1">
            <a:spLocks/>
          </p:cNvSpPr>
          <p:nvPr/>
        </p:nvSpPr>
        <p:spPr>
          <a:xfrm>
            <a:off x="284085" y="669235"/>
            <a:ext cx="4580878" cy="577284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lv-LV" sz="3600" dirty="0">
                <a:solidFill>
                  <a:schemeClr val="tx1"/>
                </a:solidFill>
              </a:rPr>
              <a:t>APPLICATION FUNCTIONALITY.</a:t>
            </a:r>
          </a:p>
          <a:p>
            <a:pPr algn="ctr"/>
            <a:endParaRPr lang="lv-LV" sz="3600" dirty="0">
              <a:solidFill>
                <a:schemeClr val="tx1"/>
              </a:solidFill>
            </a:endParaRPr>
          </a:p>
          <a:p>
            <a:pPr algn="ctr"/>
            <a:r>
              <a:rPr lang="lv-LV" sz="3600" dirty="0">
                <a:solidFill>
                  <a:schemeClr val="tx1"/>
                </a:solidFill>
              </a:rPr>
              <a:t>   OBJECTS.</a:t>
            </a:r>
          </a:p>
          <a:p>
            <a:pPr algn="ctr"/>
            <a:r>
              <a:rPr lang="lv-LV" sz="3600" dirty="0">
                <a:solidFill>
                  <a:schemeClr val="tx1"/>
                </a:solidFill>
              </a:rPr>
              <a:t>      MANAGER.</a:t>
            </a:r>
            <a:r>
              <a:rPr lang="lv-LV" sz="3600" dirty="0">
                <a:solidFill>
                  <a:schemeClr val="bg1"/>
                </a:solidFill>
              </a:rPr>
              <a:t>a</a:t>
            </a:r>
          </a:p>
          <a:p>
            <a:pPr algn="ctr"/>
            <a:endParaRPr lang="lv-LV" sz="3600" dirty="0">
              <a:solidFill>
                <a:schemeClr val="bg1"/>
              </a:solidFill>
            </a:endParaRPr>
          </a:p>
          <a:p>
            <a:pPr algn="ctr"/>
            <a:endParaRPr lang="lv-LV" sz="3600" dirty="0">
              <a:solidFill>
                <a:schemeClr val="bg1"/>
              </a:solidFill>
            </a:endParaRPr>
          </a:p>
          <a:p>
            <a:pPr algn="ctr"/>
            <a:endParaRPr lang="lv-LV" sz="3600" dirty="0">
              <a:solidFill>
                <a:schemeClr val="bg1"/>
              </a:solidFill>
            </a:endParaRPr>
          </a:p>
          <a:p>
            <a:pPr algn="ctr"/>
            <a:endParaRPr lang="lv-LV" sz="3600" dirty="0">
              <a:solidFill>
                <a:schemeClr val="bg1"/>
              </a:solidFill>
            </a:endParaRPr>
          </a:p>
          <a:p>
            <a:pPr algn="ctr"/>
            <a:endParaRPr lang="lv-LV" sz="3600" dirty="0">
              <a:solidFill>
                <a:schemeClr val="bg1"/>
              </a:solidFill>
            </a:endParaRPr>
          </a:p>
          <a:p>
            <a:pPr algn="ctr"/>
            <a:endParaRPr lang="lv-LV" sz="3600" dirty="0">
              <a:solidFill>
                <a:schemeClr val="bg1"/>
              </a:solidFill>
            </a:endParaRPr>
          </a:p>
          <a:p>
            <a:pPr algn="ctr"/>
            <a:r>
              <a:rPr lang="lv-LV" sz="3600" dirty="0">
                <a:solidFill>
                  <a:schemeClr val="bg1"/>
                </a:solidFill>
              </a:rPr>
              <a:t>sks</a:t>
            </a:r>
            <a:endParaRPr lang="en-US" sz="3600" dirty="0">
              <a:solidFill>
                <a:schemeClr val="bg1"/>
              </a:solidFill>
            </a:endParaRPr>
          </a:p>
        </p:txBody>
      </p:sp>
    </p:spTree>
    <p:extLst>
      <p:ext uri="{BB962C8B-B14F-4D97-AF65-F5344CB8AC3E}">
        <p14:creationId xmlns:p14="http://schemas.microsoft.com/office/powerpoint/2010/main" val="361285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8D69-5A39-4EC6-A9DB-E8EE68B63DB6}"/>
              </a:ext>
            </a:extLst>
          </p:cNvPr>
          <p:cNvSpPr>
            <a:spLocks noGrp="1"/>
          </p:cNvSpPr>
          <p:nvPr>
            <p:ph type="title"/>
          </p:nvPr>
        </p:nvSpPr>
        <p:spPr/>
        <p:txBody>
          <a:bodyPr/>
          <a:lstStyle/>
          <a:p>
            <a:pPr algn="ctr"/>
            <a:r>
              <a:rPr lang="lv-LV" dirty="0"/>
              <a:t>Examples of the reports</a:t>
            </a:r>
          </a:p>
        </p:txBody>
      </p:sp>
      <p:sp>
        <p:nvSpPr>
          <p:cNvPr id="3" name="Text Placeholder 2">
            <a:extLst>
              <a:ext uri="{FF2B5EF4-FFF2-40B4-BE49-F238E27FC236}">
                <a16:creationId xmlns:a16="http://schemas.microsoft.com/office/drawing/2014/main" id="{F5CCD8A3-094D-4AB5-BE84-9FF19B5FB095}"/>
              </a:ext>
            </a:extLst>
          </p:cNvPr>
          <p:cNvSpPr>
            <a:spLocks noGrp="1"/>
          </p:cNvSpPr>
          <p:nvPr>
            <p:ph type="body" idx="1"/>
          </p:nvPr>
        </p:nvSpPr>
        <p:spPr/>
        <p:txBody>
          <a:bodyPr/>
          <a:lstStyle/>
          <a:p>
            <a:pPr algn="ctr"/>
            <a:r>
              <a:rPr lang="lv-LV" dirty="0"/>
              <a:t>For Employees</a:t>
            </a:r>
          </a:p>
        </p:txBody>
      </p:sp>
      <p:sp>
        <p:nvSpPr>
          <p:cNvPr id="5" name="Text Placeholder 4">
            <a:extLst>
              <a:ext uri="{FF2B5EF4-FFF2-40B4-BE49-F238E27FC236}">
                <a16:creationId xmlns:a16="http://schemas.microsoft.com/office/drawing/2014/main" id="{A7658681-17B8-4057-B121-5E630D98DB73}"/>
              </a:ext>
            </a:extLst>
          </p:cNvPr>
          <p:cNvSpPr>
            <a:spLocks noGrp="1"/>
          </p:cNvSpPr>
          <p:nvPr>
            <p:ph type="body" sz="quarter" idx="3"/>
          </p:nvPr>
        </p:nvSpPr>
        <p:spPr/>
        <p:txBody>
          <a:bodyPr/>
          <a:lstStyle/>
          <a:p>
            <a:pPr algn="ctr"/>
            <a:r>
              <a:rPr lang="lv-LV" dirty="0"/>
              <a:t>For the Concrete employee</a:t>
            </a:r>
          </a:p>
        </p:txBody>
      </p:sp>
      <p:sp>
        <p:nvSpPr>
          <p:cNvPr id="6" name="Content Placeholder 5">
            <a:extLst>
              <a:ext uri="{FF2B5EF4-FFF2-40B4-BE49-F238E27FC236}">
                <a16:creationId xmlns:a16="http://schemas.microsoft.com/office/drawing/2014/main" id="{E7D47A35-6AC8-4565-9B42-2284D71A527E}"/>
              </a:ext>
            </a:extLst>
          </p:cNvPr>
          <p:cNvSpPr>
            <a:spLocks noGrp="1"/>
          </p:cNvSpPr>
          <p:nvPr>
            <p:ph sz="quarter" idx="4"/>
          </p:nvPr>
        </p:nvSpPr>
        <p:spPr>
          <a:xfrm>
            <a:off x="1097280" y="2958273"/>
            <a:ext cx="4639736" cy="2910821"/>
          </a:xfrm>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v-LV" altLang="lv-LV" sz="2000" b="0" i="0" u="none" strike="noStrike" cap="none" normalizeH="0" baseline="0" dirty="0">
                <a:ln>
                  <a:noFill/>
                </a:ln>
                <a:solidFill>
                  <a:srgbClr val="202124"/>
                </a:solidFill>
                <a:effectLst/>
                <a:latin typeface="inherit"/>
              </a:rPr>
              <a:t>Report for the period from [start date] to [end date]</a:t>
            </a:r>
          </a:p>
          <a:p>
            <a:pPr marL="0" marR="0" lvl="0" indent="0" algn="l" defTabSz="914400" rtl="0" eaLnBrk="0" fontAlgn="base" latinLnBrk="0" hangingPunct="0">
              <a:lnSpc>
                <a:spcPct val="100000"/>
              </a:lnSpc>
              <a:spcBef>
                <a:spcPct val="0"/>
              </a:spcBef>
              <a:spcAft>
                <a:spcPct val="0"/>
              </a:spcAft>
              <a:buClrTx/>
              <a:buSzTx/>
              <a:buFontTx/>
              <a:buNone/>
              <a:tabLst/>
            </a:pPr>
            <a:r>
              <a:rPr lang="lv-LV" altLang="lv-LV" sz="2000" dirty="0">
                <a:solidFill>
                  <a:srgbClr val="202124"/>
                </a:solidFill>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lv-LV" altLang="lv-LV" sz="2000" b="0" i="0" u="none" strike="noStrike" cap="none" normalizeH="0" baseline="0" dirty="0">
                <a:ln>
                  <a:noFill/>
                </a:ln>
                <a:solidFill>
                  <a:srgbClr val="202124"/>
                </a:solidFill>
                <a:effectLst/>
                <a:latin typeface="inherit"/>
              </a:rPr>
              <a:t>Jānis Bērziņš worked [n] hours and earned for the period [gross amount] EUR, the total tax sum is [employee social and income tax] EUR. The net sum is []EUR. The total amount of expenses [all the taxes and gross amount] EUR.</a:t>
            </a:r>
          </a:p>
          <a:p>
            <a:pPr marL="0" marR="0" lvl="0" indent="0" algn="l" defTabSz="914400" rtl="0" eaLnBrk="0" fontAlgn="base" latinLnBrk="0" hangingPunct="0">
              <a:lnSpc>
                <a:spcPct val="100000"/>
              </a:lnSpc>
              <a:spcBef>
                <a:spcPct val="0"/>
              </a:spcBef>
              <a:spcAft>
                <a:spcPct val="0"/>
              </a:spcAft>
              <a:buClrTx/>
              <a:buSzTx/>
              <a:buFontTx/>
              <a:buNone/>
              <a:tabLst/>
            </a:pPr>
            <a:r>
              <a:rPr kumimoji="0" lang="lv-LV" altLang="lv-LV" sz="2000" b="0" i="0" u="none" strike="noStrike" cap="none" normalizeH="0" baseline="0" dirty="0">
                <a:ln>
                  <a:noFill/>
                </a:ln>
                <a:solidFill>
                  <a:srgbClr val="202124"/>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endParaRPr lang="lv-LV" altLang="lv-LV" sz="2000" dirty="0">
              <a:solidFill>
                <a:srgbClr val="202124"/>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lv-LV" altLang="lv-LV" sz="2000" b="0" i="0" u="none" strike="noStrike" cap="none" normalizeH="0" baseline="0" dirty="0">
                <a:ln>
                  <a:noFill/>
                </a:ln>
                <a:solidFill>
                  <a:srgbClr val="202124"/>
                </a:solidFill>
                <a:effectLst/>
                <a:latin typeface="inherit"/>
              </a:rPr>
              <a:t> Andris Ozols worked [n] hours and earned for the period [gross amount] EUR, the total tax sum is [employee social and income tax] EUR. The net sum is []EUR. The total amount of expenses [all the taxes and gross amount] EUR.</a:t>
            </a:r>
          </a:p>
          <a:p>
            <a:pPr marL="0" marR="0" lvl="0" indent="0" algn="l" defTabSz="914400" rtl="0" eaLnBrk="0" fontAlgn="base" latinLnBrk="0" hangingPunct="0">
              <a:lnSpc>
                <a:spcPct val="100000"/>
              </a:lnSpc>
              <a:spcBef>
                <a:spcPct val="0"/>
              </a:spcBef>
              <a:spcAft>
                <a:spcPct val="0"/>
              </a:spcAft>
              <a:buClrTx/>
              <a:buSzTx/>
              <a:buFontTx/>
              <a:buNone/>
              <a:tabLst/>
            </a:pPr>
            <a:r>
              <a:rPr lang="lv-LV" altLang="lv-LV" sz="2000" dirty="0">
                <a:solidFill>
                  <a:srgbClr val="202124"/>
                </a:solidFill>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lv-LV" altLang="lv-LV" sz="2000" b="0" i="0" u="none" strike="noStrike" cap="none" normalizeH="0" baseline="0" dirty="0">
                <a:ln>
                  <a:noFill/>
                </a:ln>
                <a:solidFill>
                  <a:srgbClr val="202124"/>
                </a:solidFill>
                <a:effectLst/>
                <a:latin typeface="inherit"/>
              </a:rPr>
              <a:t>Would  you like to see another report? Press (Y)es to continue. (N)o to go to the main screen of the program. </a:t>
            </a:r>
            <a:endParaRPr kumimoji="0" lang="lv-LV" altLang="lv-LV" sz="1600" b="0" i="0" u="none" strike="noStrike" cap="none" normalizeH="0" baseline="0" dirty="0">
              <a:ln>
                <a:noFill/>
              </a:ln>
              <a:solidFill>
                <a:schemeClr val="tx1"/>
              </a:solidFill>
              <a:effectLst/>
              <a:latin typeface="Arial" panose="020B0604020202020204" pitchFamily="34" charset="0"/>
            </a:endParaRPr>
          </a:p>
        </p:txBody>
      </p:sp>
      <p:sp>
        <p:nvSpPr>
          <p:cNvPr id="9" name="Content Placeholder 5">
            <a:extLst>
              <a:ext uri="{FF2B5EF4-FFF2-40B4-BE49-F238E27FC236}">
                <a16:creationId xmlns:a16="http://schemas.microsoft.com/office/drawing/2014/main" id="{272AE3BD-F97D-4C45-9D9F-9B470771DBE9}"/>
              </a:ext>
            </a:extLst>
          </p:cNvPr>
          <p:cNvSpPr txBox="1">
            <a:spLocks/>
          </p:cNvSpPr>
          <p:nvPr/>
        </p:nvSpPr>
        <p:spPr>
          <a:xfrm>
            <a:off x="6668344" y="3110673"/>
            <a:ext cx="4639736" cy="291082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lv-LV" altLang="lv-LV" sz="1400" b="0" i="0" u="none" strike="noStrike" cap="none" normalizeH="0" baseline="0" dirty="0">
                <a:ln>
                  <a:noFill/>
                </a:ln>
                <a:solidFill>
                  <a:srgbClr val="202124"/>
                </a:solidFill>
                <a:effectLst/>
                <a:latin typeface="inherit"/>
              </a:rPr>
              <a:t>Employee report: [Employee name] for the period from [start date] to [end date] </a:t>
            </a:r>
          </a:p>
          <a:p>
            <a:r>
              <a:rPr lang="lv-LV" altLang="lv-LV" sz="1400" dirty="0">
                <a:solidFill>
                  <a:srgbClr val="202124"/>
                </a:solidFill>
                <a:latin typeface="inherit"/>
              </a:rPr>
              <a:t>01</a:t>
            </a:r>
            <a:r>
              <a:rPr kumimoji="0" lang="lv-LV" altLang="lv-LV" sz="1400" b="0" i="0" u="none" strike="noStrike" cap="none" normalizeH="0" baseline="0" dirty="0">
                <a:ln>
                  <a:noFill/>
                </a:ln>
                <a:solidFill>
                  <a:srgbClr val="202124"/>
                </a:solidFill>
                <a:effectLst/>
                <a:latin typeface="inherit"/>
              </a:rPr>
              <a:t>.06.2021, 8 hours</a:t>
            </a:r>
          </a:p>
          <a:p>
            <a:r>
              <a:rPr lang="lv-LV" altLang="lv-LV" sz="1400" dirty="0">
                <a:solidFill>
                  <a:srgbClr val="202124"/>
                </a:solidFill>
                <a:latin typeface="inherit"/>
              </a:rPr>
              <a:t>02</a:t>
            </a:r>
            <a:r>
              <a:rPr kumimoji="0" lang="lv-LV" altLang="lv-LV" sz="1400" b="0" i="0" u="none" strike="noStrike" cap="none" normalizeH="0" baseline="0" dirty="0">
                <a:ln>
                  <a:noFill/>
                </a:ln>
                <a:solidFill>
                  <a:srgbClr val="202124"/>
                </a:solidFill>
                <a:effectLst/>
                <a:latin typeface="inherit"/>
              </a:rPr>
              <a:t>.06.2021, 8 hours</a:t>
            </a:r>
          </a:p>
          <a:p>
            <a:r>
              <a:rPr lang="lv-LV" altLang="lv-LV" sz="1400" dirty="0">
                <a:solidFill>
                  <a:srgbClr val="202124"/>
                </a:solidFill>
                <a:latin typeface="inherit"/>
              </a:rPr>
              <a:t>03</a:t>
            </a:r>
            <a:r>
              <a:rPr kumimoji="0" lang="lv-LV" altLang="lv-LV" sz="1400" b="0" i="0" u="none" strike="noStrike" cap="none" normalizeH="0" baseline="0" dirty="0">
                <a:ln>
                  <a:noFill/>
                </a:ln>
                <a:solidFill>
                  <a:srgbClr val="202124"/>
                </a:solidFill>
                <a:effectLst/>
                <a:latin typeface="inherit"/>
              </a:rPr>
              <a:t>.06.2021, 10 hours</a:t>
            </a:r>
          </a:p>
          <a:p>
            <a:r>
              <a:rPr kumimoji="0" lang="lv-LV" altLang="lv-LV" sz="1400" b="0" i="0" u="none" strike="noStrike" cap="none" normalizeH="0" baseline="0" dirty="0">
                <a:ln>
                  <a:noFill/>
                </a:ln>
                <a:solidFill>
                  <a:srgbClr val="202124"/>
                </a:solidFill>
                <a:effectLst/>
                <a:latin typeface="inherit"/>
              </a:rPr>
              <a:t>Total: 26 hours, the net sum: 2000 EUR</a:t>
            </a:r>
          </a:p>
          <a:p>
            <a:r>
              <a:rPr kumimoji="0" lang="lv-LV" altLang="lv-LV" sz="1400" b="0" i="0" u="none" strike="noStrike" cap="none" normalizeH="0" baseline="0" dirty="0">
                <a:ln>
                  <a:noFill/>
                </a:ln>
                <a:solidFill>
                  <a:srgbClr val="202124"/>
                </a:solidFill>
                <a:effectLst/>
                <a:latin typeface="inherit"/>
              </a:rPr>
              <a:t>The total amount of expenses [all the taxes and gross amount] EUR.</a:t>
            </a:r>
          </a:p>
          <a:p>
            <a:endParaRPr kumimoji="0" lang="lv-LV" altLang="lv-LV" sz="1400" b="0" i="0" u="none" strike="noStrike" cap="none" normalizeH="0" baseline="0" dirty="0">
              <a:ln>
                <a:noFill/>
              </a:ln>
              <a:solidFill>
                <a:srgbClr val="202124"/>
              </a:solidFill>
              <a:effectLst/>
              <a:latin typeface="inherit"/>
            </a:endParaRPr>
          </a:p>
          <a:p>
            <a:endParaRPr lang="lv-LV" sz="1400" dirty="0"/>
          </a:p>
        </p:txBody>
      </p:sp>
    </p:spTree>
    <p:extLst>
      <p:ext uri="{BB962C8B-B14F-4D97-AF65-F5344CB8AC3E}">
        <p14:creationId xmlns:p14="http://schemas.microsoft.com/office/powerpoint/2010/main" val="324664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lv-LV" sz="3600" dirty="0">
                <a:solidFill>
                  <a:schemeClr val="bg1"/>
                </a:solidFill>
              </a:rPr>
              <a:t>Project Tasks</a:t>
            </a:r>
            <a:endParaRPr lang="en-US" sz="3600" dirty="0">
              <a:solidFill>
                <a:schemeClr val="bg1"/>
              </a:solidFill>
            </a:endParaRP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50998849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CD37C8C1-785C-4CBF-8892-65B9FB80CFDD}"/>
              </a:ext>
            </a:extLst>
          </p:cNvPr>
          <p:cNvSpPr txBox="1">
            <a:spLocks/>
          </p:cNvSpPr>
          <p:nvPr/>
        </p:nvSpPr>
        <p:spPr>
          <a:xfrm>
            <a:off x="-878889" y="722500"/>
            <a:ext cx="6347534" cy="5772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lv-LV" sz="3600" dirty="0">
                <a:solidFill>
                  <a:schemeClr val="tx1"/>
                </a:solidFill>
              </a:rPr>
              <a:t>APPLICATION FUNCTIONALITY.</a:t>
            </a:r>
          </a:p>
          <a:p>
            <a:pPr algn="ctr"/>
            <a:endParaRPr lang="lv-LV" sz="3600" dirty="0">
              <a:solidFill>
                <a:schemeClr val="tx1"/>
              </a:solidFill>
            </a:endParaRPr>
          </a:p>
          <a:p>
            <a:pPr algn="ctr"/>
            <a:r>
              <a:rPr lang="lv-LV" sz="3600" dirty="0">
                <a:solidFill>
                  <a:schemeClr val="tx1"/>
                </a:solidFill>
              </a:rPr>
              <a:t>   </a:t>
            </a:r>
            <a:r>
              <a:rPr lang="lv-LV" sz="3000" dirty="0">
                <a:solidFill>
                  <a:schemeClr val="tx1"/>
                </a:solidFill>
              </a:rPr>
              <a:t>OBJECTS.</a:t>
            </a:r>
          </a:p>
          <a:p>
            <a:pPr algn="ctr"/>
            <a:r>
              <a:rPr lang="lv-LV" sz="3000" dirty="0">
                <a:solidFill>
                  <a:schemeClr val="tx1"/>
                </a:solidFill>
              </a:rPr>
              <a:t>      NET SALARY </a:t>
            </a:r>
          </a:p>
          <a:p>
            <a:pPr algn="ctr"/>
            <a:r>
              <a:rPr lang="lv-LV" sz="3000" dirty="0">
                <a:solidFill>
                  <a:schemeClr val="tx1"/>
                </a:solidFill>
              </a:rPr>
              <a:t>       CALCULATOR.</a:t>
            </a:r>
          </a:p>
          <a:p>
            <a:pPr algn="ctr"/>
            <a:endParaRPr lang="lv-LV" sz="3000" dirty="0">
              <a:solidFill>
                <a:schemeClr val="tx1"/>
              </a:solidFill>
            </a:endParaRPr>
          </a:p>
          <a:p>
            <a:pPr algn="ctr"/>
            <a:endParaRPr lang="lv-LV" sz="3000" dirty="0">
              <a:solidFill>
                <a:schemeClr val="bg1"/>
              </a:solidFill>
            </a:endParaRPr>
          </a:p>
          <a:p>
            <a:pPr algn="ctr"/>
            <a:endParaRPr lang="lv-LV" sz="3000" dirty="0">
              <a:solidFill>
                <a:schemeClr val="bg1"/>
              </a:solidFill>
            </a:endParaRPr>
          </a:p>
          <a:p>
            <a:pPr algn="ctr"/>
            <a:endParaRPr lang="lv-LV" sz="3600" dirty="0">
              <a:solidFill>
                <a:schemeClr val="bg1"/>
              </a:solidFill>
            </a:endParaRPr>
          </a:p>
          <a:p>
            <a:r>
              <a:rPr lang="lv-LV" sz="1100" dirty="0">
                <a:solidFill>
                  <a:schemeClr val="tx1"/>
                </a:solidFill>
              </a:rPr>
              <a:t>	</a:t>
            </a:r>
            <a:endParaRPr lang="lv-LV" sz="3600" dirty="0">
              <a:solidFill>
                <a:schemeClr val="bg1"/>
              </a:solidFill>
            </a:endParaRPr>
          </a:p>
          <a:p>
            <a:pPr algn="ctr"/>
            <a:endParaRPr lang="lv-LV" sz="3600" dirty="0">
              <a:solidFill>
                <a:schemeClr val="bg1"/>
              </a:solidFill>
            </a:endParaRPr>
          </a:p>
          <a:p>
            <a:pPr algn="ctr"/>
            <a:r>
              <a:rPr lang="lv-LV" sz="1400" dirty="0">
                <a:solidFill>
                  <a:schemeClr val="bg1"/>
                </a:solidFill>
              </a:rPr>
              <a:t>N</a:t>
            </a:r>
            <a:r>
              <a:rPr lang="lv-LV" sz="3600" dirty="0">
                <a:solidFill>
                  <a:schemeClr val="bg1"/>
                </a:solidFill>
              </a:rPr>
              <a:t>sks</a:t>
            </a:r>
            <a:endParaRPr lang="en-US" sz="3600" dirty="0">
              <a:solidFill>
                <a:schemeClr val="bg1"/>
              </a:solidFill>
            </a:endParaRPr>
          </a:p>
        </p:txBody>
      </p:sp>
    </p:spTree>
    <p:extLst>
      <p:ext uri="{BB962C8B-B14F-4D97-AF65-F5344CB8AC3E}">
        <p14:creationId xmlns:p14="http://schemas.microsoft.com/office/powerpoint/2010/main" val="275731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lv-LV" sz="3600" dirty="0">
                <a:solidFill>
                  <a:schemeClr val="bg1"/>
                </a:solidFill>
              </a:rPr>
              <a:t>Project Tasks</a:t>
            </a:r>
            <a:endParaRPr lang="en-US" sz="3600" dirty="0">
              <a:solidFill>
                <a:schemeClr val="bg1"/>
              </a:solidFill>
            </a:endParaRP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17704814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CD37C8C1-785C-4CBF-8892-65B9FB80CFDD}"/>
              </a:ext>
            </a:extLst>
          </p:cNvPr>
          <p:cNvSpPr txBox="1">
            <a:spLocks/>
          </p:cNvSpPr>
          <p:nvPr/>
        </p:nvSpPr>
        <p:spPr>
          <a:xfrm>
            <a:off x="-878889" y="722500"/>
            <a:ext cx="6347534" cy="577284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lv-LV" sz="3600" dirty="0">
                <a:solidFill>
                  <a:schemeClr val="tx1"/>
                </a:solidFill>
              </a:rPr>
              <a:t>APPLICATION FUNCTIONALITY.</a:t>
            </a:r>
          </a:p>
          <a:p>
            <a:pPr algn="ctr"/>
            <a:endParaRPr lang="lv-LV" sz="3600" dirty="0">
              <a:solidFill>
                <a:schemeClr val="tx1"/>
              </a:solidFill>
            </a:endParaRPr>
          </a:p>
          <a:p>
            <a:pPr algn="ctr"/>
            <a:r>
              <a:rPr lang="lv-LV" sz="3600" dirty="0">
                <a:solidFill>
                  <a:schemeClr val="tx1"/>
                </a:solidFill>
              </a:rPr>
              <a:t>   </a:t>
            </a:r>
            <a:r>
              <a:rPr lang="lv-LV" sz="2500" dirty="0">
                <a:solidFill>
                  <a:schemeClr val="tx1"/>
                </a:solidFill>
              </a:rPr>
              <a:t>OBJECTS.</a:t>
            </a:r>
          </a:p>
          <a:p>
            <a:pPr algn="ctr"/>
            <a:r>
              <a:rPr lang="lv-LV" sz="2500" dirty="0">
                <a:solidFill>
                  <a:schemeClr val="tx1"/>
                </a:solidFill>
              </a:rPr>
              <a:t>      FREELANCER HOURLY RATE.</a:t>
            </a:r>
          </a:p>
          <a:p>
            <a:pPr algn="ctr"/>
            <a:endParaRPr lang="lv-LV" sz="3000" dirty="0">
              <a:solidFill>
                <a:schemeClr val="tx1"/>
              </a:solidFill>
            </a:endParaRPr>
          </a:p>
          <a:p>
            <a:pPr algn="ctr"/>
            <a:endParaRPr lang="lv-LV" sz="3000" dirty="0">
              <a:solidFill>
                <a:schemeClr val="bg1"/>
              </a:solidFill>
            </a:endParaRPr>
          </a:p>
          <a:p>
            <a:pPr algn="ctr"/>
            <a:endParaRPr lang="lv-LV" sz="3000" dirty="0">
              <a:solidFill>
                <a:schemeClr val="bg1"/>
              </a:solidFill>
            </a:endParaRPr>
          </a:p>
          <a:p>
            <a:pPr algn="ctr"/>
            <a:endParaRPr lang="lv-LV" sz="3600" dirty="0">
              <a:solidFill>
                <a:schemeClr val="bg1"/>
              </a:solidFill>
            </a:endParaRPr>
          </a:p>
          <a:p>
            <a:r>
              <a:rPr lang="lv-LV" sz="1100" dirty="0">
                <a:solidFill>
                  <a:schemeClr val="tx1"/>
                </a:solidFill>
              </a:rPr>
              <a:t>	Freelancer’s properties: </a:t>
            </a:r>
          </a:p>
          <a:p>
            <a:r>
              <a:rPr lang="lv-LV" sz="1100" dirty="0">
                <a:solidFill>
                  <a:schemeClr val="tx1"/>
                </a:solidFill>
              </a:rPr>
              <a:t>	Monthly Salary: no monthly salary, worked hourly rate- 16,5 gross EUR/h.</a:t>
            </a:r>
          </a:p>
          <a:p>
            <a:r>
              <a:rPr lang="lv-LV" sz="1100" dirty="0">
                <a:solidFill>
                  <a:schemeClr val="tx1"/>
                </a:solidFill>
              </a:rPr>
              <a:t>	No overtime paid additionally.</a:t>
            </a:r>
          </a:p>
          <a:p>
            <a:pPr algn="ctr"/>
            <a:endParaRPr lang="lv-LV" sz="3600" dirty="0">
              <a:solidFill>
                <a:schemeClr val="bg1"/>
              </a:solidFill>
            </a:endParaRPr>
          </a:p>
          <a:p>
            <a:pPr algn="ctr"/>
            <a:endParaRPr lang="lv-LV" sz="3600" dirty="0">
              <a:solidFill>
                <a:schemeClr val="bg1"/>
              </a:solidFill>
            </a:endParaRPr>
          </a:p>
          <a:p>
            <a:pPr algn="ctr"/>
            <a:r>
              <a:rPr lang="lv-LV" sz="1400" dirty="0">
                <a:solidFill>
                  <a:schemeClr val="bg1"/>
                </a:solidFill>
              </a:rPr>
              <a:t>N</a:t>
            </a:r>
            <a:r>
              <a:rPr lang="lv-LV" sz="3600" dirty="0">
                <a:solidFill>
                  <a:schemeClr val="bg1"/>
                </a:solidFill>
              </a:rPr>
              <a:t>sks</a:t>
            </a:r>
            <a:endParaRPr lang="en-US" sz="3600" dirty="0">
              <a:solidFill>
                <a:schemeClr val="bg1"/>
              </a:solidFill>
            </a:endParaRPr>
          </a:p>
        </p:txBody>
      </p:sp>
    </p:spTree>
    <p:extLst>
      <p:ext uri="{BB962C8B-B14F-4D97-AF65-F5344CB8AC3E}">
        <p14:creationId xmlns:p14="http://schemas.microsoft.com/office/powerpoint/2010/main" val="19337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lv-LV" sz="3600" dirty="0">
                <a:solidFill>
                  <a:schemeClr val="bg1"/>
                </a:solidFill>
              </a:rPr>
              <a:t>Project Tasks</a:t>
            </a:r>
            <a:endParaRPr lang="en-US" sz="3600" dirty="0">
              <a:solidFill>
                <a:schemeClr val="bg1"/>
              </a:solidFill>
            </a:endParaRP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5242986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2AA76E06-4E76-4147-B53C-B5AB2AC57DF6}"/>
              </a:ext>
            </a:extLst>
          </p:cNvPr>
          <p:cNvSpPr txBox="1">
            <a:spLocks/>
          </p:cNvSpPr>
          <p:nvPr/>
        </p:nvSpPr>
        <p:spPr>
          <a:xfrm>
            <a:off x="-683580" y="790683"/>
            <a:ext cx="6347534" cy="5772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lv-LV" sz="3000" dirty="0">
                <a:solidFill>
                  <a:schemeClr val="tx1"/>
                </a:solidFill>
              </a:rPr>
              <a:t>PROJECT STRUCTURE</a:t>
            </a:r>
            <a:r>
              <a:rPr lang="lv-LV" sz="3200" dirty="0">
                <a:solidFill>
                  <a:schemeClr val="tx1"/>
                </a:solidFill>
              </a:rPr>
              <a:t>.</a:t>
            </a:r>
          </a:p>
          <a:p>
            <a:pPr algn="ctr"/>
            <a:endParaRPr lang="lv-LV" sz="3200" dirty="0">
              <a:solidFill>
                <a:schemeClr val="tx1"/>
              </a:solidFill>
            </a:endParaRPr>
          </a:p>
          <a:p>
            <a:pPr algn="ctr"/>
            <a:r>
              <a:rPr lang="lv-LV" sz="3600" dirty="0">
                <a:solidFill>
                  <a:schemeClr val="tx1"/>
                </a:solidFill>
              </a:rPr>
              <a:t>   Technical points.</a:t>
            </a:r>
            <a:endParaRPr lang="lv-LV" sz="3000" dirty="0">
              <a:solidFill>
                <a:schemeClr val="tx1"/>
              </a:solidFill>
            </a:endParaRPr>
          </a:p>
          <a:p>
            <a:pPr algn="ctr"/>
            <a:endParaRPr lang="lv-LV" sz="3000" dirty="0">
              <a:solidFill>
                <a:schemeClr val="bg1"/>
              </a:solidFill>
            </a:endParaRPr>
          </a:p>
          <a:p>
            <a:pPr algn="ctr"/>
            <a:endParaRPr lang="lv-LV" sz="3000" dirty="0">
              <a:solidFill>
                <a:schemeClr val="bg1"/>
              </a:solidFill>
            </a:endParaRPr>
          </a:p>
          <a:p>
            <a:pPr algn="ctr"/>
            <a:endParaRPr lang="lv-LV" sz="3600" dirty="0">
              <a:solidFill>
                <a:schemeClr val="bg1"/>
              </a:solidFill>
            </a:endParaRPr>
          </a:p>
          <a:p>
            <a:r>
              <a:rPr lang="lv-LV" sz="1100" dirty="0">
                <a:solidFill>
                  <a:schemeClr val="tx1"/>
                </a:solidFill>
              </a:rPr>
              <a:t>	Information saving will be arranged by the following way (4 files): </a:t>
            </a:r>
          </a:p>
          <a:p>
            <a:r>
              <a:rPr lang="lv-LV" sz="1100" dirty="0">
                <a:solidFill>
                  <a:schemeClr val="tx1"/>
                </a:solidFill>
              </a:rPr>
              <a:t>	1. List of employees;</a:t>
            </a:r>
          </a:p>
          <a:p>
            <a:r>
              <a:rPr lang="lv-LV" sz="1100" dirty="0">
                <a:solidFill>
                  <a:schemeClr val="tx1"/>
                </a:solidFill>
              </a:rPr>
              <a:t>	2. List of manager worked hours;</a:t>
            </a:r>
          </a:p>
          <a:p>
            <a:r>
              <a:rPr lang="lv-LV" sz="1100" dirty="0">
                <a:solidFill>
                  <a:schemeClr val="tx1"/>
                </a:solidFill>
              </a:rPr>
              <a:t>	3. List of worked hours by employees’ with the fix rate</a:t>
            </a:r>
          </a:p>
          <a:p>
            <a:r>
              <a:rPr lang="lv-LV" sz="1100" dirty="0">
                <a:solidFill>
                  <a:schemeClr val="tx1"/>
                </a:solidFill>
              </a:rPr>
              <a:t>	4. List of worked hours by freelancers’ with the hourly rate</a:t>
            </a:r>
          </a:p>
          <a:p>
            <a:pPr algn="ctr"/>
            <a:endParaRPr lang="lv-LV" sz="3600" dirty="0">
              <a:solidFill>
                <a:schemeClr val="bg1"/>
              </a:solidFill>
            </a:endParaRPr>
          </a:p>
          <a:p>
            <a:pPr algn="ctr"/>
            <a:endParaRPr lang="lv-LV" sz="3600" dirty="0">
              <a:solidFill>
                <a:schemeClr val="bg1"/>
              </a:solidFill>
            </a:endParaRPr>
          </a:p>
          <a:p>
            <a:pPr algn="ctr"/>
            <a:r>
              <a:rPr lang="lv-LV" sz="1400" dirty="0">
                <a:solidFill>
                  <a:schemeClr val="bg1"/>
                </a:solidFill>
              </a:rPr>
              <a:t>N</a:t>
            </a:r>
            <a:r>
              <a:rPr lang="lv-LV" sz="3600" dirty="0">
                <a:solidFill>
                  <a:schemeClr val="bg1"/>
                </a:solidFill>
              </a:rPr>
              <a:t>sks</a:t>
            </a:r>
            <a:endParaRPr lang="en-US" sz="3600" dirty="0">
              <a:solidFill>
                <a:schemeClr val="bg1"/>
              </a:solidFill>
            </a:endParaRPr>
          </a:p>
        </p:txBody>
      </p:sp>
    </p:spTree>
    <p:extLst>
      <p:ext uri="{BB962C8B-B14F-4D97-AF65-F5344CB8AC3E}">
        <p14:creationId xmlns:p14="http://schemas.microsoft.com/office/powerpoint/2010/main" val="36224712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{2FFFD40D-B6C6-4A76-8DEA-D7946152845F}tf11429527_win32</Template>
  <TotalTime>328</TotalTime>
  <Words>1014</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Franklin Gothic Book</vt:lpstr>
      <vt:lpstr>inherit</vt:lpstr>
      <vt:lpstr>Times New Roman</vt:lpstr>
      <vt:lpstr>1_RetrospectVTI</vt:lpstr>
      <vt:lpstr>Software Development of Salary Calculation for different positions in the company «X»</vt:lpstr>
      <vt:lpstr>AIM</vt:lpstr>
      <vt:lpstr>Project Tasks</vt:lpstr>
      <vt:lpstr>PowerPoint Presentation</vt:lpstr>
      <vt:lpstr>Project Tasks</vt:lpstr>
      <vt:lpstr>Examples of the reports</vt:lpstr>
      <vt:lpstr>Project Tasks</vt:lpstr>
      <vt:lpstr>Project Tasks</vt:lpstr>
      <vt:lpstr>Project Tasks</vt:lpstr>
      <vt:lpstr>The structure of the project is:</vt:lpstr>
      <vt:lpstr>The structure of the project 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Marija Borisova</dc:creator>
  <cp:lastModifiedBy>Marija Borisova</cp:lastModifiedBy>
  <cp:revision>27</cp:revision>
  <dcterms:created xsi:type="dcterms:W3CDTF">2021-07-04T15:15:12Z</dcterms:created>
  <dcterms:modified xsi:type="dcterms:W3CDTF">2021-07-27T20:57:45Z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