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RESTOOKING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err="1"/>
              <a:t>e</a:t>
            </a:r>
            <a:r>
              <a:rPr lang="en-US" dirty="0" err="1" smtClean="0"/>
              <a:t>Avengers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– Ra</a:t>
            </a:r>
            <a:r>
              <a:rPr lang="sr-Latn-RS" dirty="0" smtClean="0"/>
              <a:t>čunarstvo u oblacima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Marko je podigao projekat na Azzure.</a:t>
            </a:r>
          </a:p>
          <a:p>
            <a:r>
              <a:rPr lang="sr-Latn-RS" dirty="0" smtClean="0"/>
              <a:t>Uradili smo to na vreme te uvideli problem sa trgerima.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917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Dobra komunikacija, poverenje, međusobno uvažavanje u timu su od izuzetnog značaja.</a:t>
            </a:r>
          </a:p>
          <a:p>
            <a:r>
              <a:rPr lang="sr-Latn-RS" dirty="0" smtClean="0"/>
              <a:t>Treba se organizovati i raditi blagovremeno.</a:t>
            </a:r>
          </a:p>
          <a:p>
            <a:r>
              <a:rPr lang="sr-Latn-RS" dirty="0" smtClean="0"/>
              <a:t>Obim projekta smo precenili. Treba koristiti alate za organizaciju na početku.</a:t>
            </a:r>
          </a:p>
          <a:p>
            <a:r>
              <a:rPr lang="sr-Latn-RS" dirty="0" smtClean="0"/>
              <a:t>Do detalja istražiti tehnologije koje planiramo da koristimo pre same primene istih. (pogledati podršku, njihovo međusobno sarađivanje,...)</a:t>
            </a:r>
          </a:p>
        </p:txBody>
      </p:sp>
    </p:spTree>
    <p:extLst>
      <p:ext uri="{BB962C8B-B14F-4D97-AF65-F5344CB8AC3E}">
        <p14:creationId xmlns:p14="http://schemas.microsoft.com/office/powerpoint/2010/main" val="22260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– </a:t>
            </a:r>
            <a:r>
              <a:rPr lang="en-US" dirty="0" err="1" smtClean="0"/>
              <a:t>Formiranje</a:t>
            </a:r>
            <a:r>
              <a:rPr lang="en-US" dirty="0" smtClean="0"/>
              <a:t> </a:t>
            </a:r>
            <a:r>
              <a:rPr lang="en-US" dirty="0" err="1" smtClean="0"/>
              <a:t>timova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Formiranje tima dogodilo se neposredno posle predmeta „Testiranje softvera“ jer nas je muka spojila :-)</a:t>
            </a:r>
          </a:p>
          <a:p>
            <a:r>
              <a:rPr lang="sr-Latn-RS" dirty="0" smtClean="0"/>
              <a:t>Na samom početku smo organizovali druženje radi boljeg upoznavanja.</a:t>
            </a:r>
          </a:p>
          <a:p>
            <a:r>
              <a:rPr lang="sr-Latn-RS" dirty="0" smtClean="0"/>
              <a:t>Ideju za projekat smo pronašli metodom „brainstorming“ i što je najbitnije, svi smo učestvovali.</a:t>
            </a:r>
          </a:p>
        </p:txBody>
      </p:sp>
    </p:spTree>
    <p:extLst>
      <p:ext uri="{BB962C8B-B14F-4D97-AF65-F5344CB8AC3E}">
        <p14:creationId xmlns:p14="http://schemas.microsoft.com/office/powerpoint/2010/main" val="339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 err="1" smtClean="0"/>
              <a:t>Projektni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Slo</a:t>
            </a:r>
            <a:r>
              <a:rPr lang="sr-Latn-RS" dirty="0" smtClean="0"/>
              <a:t>žili smo se da tema projekta treba da bude aktuelna.</a:t>
            </a:r>
          </a:p>
          <a:p>
            <a:r>
              <a:rPr lang="sr-Latn-RS" dirty="0" smtClean="0"/>
              <a:t>Restooking je zamišljen kao „Booking.com“ samo za restorane. </a:t>
            </a:r>
          </a:p>
          <a:p>
            <a:r>
              <a:rPr lang="sr-Latn-RS" dirty="0" smtClean="0"/>
              <a:t>Želeli smo da projekat bude moguć i za neko dalje komercijalno razvijanje nakon fakulteta.</a:t>
            </a:r>
          </a:p>
          <a:p>
            <a:r>
              <a:rPr lang="sr-Latn-RS" dirty="0" smtClean="0"/>
              <a:t>Na žalost ovaj projekat nismo stigli da dizajnerski i funkcionalno dovedemo do željenog nivoa, ali i dalje imamo ambicije da to uradimo u okviru istog tima.</a:t>
            </a:r>
            <a:r>
              <a:rPr lang="sr-Latn-RS" dirty="0"/>
              <a:t> </a:t>
            </a:r>
          </a:p>
          <a:p>
            <a:r>
              <a:rPr lang="sr-Latn-RS" dirty="0" smtClean="0"/>
              <a:t>Loša procena teme u okvru vremenskog roka zbog nepoznavanja tehnologija.</a:t>
            </a:r>
          </a:p>
        </p:txBody>
      </p:sp>
    </p:spTree>
    <p:extLst>
      <p:ext uri="{BB962C8B-B14F-4D97-AF65-F5344CB8AC3E}">
        <p14:creationId xmlns:p14="http://schemas.microsoft.com/office/powerpoint/2010/main" val="18608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 – </a:t>
            </a:r>
            <a:r>
              <a:rPr lang="en-US" dirty="0" smtClean="0"/>
              <a:t>SSU document I </a:t>
            </a:r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16 SSU-ova, </a:t>
            </a:r>
            <a:r>
              <a:rPr lang="sr-Latn-RS" dirty="0" smtClean="0"/>
              <a:t> delili smo ih ravnopravno te je svaki član tima dobio po 4. On je vrši pdokumentovanje svojih SSU-a sve do kraja projekta.</a:t>
            </a:r>
          </a:p>
          <a:p>
            <a:r>
              <a:rPr lang="sr-Latn-RS" dirty="0" smtClean="0"/>
              <a:t>Odlučili smo se da realizujemo prototip u vidu veb sajta, zbog toga što su Marija i Marko već odlušali predmet „Veb dizajn“ i dok implementacija nije uzela maha želeli su da objasne kreiranje veb sajtova Jovani i Ivani koje su započele slušanje predmeta „Veb dizajn“ i nisu imale iskustva u samom procesu kreiranja.</a:t>
            </a:r>
          </a:p>
          <a:p>
            <a:r>
              <a:rPr lang="sr-Latn-RS" dirty="0" smtClean="0"/>
              <a:t>Naravno svaki član je realizovovao svoje veb stranice koje su odgovarale njegovim SSU-ovima.</a:t>
            </a:r>
          </a:p>
          <a:p>
            <a:r>
              <a:rPr lang="sr-Latn-RS" dirty="0" smtClean="0"/>
              <a:t>Prototip je prešao u view i samim tim olakšao dalje faze.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 – Formalna inspekcija 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Formalnu inspekciju smo radili za tim “Okovani </a:t>
            </a:r>
            <a:r>
              <a:rPr lang="sr-Latn-RS" dirty="0" smtClean="0"/>
              <a:t>patak” i njihov projekat „Veb </a:t>
            </a:r>
            <a:r>
              <a:rPr lang="sr-Latn-RS" dirty="0"/>
              <a:t>sistem za </a:t>
            </a:r>
            <a:r>
              <a:rPr lang="sr-Latn-RS" dirty="0" smtClean="0"/>
              <a:t>demonstraturu“</a:t>
            </a:r>
          </a:p>
          <a:p>
            <a:r>
              <a:rPr lang="sr-Latn-RS" dirty="0" smtClean="0"/>
              <a:t>Ravnopravno smo podelili njihove SSU-ove a samim tim i stranice veb sajta koji im je služio kao prototip.</a:t>
            </a:r>
          </a:p>
          <a:p>
            <a:r>
              <a:rPr lang="sr-Latn-RS" dirty="0" smtClean="0"/>
              <a:t>U toku ove faze smo se konstantno konsultovali jer smo želili da olakšamo timu „Okovani patak“ da lakše razume i uvidi svoje propuste. Trudili smo se da budemo koenzistentni, tako da izađemo sa  jedinstvenim stavovima oko nedoumica kao tim.</a:t>
            </a:r>
          </a:p>
          <a:p>
            <a:r>
              <a:rPr lang="sr-Latn-RS" dirty="0" smtClean="0"/>
              <a:t>Sa njihvim tim liderom Dankom smo stalnu  imali komunikaciju i neformalne sastanke.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02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</a:t>
            </a:r>
            <a:r>
              <a:rPr lang="en-US" dirty="0" err="1" smtClean="0"/>
              <a:t>Modelovanje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Marija je radila d</a:t>
            </a:r>
            <a:r>
              <a:rPr lang="en-US" dirty="0" err="1" smtClean="0"/>
              <a:t>okument</a:t>
            </a:r>
            <a:r>
              <a:rPr lang="en-US" dirty="0" smtClean="0"/>
              <a:t> o </a:t>
            </a:r>
            <a:r>
              <a:rPr lang="en-US" dirty="0" err="1" smtClean="0"/>
              <a:t>specifikaciji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ERWin</a:t>
            </a:r>
            <a:r>
              <a:rPr lang="en-US" dirty="0" smtClean="0"/>
              <a:t> model I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inicijalno</a:t>
            </a:r>
            <a:r>
              <a:rPr lang="en-US" dirty="0" smtClean="0"/>
              <a:t> </a:t>
            </a:r>
            <a:r>
              <a:rPr lang="en-US" dirty="0" err="1" smtClean="0"/>
              <a:t>punjenje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r>
              <a:rPr lang="sr-Latn-RS" dirty="0" smtClean="0"/>
              <a:t>Primenjene su preporuke sa predmeta „Softverski alati baza podataka“ kao što su nepostojanje kompozitnih/stranih primarnih ključeva. Podaci se ne brišu iz baze.</a:t>
            </a:r>
            <a:endParaRPr lang="en-US" dirty="0" smtClean="0"/>
          </a:p>
          <a:p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šćeni trigeri zbog Microsoft Azzure-a.</a:t>
            </a:r>
          </a:p>
        </p:txBody>
      </p:sp>
    </p:spTree>
    <p:extLst>
      <p:ext uri="{BB962C8B-B14F-4D97-AF65-F5344CB8AC3E}">
        <p14:creationId xmlns:p14="http://schemas.microsoft.com/office/powerpoint/2010/main" val="9721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5 - Implementacija veb aplikacije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Trudili smo se da gde je god moguće bude ravnopravna podela posla. </a:t>
            </a:r>
          </a:p>
          <a:p>
            <a:r>
              <a:rPr lang="sr-Latn-RS" dirty="0" smtClean="0"/>
              <a:t>Izgubljene dve nedelje zbog korišćenja Doctrina. ( loša podrška )</a:t>
            </a:r>
          </a:p>
          <a:p>
            <a:r>
              <a:rPr lang="sr-Latn-RS" dirty="0" smtClean="0"/>
              <a:t>Izgubljena želja za životom zbog Code Ignitera, problem će biti najzabavniji u fazi testiranja. </a:t>
            </a:r>
          </a:p>
          <a:p>
            <a:endParaRPr lang="sr-Latn-RS" dirty="0" smtClean="0"/>
          </a:p>
          <a:p>
            <a:r>
              <a:rPr lang="sr-Latn-RS" dirty="0" smtClean="0"/>
              <a:t>Kranja odluka: MVC, što manje korišćenje Code Ignitera, što više čistog PHP koda.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408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– </a:t>
            </a:r>
            <a:r>
              <a:rPr lang="en-US" dirty="0" err="1" smtClean="0"/>
              <a:t>Modelovanje</a:t>
            </a:r>
            <a:r>
              <a:rPr lang="en-US" dirty="0" smtClean="0"/>
              <a:t> </a:t>
            </a:r>
            <a:r>
              <a:rPr lang="en-US" dirty="0" err="1" smtClean="0"/>
              <a:t>veb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Jovana</a:t>
            </a:r>
            <a:r>
              <a:rPr lang="en-US" dirty="0" smtClean="0"/>
              <a:t> I Ivana </a:t>
            </a:r>
            <a:r>
              <a:rPr lang="en-US" dirty="0" err="1" smtClean="0"/>
              <a:t>su</a:t>
            </a:r>
            <a:r>
              <a:rPr lang="en-US" dirty="0" smtClean="0"/>
              <a:t> bile </a:t>
            </a:r>
            <a:r>
              <a:rPr lang="en-US" dirty="0" err="1" smtClean="0"/>
              <a:t>zadu</a:t>
            </a:r>
            <a:r>
              <a:rPr lang="sr-Latn-RS" dirty="0" smtClean="0"/>
              <a:t>žene za modelovanje.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786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– </a:t>
            </a: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veb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Marko je preuzeo na sebe da istraži sve o PHP Unit testiranju i objasni to ostalim članovima tima. Napravio je prve test primere u PHP Unitu i na bazi toga ostali članovi su radili svoje testiranje. </a:t>
            </a:r>
          </a:p>
          <a:p>
            <a:r>
              <a:rPr lang="sr-Latn-RS" dirty="0" smtClean="0"/>
              <a:t>Svako je testirao po 2 modula nekog drugog člana.  (testiranje modela)</a:t>
            </a:r>
          </a:p>
          <a:p>
            <a:r>
              <a:rPr lang="sr-Latn-RS" dirty="0" smtClean="0"/>
              <a:t>Najveći problem instaliranje PHP Unita na Windows-u i korišćenje CodeIgniter-a.  </a:t>
            </a:r>
          </a:p>
          <a:p>
            <a:r>
              <a:rPr lang="sr-Latn-RS" dirty="0" smtClean="0"/>
              <a:t>Selenium IDE je poslužio  za testiranje GUI-a.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926</TotalTime>
  <Words>645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RESTOOKING</vt:lpstr>
      <vt:lpstr>0 – Formiranje timova</vt:lpstr>
      <vt:lpstr>1- Projektni zadatak</vt:lpstr>
      <vt:lpstr>2 – SSU document I prototip aplikacije</vt:lpstr>
      <vt:lpstr>3 – Formalna inspekcija </vt:lpstr>
      <vt:lpstr>4 – Modelovanje baze podataka</vt:lpstr>
      <vt:lpstr>5 - Implementacija veb aplikacije</vt:lpstr>
      <vt:lpstr>6 – Modelovanje veb aplikacije</vt:lpstr>
      <vt:lpstr>7 – Testiranje veb aplikacije</vt:lpstr>
      <vt:lpstr>8 – Računarstvo u oblacima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RESTOOKING</dc:title>
  <dc:creator>Marija Jankovic</dc:creator>
  <cp:lastModifiedBy>Marija Jankovic</cp:lastModifiedBy>
  <cp:revision>10</cp:revision>
  <dcterms:created xsi:type="dcterms:W3CDTF">2016-06-17T19:27:40Z</dcterms:created>
  <dcterms:modified xsi:type="dcterms:W3CDTF">2016-06-18T10:53:50Z</dcterms:modified>
</cp:coreProperties>
</file>