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73" r:id="rId5"/>
    <p:sldId id="274" r:id="rId6"/>
    <p:sldId id="275" r:id="rId7"/>
    <p:sldId id="276" r:id="rId8"/>
    <p:sldId id="277" r:id="rId9"/>
    <p:sldId id="278" r:id="rId10"/>
    <p:sldId id="287" r:id="rId11"/>
    <p:sldId id="288" r:id="rId12"/>
    <p:sldId id="279" r:id="rId13"/>
    <p:sldId id="299" r:id="rId14"/>
    <p:sldId id="300" r:id="rId15"/>
    <p:sldId id="301" r:id="rId16"/>
    <p:sldId id="302" r:id="rId17"/>
    <p:sldId id="272" r:id="rId18"/>
    <p:sldId id="29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7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9F589D-62E3-49B6-9E64-263AE4185C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25FA-81EE-40C0-B2B4-016251988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8" y="758952"/>
            <a:ext cx="10058401" cy="3566160"/>
          </a:xfrm>
        </p:spPr>
        <p:txBody>
          <a:bodyPr>
            <a:normAutofit/>
          </a:bodyPr>
          <a:lstStyle/>
          <a:p>
            <a:r>
              <a:rPr lang="en-US" sz="6000" dirty="0"/>
              <a:t>Cloud </a:t>
            </a:r>
            <a:r>
              <a:rPr lang="en-US" sz="6000" dirty="0" err="1"/>
              <a:t>baze</a:t>
            </a:r>
            <a:r>
              <a:rPr lang="en-US" sz="6000" dirty="0"/>
              <a:t> </a:t>
            </a:r>
            <a:r>
              <a:rPr lang="en-US" sz="6000" dirty="0" err="1"/>
              <a:t>podataka</a:t>
            </a:r>
            <a:r>
              <a:rPr lang="en-US" sz="6000" dirty="0"/>
              <a:t> </a:t>
            </a:r>
            <a:r>
              <a:rPr lang="en-US" sz="6000" dirty="0" err="1"/>
              <a:t>i</a:t>
            </a:r>
            <a:r>
              <a:rPr lang="en-US" sz="6000" dirty="0"/>
              <a:t> DBaaS re</a:t>
            </a:r>
            <a:r>
              <a:rPr lang="sr-Latn-RS" sz="6000"/>
              <a:t>šenja - MongoDB</a:t>
            </a:r>
            <a:endParaRPr lang="sr-Latn-R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8DBEA-1C3E-4FC1-934B-7BAB3FB61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816" y="4850031"/>
            <a:ext cx="10058400" cy="1143000"/>
          </a:xfrm>
        </p:spPr>
        <p:txBody>
          <a:bodyPr>
            <a:normAutofit/>
          </a:bodyPr>
          <a:lstStyle/>
          <a:p>
            <a:r>
              <a:rPr lang="en-US" sz="1800" cap="none" dirty="0"/>
              <a:t>Mentor:					</a:t>
            </a:r>
            <a:r>
              <a:rPr lang="sr-Latn-RS" sz="1800" cap="none" dirty="0"/>
              <a:t>	S</a:t>
            </a:r>
            <a:r>
              <a:rPr lang="en-US" sz="1800" cap="none" dirty="0"/>
              <a:t>tudent:</a:t>
            </a:r>
          </a:p>
          <a:p>
            <a:r>
              <a:rPr lang="en-US" sz="1800" cap="none" dirty="0"/>
              <a:t>prof. </a:t>
            </a:r>
            <a:r>
              <a:rPr lang="en-US" sz="1800" cap="none" dirty="0" err="1"/>
              <a:t>dr</a:t>
            </a:r>
            <a:r>
              <a:rPr lang="en-US" sz="1800" cap="none" dirty="0"/>
              <a:t> </a:t>
            </a:r>
            <a:r>
              <a:rPr lang="sr-Latn-RS" sz="1800" cap="none" dirty="0"/>
              <a:t>Aleksandar Stanimirović			Marija Milošević 1045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93C9C-8079-415B-AC95-5ECD9DA74A11}"/>
              </a:ext>
            </a:extLst>
          </p:cNvPr>
          <p:cNvSpPr txBox="1"/>
          <p:nvPr/>
        </p:nvSpPr>
        <p:spPr>
          <a:xfrm>
            <a:off x="1097280" y="358842"/>
            <a:ext cx="43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Sistemi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za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upravljanje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bazama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podataka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Data Explorer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318929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Filtriranje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51868-CE74-4BD9-B173-F50C5F9EA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10" y="2324436"/>
            <a:ext cx="9794370" cy="45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Data Explorer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318929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Kreirani indeks nad poljem </a:t>
            </a:r>
            <a:r>
              <a:rPr lang="sr-Latn-RS" sz="2200" i="1" dirty="0"/>
              <a:t>releaseyear</a:t>
            </a:r>
            <a:endParaRPr lang="sr-Latn-R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2455" y="-323550"/>
            <a:ext cx="3806978" cy="2624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3A278-1834-4A08-89EC-9021A2922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7" y="2409735"/>
            <a:ext cx="1036464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6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nadgledanje 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Analiziranje sporih upita – </a:t>
            </a:r>
            <a:r>
              <a:rPr lang="sr-Latn-RS" sz="2200" i="1" dirty="0"/>
              <a:t>Performance Advisor, Real –Time Performance Panel, Query Profiler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Poboljšanje šeme – </a:t>
            </a:r>
            <a:r>
              <a:rPr lang="sr-Latn-RS" sz="2200" i="1" dirty="0"/>
              <a:t>Performance Advisor, Data Explorer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Pregled i preuzimanje MongoDB logova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Pregled metrike – tab </a:t>
            </a:r>
            <a:r>
              <a:rPr lang="sr-Latn-RS" sz="2200" i="1" dirty="0"/>
              <a:t>Metrics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Konfigurisanje i razrešenje alertova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pregled metrike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699CA-B7A0-4E6C-8BBD-B6F93D4C3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" y="1782145"/>
            <a:ext cx="5311941" cy="50758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1588D-F355-4E38-93EC-CFA6CA158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61" y="3711315"/>
            <a:ext cx="6845839" cy="1799815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AAAE08D1-EFFD-421F-9000-58DA83D3A940}"/>
              </a:ext>
            </a:extLst>
          </p:cNvPr>
          <p:cNvSpPr/>
          <p:nvPr/>
        </p:nvSpPr>
        <p:spPr>
          <a:xfrm rot="5400000">
            <a:off x="6750731" y="1742116"/>
            <a:ext cx="564628" cy="33737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9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kreiranje alerta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48F45-1BA9-454B-B157-1F770CB16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64" y="1856630"/>
            <a:ext cx="6106631" cy="4435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9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bezbednosne mere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Podrazumevane – TLS/SSL, VPC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Neophodne – </a:t>
            </a:r>
            <a:r>
              <a:rPr lang="sr-Latn-RS" sz="2200" i="1" dirty="0"/>
              <a:t>whitelist-</a:t>
            </a:r>
            <a:r>
              <a:rPr lang="sr-Latn-RS" sz="2200" dirty="0"/>
              <a:t>ovanje, autentifikacija i autorizacija</a:t>
            </a:r>
            <a:endParaRPr lang="sr-Latn-RS" sz="2200" i="1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Opcione: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000" dirty="0"/>
              <a:t>Kreiranje custom uloga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i="1" dirty="0"/>
              <a:t> </a:t>
            </a:r>
            <a:r>
              <a:rPr lang="sr-Latn-RS" sz="2000" dirty="0"/>
              <a:t>Dvofaktorska autentifikacija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i="1" dirty="0"/>
              <a:t> </a:t>
            </a:r>
            <a:r>
              <a:rPr lang="sr-Latn-RS" sz="2000" dirty="0"/>
              <a:t>Enkripcija podataka na disku</a:t>
            </a:r>
            <a:endParaRPr lang="sr-Latn-RS" sz="20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i="1" dirty="0"/>
              <a:t> </a:t>
            </a:r>
            <a:r>
              <a:rPr lang="sr-Latn-RS" sz="2000" dirty="0"/>
              <a:t>Praćenje pristupa bazi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Kreiranje privatnih endpointova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Revizija baze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Charts – vizualizacija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Jasno razumevanje podataka, naglašavanje veza između entiteta, lakše uočavanje šablona i trendova u okviru dataseta (Data Source, Dashboard, Chart)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9F010-9FB8-4B84-B07D-A9574E098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64" y="2507355"/>
            <a:ext cx="10679672" cy="43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2DEE-8C5F-4FBB-BD33-19776A3D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158A-DCCE-4AE3-A0D4-FBE93AC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Cloud baze podataka su sve rasprostranjenije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Uvidela se prednost prepuštanja upravljanja bazama provajderima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Atlas nudi dosta opcija koje olakšavaju poslovanje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Dobra dokumentacija, laka i intutitivna upotreba</a:t>
            </a:r>
          </a:p>
          <a:p>
            <a:pPr marL="0" indent="0">
              <a:buNone/>
            </a:pP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11046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317E0-5FE5-42F3-9574-3A7B008445C5}"/>
              </a:ext>
            </a:extLst>
          </p:cNvPr>
          <p:cNvSpPr txBox="1"/>
          <p:nvPr/>
        </p:nvSpPr>
        <p:spPr>
          <a:xfrm>
            <a:off x="1656521" y="3013501"/>
            <a:ext cx="8878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000" dirty="0">
                <a:solidFill>
                  <a:schemeClr val="accent2">
                    <a:lumMod val="75000"/>
                  </a:schemeClr>
                </a:solidFill>
              </a:rPr>
              <a:t>HVALA NA PAŽNJI!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8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12C-0764-4966-9A84-AD7126ED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– </a:t>
            </a: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pojmovi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50FD-65A0-4978-A563-719BEE6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r-Latn-R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</a:t>
            </a:r>
            <a:r>
              <a:rPr lang="sr-Latn-RS" sz="2200" dirty="0"/>
              <a:t>Računarstvo u oblaku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Cloud skladištenje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Cloud baze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DBaaS servis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RS" sz="2000" dirty="0"/>
              <a:t> Agilnost, isplativost, kvalitet podataka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RS" sz="2000" dirty="0"/>
              <a:t> Cenovni modeli</a:t>
            </a:r>
          </a:p>
        </p:txBody>
      </p:sp>
    </p:spTree>
    <p:extLst>
      <p:ext uri="{BB962C8B-B14F-4D97-AF65-F5344CB8AC3E}">
        <p14:creationId xmlns:p14="http://schemas.microsoft.com/office/powerpoint/2010/main" val="65336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12C-0764-4966-9A84-AD7126ED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Cloud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50FD-65A0-4978-A563-719BEE6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</a:t>
            </a:r>
            <a:r>
              <a:rPr lang="sr-Latn-RS" sz="2200" dirty="0"/>
              <a:t>Arhitektura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Model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Prednosti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RS" sz="2000" dirty="0"/>
              <a:t> Smanjenje troškova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RS" sz="2000" dirty="0"/>
              <a:t> Briga prebačena na provajdera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RS" sz="2000" dirty="0"/>
              <a:t> Izolacija u VPC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RS" sz="2000" dirty="0"/>
              <a:t> Poboljšana agilnost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F6708-1A0C-4EB9-927B-6032FB5E6E92}"/>
              </a:ext>
            </a:extLst>
          </p:cNvPr>
          <p:cNvSpPr txBox="1"/>
          <p:nvPr/>
        </p:nvSpPr>
        <p:spPr>
          <a:xfrm>
            <a:off x="6685722" y="2934516"/>
            <a:ext cx="4408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sr-Latn-R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Potencijalni problemi</a:t>
            </a:r>
          </a:p>
          <a:p>
            <a:pPr marL="742950" lvl="1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Bezbednost</a:t>
            </a:r>
          </a:p>
          <a:p>
            <a:pPr marL="742950" lvl="1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Trajanje</a:t>
            </a:r>
          </a:p>
          <a:p>
            <a:pPr marL="742950" lvl="1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Pristup</a:t>
            </a: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sr-Latn-R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Biranje provajdera: performanse, bezbednost, cena, stabilnost, ...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14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cloud opcije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Document-oriented baza, visok nivo skalabilnosti, skladištenje JSON dokumenata u BSON formatu, fleksibilna šema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MongoDB Atlas, MongoDB Atlas Data Lake, MongoDB Atlas Search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MongoDB Realm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MongoDB Cloud Manager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MongoDB Compass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MongoDB 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0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Atlas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Cloud baza, dostupna u 70+ regiona preko 3 provajdera (AWS, Azure, GCP)</a:t>
            </a:r>
            <a:endParaRPr lang="sr-Latn-RS" sz="2200" i="1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Izazovi: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Visoka dostupnost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Privatnost i bezbednost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Nadgledanje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Hijerarhija: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Organizacije i projekti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Korisnici i timovi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Klasteri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osnovna podešavanja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Registracija/prijavljivanje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Kreiranje prvog klastera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Kreiranje korisnika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sz="2200" i="1" dirty="0"/>
              <a:t>Whitelist-</a:t>
            </a:r>
            <a:r>
              <a:rPr lang="sr-Latn-RS" sz="2200" dirty="0"/>
              <a:t>ovanje IP adrese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Povezivanje s klasterom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AEE08-36A8-442E-9C46-8A2CA0DEA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35" y="1769510"/>
            <a:ext cx="7453305" cy="50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osnovna podešavanja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FE073-A96E-45E5-8DE8-BD6DFC03E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74" y="1845734"/>
            <a:ext cx="6109251" cy="48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osnovna podešavanja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E375A-91B8-4C4C-AA6C-AB774736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4" y="2539140"/>
            <a:ext cx="11390892" cy="22614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MongoDB Atlas – Data Explorer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06978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Dodavanje baza, kolekcija, dokumenata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03F9-AE25-4EE0-A24D-35D07F4F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787" y="-300475"/>
            <a:ext cx="3806978" cy="2624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CC688B-A54C-49E5-B753-80EF51496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57" y="1961322"/>
            <a:ext cx="7084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27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492</TotalTime>
  <Words>435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Courier New</vt:lpstr>
      <vt:lpstr>Retrospect</vt:lpstr>
      <vt:lpstr>Cloud baze podataka i DBaaS rešenja - MongoDB</vt:lpstr>
      <vt:lpstr>Cloud – osnovni pojmovi</vt:lpstr>
      <vt:lpstr>Cloud baze podataka</vt:lpstr>
      <vt:lpstr>MongoDB cloud opcije</vt:lpstr>
      <vt:lpstr>MongoDB Atlas</vt:lpstr>
      <vt:lpstr>MongoDB Atlas – osnovna podešavanja</vt:lpstr>
      <vt:lpstr>MongoDB Atlas – osnovna podešavanja</vt:lpstr>
      <vt:lpstr>MongoDB Atlas – osnovna podešavanja</vt:lpstr>
      <vt:lpstr>MongoDB Atlas – Data Explorer</vt:lpstr>
      <vt:lpstr>MongoDB Atlas – Data Explorer</vt:lpstr>
      <vt:lpstr>MongoDB Atlas – Data Explorer</vt:lpstr>
      <vt:lpstr>MongoDB Atlas – nadgledanje klastera</vt:lpstr>
      <vt:lpstr>MongoDB Atlas – pregled metrike</vt:lpstr>
      <vt:lpstr>MongoDB Atlas – kreiranje alerta</vt:lpstr>
      <vt:lpstr>MongoDB Atlas – bezbednosne mere</vt:lpstr>
      <vt:lpstr>MongoDB Charts – vizualizacija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</dc:creator>
  <cp:lastModifiedBy>Masa</cp:lastModifiedBy>
  <cp:revision>132</cp:revision>
  <dcterms:created xsi:type="dcterms:W3CDTF">2020-03-25T21:51:36Z</dcterms:created>
  <dcterms:modified xsi:type="dcterms:W3CDTF">2020-06-22T10:14:54Z</dcterms:modified>
</cp:coreProperties>
</file>