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Lst>
  <p:sldSz cx="12192000" cy="6858000"/>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B021-B6AF-499B-8554-C835A1F49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mk-MK"/>
          </a:p>
        </p:txBody>
      </p:sp>
      <p:sp>
        <p:nvSpPr>
          <p:cNvPr id="3" name="Subtitle 2">
            <a:extLst>
              <a:ext uri="{FF2B5EF4-FFF2-40B4-BE49-F238E27FC236}">
                <a16:creationId xmlns:a16="http://schemas.microsoft.com/office/drawing/2014/main" id="{A349A0FF-021D-48BD-A043-D5BA97092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mk-MK"/>
          </a:p>
        </p:txBody>
      </p:sp>
      <p:sp>
        <p:nvSpPr>
          <p:cNvPr id="4" name="Date Placeholder 3">
            <a:extLst>
              <a:ext uri="{FF2B5EF4-FFF2-40B4-BE49-F238E27FC236}">
                <a16:creationId xmlns:a16="http://schemas.microsoft.com/office/drawing/2014/main" id="{932DB434-D3EA-44AE-9BB5-9E48151353B0}"/>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5" name="Footer Placeholder 4">
            <a:extLst>
              <a:ext uri="{FF2B5EF4-FFF2-40B4-BE49-F238E27FC236}">
                <a16:creationId xmlns:a16="http://schemas.microsoft.com/office/drawing/2014/main" id="{5E3970A6-81E1-4FF4-9DB5-84FC35D9C011}"/>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373D792C-CD7A-4731-9897-E6A14C4B784E}"/>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284039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F75-AC3F-44DA-9A93-F462D42DC20A}"/>
              </a:ext>
            </a:extLst>
          </p:cNvPr>
          <p:cNvSpPr>
            <a:spLocks noGrp="1"/>
          </p:cNvSpPr>
          <p:nvPr>
            <p:ph type="title"/>
          </p:nvPr>
        </p:nvSpPr>
        <p:spPr/>
        <p:txBody>
          <a:bodyPr/>
          <a:lstStyle/>
          <a:p>
            <a:r>
              <a:rPr lang="en-US"/>
              <a:t>Click to edit Master title style</a:t>
            </a:r>
            <a:endParaRPr lang="mk-MK"/>
          </a:p>
        </p:txBody>
      </p:sp>
      <p:sp>
        <p:nvSpPr>
          <p:cNvPr id="3" name="Vertical Text Placeholder 2">
            <a:extLst>
              <a:ext uri="{FF2B5EF4-FFF2-40B4-BE49-F238E27FC236}">
                <a16:creationId xmlns:a16="http://schemas.microsoft.com/office/drawing/2014/main" id="{59DCD250-9180-4613-9D56-CF36977CB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B4FD92B0-19E8-4D2F-B21D-5F48FA5A0379}"/>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5" name="Footer Placeholder 4">
            <a:extLst>
              <a:ext uri="{FF2B5EF4-FFF2-40B4-BE49-F238E27FC236}">
                <a16:creationId xmlns:a16="http://schemas.microsoft.com/office/drawing/2014/main" id="{70FD5E72-8A05-445C-9BC4-EF611A93FB7D}"/>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70A537DA-8911-47CB-9997-B192D48FF00E}"/>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295974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F3EEF-921C-4A9B-95BA-E0788B7F8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mk-MK"/>
          </a:p>
        </p:txBody>
      </p:sp>
      <p:sp>
        <p:nvSpPr>
          <p:cNvPr id="3" name="Vertical Text Placeholder 2">
            <a:extLst>
              <a:ext uri="{FF2B5EF4-FFF2-40B4-BE49-F238E27FC236}">
                <a16:creationId xmlns:a16="http://schemas.microsoft.com/office/drawing/2014/main" id="{E5CB053B-AD54-4AA8-A0B9-93E79F974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D40D219B-F692-451C-BF9E-3D53AE40F892}"/>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5" name="Footer Placeholder 4">
            <a:extLst>
              <a:ext uri="{FF2B5EF4-FFF2-40B4-BE49-F238E27FC236}">
                <a16:creationId xmlns:a16="http://schemas.microsoft.com/office/drawing/2014/main" id="{401B49EE-9941-40DB-9D7C-3E34699CA17B}"/>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40A22596-1870-4D49-A5BB-E227AAECDD38}"/>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5715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3C18-E861-49BB-BFC4-EA3D08765147}"/>
              </a:ext>
            </a:extLst>
          </p:cNvPr>
          <p:cNvSpPr>
            <a:spLocks noGrp="1"/>
          </p:cNvSpPr>
          <p:nvPr>
            <p:ph type="title"/>
          </p:nvPr>
        </p:nvSpPr>
        <p:spPr/>
        <p:txBody>
          <a:bodyPr/>
          <a:lstStyle/>
          <a:p>
            <a:r>
              <a:rPr lang="en-US"/>
              <a:t>Click to edit Master title style</a:t>
            </a:r>
            <a:endParaRPr lang="mk-MK"/>
          </a:p>
        </p:txBody>
      </p:sp>
      <p:sp>
        <p:nvSpPr>
          <p:cNvPr id="3" name="Content Placeholder 2">
            <a:extLst>
              <a:ext uri="{FF2B5EF4-FFF2-40B4-BE49-F238E27FC236}">
                <a16:creationId xmlns:a16="http://schemas.microsoft.com/office/drawing/2014/main" id="{F8C4C34B-21FB-4782-A9CF-D3404B3148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7CC17862-ABD9-4CDC-9EB6-339C3094AC1B}"/>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5" name="Footer Placeholder 4">
            <a:extLst>
              <a:ext uri="{FF2B5EF4-FFF2-40B4-BE49-F238E27FC236}">
                <a16:creationId xmlns:a16="http://schemas.microsoft.com/office/drawing/2014/main" id="{E9C0F670-AD76-4F52-9929-36A80C2DB8FD}"/>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62D7FD2F-ECC8-4497-BDAA-BBCF754E7A88}"/>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304210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C140-4F57-47D8-88F0-4A9FE98CD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mk-MK"/>
          </a:p>
        </p:txBody>
      </p:sp>
      <p:sp>
        <p:nvSpPr>
          <p:cNvPr id="3" name="Text Placeholder 2">
            <a:extLst>
              <a:ext uri="{FF2B5EF4-FFF2-40B4-BE49-F238E27FC236}">
                <a16:creationId xmlns:a16="http://schemas.microsoft.com/office/drawing/2014/main" id="{B6FDE04E-B42D-4CD6-B76E-1ED8A05E8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A0BE0-D0DE-4C96-8A0E-A473CF0E90EE}"/>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5" name="Footer Placeholder 4">
            <a:extLst>
              <a:ext uri="{FF2B5EF4-FFF2-40B4-BE49-F238E27FC236}">
                <a16:creationId xmlns:a16="http://schemas.microsoft.com/office/drawing/2014/main" id="{9A956F58-CEA0-4612-A227-BC11862F0D43}"/>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E0B8F53F-471C-4280-9378-D459CF657836}"/>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115551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2B4C-89D4-44FB-B7A7-5D71402E62C7}"/>
              </a:ext>
            </a:extLst>
          </p:cNvPr>
          <p:cNvSpPr>
            <a:spLocks noGrp="1"/>
          </p:cNvSpPr>
          <p:nvPr>
            <p:ph type="title"/>
          </p:nvPr>
        </p:nvSpPr>
        <p:spPr/>
        <p:txBody>
          <a:bodyPr/>
          <a:lstStyle/>
          <a:p>
            <a:r>
              <a:rPr lang="en-US"/>
              <a:t>Click to edit Master title style</a:t>
            </a:r>
            <a:endParaRPr lang="mk-MK"/>
          </a:p>
        </p:txBody>
      </p:sp>
      <p:sp>
        <p:nvSpPr>
          <p:cNvPr id="3" name="Content Placeholder 2">
            <a:extLst>
              <a:ext uri="{FF2B5EF4-FFF2-40B4-BE49-F238E27FC236}">
                <a16:creationId xmlns:a16="http://schemas.microsoft.com/office/drawing/2014/main" id="{7EBE8DED-A0A8-441E-ABE0-51F8014EC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Content Placeholder 3">
            <a:extLst>
              <a:ext uri="{FF2B5EF4-FFF2-40B4-BE49-F238E27FC236}">
                <a16:creationId xmlns:a16="http://schemas.microsoft.com/office/drawing/2014/main" id="{23021DF5-8580-43DF-A971-267CFE27C2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5" name="Date Placeholder 4">
            <a:extLst>
              <a:ext uri="{FF2B5EF4-FFF2-40B4-BE49-F238E27FC236}">
                <a16:creationId xmlns:a16="http://schemas.microsoft.com/office/drawing/2014/main" id="{233EDB39-F016-4F29-A23D-B5BAAA353589}"/>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6" name="Footer Placeholder 5">
            <a:extLst>
              <a:ext uri="{FF2B5EF4-FFF2-40B4-BE49-F238E27FC236}">
                <a16:creationId xmlns:a16="http://schemas.microsoft.com/office/drawing/2014/main" id="{244C941A-5A04-4400-8504-6A32E630D5F0}"/>
              </a:ext>
            </a:extLst>
          </p:cNvPr>
          <p:cNvSpPr>
            <a:spLocks noGrp="1"/>
          </p:cNvSpPr>
          <p:nvPr>
            <p:ph type="ftr" sz="quarter" idx="11"/>
          </p:nvPr>
        </p:nvSpPr>
        <p:spPr/>
        <p:txBody>
          <a:bodyPr/>
          <a:lstStyle/>
          <a:p>
            <a:endParaRPr lang="mk-MK"/>
          </a:p>
        </p:txBody>
      </p:sp>
      <p:sp>
        <p:nvSpPr>
          <p:cNvPr id="7" name="Slide Number Placeholder 6">
            <a:extLst>
              <a:ext uri="{FF2B5EF4-FFF2-40B4-BE49-F238E27FC236}">
                <a16:creationId xmlns:a16="http://schemas.microsoft.com/office/drawing/2014/main" id="{12A2CC1C-DFB3-456E-ACDE-91256A812644}"/>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5806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576C-833D-4C10-898C-6C19D1399AAB}"/>
              </a:ext>
            </a:extLst>
          </p:cNvPr>
          <p:cNvSpPr>
            <a:spLocks noGrp="1"/>
          </p:cNvSpPr>
          <p:nvPr>
            <p:ph type="title"/>
          </p:nvPr>
        </p:nvSpPr>
        <p:spPr>
          <a:xfrm>
            <a:off x="839788" y="365125"/>
            <a:ext cx="10515600" cy="1325563"/>
          </a:xfrm>
        </p:spPr>
        <p:txBody>
          <a:bodyPr/>
          <a:lstStyle/>
          <a:p>
            <a:r>
              <a:rPr lang="en-US"/>
              <a:t>Click to edit Master title style</a:t>
            </a:r>
            <a:endParaRPr lang="mk-MK"/>
          </a:p>
        </p:txBody>
      </p:sp>
      <p:sp>
        <p:nvSpPr>
          <p:cNvPr id="3" name="Text Placeholder 2">
            <a:extLst>
              <a:ext uri="{FF2B5EF4-FFF2-40B4-BE49-F238E27FC236}">
                <a16:creationId xmlns:a16="http://schemas.microsoft.com/office/drawing/2014/main" id="{456BC359-64D8-4147-9636-3235CF26C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178DC-106D-4326-9F91-29E80B61E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5" name="Text Placeholder 4">
            <a:extLst>
              <a:ext uri="{FF2B5EF4-FFF2-40B4-BE49-F238E27FC236}">
                <a16:creationId xmlns:a16="http://schemas.microsoft.com/office/drawing/2014/main" id="{97B62CA9-2ADA-48D4-8F73-4B9E9B395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52769-76CE-490E-82B6-3BBBB44384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7" name="Date Placeholder 6">
            <a:extLst>
              <a:ext uri="{FF2B5EF4-FFF2-40B4-BE49-F238E27FC236}">
                <a16:creationId xmlns:a16="http://schemas.microsoft.com/office/drawing/2014/main" id="{D4D3D5A6-2787-4CF0-A8D8-BFC6DE35A55B}"/>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8" name="Footer Placeholder 7">
            <a:extLst>
              <a:ext uri="{FF2B5EF4-FFF2-40B4-BE49-F238E27FC236}">
                <a16:creationId xmlns:a16="http://schemas.microsoft.com/office/drawing/2014/main" id="{513D2AD0-A896-4CDF-A846-9BA5E27CD539}"/>
              </a:ext>
            </a:extLst>
          </p:cNvPr>
          <p:cNvSpPr>
            <a:spLocks noGrp="1"/>
          </p:cNvSpPr>
          <p:nvPr>
            <p:ph type="ftr" sz="quarter" idx="11"/>
          </p:nvPr>
        </p:nvSpPr>
        <p:spPr/>
        <p:txBody>
          <a:bodyPr/>
          <a:lstStyle/>
          <a:p>
            <a:endParaRPr lang="mk-MK"/>
          </a:p>
        </p:txBody>
      </p:sp>
      <p:sp>
        <p:nvSpPr>
          <p:cNvPr id="9" name="Slide Number Placeholder 8">
            <a:extLst>
              <a:ext uri="{FF2B5EF4-FFF2-40B4-BE49-F238E27FC236}">
                <a16:creationId xmlns:a16="http://schemas.microsoft.com/office/drawing/2014/main" id="{840A26D1-CA5C-4312-9C24-FA31ACECDD37}"/>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35176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7F0E-5BDD-46E4-B081-A90149AC5827}"/>
              </a:ext>
            </a:extLst>
          </p:cNvPr>
          <p:cNvSpPr>
            <a:spLocks noGrp="1"/>
          </p:cNvSpPr>
          <p:nvPr>
            <p:ph type="title"/>
          </p:nvPr>
        </p:nvSpPr>
        <p:spPr/>
        <p:txBody>
          <a:bodyPr/>
          <a:lstStyle/>
          <a:p>
            <a:r>
              <a:rPr lang="en-US"/>
              <a:t>Click to edit Master title style</a:t>
            </a:r>
            <a:endParaRPr lang="mk-MK"/>
          </a:p>
        </p:txBody>
      </p:sp>
      <p:sp>
        <p:nvSpPr>
          <p:cNvPr id="3" name="Date Placeholder 2">
            <a:extLst>
              <a:ext uri="{FF2B5EF4-FFF2-40B4-BE49-F238E27FC236}">
                <a16:creationId xmlns:a16="http://schemas.microsoft.com/office/drawing/2014/main" id="{7E23BAA1-E555-4C49-8E12-A7F4F22ACF08}"/>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4" name="Footer Placeholder 3">
            <a:extLst>
              <a:ext uri="{FF2B5EF4-FFF2-40B4-BE49-F238E27FC236}">
                <a16:creationId xmlns:a16="http://schemas.microsoft.com/office/drawing/2014/main" id="{5D991F0D-C782-4C0D-BE75-90D31325B88B}"/>
              </a:ext>
            </a:extLst>
          </p:cNvPr>
          <p:cNvSpPr>
            <a:spLocks noGrp="1"/>
          </p:cNvSpPr>
          <p:nvPr>
            <p:ph type="ftr" sz="quarter" idx="11"/>
          </p:nvPr>
        </p:nvSpPr>
        <p:spPr/>
        <p:txBody>
          <a:bodyPr/>
          <a:lstStyle/>
          <a:p>
            <a:endParaRPr lang="mk-MK"/>
          </a:p>
        </p:txBody>
      </p:sp>
      <p:sp>
        <p:nvSpPr>
          <p:cNvPr id="5" name="Slide Number Placeholder 4">
            <a:extLst>
              <a:ext uri="{FF2B5EF4-FFF2-40B4-BE49-F238E27FC236}">
                <a16:creationId xmlns:a16="http://schemas.microsoft.com/office/drawing/2014/main" id="{29153888-0126-40A2-A354-CADF9E599973}"/>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407449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3A1B6-E674-49A8-A071-8E45AAD88C08}"/>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3" name="Footer Placeholder 2">
            <a:extLst>
              <a:ext uri="{FF2B5EF4-FFF2-40B4-BE49-F238E27FC236}">
                <a16:creationId xmlns:a16="http://schemas.microsoft.com/office/drawing/2014/main" id="{D08E8947-A743-4690-BEC1-16E180809A71}"/>
              </a:ext>
            </a:extLst>
          </p:cNvPr>
          <p:cNvSpPr>
            <a:spLocks noGrp="1"/>
          </p:cNvSpPr>
          <p:nvPr>
            <p:ph type="ftr" sz="quarter" idx="11"/>
          </p:nvPr>
        </p:nvSpPr>
        <p:spPr/>
        <p:txBody>
          <a:bodyPr/>
          <a:lstStyle/>
          <a:p>
            <a:endParaRPr lang="mk-MK"/>
          </a:p>
        </p:txBody>
      </p:sp>
      <p:sp>
        <p:nvSpPr>
          <p:cNvPr id="4" name="Slide Number Placeholder 3">
            <a:extLst>
              <a:ext uri="{FF2B5EF4-FFF2-40B4-BE49-F238E27FC236}">
                <a16:creationId xmlns:a16="http://schemas.microsoft.com/office/drawing/2014/main" id="{D3441105-E77E-4CC1-B8C9-ECAAF5461DD1}"/>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119641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0E1E-01AC-4382-B938-76605840C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k-MK"/>
          </a:p>
        </p:txBody>
      </p:sp>
      <p:sp>
        <p:nvSpPr>
          <p:cNvPr id="3" name="Content Placeholder 2">
            <a:extLst>
              <a:ext uri="{FF2B5EF4-FFF2-40B4-BE49-F238E27FC236}">
                <a16:creationId xmlns:a16="http://schemas.microsoft.com/office/drawing/2014/main" id="{037E7D9A-CE1B-4E29-A08C-D1823B50A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Text Placeholder 3">
            <a:extLst>
              <a:ext uri="{FF2B5EF4-FFF2-40B4-BE49-F238E27FC236}">
                <a16:creationId xmlns:a16="http://schemas.microsoft.com/office/drawing/2014/main" id="{621D6B04-5EA4-4326-B7E0-A77EEAF76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CA875-0083-48B9-BF23-86BB4B93B4B3}"/>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6" name="Footer Placeholder 5">
            <a:extLst>
              <a:ext uri="{FF2B5EF4-FFF2-40B4-BE49-F238E27FC236}">
                <a16:creationId xmlns:a16="http://schemas.microsoft.com/office/drawing/2014/main" id="{0CBFC91D-ABDF-4F2E-A8ED-EDDC49D5C5E8}"/>
              </a:ext>
            </a:extLst>
          </p:cNvPr>
          <p:cNvSpPr>
            <a:spLocks noGrp="1"/>
          </p:cNvSpPr>
          <p:nvPr>
            <p:ph type="ftr" sz="quarter" idx="11"/>
          </p:nvPr>
        </p:nvSpPr>
        <p:spPr/>
        <p:txBody>
          <a:bodyPr/>
          <a:lstStyle/>
          <a:p>
            <a:endParaRPr lang="mk-MK"/>
          </a:p>
        </p:txBody>
      </p:sp>
      <p:sp>
        <p:nvSpPr>
          <p:cNvPr id="7" name="Slide Number Placeholder 6">
            <a:extLst>
              <a:ext uri="{FF2B5EF4-FFF2-40B4-BE49-F238E27FC236}">
                <a16:creationId xmlns:a16="http://schemas.microsoft.com/office/drawing/2014/main" id="{C443C6DF-368F-44B3-B1E3-9FAFFC3326A6}"/>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291424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43B8-BC33-4A73-8DF6-BD20B39ED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k-MK"/>
          </a:p>
        </p:txBody>
      </p:sp>
      <p:sp>
        <p:nvSpPr>
          <p:cNvPr id="3" name="Picture Placeholder 2">
            <a:extLst>
              <a:ext uri="{FF2B5EF4-FFF2-40B4-BE49-F238E27FC236}">
                <a16:creationId xmlns:a16="http://schemas.microsoft.com/office/drawing/2014/main" id="{FF1B2055-6648-4770-8844-02E1B46CA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k-MK"/>
          </a:p>
        </p:txBody>
      </p:sp>
      <p:sp>
        <p:nvSpPr>
          <p:cNvPr id="4" name="Text Placeholder 3">
            <a:extLst>
              <a:ext uri="{FF2B5EF4-FFF2-40B4-BE49-F238E27FC236}">
                <a16:creationId xmlns:a16="http://schemas.microsoft.com/office/drawing/2014/main" id="{47C7867E-B7AD-4E6B-8919-7564C3955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47F93-FD45-49DB-BC20-AC7A3C4E202B}"/>
              </a:ext>
            </a:extLst>
          </p:cNvPr>
          <p:cNvSpPr>
            <a:spLocks noGrp="1"/>
          </p:cNvSpPr>
          <p:nvPr>
            <p:ph type="dt" sz="half" idx="10"/>
          </p:nvPr>
        </p:nvSpPr>
        <p:spPr/>
        <p:txBody>
          <a:bodyPr/>
          <a:lstStyle/>
          <a:p>
            <a:fld id="{A8C2CEF1-DEDF-4BF3-88CB-20D16B1DB7F9}" type="datetimeFigureOut">
              <a:rPr lang="mk-MK" smtClean="0"/>
              <a:t>26.4.2021</a:t>
            </a:fld>
            <a:endParaRPr lang="mk-MK"/>
          </a:p>
        </p:txBody>
      </p:sp>
      <p:sp>
        <p:nvSpPr>
          <p:cNvPr id="6" name="Footer Placeholder 5">
            <a:extLst>
              <a:ext uri="{FF2B5EF4-FFF2-40B4-BE49-F238E27FC236}">
                <a16:creationId xmlns:a16="http://schemas.microsoft.com/office/drawing/2014/main" id="{2F3FFBD3-0D31-4593-8B64-D066762459A2}"/>
              </a:ext>
            </a:extLst>
          </p:cNvPr>
          <p:cNvSpPr>
            <a:spLocks noGrp="1"/>
          </p:cNvSpPr>
          <p:nvPr>
            <p:ph type="ftr" sz="quarter" idx="11"/>
          </p:nvPr>
        </p:nvSpPr>
        <p:spPr/>
        <p:txBody>
          <a:bodyPr/>
          <a:lstStyle/>
          <a:p>
            <a:endParaRPr lang="mk-MK"/>
          </a:p>
        </p:txBody>
      </p:sp>
      <p:sp>
        <p:nvSpPr>
          <p:cNvPr id="7" name="Slide Number Placeholder 6">
            <a:extLst>
              <a:ext uri="{FF2B5EF4-FFF2-40B4-BE49-F238E27FC236}">
                <a16:creationId xmlns:a16="http://schemas.microsoft.com/office/drawing/2014/main" id="{5364AC65-BD64-45E7-9E44-16AD2C5120F8}"/>
              </a:ext>
            </a:extLst>
          </p:cNvPr>
          <p:cNvSpPr>
            <a:spLocks noGrp="1"/>
          </p:cNvSpPr>
          <p:nvPr>
            <p:ph type="sldNum" sz="quarter" idx="12"/>
          </p:nvPr>
        </p:nvSpPr>
        <p:spPr/>
        <p:txBody>
          <a:bodyPr/>
          <a:lstStyle/>
          <a:p>
            <a:fld id="{1EB31B5D-F7CB-46A7-AF90-B806E4F22BDB}" type="slidenum">
              <a:rPr lang="mk-MK" smtClean="0"/>
              <a:t>‹#›</a:t>
            </a:fld>
            <a:endParaRPr lang="mk-MK"/>
          </a:p>
        </p:txBody>
      </p:sp>
    </p:spTree>
    <p:extLst>
      <p:ext uri="{BB962C8B-B14F-4D97-AF65-F5344CB8AC3E}">
        <p14:creationId xmlns:p14="http://schemas.microsoft.com/office/powerpoint/2010/main" val="245175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2BE7A-8C4E-49AF-80BF-1677DDFAD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mk-MK"/>
          </a:p>
        </p:txBody>
      </p:sp>
      <p:sp>
        <p:nvSpPr>
          <p:cNvPr id="3" name="Text Placeholder 2">
            <a:extLst>
              <a:ext uri="{FF2B5EF4-FFF2-40B4-BE49-F238E27FC236}">
                <a16:creationId xmlns:a16="http://schemas.microsoft.com/office/drawing/2014/main" id="{025134BE-06F7-4671-ABB3-758E3CFE4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4D1A4F8B-3EBF-4CEF-84FF-87D3B77F6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2CEF1-DEDF-4BF3-88CB-20D16B1DB7F9}" type="datetimeFigureOut">
              <a:rPr lang="mk-MK" smtClean="0"/>
              <a:t>26.4.2021</a:t>
            </a:fld>
            <a:endParaRPr lang="mk-MK"/>
          </a:p>
        </p:txBody>
      </p:sp>
      <p:sp>
        <p:nvSpPr>
          <p:cNvPr id="5" name="Footer Placeholder 4">
            <a:extLst>
              <a:ext uri="{FF2B5EF4-FFF2-40B4-BE49-F238E27FC236}">
                <a16:creationId xmlns:a16="http://schemas.microsoft.com/office/drawing/2014/main" id="{45E31D0B-A720-4279-9828-E4BFE71C7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k-MK"/>
          </a:p>
        </p:txBody>
      </p:sp>
      <p:sp>
        <p:nvSpPr>
          <p:cNvPr id="6" name="Slide Number Placeholder 5">
            <a:extLst>
              <a:ext uri="{FF2B5EF4-FFF2-40B4-BE49-F238E27FC236}">
                <a16:creationId xmlns:a16="http://schemas.microsoft.com/office/drawing/2014/main" id="{398249F0-61A0-424F-85E9-7D560E3CC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31B5D-F7CB-46A7-AF90-B806E4F22BDB}" type="slidenum">
              <a:rPr lang="mk-MK" smtClean="0"/>
              <a:t>‹#›</a:t>
            </a:fld>
            <a:endParaRPr lang="mk-MK"/>
          </a:p>
        </p:txBody>
      </p:sp>
    </p:spTree>
    <p:extLst>
      <p:ext uri="{BB962C8B-B14F-4D97-AF65-F5344CB8AC3E}">
        <p14:creationId xmlns:p14="http://schemas.microsoft.com/office/powerpoint/2010/main" val="319799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5F35F87B-2C86-4BF7-BD81-49506945B3F6}"/>
              </a:ext>
            </a:extLst>
          </p:cNvPr>
          <p:cNvSpPr>
            <a:spLocks noGrp="1"/>
          </p:cNvSpPr>
          <p:nvPr>
            <p:ph type="subTitle" idx="1"/>
          </p:nvPr>
        </p:nvSpPr>
        <p:spPr>
          <a:xfrm>
            <a:off x="4331816" y="4670990"/>
            <a:ext cx="3723170" cy="1141851"/>
          </a:xfrm>
          <a:noFill/>
        </p:spPr>
        <p:txBody>
          <a:bodyPr>
            <a:noAutofit/>
          </a:bodyPr>
          <a:lstStyle/>
          <a:p>
            <a:r>
              <a:rPr lang="mk-MK" sz="2000" dirty="0">
                <a:solidFill>
                  <a:srgbClr val="080808"/>
                </a:solidFill>
              </a:rPr>
              <a:t>Изработиле:</a:t>
            </a:r>
          </a:p>
          <a:p>
            <a:r>
              <a:rPr lang="mk-MK" sz="2000" dirty="0">
                <a:solidFill>
                  <a:srgbClr val="080808"/>
                </a:solidFill>
              </a:rPr>
              <a:t>Викторија Николовска-183074</a:t>
            </a:r>
          </a:p>
          <a:p>
            <a:r>
              <a:rPr lang="mk-MK" sz="2000" dirty="0">
                <a:solidFill>
                  <a:srgbClr val="080808"/>
                </a:solidFill>
              </a:rPr>
              <a:t>Марија Митриќеска- 183154</a:t>
            </a:r>
          </a:p>
        </p:txBody>
      </p:sp>
      <p:sp>
        <p:nvSpPr>
          <p:cNvPr id="2" name="Title 1">
            <a:extLst>
              <a:ext uri="{FF2B5EF4-FFF2-40B4-BE49-F238E27FC236}">
                <a16:creationId xmlns:a16="http://schemas.microsoft.com/office/drawing/2014/main" id="{8AB269E8-1BEE-4B5B-8B5F-58C1CBCA75E3}"/>
              </a:ext>
            </a:extLst>
          </p:cNvPr>
          <p:cNvSpPr>
            <a:spLocks noGrp="1"/>
          </p:cNvSpPr>
          <p:nvPr>
            <p:ph type="ctrTitle"/>
          </p:nvPr>
        </p:nvSpPr>
        <p:spPr>
          <a:xfrm>
            <a:off x="3204642" y="2353641"/>
            <a:ext cx="5782716" cy="2150719"/>
          </a:xfrm>
          <a:noFill/>
        </p:spPr>
        <p:txBody>
          <a:bodyPr anchor="ctr">
            <a:normAutofit/>
          </a:bodyPr>
          <a:lstStyle/>
          <a:p>
            <a:r>
              <a:rPr lang="en-US" sz="4000" b="1" dirty="0">
                <a:solidFill>
                  <a:srgbClr val="080808"/>
                </a:solidFill>
                <a:latin typeface="Arial" panose="020B0604020202020204" pitchFamily="34" charset="0"/>
                <a:cs typeface="Arial" panose="020B0604020202020204" pitchFamily="34" charset="0"/>
              </a:rPr>
              <a:t>EMANAGE</a:t>
            </a:r>
            <a:br>
              <a:rPr lang="en-US" sz="3600" dirty="0">
                <a:solidFill>
                  <a:srgbClr val="080808"/>
                </a:solidFill>
                <a:latin typeface="Arial" panose="020B0604020202020204" pitchFamily="34" charset="0"/>
                <a:cs typeface="Arial" panose="020B0604020202020204" pitchFamily="34" charset="0"/>
              </a:rPr>
            </a:br>
            <a:r>
              <a:rPr lang="en-US" sz="3600" dirty="0">
                <a:solidFill>
                  <a:srgbClr val="080808"/>
                </a:solidFill>
                <a:latin typeface="Arial" panose="020B0604020202020204" pitchFamily="34" charset="0"/>
                <a:cs typeface="Arial" panose="020B0604020202020204" pitchFamily="34" charset="0"/>
              </a:rPr>
              <a:t>Company management</a:t>
            </a:r>
            <a:endParaRPr lang="mk-MK" sz="3600" dirty="0">
              <a:solidFill>
                <a:srgbClr val="080808"/>
              </a:solidFill>
              <a:latin typeface="Arial" panose="020B0604020202020204" pitchFamily="34" charset="0"/>
              <a:cs typeface="Arial" panose="020B0604020202020204"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839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51A703-6072-4C2F-B29B-D196863A53A1}"/>
              </a:ext>
            </a:extLst>
          </p:cNvPr>
          <p:cNvSpPr>
            <a:spLocks noGrp="1"/>
          </p:cNvSpPr>
          <p:nvPr>
            <p:ph type="title"/>
          </p:nvPr>
        </p:nvSpPr>
        <p:spPr>
          <a:xfrm>
            <a:off x="6874520" y="1157928"/>
            <a:ext cx="4046788" cy="3578418"/>
          </a:xfrm>
          <a:noFill/>
        </p:spPr>
        <p:txBody>
          <a:bodyPr vert="horz" lIns="91440" tIns="45720" rIns="91440" bIns="45720" rtlCol="0" anchor="ctr">
            <a:normAutofit fontScale="90000"/>
          </a:bodyPr>
          <a:lstStyle/>
          <a:p>
            <a:pPr algn="ctr">
              <a:lnSpc>
                <a:spcPct val="250000"/>
              </a:lnSpc>
            </a:pPr>
            <a:r>
              <a:rPr lang="mk-MK" sz="1600" kern="1200" dirty="0">
                <a:solidFill>
                  <a:srgbClr val="080808"/>
                </a:solidFill>
                <a:latin typeface="Arial" panose="020B0604020202020204" pitchFamily="34" charset="0"/>
                <a:cs typeface="Arial" panose="020B0604020202020204" pitchFamily="34" charset="0"/>
              </a:rPr>
              <a:t>Енумерација за тип на корисник</a:t>
            </a:r>
            <a:br>
              <a:rPr lang="mk-MK" sz="1600" kern="1200" dirty="0">
                <a:solidFill>
                  <a:srgbClr val="080808"/>
                </a:solidFill>
                <a:latin typeface="Arial" panose="020B0604020202020204" pitchFamily="34" charset="0"/>
                <a:cs typeface="Arial" panose="020B0604020202020204" pitchFamily="34" charset="0"/>
              </a:rPr>
            </a:br>
            <a:r>
              <a:rPr lang="mk-MK" sz="1600" kern="1200" dirty="0">
                <a:solidFill>
                  <a:srgbClr val="080808"/>
                </a:solidFill>
                <a:latin typeface="Arial" panose="020B0604020202020204" pitchFamily="34" charset="0"/>
                <a:cs typeface="Arial" panose="020B0604020202020204" pitchFamily="34" charset="0"/>
              </a:rPr>
              <a:t>Исклучоци</a:t>
            </a:r>
            <a:br>
              <a:rPr lang="mk-MK" sz="1600" kern="1200" dirty="0">
                <a:solidFill>
                  <a:srgbClr val="080808"/>
                </a:solidFill>
                <a:latin typeface="Arial" panose="020B0604020202020204" pitchFamily="34" charset="0"/>
                <a:cs typeface="Arial" panose="020B0604020202020204" pitchFamily="34" charset="0"/>
              </a:rPr>
            </a:br>
            <a:r>
              <a:rPr lang="mk-MK" sz="1600" kern="1200" dirty="0">
                <a:solidFill>
                  <a:srgbClr val="080808"/>
                </a:solidFill>
                <a:latin typeface="Arial" panose="020B0604020202020204" pitchFamily="34" charset="0"/>
                <a:cs typeface="Arial" panose="020B0604020202020204" pitchFamily="34" charset="0"/>
              </a:rPr>
              <a:t>Класа за компанија</a:t>
            </a:r>
            <a:br>
              <a:rPr lang="mk-MK" sz="1600" kern="1200" dirty="0">
                <a:solidFill>
                  <a:srgbClr val="080808"/>
                </a:solidFill>
                <a:latin typeface="Arial" panose="020B0604020202020204" pitchFamily="34" charset="0"/>
                <a:cs typeface="Arial" panose="020B0604020202020204" pitchFamily="34" charset="0"/>
              </a:rPr>
            </a:br>
            <a:r>
              <a:rPr lang="mk-MK" sz="1600" kern="1200" dirty="0">
                <a:solidFill>
                  <a:srgbClr val="080808"/>
                </a:solidFill>
                <a:latin typeface="Arial" panose="020B0604020202020204" pitchFamily="34" charset="0"/>
                <a:cs typeface="Arial" panose="020B0604020202020204" pitchFamily="34" charset="0"/>
              </a:rPr>
              <a:t>Класа за вработен </a:t>
            </a:r>
            <a:br>
              <a:rPr lang="mk-MK" sz="1600" kern="1200" dirty="0">
                <a:solidFill>
                  <a:srgbClr val="080808"/>
                </a:solidFill>
                <a:latin typeface="Arial" panose="020B0604020202020204" pitchFamily="34" charset="0"/>
                <a:cs typeface="Arial" panose="020B0604020202020204" pitchFamily="34" charset="0"/>
              </a:rPr>
            </a:br>
            <a:r>
              <a:rPr lang="mk-MK" sz="1600" kern="1200" dirty="0">
                <a:solidFill>
                  <a:srgbClr val="080808"/>
                </a:solidFill>
                <a:latin typeface="Arial" panose="020B0604020202020204" pitchFamily="34" charset="0"/>
                <a:cs typeface="Arial" panose="020B0604020202020204" pitchFamily="34" charset="0"/>
              </a:rPr>
              <a:t>Класа за практикант</a:t>
            </a:r>
            <a:br>
              <a:rPr lang="mk-MK" sz="1600" kern="1200" dirty="0">
                <a:solidFill>
                  <a:srgbClr val="080808"/>
                </a:solidFill>
                <a:latin typeface="Arial" panose="020B0604020202020204" pitchFamily="34" charset="0"/>
                <a:cs typeface="Arial" panose="020B0604020202020204" pitchFamily="34" charset="0"/>
              </a:rPr>
            </a:br>
            <a:r>
              <a:rPr lang="mk-MK" sz="1600" kern="1200" dirty="0">
                <a:solidFill>
                  <a:srgbClr val="080808"/>
                </a:solidFill>
                <a:latin typeface="Arial" panose="020B0604020202020204" pitchFamily="34" charset="0"/>
                <a:cs typeface="Arial" panose="020B0604020202020204" pitchFamily="34" charset="0"/>
              </a:rPr>
              <a:t>Класа за корисник</a:t>
            </a:r>
            <a:endParaRPr lang="en-US" sz="1600" kern="1200" dirty="0">
              <a:solidFill>
                <a:srgbClr val="080808"/>
              </a:solidFill>
              <a:latin typeface="Arial" panose="020B060402020202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5965FC-0919-4F99-B349-55D59D0F4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5" y="1547387"/>
            <a:ext cx="4978053" cy="3763225"/>
          </a:xfrm>
          <a:prstGeom prst="rect">
            <a:avLst/>
          </a:prstGeom>
        </p:spPr>
      </p:pic>
      <p:sp>
        <p:nvSpPr>
          <p:cNvPr id="5" name="TextBox 4">
            <a:extLst>
              <a:ext uri="{FF2B5EF4-FFF2-40B4-BE49-F238E27FC236}">
                <a16:creationId xmlns:a16="http://schemas.microsoft.com/office/drawing/2014/main" id="{5E93625F-9EA4-41BE-B3C5-6BCFB40A11C7}"/>
              </a:ext>
            </a:extLst>
          </p:cNvPr>
          <p:cNvSpPr txBox="1"/>
          <p:nvPr/>
        </p:nvSpPr>
        <p:spPr>
          <a:xfrm>
            <a:off x="5621520" y="249039"/>
            <a:ext cx="4076700" cy="553998"/>
          </a:xfrm>
          <a:prstGeom prst="rect">
            <a:avLst/>
          </a:prstGeom>
          <a:noFill/>
        </p:spPr>
        <p:txBody>
          <a:bodyPr wrap="square" rtlCol="0">
            <a:spAutoFit/>
          </a:bodyPr>
          <a:lstStyle/>
          <a:p>
            <a:r>
              <a:rPr lang="en-US" sz="3000" b="1" dirty="0">
                <a:solidFill>
                  <a:srgbClr val="080808"/>
                </a:solidFill>
                <a:latin typeface="Arial" panose="020B0604020202020204" pitchFamily="34" charset="0"/>
                <a:cs typeface="Arial" panose="020B0604020202020204" pitchFamily="34" charset="0"/>
              </a:rPr>
              <a:t>Model</a:t>
            </a:r>
            <a:endParaRPr lang="mk-MK" sz="3000" dirty="0">
              <a:latin typeface="Arial" panose="020B0604020202020204" pitchFamily="34" charset="0"/>
              <a:cs typeface="Arial" panose="020B0604020202020204" pitchFamily="34" charset="0"/>
            </a:endParaRPr>
          </a:p>
        </p:txBody>
      </p:sp>
      <p:cxnSp>
        <p:nvCxnSpPr>
          <p:cNvPr id="16" name="Connector: Elbow 15">
            <a:extLst>
              <a:ext uri="{FF2B5EF4-FFF2-40B4-BE49-F238E27FC236}">
                <a16:creationId xmlns:a16="http://schemas.microsoft.com/office/drawing/2014/main" id="{83723CBC-09C0-4E4E-9567-C778B67927D0}"/>
              </a:ext>
            </a:extLst>
          </p:cNvPr>
          <p:cNvCxnSpPr/>
          <p:nvPr/>
        </p:nvCxnSpPr>
        <p:spPr>
          <a:xfrm rot="10800000" flipV="1">
            <a:off x="5505450" y="2809875"/>
            <a:ext cx="2552700" cy="15430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224B549-2EA5-426D-BFC8-221DA455C9FE}"/>
              </a:ext>
            </a:extLst>
          </p:cNvPr>
          <p:cNvCxnSpPr/>
          <p:nvPr/>
        </p:nvCxnSpPr>
        <p:spPr>
          <a:xfrm rot="10800000" flipV="1">
            <a:off x="5299789" y="1752600"/>
            <a:ext cx="2234487" cy="323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5FAD315-569E-464A-B1FB-D739D41DAC1A}"/>
              </a:ext>
            </a:extLst>
          </p:cNvPr>
          <p:cNvCxnSpPr/>
          <p:nvPr/>
        </p:nvCxnSpPr>
        <p:spPr>
          <a:xfrm rot="10800000" flipV="1">
            <a:off x="5299789" y="2266950"/>
            <a:ext cx="3110787" cy="685800"/>
          </a:xfrm>
          <a:prstGeom prst="bentConnector3">
            <a:avLst>
              <a:gd name="adj1" fmla="val 59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19EE178-B7C1-4580-B307-3877952FCBFA}"/>
              </a:ext>
            </a:extLst>
          </p:cNvPr>
          <p:cNvCxnSpPr/>
          <p:nvPr/>
        </p:nvCxnSpPr>
        <p:spPr>
          <a:xfrm rot="10800000" flipV="1">
            <a:off x="5415860" y="3330981"/>
            <a:ext cx="2642291" cy="1405363"/>
          </a:xfrm>
          <a:prstGeom prst="bentConnector3">
            <a:avLst>
              <a:gd name="adj1" fmla="val 409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606BFC5-3A5F-4005-A1C3-EF094006319F}"/>
              </a:ext>
            </a:extLst>
          </p:cNvPr>
          <p:cNvCxnSpPr/>
          <p:nvPr/>
        </p:nvCxnSpPr>
        <p:spPr>
          <a:xfrm rot="10800000" flipV="1">
            <a:off x="5389379" y="3861639"/>
            <a:ext cx="2565713" cy="1196135"/>
          </a:xfrm>
          <a:prstGeom prst="bentConnector3">
            <a:avLst>
              <a:gd name="adj1" fmla="val 247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A078B5EC-C62A-4932-89DE-78DBCC1AFA2F}"/>
              </a:ext>
            </a:extLst>
          </p:cNvPr>
          <p:cNvCxnSpPr/>
          <p:nvPr/>
        </p:nvCxnSpPr>
        <p:spPr>
          <a:xfrm rot="10800000" flipV="1">
            <a:off x="5402392" y="4499500"/>
            <a:ext cx="2655759" cy="779771"/>
          </a:xfrm>
          <a:prstGeom prst="bentConnector3">
            <a:avLst>
              <a:gd name="adj1" fmla="val 1234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11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851A703-6072-4C2F-B29B-D196863A53A1}"/>
              </a:ext>
            </a:extLst>
          </p:cNvPr>
          <p:cNvSpPr>
            <a:spLocks noGrp="1"/>
          </p:cNvSpPr>
          <p:nvPr>
            <p:ph type="title"/>
          </p:nvPr>
        </p:nvSpPr>
        <p:spPr>
          <a:xfrm>
            <a:off x="7086814" y="2429118"/>
            <a:ext cx="4248318" cy="1952947"/>
          </a:xfrm>
          <a:noFill/>
        </p:spPr>
        <p:txBody>
          <a:bodyPr vert="horz" lIns="91440" tIns="45720" rIns="91440" bIns="45720" rtlCol="0" anchor="ctr">
            <a:normAutofit fontScale="90000"/>
          </a:bodyPr>
          <a:lstStyle/>
          <a:p>
            <a:pPr algn="ctr"/>
            <a:r>
              <a:rPr lang="en-US" sz="3600" dirty="0">
                <a:solidFill>
                  <a:srgbClr val="080808"/>
                </a:solidFill>
              </a:rPr>
              <a:t>Custom </a:t>
            </a:r>
            <a:r>
              <a:rPr lang="mk-MK" sz="3600" dirty="0">
                <a:solidFill>
                  <a:srgbClr val="080808"/>
                </a:solidFill>
              </a:rPr>
              <a:t>автентикација</a:t>
            </a:r>
            <a:br>
              <a:rPr lang="mk-MK" sz="3600" dirty="0">
                <a:solidFill>
                  <a:srgbClr val="080808"/>
                </a:solidFill>
              </a:rPr>
            </a:br>
            <a:r>
              <a:rPr lang="mk-MK" sz="3600" dirty="0">
                <a:solidFill>
                  <a:srgbClr val="080808"/>
                </a:solidFill>
              </a:rPr>
              <a:t>Конфигурација на </a:t>
            </a:r>
            <a:r>
              <a:rPr lang="en-US" sz="3600" dirty="0">
                <a:solidFill>
                  <a:srgbClr val="080808"/>
                </a:solidFill>
              </a:rPr>
              <a:t>Http Security</a:t>
            </a:r>
            <a:endParaRPr lang="en-US" sz="3600" kern="1200" dirty="0">
              <a:solidFill>
                <a:srgbClr val="080808"/>
              </a:solidFill>
              <a:latin typeface="+mj-lt"/>
              <a:ea typeface="+mj-ea"/>
              <a:cs typeface="+mj-cs"/>
            </a:endParaRPr>
          </a:p>
        </p:txBody>
      </p:sp>
      <p:sp>
        <p:nvSpPr>
          <p:cNvPr id="19" name="Isosceles Triangle 18">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Isosceles Triangle 26">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1F5DD9E8-2912-4C01-9F3F-88F2CF1A0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45" y="2772090"/>
            <a:ext cx="4353533" cy="1267002"/>
          </a:xfrm>
          <a:prstGeom prst="rect">
            <a:avLst/>
          </a:prstGeom>
        </p:spPr>
      </p:pic>
      <p:sp>
        <p:nvSpPr>
          <p:cNvPr id="5" name="Rectangle 4">
            <a:extLst>
              <a:ext uri="{FF2B5EF4-FFF2-40B4-BE49-F238E27FC236}">
                <a16:creationId xmlns:a16="http://schemas.microsoft.com/office/drawing/2014/main" id="{2F190ABA-36F4-4004-936B-02C68D5D30F9}"/>
              </a:ext>
            </a:extLst>
          </p:cNvPr>
          <p:cNvSpPr/>
          <p:nvPr/>
        </p:nvSpPr>
        <p:spPr>
          <a:xfrm>
            <a:off x="5912312" y="579171"/>
            <a:ext cx="1603324"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Security</a:t>
            </a:r>
            <a:endParaRPr lang="mk-MK" sz="2800" b="1" dirty="0">
              <a:latin typeface="Arial" panose="020B0604020202020204" pitchFamily="34" charset="0"/>
              <a:cs typeface="Arial" panose="020B0604020202020204" pitchFamily="34" charset="0"/>
            </a:endParaRPr>
          </a:p>
        </p:txBody>
      </p:sp>
      <p:cxnSp>
        <p:nvCxnSpPr>
          <p:cNvPr id="6" name="Connector: Elbow 5">
            <a:extLst>
              <a:ext uri="{FF2B5EF4-FFF2-40B4-BE49-F238E27FC236}">
                <a16:creationId xmlns:a16="http://schemas.microsoft.com/office/drawing/2014/main" id="{3BCE6A99-39E2-45E7-A0C5-059269BC15AD}"/>
              </a:ext>
            </a:extLst>
          </p:cNvPr>
          <p:cNvCxnSpPr/>
          <p:nvPr/>
        </p:nvCxnSpPr>
        <p:spPr>
          <a:xfrm rot="10800000" flipV="1">
            <a:off x="5235433" y="2911875"/>
            <a:ext cx="2044256" cy="452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C4A9C46-764A-4499-84B0-CC89A72CC657}"/>
              </a:ext>
            </a:extLst>
          </p:cNvPr>
          <p:cNvCxnSpPr>
            <a:stCxn id="2" idx="1"/>
          </p:cNvCxnSpPr>
          <p:nvPr/>
        </p:nvCxnSpPr>
        <p:spPr>
          <a:xfrm rot="10800000" flipV="1">
            <a:off x="5235434" y="3405591"/>
            <a:ext cx="1851381" cy="5005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09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2">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Freeform: Shape 36">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1CC2BC1-EF00-4EE8-B8BA-C4B4EF5EA370}"/>
              </a:ext>
            </a:extLst>
          </p:cNvPr>
          <p:cNvSpPr>
            <a:spLocks noGrp="1"/>
          </p:cNvSpPr>
          <p:nvPr>
            <p:ph type="title"/>
          </p:nvPr>
        </p:nvSpPr>
        <p:spPr>
          <a:xfrm>
            <a:off x="6826981" y="2452526"/>
            <a:ext cx="4248318" cy="1952947"/>
          </a:xfrm>
          <a:noFill/>
        </p:spPr>
        <p:txBody>
          <a:bodyPr vert="horz" lIns="91440" tIns="45720" rIns="91440" bIns="45720" rtlCol="0" anchor="ctr">
            <a:noAutofit/>
          </a:bodyPr>
          <a:lstStyle/>
          <a:p>
            <a:pPr algn="ctr">
              <a:lnSpc>
                <a:spcPct val="200000"/>
              </a:lnSpc>
            </a:pPr>
            <a:r>
              <a:rPr lang="mk-MK" sz="1800" kern="1200" dirty="0">
                <a:solidFill>
                  <a:srgbClr val="080808"/>
                </a:solidFill>
                <a:latin typeface="Arial" panose="020B0604020202020204" pitchFamily="34" charset="0"/>
                <a:cs typeface="Arial" panose="020B0604020202020204" pitchFamily="34" charset="0"/>
              </a:rPr>
              <a:t>Репозиториум за перзистирање на </a:t>
            </a:r>
            <a:r>
              <a:rPr lang="mk-MK" sz="1800" dirty="0">
                <a:solidFill>
                  <a:srgbClr val="080808"/>
                </a:solidFill>
                <a:latin typeface="Arial" panose="020B0604020202020204" pitchFamily="34" charset="0"/>
                <a:cs typeface="Arial" panose="020B0604020202020204" pitchFamily="34" charset="0"/>
              </a:rPr>
              <a:t>табела за компанија</a:t>
            </a: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Репозиториум за перзистирање на табела за вработен</a:t>
            </a: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Репозиториум за перзистирање на табела за практикант</a:t>
            </a: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Репозиториум за перзистирање на табела за корисник</a:t>
            </a:r>
            <a:endParaRPr lang="en-US" sz="1800" kern="1200" dirty="0">
              <a:solidFill>
                <a:srgbClr val="080808"/>
              </a:solidFill>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9D97A662-5769-43C4-9EDA-2C369C9E9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7" y="1537570"/>
            <a:ext cx="4884709" cy="1643779"/>
          </a:xfrm>
          <a:prstGeom prst="rect">
            <a:avLst/>
          </a:prstGeom>
        </p:spPr>
      </p:pic>
      <p:sp>
        <p:nvSpPr>
          <p:cNvPr id="41" name="Rectangle 40">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65307E-0B08-4921-8358-269D954E2E12}"/>
              </a:ext>
            </a:extLst>
          </p:cNvPr>
          <p:cNvSpPr/>
          <p:nvPr/>
        </p:nvSpPr>
        <p:spPr>
          <a:xfrm>
            <a:off x="6456910" y="452612"/>
            <a:ext cx="3620539" cy="523220"/>
          </a:xfrm>
          <a:prstGeom prst="rect">
            <a:avLst/>
          </a:prstGeom>
        </p:spPr>
        <p:txBody>
          <a:bodyPr wrap="square">
            <a:spAutoFit/>
          </a:bodyPr>
          <a:lstStyle/>
          <a:p>
            <a:r>
              <a:rPr lang="en-US" sz="2800" b="1" dirty="0">
                <a:latin typeface="Arial" panose="020B0604020202020204" pitchFamily="34" charset="0"/>
                <a:cs typeface="Arial" panose="020B0604020202020204" pitchFamily="34" charset="0"/>
              </a:rPr>
              <a:t>Repository</a:t>
            </a:r>
            <a:endParaRPr lang="mk-MK" sz="2800" dirty="0"/>
          </a:p>
        </p:txBody>
      </p:sp>
      <p:cxnSp>
        <p:nvCxnSpPr>
          <p:cNvPr id="9" name="Connector: Elbow 8">
            <a:extLst>
              <a:ext uri="{FF2B5EF4-FFF2-40B4-BE49-F238E27FC236}">
                <a16:creationId xmlns:a16="http://schemas.microsoft.com/office/drawing/2014/main" id="{DA175BD5-3809-4BC8-BF07-AFC296E0D804}"/>
              </a:ext>
            </a:extLst>
          </p:cNvPr>
          <p:cNvCxnSpPr/>
          <p:nvPr/>
        </p:nvCxnSpPr>
        <p:spPr>
          <a:xfrm rot="10800000" flipV="1">
            <a:off x="4953076" y="1647824"/>
            <a:ext cx="2133524" cy="276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9BDC45EA-EB37-4FCC-87CE-7AEDC14E19C0}"/>
              </a:ext>
            </a:extLst>
          </p:cNvPr>
          <p:cNvCxnSpPr>
            <a:endCxn id="5" idx="3"/>
          </p:cNvCxnSpPr>
          <p:nvPr/>
        </p:nvCxnSpPr>
        <p:spPr>
          <a:xfrm rot="10800000">
            <a:off x="4953077" y="2359460"/>
            <a:ext cx="2104949" cy="3646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695B97A-326D-4216-91C7-EE962B2CCCB2}"/>
              </a:ext>
            </a:extLst>
          </p:cNvPr>
          <p:cNvCxnSpPr/>
          <p:nvPr/>
        </p:nvCxnSpPr>
        <p:spPr>
          <a:xfrm rot="10800000">
            <a:off x="5021444" y="2752896"/>
            <a:ext cx="2065157" cy="1077695"/>
          </a:xfrm>
          <a:prstGeom prst="bentConnector3">
            <a:avLst>
              <a:gd name="adj1" fmla="val 569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C71BDFF-53C6-40BA-B972-0E45A18FCA99}"/>
              </a:ext>
            </a:extLst>
          </p:cNvPr>
          <p:cNvCxnSpPr/>
          <p:nvPr/>
        </p:nvCxnSpPr>
        <p:spPr>
          <a:xfrm rot="10800000">
            <a:off x="5021444" y="3119260"/>
            <a:ext cx="2036583" cy="1864381"/>
          </a:xfrm>
          <a:prstGeom prst="bentConnector3">
            <a:avLst>
              <a:gd name="adj1" fmla="val 7198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67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ame 4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0D0892F-C305-4A0A-80C9-B68E18BC677F}"/>
              </a:ext>
            </a:extLst>
          </p:cNvPr>
          <p:cNvSpPr>
            <a:spLocks noGrp="1"/>
          </p:cNvSpPr>
          <p:nvPr>
            <p:ph type="title"/>
          </p:nvPr>
        </p:nvSpPr>
        <p:spPr>
          <a:xfrm>
            <a:off x="6817190" y="2721789"/>
            <a:ext cx="3618284" cy="1345720"/>
          </a:xfrm>
          <a:noFill/>
        </p:spPr>
        <p:txBody>
          <a:bodyPr vert="horz" lIns="91440" tIns="45720" rIns="91440" bIns="45720" rtlCol="0" anchor="ctr">
            <a:normAutofit fontScale="90000"/>
          </a:bodyPr>
          <a:lstStyle/>
          <a:p>
            <a:pPr algn="ctr"/>
            <a:r>
              <a:rPr lang="mk-MK" sz="2800" kern="1200" dirty="0">
                <a:solidFill>
                  <a:srgbClr val="080808"/>
                </a:solidFill>
                <a:latin typeface="+mj-lt"/>
                <a:ea typeface="+mj-ea"/>
                <a:cs typeface="+mj-cs"/>
              </a:rPr>
              <a:t>Имплементација на сервисна логика </a:t>
            </a:r>
            <a:r>
              <a:rPr lang="mk-MK" sz="2800" dirty="0">
                <a:solidFill>
                  <a:srgbClr val="080808"/>
                </a:solidFill>
              </a:rPr>
              <a:t>за компанија, вработен, практикант и корисник.</a:t>
            </a:r>
            <a:br>
              <a:rPr lang="mk-MK" sz="2800" dirty="0">
                <a:solidFill>
                  <a:srgbClr val="080808"/>
                </a:solidFill>
              </a:rPr>
            </a:br>
            <a:br>
              <a:rPr lang="mk-MK" sz="2800" dirty="0">
                <a:solidFill>
                  <a:srgbClr val="080808"/>
                </a:solidFill>
              </a:rPr>
            </a:br>
            <a:r>
              <a:rPr lang="mk-MK" sz="2800" dirty="0">
                <a:solidFill>
                  <a:srgbClr val="080808"/>
                </a:solidFill>
              </a:rPr>
              <a:t>Интерфејс на сервисна логика за компанија, вработен, практикант и корисник.</a:t>
            </a:r>
            <a:br>
              <a:rPr lang="mk-MK" sz="2800" kern="1200" dirty="0">
                <a:solidFill>
                  <a:srgbClr val="080808"/>
                </a:solidFill>
                <a:latin typeface="+mj-lt"/>
                <a:ea typeface="+mj-ea"/>
                <a:cs typeface="+mj-cs"/>
              </a:rPr>
            </a:br>
            <a:endParaRPr lang="en-US" sz="2800" kern="1200" dirty="0">
              <a:solidFill>
                <a:srgbClr val="080808"/>
              </a:solidFill>
              <a:latin typeface="+mj-lt"/>
              <a:ea typeface="+mj-ea"/>
              <a:cs typeface="+mj-cs"/>
            </a:endParaRPr>
          </a:p>
        </p:txBody>
      </p:sp>
      <p:sp>
        <p:nvSpPr>
          <p:cNvPr id="43" name="Freeform: Shape 42">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903EBBEC-C215-4898-BAB9-687FEC031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5" y="2132415"/>
            <a:ext cx="4978053" cy="2593170"/>
          </a:xfrm>
          <a:prstGeom prst="rect">
            <a:avLst/>
          </a:prstGeom>
        </p:spPr>
      </p:pic>
      <p:sp>
        <p:nvSpPr>
          <p:cNvPr id="6" name="Rectangle 5">
            <a:extLst>
              <a:ext uri="{FF2B5EF4-FFF2-40B4-BE49-F238E27FC236}">
                <a16:creationId xmlns:a16="http://schemas.microsoft.com/office/drawing/2014/main" id="{0D2F88F8-14CA-4840-8A0D-D63584E598E6}"/>
              </a:ext>
            </a:extLst>
          </p:cNvPr>
          <p:cNvSpPr/>
          <p:nvPr/>
        </p:nvSpPr>
        <p:spPr>
          <a:xfrm>
            <a:off x="4604726" y="424188"/>
            <a:ext cx="2108846"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Service</a:t>
            </a:r>
            <a:endParaRPr lang="mk-MK" sz="2800" dirty="0"/>
          </a:p>
        </p:txBody>
      </p:sp>
      <p:cxnSp>
        <p:nvCxnSpPr>
          <p:cNvPr id="9" name="Connector: Elbow 8">
            <a:extLst>
              <a:ext uri="{FF2B5EF4-FFF2-40B4-BE49-F238E27FC236}">
                <a16:creationId xmlns:a16="http://schemas.microsoft.com/office/drawing/2014/main" id="{8239CA13-BE29-49E0-9D75-4908C1F0A789}"/>
              </a:ext>
            </a:extLst>
          </p:cNvPr>
          <p:cNvCxnSpPr/>
          <p:nvPr/>
        </p:nvCxnSpPr>
        <p:spPr>
          <a:xfrm rot="10800000" flipV="1">
            <a:off x="5460737" y="2200275"/>
            <a:ext cx="1730639" cy="838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0A6EC8D-D312-47DB-9DBC-AC03F03D1B64}"/>
              </a:ext>
            </a:extLst>
          </p:cNvPr>
          <p:cNvCxnSpPr/>
          <p:nvPr/>
        </p:nvCxnSpPr>
        <p:spPr>
          <a:xfrm rot="10800000">
            <a:off x="5357118" y="4067509"/>
            <a:ext cx="169138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7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ame 4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824E138-428C-4A39-9866-2DD1111615BF}"/>
              </a:ext>
            </a:extLst>
          </p:cNvPr>
          <p:cNvSpPr>
            <a:spLocks noGrp="1"/>
          </p:cNvSpPr>
          <p:nvPr>
            <p:ph type="title"/>
          </p:nvPr>
        </p:nvSpPr>
        <p:spPr>
          <a:xfrm>
            <a:off x="6817190" y="2721789"/>
            <a:ext cx="3618284" cy="1345720"/>
          </a:xfrm>
          <a:noFill/>
        </p:spPr>
        <p:txBody>
          <a:bodyPr vert="horz" lIns="91440" tIns="45720" rIns="91440" bIns="45720" rtlCol="0" anchor="ctr">
            <a:noAutofit/>
          </a:bodyPr>
          <a:lstStyle/>
          <a:p>
            <a:pPr algn="ctr">
              <a:lnSpc>
                <a:spcPct val="100000"/>
              </a:lnSpc>
            </a:pPr>
            <a:r>
              <a:rPr lang="mk-MK" sz="1800" kern="1200" dirty="0">
                <a:solidFill>
                  <a:srgbClr val="080808"/>
                </a:solidFill>
                <a:latin typeface="Arial" panose="020B0604020202020204" pitchFamily="34" charset="0"/>
                <a:cs typeface="Arial" panose="020B0604020202020204" pitchFamily="34" charset="0"/>
              </a:rPr>
              <a:t>Контролер за </a:t>
            </a:r>
            <a:r>
              <a:rPr lang="mk-MK" sz="1800" dirty="0">
                <a:solidFill>
                  <a:srgbClr val="080808"/>
                </a:solidFill>
                <a:latin typeface="Arial" panose="020B0604020202020204" pitchFamily="34" charset="0"/>
                <a:cs typeface="Arial" panose="020B0604020202020204" pitchFamily="34" charset="0"/>
              </a:rPr>
              <a:t>За нас </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приказ на листа со вработени и практиканти</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листање на компании</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профил на компанија</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профил на вработен</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почетна страна</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профил на практикант</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логирање</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одјава</a:t>
            </a:r>
            <a:br>
              <a:rPr lang="mk-MK" sz="1800" dirty="0">
                <a:solidFill>
                  <a:srgbClr val="080808"/>
                </a:solidFill>
                <a:latin typeface="Arial" panose="020B0604020202020204" pitchFamily="34" charset="0"/>
                <a:cs typeface="Arial" panose="020B0604020202020204" pitchFamily="34" charset="0"/>
              </a:rPr>
            </a:br>
            <a:br>
              <a:rPr lang="mk-MK" sz="1800" dirty="0">
                <a:solidFill>
                  <a:srgbClr val="080808"/>
                </a:solidFill>
                <a:latin typeface="Arial" panose="020B0604020202020204" pitchFamily="34" charset="0"/>
                <a:cs typeface="Arial" panose="020B0604020202020204" pitchFamily="34" charset="0"/>
              </a:rPr>
            </a:br>
            <a:r>
              <a:rPr lang="mk-MK" sz="1800" dirty="0">
                <a:solidFill>
                  <a:srgbClr val="080808"/>
                </a:solidFill>
                <a:latin typeface="Arial" panose="020B0604020202020204" pitchFamily="34" charset="0"/>
                <a:cs typeface="Arial" panose="020B0604020202020204" pitchFamily="34" charset="0"/>
              </a:rPr>
              <a:t>Контролер за регистрација</a:t>
            </a:r>
            <a:endParaRPr lang="en-US" sz="1800" kern="1200" dirty="0">
              <a:solidFill>
                <a:srgbClr val="080808"/>
              </a:solidFill>
              <a:latin typeface="Arial" panose="020B0604020202020204" pitchFamily="34" charset="0"/>
              <a:cs typeface="Arial" panose="020B0604020202020204" pitchFamily="34" charset="0"/>
            </a:endParaRPr>
          </a:p>
        </p:txBody>
      </p:sp>
      <p:sp>
        <p:nvSpPr>
          <p:cNvPr id="43" name="Freeform: Shape 42">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69DE7C31-E491-493F-8B76-DDD65D4A4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5" y="1882711"/>
            <a:ext cx="4978053" cy="3092578"/>
          </a:xfrm>
          <a:prstGeom prst="rect">
            <a:avLst/>
          </a:prstGeom>
        </p:spPr>
      </p:pic>
      <p:sp>
        <p:nvSpPr>
          <p:cNvPr id="6" name="Rectangle 5">
            <a:extLst>
              <a:ext uri="{FF2B5EF4-FFF2-40B4-BE49-F238E27FC236}">
                <a16:creationId xmlns:a16="http://schemas.microsoft.com/office/drawing/2014/main" id="{A69D0974-E6B3-4B31-89D9-3943EB8F704B}"/>
              </a:ext>
            </a:extLst>
          </p:cNvPr>
          <p:cNvSpPr/>
          <p:nvPr/>
        </p:nvSpPr>
        <p:spPr>
          <a:xfrm>
            <a:off x="1931597" y="310045"/>
            <a:ext cx="4012573"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Web Layer/Controllers</a:t>
            </a:r>
            <a:endParaRPr lang="mk-MK" sz="2800" dirty="0"/>
          </a:p>
        </p:txBody>
      </p:sp>
      <p:cxnSp>
        <p:nvCxnSpPr>
          <p:cNvPr id="9" name="Connector: Elbow 8">
            <a:extLst>
              <a:ext uri="{FF2B5EF4-FFF2-40B4-BE49-F238E27FC236}">
                <a16:creationId xmlns:a16="http://schemas.microsoft.com/office/drawing/2014/main" id="{183765CE-50C9-4814-BB47-5FEA38D6A2B5}"/>
              </a:ext>
            </a:extLst>
          </p:cNvPr>
          <p:cNvCxnSpPr/>
          <p:nvPr/>
        </p:nvCxnSpPr>
        <p:spPr>
          <a:xfrm rot="10800000" flipV="1">
            <a:off x="5457825" y="310044"/>
            <a:ext cx="1981200" cy="1861655"/>
          </a:xfrm>
          <a:prstGeom prst="bentConnector3">
            <a:avLst>
              <a:gd name="adj1" fmla="val 754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C6EACCF-74AA-4F5D-8B1F-6DA41B11F9CB}"/>
              </a:ext>
            </a:extLst>
          </p:cNvPr>
          <p:cNvCxnSpPr/>
          <p:nvPr/>
        </p:nvCxnSpPr>
        <p:spPr>
          <a:xfrm rot="10800000" flipV="1">
            <a:off x="5357118" y="1044516"/>
            <a:ext cx="1691382" cy="1431984"/>
          </a:xfrm>
          <a:prstGeom prst="bentConnector3">
            <a:avLst>
              <a:gd name="adj1" fmla="val 567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56485FE-80AF-44C4-A1CB-25522790767E}"/>
              </a:ext>
            </a:extLst>
          </p:cNvPr>
          <p:cNvCxnSpPr/>
          <p:nvPr/>
        </p:nvCxnSpPr>
        <p:spPr>
          <a:xfrm rot="10800000" flipV="1">
            <a:off x="5367492" y="1667801"/>
            <a:ext cx="1833409" cy="1053988"/>
          </a:xfrm>
          <a:prstGeom prst="bentConnector3">
            <a:avLst>
              <a:gd name="adj1" fmla="val 536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A220274-916C-4A35-8FAB-9ED854E02F73}"/>
              </a:ext>
            </a:extLst>
          </p:cNvPr>
          <p:cNvCxnSpPr/>
          <p:nvPr/>
        </p:nvCxnSpPr>
        <p:spPr>
          <a:xfrm rot="10800000" flipV="1">
            <a:off x="5400495" y="2467115"/>
            <a:ext cx="1807360" cy="495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81DD228C-7DEF-4003-9EEF-BFE6394F9E5C}"/>
              </a:ext>
            </a:extLst>
          </p:cNvPr>
          <p:cNvCxnSpPr/>
          <p:nvPr/>
        </p:nvCxnSpPr>
        <p:spPr>
          <a:xfrm rot="10800000" flipV="1">
            <a:off x="5374812" y="3199415"/>
            <a:ext cx="1846069" cy="72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171B5FA9-945B-4F38-A0B7-4F554359BF9B}"/>
              </a:ext>
            </a:extLst>
          </p:cNvPr>
          <p:cNvCxnSpPr/>
          <p:nvPr/>
        </p:nvCxnSpPr>
        <p:spPr>
          <a:xfrm rot="10800000">
            <a:off x="5400496" y="3558545"/>
            <a:ext cx="1648005" cy="5225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A82A5DC-9559-4BCA-AFE0-4B021F00993C}"/>
              </a:ext>
            </a:extLst>
          </p:cNvPr>
          <p:cNvCxnSpPr/>
          <p:nvPr/>
        </p:nvCxnSpPr>
        <p:spPr>
          <a:xfrm rot="10800000">
            <a:off x="5307333" y="4001077"/>
            <a:ext cx="1969237" cy="650976"/>
          </a:xfrm>
          <a:prstGeom prst="bentConnector3">
            <a:avLst>
              <a:gd name="adj1" fmla="val 591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179C864-6818-41A2-917E-07730E7810E5}"/>
              </a:ext>
            </a:extLst>
          </p:cNvPr>
          <p:cNvCxnSpPr/>
          <p:nvPr/>
        </p:nvCxnSpPr>
        <p:spPr>
          <a:xfrm rot="10800000">
            <a:off x="5357119" y="4177349"/>
            <a:ext cx="1919451" cy="1317440"/>
          </a:xfrm>
          <a:prstGeom prst="bentConnector3">
            <a:avLst>
              <a:gd name="adj1" fmla="val 713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894248B-2106-4CF2-8EA2-FE818BE1E535}"/>
              </a:ext>
            </a:extLst>
          </p:cNvPr>
          <p:cNvCxnSpPr/>
          <p:nvPr/>
        </p:nvCxnSpPr>
        <p:spPr>
          <a:xfrm rot="10800000">
            <a:off x="5357119" y="4486852"/>
            <a:ext cx="2081907" cy="1527053"/>
          </a:xfrm>
          <a:prstGeom prst="bentConnector3">
            <a:avLst>
              <a:gd name="adj1" fmla="val 820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1EA4D3DF-086C-442B-B9FA-7D44E6E2D242}"/>
              </a:ext>
            </a:extLst>
          </p:cNvPr>
          <p:cNvCxnSpPr/>
          <p:nvPr/>
        </p:nvCxnSpPr>
        <p:spPr>
          <a:xfrm rot="10800000">
            <a:off x="5307333" y="4748308"/>
            <a:ext cx="1913549" cy="1870889"/>
          </a:xfrm>
          <a:prstGeom prst="bentConnector3">
            <a:avLst>
              <a:gd name="adj1" fmla="val 8633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3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reeform: Shape 36">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2690"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8">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3387"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0">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45850"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2">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5250"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9228"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9130"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95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5485B5C9-AE92-4A31-967A-14BE82FB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92" y="1439357"/>
            <a:ext cx="6448736" cy="2837443"/>
          </a:xfrm>
          <a:prstGeom prst="rect">
            <a:avLst/>
          </a:prstGeom>
        </p:spPr>
      </p:pic>
      <p:sp>
        <p:nvSpPr>
          <p:cNvPr id="51" name="Freeform: Shape 50">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Title 6">
            <a:extLst>
              <a:ext uri="{FF2B5EF4-FFF2-40B4-BE49-F238E27FC236}">
                <a16:creationId xmlns:a16="http://schemas.microsoft.com/office/drawing/2014/main" id="{873E9DB5-C198-47D3-B070-B0AD1DBA1BA9}"/>
              </a:ext>
            </a:extLst>
          </p:cNvPr>
          <p:cNvSpPr>
            <a:spLocks noGrp="1"/>
          </p:cNvSpPr>
          <p:nvPr>
            <p:ph type="title"/>
          </p:nvPr>
        </p:nvSpPr>
        <p:spPr/>
        <p:txBody>
          <a:bodyPr/>
          <a:lstStyle/>
          <a:p>
            <a:endParaRPr lang="mk-MK"/>
          </a:p>
        </p:txBody>
      </p:sp>
    </p:spTree>
    <p:extLst>
      <p:ext uri="{BB962C8B-B14F-4D97-AF65-F5344CB8AC3E}">
        <p14:creationId xmlns:p14="http://schemas.microsoft.com/office/powerpoint/2010/main" val="388994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ame 4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D05598D2-B237-4EAC-A35A-9464BA7C5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83" y="413453"/>
            <a:ext cx="3211557" cy="6031094"/>
          </a:xfrm>
          <a:prstGeom prst="rect">
            <a:avLst/>
          </a:prstGeom>
        </p:spPr>
      </p:pic>
      <p:sp>
        <p:nvSpPr>
          <p:cNvPr id="23" name="Title 1">
            <a:extLst>
              <a:ext uri="{FF2B5EF4-FFF2-40B4-BE49-F238E27FC236}">
                <a16:creationId xmlns:a16="http://schemas.microsoft.com/office/drawing/2014/main" id="{C09B2FE1-A0D7-4D84-A300-0F2D4DBAA132}"/>
              </a:ext>
            </a:extLst>
          </p:cNvPr>
          <p:cNvSpPr>
            <a:spLocks noGrp="1"/>
          </p:cNvSpPr>
          <p:nvPr>
            <p:ph type="title"/>
          </p:nvPr>
        </p:nvSpPr>
        <p:spPr>
          <a:xfrm>
            <a:off x="6816725" y="2722563"/>
            <a:ext cx="3619500" cy="1344612"/>
          </a:xfrm>
          <a:noFill/>
        </p:spPr>
        <p:txBody>
          <a:bodyPr vert="horz" lIns="91440" tIns="45720" rIns="91440" bIns="45720" rtlCol="0" anchor="ctr">
            <a:normAutofit/>
          </a:bodyPr>
          <a:lstStyle/>
          <a:p>
            <a:pPr algn="ctr"/>
            <a:r>
              <a:rPr lang="en-US" sz="2800" b="1" dirty="0">
                <a:solidFill>
                  <a:srgbClr val="080808"/>
                </a:solidFill>
                <a:latin typeface="Arial" panose="020B0604020202020204" pitchFamily="34" charset="0"/>
                <a:cs typeface="Arial" panose="020B0604020202020204" pitchFamily="34" charset="0"/>
              </a:rPr>
              <a:t>Properties</a:t>
            </a:r>
            <a:endParaRPr lang="en-US" sz="2800" b="1" kern="1200" dirty="0">
              <a:solidFill>
                <a:srgbClr val="08080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450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2" name="Freeform: Shape 4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3" name="Title 1">
            <a:extLst>
              <a:ext uri="{FF2B5EF4-FFF2-40B4-BE49-F238E27FC236}">
                <a16:creationId xmlns:a16="http://schemas.microsoft.com/office/drawing/2014/main" id="{C09B2FE1-A0D7-4D84-A300-0F2D4DBAA132}"/>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mk-MK" sz="3600" b="1" kern="1200" dirty="0">
                <a:solidFill>
                  <a:srgbClr val="080808"/>
                </a:solidFill>
                <a:latin typeface="+mj-lt"/>
                <a:ea typeface="+mj-ea"/>
                <a:cs typeface="+mj-cs"/>
              </a:rPr>
              <a:t>Ви благодариме на вниманието !!</a:t>
            </a:r>
            <a:br>
              <a:rPr lang="mk-MK" sz="3600" b="1" kern="1200" dirty="0">
                <a:solidFill>
                  <a:srgbClr val="080808"/>
                </a:solidFill>
                <a:latin typeface="+mj-lt"/>
                <a:ea typeface="+mj-ea"/>
                <a:cs typeface="+mj-cs"/>
              </a:rPr>
            </a:br>
            <a:br>
              <a:rPr lang="mk-MK" sz="3600" b="1" kern="1200" dirty="0">
                <a:solidFill>
                  <a:srgbClr val="080808"/>
                </a:solidFill>
                <a:latin typeface="+mj-lt"/>
                <a:ea typeface="+mj-ea"/>
                <a:cs typeface="+mj-cs"/>
              </a:rPr>
            </a:br>
            <a:endParaRPr lang="en-US" sz="3600" b="1" kern="1200" dirty="0">
              <a:solidFill>
                <a:srgbClr val="080808"/>
              </a:solidFill>
              <a:latin typeface="+mj-lt"/>
              <a:ea typeface="+mj-ea"/>
              <a:cs typeface="+mj-cs"/>
            </a:endParaRPr>
          </a:p>
        </p:txBody>
      </p:sp>
      <p:sp>
        <p:nvSpPr>
          <p:cNvPr id="46" name="Freeform: Shape 4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B2999FB2-18F3-477C-8EEE-12246B7DE032}"/>
              </a:ext>
            </a:extLst>
          </p:cNvPr>
          <p:cNvSpPr/>
          <p:nvPr/>
        </p:nvSpPr>
        <p:spPr>
          <a:xfrm>
            <a:off x="1765436" y="4886226"/>
            <a:ext cx="9269845" cy="400110"/>
          </a:xfrm>
          <a:prstGeom prst="rect">
            <a:avLst/>
          </a:prstGeom>
        </p:spPr>
        <p:txBody>
          <a:bodyPr wrap="none">
            <a:spAutoFit/>
          </a:bodyPr>
          <a:lstStyle/>
          <a:p>
            <a:r>
              <a:rPr lang="mk-MK" sz="2000" dirty="0">
                <a:solidFill>
                  <a:srgbClr val="080808"/>
                </a:solidFill>
                <a:latin typeface="Arial" panose="020B0604020202020204" pitchFamily="34" charset="0"/>
                <a:cs typeface="Arial" panose="020B0604020202020204" pitchFamily="34" charset="0"/>
              </a:rPr>
              <a:t>Линк до </a:t>
            </a:r>
            <a:r>
              <a:rPr lang="en-US" sz="2000" dirty="0">
                <a:solidFill>
                  <a:srgbClr val="080808"/>
                </a:solidFill>
                <a:latin typeface="Arial" panose="020B0604020202020204" pitchFamily="34" charset="0"/>
                <a:cs typeface="Arial" panose="020B0604020202020204" pitchFamily="34" charset="0"/>
              </a:rPr>
              <a:t>GitHub </a:t>
            </a:r>
            <a:r>
              <a:rPr lang="mk-MK" sz="2000" dirty="0">
                <a:solidFill>
                  <a:srgbClr val="080808"/>
                </a:solidFill>
                <a:latin typeface="Arial" panose="020B0604020202020204" pitchFamily="34" charset="0"/>
                <a:cs typeface="Arial" panose="020B0604020202020204" pitchFamily="34" charset="0"/>
              </a:rPr>
              <a:t>репозиториум</a:t>
            </a:r>
            <a:r>
              <a:rPr lang="en-US" sz="2000" dirty="0">
                <a:solidFill>
                  <a:srgbClr val="080808"/>
                </a:solidFill>
                <a:latin typeface="Arial" panose="020B0604020202020204" pitchFamily="34" charset="0"/>
                <a:cs typeface="Arial" panose="020B0604020202020204" pitchFamily="34" charset="0"/>
              </a:rPr>
              <a:t>:https://github.com/</a:t>
            </a:r>
            <a:r>
              <a:rPr lang="en-US" sz="2000" dirty="0" err="1">
                <a:solidFill>
                  <a:srgbClr val="080808"/>
                </a:solidFill>
                <a:latin typeface="Arial" panose="020B0604020202020204" pitchFamily="34" charset="0"/>
                <a:cs typeface="Arial" panose="020B0604020202020204" pitchFamily="34" charset="0"/>
              </a:rPr>
              <a:t>MarijaMitrikeska</a:t>
            </a:r>
            <a:r>
              <a:rPr lang="en-US" sz="2000" dirty="0">
                <a:solidFill>
                  <a:srgbClr val="080808"/>
                </a:solidFill>
                <a:latin typeface="Arial" panose="020B0604020202020204" pitchFamily="34" charset="0"/>
                <a:cs typeface="Arial" panose="020B0604020202020204" pitchFamily="34" charset="0"/>
              </a:rPr>
              <a:t>/</a:t>
            </a:r>
            <a:r>
              <a:rPr lang="en-US" sz="2000" dirty="0" err="1">
                <a:solidFill>
                  <a:srgbClr val="080808"/>
                </a:solidFill>
                <a:latin typeface="Arial" panose="020B0604020202020204" pitchFamily="34" charset="0"/>
                <a:cs typeface="Arial" panose="020B0604020202020204" pitchFamily="34" charset="0"/>
              </a:rPr>
              <a:t>WPproekt.git</a:t>
            </a:r>
            <a:endParaRPr lang="mk-MK"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55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197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EMANAGE Company management</vt:lpstr>
      <vt:lpstr>Енумерација за тип на корисник Исклучоци Класа за компанија Класа за вработен  Класа за практикант Класа за корисник</vt:lpstr>
      <vt:lpstr>Custom автентикација Конфигурација на Http Security</vt:lpstr>
      <vt:lpstr>Репозиториум за перзистирање на табела за компанија Репозиториум за перзистирање на табела за вработен Репозиториум за перзистирање на табела за практикант Репозиториум за перзистирање на табела за корисник</vt:lpstr>
      <vt:lpstr>Имплементација на сервисна логика за компанија, вработен, практикант и корисник.  Интерфејс на сервисна логика за компанија, вработен, практикант и корисник. </vt:lpstr>
      <vt:lpstr>Контролер за За нас   Контролер за приказ на листа со вработени и практиканти  Контролер за листање на компании  Контролер за профил на компанија  Контролер за профил на вработен  Контролер за почетна страна  Контролер за профил на практикант  Контролер за логирање  Контролер за одјава  Контролер за регистрација</vt:lpstr>
      <vt:lpstr>PowerPoint Presentation</vt:lpstr>
      <vt:lpstr>Properties</vt:lpstr>
      <vt:lpstr>Ви благодариме на вниманието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EMANAGE Company management</dc:title>
  <dc:creator>Viktorija Nikolovska</dc:creator>
  <cp:lastModifiedBy>Viktorija Nikolovska</cp:lastModifiedBy>
  <cp:revision>7</cp:revision>
  <dcterms:created xsi:type="dcterms:W3CDTF">2021-04-25T19:01:55Z</dcterms:created>
  <dcterms:modified xsi:type="dcterms:W3CDTF">2021-04-26T10:50:16Z</dcterms:modified>
</cp:coreProperties>
</file>