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iGujVeh3wx+QAKeCM0W5HvvPhE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ctrTitle"/>
          </p:nvPr>
        </p:nvSpPr>
        <p:spPr>
          <a:xfrm>
            <a:off x="457200" y="1660941"/>
            <a:ext cx="8229600" cy="196778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E943"/>
              </a:buClr>
              <a:buSzPts val="3600"/>
              <a:buFont typeface="Calibri"/>
              <a:buNone/>
              <a:defRPr sz="3600">
                <a:solidFill>
                  <a:srgbClr val="FFE9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448965" y="3640685"/>
            <a:ext cx="8237835" cy="6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i="0" sz="280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448965" y="586585"/>
            <a:ext cx="8246070" cy="916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E943"/>
              </a:buClr>
              <a:buSzPts val="3600"/>
              <a:buFont typeface="Calibri"/>
              <a:buNone/>
              <a:defRPr sz="3600">
                <a:solidFill>
                  <a:srgbClr val="FFE9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448966" y="1502815"/>
            <a:ext cx="8246070" cy="326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480896" y="353881"/>
            <a:ext cx="6708202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E943"/>
              </a:buClr>
              <a:buSzPts val="3600"/>
              <a:buFont typeface="Calibri"/>
              <a:buNone/>
              <a:defRPr sz="3600">
                <a:solidFill>
                  <a:srgbClr val="FFE9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480896" y="1256202"/>
            <a:ext cx="6708202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454903" y="653084"/>
            <a:ext cx="8229600" cy="916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E943"/>
              </a:buClr>
              <a:buSzPts val="3600"/>
              <a:buFont typeface="Calibri"/>
              <a:buNone/>
              <a:defRPr sz="3600">
                <a:solidFill>
                  <a:srgbClr val="FFE9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" type="body"/>
          </p:nvPr>
        </p:nvSpPr>
        <p:spPr>
          <a:xfrm>
            <a:off x="536879" y="1793943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4"/>
          <p:cNvSpPr txBox="1"/>
          <p:nvPr>
            <p:ph idx="2" type="body"/>
          </p:nvPr>
        </p:nvSpPr>
        <p:spPr>
          <a:xfrm>
            <a:off x="536879" y="2266340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14"/>
          <p:cNvSpPr txBox="1"/>
          <p:nvPr>
            <p:ph idx="3" type="body"/>
          </p:nvPr>
        </p:nvSpPr>
        <p:spPr>
          <a:xfrm>
            <a:off x="4572000" y="1793943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4"/>
          <p:cNvSpPr txBox="1"/>
          <p:nvPr>
            <p:ph idx="4" type="body"/>
          </p:nvPr>
        </p:nvSpPr>
        <p:spPr>
          <a:xfrm>
            <a:off x="4572000" y="2266340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8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457200" y="1660941"/>
            <a:ext cx="8229600" cy="196778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E943"/>
              </a:buClr>
              <a:buSzPct val="90000"/>
              <a:buFont typeface="Calibri"/>
              <a:buNone/>
            </a:pPr>
            <a:r>
              <a:rPr lang="en-US"/>
              <a:t>Projekat : </a:t>
            </a:r>
            <a:br>
              <a:rPr lang="en-US"/>
            </a:br>
            <a:r>
              <a:rPr lang="en-US" sz="4000"/>
              <a:t>T O   D O   L I S T A</a:t>
            </a:r>
            <a:br>
              <a:rPr lang="en-US" sz="4000"/>
            </a:br>
            <a:br>
              <a:rPr lang="en-US" sz="4000"/>
            </a:br>
            <a:r>
              <a:rPr lang="en-US" sz="4000">
                <a:solidFill>
                  <a:schemeClr val="lt1"/>
                </a:solidFill>
              </a:rPr>
              <a:t>Verzija 1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448965" y="586585"/>
            <a:ext cx="8246070" cy="916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E943"/>
              </a:buClr>
              <a:buSzPts val="3600"/>
              <a:buFont typeface="Calibri"/>
              <a:buNone/>
            </a:pPr>
            <a:r>
              <a:rPr lang="en-US"/>
              <a:t>Uputstvo za izradu projekta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448966" y="1502815"/>
            <a:ext cx="8246070" cy="326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/>
              <a:t>Napraviti HTML formu sledeće sadržine</a:t>
            </a:r>
            <a:endParaRPr sz="2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702" y="2083071"/>
            <a:ext cx="3180339" cy="262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448965" y="586585"/>
            <a:ext cx="8246070" cy="916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E943"/>
              </a:buClr>
              <a:buSzPts val="3600"/>
              <a:buFont typeface="Calibri"/>
              <a:buNone/>
            </a:pPr>
            <a:r>
              <a:rPr lang="en-US"/>
              <a:t>Uputstvo za izradu projekta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448966" y="1502815"/>
            <a:ext cx="8398774" cy="3359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 startAt="2"/>
            </a:pPr>
            <a:r>
              <a:rPr lang="en-US" sz="2400"/>
              <a:t>Dohvatiti sve &lt;li&gt; elemente sa stranice.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 startAt="2"/>
            </a:pPr>
            <a:r>
              <a:rPr lang="en-US" sz="2400"/>
              <a:t>Svakom &lt;li&gt; elementu iz liste dodati Event Listener</a:t>
            </a:r>
            <a:br>
              <a:rPr lang="en-US" sz="2400"/>
            </a:br>
            <a:r>
              <a:rPr lang="en-US" sz="2400"/>
              <a:t>(Hint: proći petljom po listi &lt;li&gt; elemenata koje ste dohvatili i svakom od njih dodati Event Listener)</a:t>
            </a:r>
            <a:endParaRPr sz="24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 startAt="2"/>
            </a:pPr>
            <a:r>
              <a:rPr lang="en-US" sz="2400"/>
              <a:t>Kada se klikne na &lt;li&gt; precrtati tekst </a:t>
            </a:r>
            <a:br>
              <a:rPr lang="en-US" sz="2400"/>
            </a:br>
            <a:r>
              <a:rPr lang="en-US" sz="2400"/>
              <a:t>u elementu na koji je kliknuto</a:t>
            </a:r>
            <a:endParaRPr sz="24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 startAt="2"/>
            </a:pPr>
            <a:r>
              <a:rPr lang="en-US" sz="2400"/>
              <a:t>Kada se ponovo klikne na precrtani </a:t>
            </a:r>
            <a:br>
              <a:rPr lang="en-US" sz="2400"/>
            </a:br>
            <a:r>
              <a:rPr lang="en-US" sz="2400"/>
              <a:t>&lt;li&gt; element, „otprecrtati ga“</a:t>
            </a:r>
            <a:br>
              <a:rPr lang="en-US" sz="2400"/>
            </a:b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0934" y="3027592"/>
            <a:ext cx="3503065" cy="2055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ctrTitle"/>
          </p:nvPr>
        </p:nvSpPr>
        <p:spPr>
          <a:xfrm>
            <a:off x="457200" y="1660941"/>
            <a:ext cx="8229600" cy="196778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E943"/>
              </a:buClr>
              <a:buSzPct val="90000"/>
              <a:buFont typeface="Calibri"/>
              <a:buNone/>
            </a:pPr>
            <a:r>
              <a:rPr lang="en-US"/>
              <a:t>Projekat : </a:t>
            </a:r>
            <a:br>
              <a:rPr lang="en-US"/>
            </a:br>
            <a:r>
              <a:rPr lang="en-US" sz="4000"/>
              <a:t>T O   D O   L I S T A</a:t>
            </a:r>
            <a:br>
              <a:rPr lang="en-US" sz="4000"/>
            </a:br>
            <a:br>
              <a:rPr lang="en-US" sz="4000"/>
            </a:br>
            <a:r>
              <a:rPr lang="en-US" sz="4000">
                <a:solidFill>
                  <a:schemeClr val="lt1"/>
                </a:solidFill>
              </a:rPr>
              <a:t>Verzija 2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448965" y="586585"/>
            <a:ext cx="8246070" cy="916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E943"/>
              </a:buClr>
              <a:buSzPts val="3600"/>
              <a:buFont typeface="Calibri"/>
              <a:buNone/>
            </a:pPr>
            <a:r>
              <a:rPr lang="en-US"/>
              <a:t>Uputstvo za izradu projekta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48966" y="1502815"/>
            <a:ext cx="8246070" cy="326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/>
              <a:t>Napraviti HTML formu sledeće sadržine</a:t>
            </a:r>
            <a:endParaRPr sz="2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477" y="1960929"/>
            <a:ext cx="2443280" cy="30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48965" y="586585"/>
            <a:ext cx="8246070" cy="916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E943"/>
              </a:buClr>
              <a:buSzPts val="3600"/>
              <a:buFont typeface="Calibri"/>
              <a:buNone/>
            </a:pPr>
            <a:r>
              <a:rPr lang="en-US"/>
              <a:t>Uputstvo za izradu projekta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448966" y="1502814"/>
            <a:ext cx="8246069" cy="3512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 startAt="2"/>
            </a:pPr>
            <a:r>
              <a:rPr lang="en-US"/>
              <a:t>Kada korisnik unese tekstualni sadržaj u input polje, </a:t>
            </a:r>
            <a:br>
              <a:rPr lang="en-US"/>
            </a:br>
            <a:r>
              <a:rPr lang="en-US"/>
              <a:t>klikom na dugme dodaj, na kraj liste zadataka dodati novi &lt;li&gt; sa tekstualnim sadržajem preuzetim iz input polja:	</a:t>
            </a:r>
            <a:endParaRPr/>
          </a:p>
          <a:p>
            <a:pPr indent="-514350" lvl="2" marL="1314450" rtl="0" algn="l">
              <a:spcBef>
                <a:spcPts val="434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romanLcPeriod"/>
            </a:pPr>
            <a:r>
              <a:rPr lang="en-US" sz="2800"/>
              <a:t>Nakon dodavanja zadatka, isprazniti input polje</a:t>
            </a:r>
            <a:endParaRPr/>
          </a:p>
          <a:p>
            <a:pPr indent="-514350" lvl="2" marL="1314450" rtl="0" algn="l">
              <a:spcBef>
                <a:spcPts val="434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romanLcPeriod"/>
            </a:pPr>
            <a:r>
              <a:rPr lang="en-US" sz="2800"/>
              <a:t>Onemogućiti korisniku da listi zadataka pošalje prazan string</a:t>
            </a:r>
            <a:endParaRPr sz="2800"/>
          </a:p>
          <a:p>
            <a:pPr indent="-514350" lvl="0" marL="514350" rtl="0" algn="l">
              <a:spcBef>
                <a:spcPts val="434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 startAt="2"/>
            </a:pPr>
            <a:r>
              <a:rPr lang="en-US"/>
              <a:t>Kada se klikne na odgovarajući &lt;li&gt;, taj element treba da nestane sa stranice </a:t>
            </a:r>
            <a:br>
              <a:rPr lang="en-US"/>
            </a:br>
            <a:r>
              <a:rPr lang="en-US"/>
              <a:t>Hint: Posmatrati elemente kao u DOM stablu (dodavanje u DOM stablo i brisanje iz DOM stabla).</a:t>
            </a:r>
            <a:br>
              <a:rPr lang="en-US" sz="2400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448965" y="586585"/>
            <a:ext cx="8246070" cy="916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E943"/>
              </a:buClr>
              <a:buSzPts val="3600"/>
              <a:buFont typeface="Calibri"/>
              <a:buNone/>
            </a:pPr>
            <a:r>
              <a:rPr lang="en-US"/>
              <a:t>Uputstvo za izradu projekta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2892245" y="1502815"/>
            <a:ext cx="5650085" cy="3359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 startAt="4"/>
            </a:pPr>
            <a:r>
              <a:rPr lang="en-US" sz="2200"/>
              <a:t>Dodati dva radio dugmeta:</a:t>
            </a:r>
            <a:endParaRPr/>
          </a:p>
          <a:p>
            <a:pPr indent="-514349" lvl="2" marL="1314450" rtl="0" algn="l">
              <a:spcBef>
                <a:spcPts val="407"/>
              </a:spcBef>
              <a:spcAft>
                <a:spcPts val="0"/>
              </a:spcAft>
              <a:buClr>
                <a:srgbClr val="FFE943"/>
              </a:buClr>
              <a:buSzPct val="100000"/>
              <a:buFont typeface="Calibri"/>
              <a:buAutoNum type="romanLcPeriod"/>
            </a:pPr>
            <a:r>
              <a:rPr lang="en-US" sz="2200">
                <a:solidFill>
                  <a:srgbClr val="FFE943"/>
                </a:solidFill>
              </a:rPr>
              <a:t>Dodaj na početak </a:t>
            </a:r>
            <a:r>
              <a:rPr lang="en-US" sz="2200"/>
              <a:t>– Dodaje sadržaj iz input polja na početak liste zadataka</a:t>
            </a:r>
            <a:endParaRPr/>
          </a:p>
          <a:p>
            <a:pPr indent="-514349" lvl="2" marL="1314450" rtl="0" algn="l">
              <a:spcBef>
                <a:spcPts val="407"/>
              </a:spcBef>
              <a:spcAft>
                <a:spcPts val="0"/>
              </a:spcAft>
              <a:buClr>
                <a:srgbClr val="FFE943"/>
              </a:buClr>
              <a:buSzPct val="100000"/>
              <a:buFont typeface="Calibri"/>
              <a:buAutoNum type="romanLcPeriod"/>
            </a:pPr>
            <a:r>
              <a:rPr lang="en-US" sz="2200">
                <a:solidFill>
                  <a:srgbClr val="FFE943"/>
                </a:solidFill>
              </a:rPr>
              <a:t>Dodaj na kraj – </a:t>
            </a:r>
            <a:r>
              <a:rPr lang="en-US" sz="2200"/>
              <a:t>Dodaje sadržaj iz input polja na kraj liste zadataka</a:t>
            </a:r>
            <a:br>
              <a:rPr lang="en-US" sz="2200"/>
            </a:br>
            <a:endParaRPr sz="2200"/>
          </a:p>
          <a:p>
            <a:pPr indent="-514350" lvl="0" marL="514350" rtl="0" algn="l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 startAt="4"/>
            </a:pPr>
            <a:r>
              <a:rPr lang="en-US" sz="2200"/>
              <a:t>Izbisati dugme </a:t>
            </a:r>
            <a:r>
              <a:rPr lang="en-US" sz="2200">
                <a:solidFill>
                  <a:srgbClr val="FFE943"/>
                </a:solidFill>
              </a:rPr>
              <a:t>Dodaj</a:t>
            </a:r>
            <a:r>
              <a:rPr lang="en-US" sz="2200"/>
              <a:t> i realizovati dodavanje elemenata klikom na taster enter u input polju</a:t>
            </a:r>
            <a:br>
              <a:rPr lang="en-US"/>
            </a:b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260" y="1350110"/>
            <a:ext cx="2463800" cy="36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</cp:coreProperties>
</file>