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9CB21-7110-4B74-B184-136365B759F5}" v="207" dt="2023-11-19T09:19:2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bole Marija" userId="13f4bc5ada6e17db" providerId="Windows Live" clId="Web-{9689CB21-7110-4B74-B184-136365B759F5}"/>
    <pc:docChg chg="addSld modSld sldOrd">
      <pc:chgData name="Sobole Marija" userId="13f4bc5ada6e17db" providerId="Windows Live" clId="Web-{9689CB21-7110-4B74-B184-136365B759F5}" dt="2023-11-19T09:19:26.203" v="192" actId="14100"/>
      <pc:docMkLst>
        <pc:docMk/>
      </pc:docMkLst>
      <pc:sldChg chg="addSp modSp ord">
        <pc:chgData name="Sobole Marija" userId="13f4bc5ada6e17db" providerId="Windows Live" clId="Web-{9689CB21-7110-4B74-B184-136365B759F5}" dt="2023-11-18T17:17:21.602" v="113" actId="20577"/>
        <pc:sldMkLst>
          <pc:docMk/>
          <pc:sldMk cId="128632686" sldId="256"/>
        </pc:sldMkLst>
        <pc:spChg chg="mod">
          <ac:chgData name="Sobole Marija" userId="13f4bc5ada6e17db" providerId="Windows Live" clId="Web-{9689CB21-7110-4B74-B184-136365B759F5}" dt="2023-11-18T17:05:23.953" v="66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Sobole Marija" userId="13f4bc5ada6e17db" providerId="Windows Live" clId="Web-{9689CB21-7110-4B74-B184-136365B759F5}" dt="2023-11-18T17:17:21.602" v="113" actId="20577"/>
          <ac:spMkLst>
            <pc:docMk/>
            <pc:sldMk cId="128632686" sldId="256"/>
            <ac:spMk id="3" creationId="{00000000-0000-0000-0000-000000000000}"/>
          </ac:spMkLst>
        </pc:spChg>
        <pc:picChg chg="add mod">
          <ac:chgData name="Sobole Marija" userId="13f4bc5ada6e17db" providerId="Windows Live" clId="Web-{9689CB21-7110-4B74-B184-136365B759F5}" dt="2023-11-18T17:06:24.893" v="74" actId="14100"/>
          <ac:picMkLst>
            <pc:docMk/>
            <pc:sldMk cId="128632686" sldId="256"/>
            <ac:picMk id="4" creationId="{CD40DFD9-82C3-E2EC-1659-7E2249DDFAFC}"/>
          </ac:picMkLst>
        </pc:picChg>
      </pc:sldChg>
      <pc:sldChg chg="addSp delSp modSp new">
        <pc:chgData name="Sobole Marija" userId="13f4bc5ada6e17db" providerId="Windows Live" clId="Web-{9689CB21-7110-4B74-B184-136365B759F5}" dt="2023-11-18T17:30:14.267" v="154" actId="14100"/>
        <pc:sldMkLst>
          <pc:docMk/>
          <pc:sldMk cId="3871138777" sldId="257"/>
        </pc:sldMkLst>
        <pc:spChg chg="mod">
          <ac:chgData name="Sobole Marija" userId="13f4bc5ada6e17db" providerId="Windows Live" clId="Web-{9689CB21-7110-4B74-B184-136365B759F5}" dt="2023-11-18T17:19:58.810" v="130" actId="20577"/>
          <ac:spMkLst>
            <pc:docMk/>
            <pc:sldMk cId="3871138777" sldId="257"/>
            <ac:spMk id="2" creationId="{9E8B7624-0E91-6B87-24A7-D459BF344E3B}"/>
          </ac:spMkLst>
        </pc:spChg>
        <pc:spChg chg="del">
          <ac:chgData name="Sobole Marija" userId="13f4bc5ada6e17db" providerId="Windows Live" clId="Web-{9689CB21-7110-4B74-B184-136365B759F5}" dt="2023-11-18T16:54:20.791" v="20"/>
          <ac:spMkLst>
            <pc:docMk/>
            <pc:sldMk cId="3871138777" sldId="257"/>
            <ac:spMk id="3" creationId="{B85DABAC-7629-D887-632B-0F203F5DFFE4}"/>
          </ac:spMkLst>
        </pc:spChg>
        <pc:picChg chg="add mod ord">
          <ac:chgData name="Sobole Marija" userId="13f4bc5ada6e17db" providerId="Windows Live" clId="Web-{9689CB21-7110-4B74-B184-136365B759F5}" dt="2023-11-18T17:30:14.267" v="154" actId="14100"/>
          <ac:picMkLst>
            <pc:docMk/>
            <pc:sldMk cId="3871138777" sldId="257"/>
            <ac:picMk id="4" creationId="{BDD8FEF9-FEB5-F93B-4CAF-3C7CE4A530CD}"/>
          </ac:picMkLst>
        </pc:picChg>
      </pc:sldChg>
      <pc:sldChg chg="addSp delSp modSp new ord">
        <pc:chgData name="Sobole Marija" userId="13f4bc5ada6e17db" providerId="Windows Live" clId="Web-{9689CB21-7110-4B74-B184-136365B759F5}" dt="2023-11-18T17:31:39.442" v="158" actId="14100"/>
        <pc:sldMkLst>
          <pc:docMk/>
          <pc:sldMk cId="742641025" sldId="258"/>
        </pc:sldMkLst>
        <pc:spChg chg="mod">
          <ac:chgData name="Sobole Marija" userId="13f4bc5ada6e17db" providerId="Windows Live" clId="Web-{9689CB21-7110-4B74-B184-136365B759F5}" dt="2023-11-18T17:18:13.775" v="119" actId="20577"/>
          <ac:spMkLst>
            <pc:docMk/>
            <pc:sldMk cId="742641025" sldId="258"/>
            <ac:spMk id="2" creationId="{84D4551B-A7C4-9069-1325-C31444F7D7E2}"/>
          </ac:spMkLst>
        </pc:spChg>
        <pc:spChg chg="del">
          <ac:chgData name="Sobole Marija" userId="13f4bc5ada6e17db" providerId="Windows Live" clId="Web-{9689CB21-7110-4B74-B184-136365B759F5}" dt="2023-11-18T17:00:02.958" v="43"/>
          <ac:spMkLst>
            <pc:docMk/>
            <pc:sldMk cId="742641025" sldId="258"/>
            <ac:spMk id="3" creationId="{3A101FA3-8214-5A38-092C-C6BCC15835EC}"/>
          </ac:spMkLst>
        </pc:spChg>
        <pc:picChg chg="add mod ord">
          <ac:chgData name="Sobole Marija" userId="13f4bc5ada6e17db" providerId="Windows Live" clId="Web-{9689CB21-7110-4B74-B184-136365B759F5}" dt="2023-11-18T17:31:39.442" v="158" actId="14100"/>
          <ac:picMkLst>
            <pc:docMk/>
            <pc:sldMk cId="742641025" sldId="258"/>
            <ac:picMk id="4" creationId="{27FC5817-27C2-BFF4-6C37-7D358F6F9D4A}"/>
          </ac:picMkLst>
        </pc:picChg>
      </pc:sldChg>
      <pc:sldChg chg="addSp delSp modSp new ord">
        <pc:chgData name="Sobole Marija" userId="13f4bc5ada6e17db" providerId="Windows Live" clId="Web-{9689CB21-7110-4B74-B184-136365B759F5}" dt="2023-11-18T17:17:32.180" v="116" actId="20577"/>
        <pc:sldMkLst>
          <pc:docMk/>
          <pc:sldMk cId="1748490496" sldId="259"/>
        </pc:sldMkLst>
        <pc:spChg chg="mod">
          <ac:chgData name="Sobole Marija" userId="13f4bc5ada6e17db" providerId="Windows Live" clId="Web-{9689CB21-7110-4B74-B184-136365B759F5}" dt="2023-11-18T17:17:32.180" v="116" actId="20577"/>
          <ac:spMkLst>
            <pc:docMk/>
            <pc:sldMk cId="1748490496" sldId="259"/>
            <ac:spMk id="2" creationId="{CBB66B15-6D0B-4CED-92F9-2039E43708F8}"/>
          </ac:spMkLst>
        </pc:spChg>
        <pc:spChg chg="add del">
          <ac:chgData name="Sobole Marija" userId="13f4bc5ada6e17db" providerId="Windows Live" clId="Web-{9689CB21-7110-4B74-B184-136365B759F5}" dt="2023-11-18T17:08:18.021" v="79"/>
          <ac:spMkLst>
            <pc:docMk/>
            <pc:sldMk cId="1748490496" sldId="259"/>
            <ac:spMk id="3" creationId="{DF127C57-26A7-0CC3-9676-7D467A5A9043}"/>
          </ac:spMkLst>
        </pc:spChg>
        <pc:spChg chg="add mod">
          <ac:chgData name="Sobole Marija" userId="13f4bc5ada6e17db" providerId="Windows Live" clId="Web-{9689CB21-7110-4B74-B184-136365B759F5}" dt="2023-11-18T17:01:39.040" v="46"/>
          <ac:spMkLst>
            <pc:docMk/>
            <pc:sldMk cId="1748490496" sldId="259"/>
            <ac:spMk id="4" creationId="{9BB0B77B-33F1-32FA-7E37-B28D6A5DDE2E}"/>
          </ac:spMkLst>
        </pc:spChg>
        <pc:picChg chg="add del mod ord">
          <ac:chgData name="Sobole Marija" userId="13f4bc5ada6e17db" providerId="Windows Live" clId="Web-{9689CB21-7110-4B74-B184-136365B759F5}" dt="2023-11-18T17:07:15.894" v="78"/>
          <ac:picMkLst>
            <pc:docMk/>
            <pc:sldMk cId="1748490496" sldId="259"/>
            <ac:picMk id="5" creationId="{E34FB3D3-E023-3F84-6C5E-2CD40D9D37CB}"/>
          </ac:picMkLst>
        </pc:picChg>
        <pc:picChg chg="add mod ord">
          <ac:chgData name="Sobole Marija" userId="13f4bc5ada6e17db" providerId="Windows Live" clId="Web-{9689CB21-7110-4B74-B184-136365B759F5}" dt="2023-11-18T17:08:41.194" v="84" actId="14100"/>
          <ac:picMkLst>
            <pc:docMk/>
            <pc:sldMk cId="1748490496" sldId="259"/>
            <ac:picMk id="6" creationId="{DC4A7D59-FDE0-A564-A718-582DE6BEE192}"/>
          </ac:picMkLst>
        </pc:picChg>
      </pc:sldChg>
      <pc:sldChg chg="addSp delSp modSp new">
        <pc:chgData name="Sobole Marija" userId="13f4bc5ada6e17db" providerId="Windows Live" clId="Web-{9689CB21-7110-4B74-B184-136365B759F5}" dt="2023-11-19T08:43:06.291" v="175" actId="14100"/>
        <pc:sldMkLst>
          <pc:docMk/>
          <pc:sldMk cId="1852501657" sldId="260"/>
        </pc:sldMkLst>
        <pc:spChg chg="mod">
          <ac:chgData name="Sobole Marija" userId="13f4bc5ada6e17db" providerId="Windows Live" clId="Web-{9689CB21-7110-4B74-B184-136365B759F5}" dt="2023-11-18T17:18:24.650" v="121" actId="20577"/>
          <ac:spMkLst>
            <pc:docMk/>
            <pc:sldMk cId="1852501657" sldId="260"/>
            <ac:spMk id="2" creationId="{43914FEE-2E19-7664-BFB5-7BDE7AAB4564}"/>
          </ac:spMkLst>
        </pc:spChg>
        <pc:spChg chg="del">
          <ac:chgData name="Sobole Marija" userId="13f4bc5ada6e17db" providerId="Windows Live" clId="Web-{9689CB21-7110-4B74-B184-136365B759F5}" dt="2023-11-19T08:37:31.280" v="159"/>
          <ac:spMkLst>
            <pc:docMk/>
            <pc:sldMk cId="1852501657" sldId="260"/>
            <ac:spMk id="3" creationId="{E64446D8-7807-228F-8ACD-9CD2F14E4549}"/>
          </ac:spMkLst>
        </pc:spChg>
        <pc:picChg chg="add mod ord">
          <ac:chgData name="Sobole Marija" userId="13f4bc5ada6e17db" providerId="Windows Live" clId="Web-{9689CB21-7110-4B74-B184-136365B759F5}" dt="2023-11-19T08:43:06.291" v="175" actId="14100"/>
          <ac:picMkLst>
            <pc:docMk/>
            <pc:sldMk cId="1852501657" sldId="260"/>
            <ac:picMk id="4" creationId="{D650129C-BCB0-A678-3EA4-52C68CD5B383}"/>
          </ac:picMkLst>
        </pc:picChg>
        <pc:picChg chg="add mod">
          <ac:chgData name="Sobole Marija" userId="13f4bc5ada6e17db" providerId="Windows Live" clId="Web-{9689CB21-7110-4B74-B184-136365B759F5}" dt="2023-11-19T08:42:57.150" v="174" actId="14100"/>
          <ac:picMkLst>
            <pc:docMk/>
            <pc:sldMk cId="1852501657" sldId="260"/>
            <ac:picMk id="5" creationId="{7B0DB9A3-CF83-A06E-4A92-051B2E1DBBEC}"/>
          </ac:picMkLst>
        </pc:picChg>
      </pc:sldChg>
      <pc:sldChg chg="addSp delSp modSp new">
        <pc:chgData name="Sobole Marija" userId="13f4bc5ada6e17db" providerId="Windows Live" clId="Web-{9689CB21-7110-4B74-B184-136365B759F5}" dt="2023-11-19T08:40:27.864" v="168" actId="14100"/>
        <pc:sldMkLst>
          <pc:docMk/>
          <pc:sldMk cId="1529160777" sldId="261"/>
        </pc:sldMkLst>
        <pc:spChg chg="mod">
          <ac:chgData name="Sobole Marija" userId="13f4bc5ada6e17db" providerId="Windows Live" clId="Web-{9689CB21-7110-4B74-B184-136365B759F5}" dt="2023-11-18T17:19:04.027" v="123" actId="20577"/>
          <ac:spMkLst>
            <pc:docMk/>
            <pc:sldMk cId="1529160777" sldId="261"/>
            <ac:spMk id="2" creationId="{8D017944-A8F8-FA38-0035-60DBAAFFE618}"/>
          </ac:spMkLst>
        </pc:spChg>
        <pc:spChg chg="del">
          <ac:chgData name="Sobole Marija" userId="13f4bc5ada6e17db" providerId="Windows Live" clId="Web-{9689CB21-7110-4B74-B184-136365B759F5}" dt="2023-11-19T08:40:09.348" v="164"/>
          <ac:spMkLst>
            <pc:docMk/>
            <pc:sldMk cId="1529160777" sldId="261"/>
            <ac:spMk id="3" creationId="{1C7AD578-44B6-18EE-5868-C05E6224834F}"/>
          </ac:spMkLst>
        </pc:spChg>
        <pc:picChg chg="add mod ord">
          <ac:chgData name="Sobole Marija" userId="13f4bc5ada6e17db" providerId="Windows Live" clId="Web-{9689CB21-7110-4B74-B184-136365B759F5}" dt="2023-11-19T08:40:27.864" v="168" actId="14100"/>
          <ac:picMkLst>
            <pc:docMk/>
            <pc:sldMk cId="1529160777" sldId="261"/>
            <ac:picMk id="4" creationId="{539AEE13-7489-DD1B-C72A-A963F291A678}"/>
          </ac:picMkLst>
        </pc:picChg>
      </pc:sldChg>
      <pc:sldChg chg="addSp delSp modSp new">
        <pc:chgData name="Sobole Marija" userId="13f4bc5ada6e17db" providerId="Windows Live" clId="Web-{9689CB21-7110-4B74-B184-136365B759F5}" dt="2023-11-19T08:53:15.278" v="180" actId="14100"/>
        <pc:sldMkLst>
          <pc:docMk/>
          <pc:sldMk cId="942555252" sldId="262"/>
        </pc:sldMkLst>
        <pc:spChg chg="mod">
          <ac:chgData name="Sobole Marija" userId="13f4bc5ada6e17db" providerId="Windows Live" clId="Web-{9689CB21-7110-4B74-B184-136365B759F5}" dt="2023-11-18T17:19:37.293" v="126" actId="20577"/>
          <ac:spMkLst>
            <pc:docMk/>
            <pc:sldMk cId="942555252" sldId="262"/>
            <ac:spMk id="2" creationId="{A776E176-C171-92E7-A405-CA0C7ADF7DA3}"/>
          </ac:spMkLst>
        </pc:spChg>
        <pc:spChg chg="del">
          <ac:chgData name="Sobole Marija" userId="13f4bc5ada6e17db" providerId="Windows Live" clId="Web-{9689CB21-7110-4B74-B184-136365B759F5}" dt="2023-11-19T08:52:58.544" v="176"/>
          <ac:spMkLst>
            <pc:docMk/>
            <pc:sldMk cId="942555252" sldId="262"/>
            <ac:spMk id="3" creationId="{1E08EB63-11DC-9C4E-DC61-41D320C7A02E}"/>
          </ac:spMkLst>
        </pc:spChg>
        <pc:picChg chg="add mod ord">
          <ac:chgData name="Sobole Marija" userId="13f4bc5ada6e17db" providerId="Windows Live" clId="Web-{9689CB21-7110-4B74-B184-136365B759F5}" dt="2023-11-19T08:53:15.278" v="180" actId="14100"/>
          <ac:picMkLst>
            <pc:docMk/>
            <pc:sldMk cId="942555252" sldId="262"/>
            <ac:picMk id="4" creationId="{B8118988-D8C1-7CA4-C09E-97295143DEFD}"/>
          </ac:picMkLst>
        </pc:picChg>
      </pc:sldChg>
      <pc:sldChg chg="addSp delSp modSp new">
        <pc:chgData name="Sobole Marija" userId="13f4bc5ada6e17db" providerId="Windows Live" clId="Web-{9689CB21-7110-4B74-B184-136365B759F5}" dt="2023-11-19T09:19:26.203" v="192" actId="14100"/>
        <pc:sldMkLst>
          <pc:docMk/>
          <pc:sldMk cId="1196394407" sldId="263"/>
        </pc:sldMkLst>
        <pc:spChg chg="mod">
          <ac:chgData name="Sobole Marija" userId="13f4bc5ada6e17db" providerId="Windows Live" clId="Web-{9689CB21-7110-4B74-B184-136365B759F5}" dt="2023-11-19T09:19:00.624" v="185" actId="20577"/>
          <ac:spMkLst>
            <pc:docMk/>
            <pc:sldMk cId="1196394407" sldId="263"/>
            <ac:spMk id="2" creationId="{A748B0E3-0A7A-8D1C-2E08-33C643BCAD7A}"/>
          </ac:spMkLst>
        </pc:spChg>
        <pc:spChg chg="del">
          <ac:chgData name="Sobole Marija" userId="13f4bc5ada6e17db" providerId="Windows Live" clId="Web-{9689CB21-7110-4B74-B184-136365B759F5}" dt="2023-11-18T17:26:03.572" v="142"/>
          <ac:spMkLst>
            <pc:docMk/>
            <pc:sldMk cId="1196394407" sldId="263"/>
            <ac:spMk id="3" creationId="{F1E4B2EF-DBE1-5BC7-EFBA-607BD276D84C}"/>
          </ac:spMkLst>
        </pc:spChg>
        <pc:spChg chg="add del mod">
          <ac:chgData name="Sobole Marija" userId="13f4bc5ada6e17db" providerId="Windows Live" clId="Web-{9689CB21-7110-4B74-B184-136365B759F5}" dt="2023-11-19T09:18:48.499" v="183"/>
          <ac:spMkLst>
            <pc:docMk/>
            <pc:sldMk cId="1196394407" sldId="263"/>
            <ac:spMk id="6" creationId="{C22BC281-63EC-0D4A-7B87-95669962376A}"/>
          </ac:spMkLst>
        </pc:spChg>
        <pc:picChg chg="add del mod ord">
          <ac:chgData name="Sobole Marija" userId="13f4bc5ada6e17db" providerId="Windows Live" clId="Web-{9689CB21-7110-4B74-B184-136365B759F5}" dt="2023-11-19T09:18:38.123" v="181"/>
          <ac:picMkLst>
            <pc:docMk/>
            <pc:sldMk cId="1196394407" sldId="263"/>
            <ac:picMk id="4" creationId="{DD7B7F06-A60B-AB1A-00A1-4A81FBD0ECEE}"/>
          </ac:picMkLst>
        </pc:picChg>
        <pc:picChg chg="add mod">
          <ac:chgData name="Sobole Marija" userId="13f4bc5ada6e17db" providerId="Windows Live" clId="Web-{9689CB21-7110-4B74-B184-136365B759F5}" dt="2023-11-19T09:19:26.203" v="192" actId="14100"/>
          <ac:picMkLst>
            <pc:docMk/>
            <pc:sldMk cId="1196394407" sldId="263"/>
            <ac:picMk id="5" creationId="{87BBAC6C-70AF-97F5-A110-F126A5A9C8E3}"/>
          </ac:picMkLst>
        </pc:picChg>
        <pc:picChg chg="add mod ord">
          <ac:chgData name="Sobole Marija" userId="13f4bc5ada6e17db" providerId="Windows Live" clId="Web-{9689CB21-7110-4B74-B184-136365B759F5}" dt="2023-11-19T09:19:18.484" v="190" actId="14100"/>
          <ac:picMkLst>
            <pc:docMk/>
            <pc:sldMk cId="1196394407" sldId="263"/>
            <ac:picMk id="7" creationId="{E407162B-7250-8111-802E-B1BD470509D0}"/>
          </ac:picMkLst>
        </pc:picChg>
      </pc:sldChg>
      <pc:sldChg chg="addSp delSp modSp new">
        <pc:chgData name="Sobole Marija" userId="13f4bc5ada6e17db" providerId="Windows Live" clId="Web-{9689CB21-7110-4B74-B184-136365B759F5}" dt="2023-11-18T17:23:15.129" v="141" actId="14100"/>
        <pc:sldMkLst>
          <pc:docMk/>
          <pc:sldMk cId="1890271989" sldId="264"/>
        </pc:sldMkLst>
        <pc:spChg chg="mod">
          <ac:chgData name="Sobole Marija" userId="13f4bc5ada6e17db" providerId="Windows Live" clId="Web-{9689CB21-7110-4B74-B184-136365B759F5}" dt="2023-11-18T17:22:38.502" v="134" actId="20577"/>
          <ac:spMkLst>
            <pc:docMk/>
            <pc:sldMk cId="1890271989" sldId="264"/>
            <ac:spMk id="2" creationId="{8699DE1B-CC47-1333-289F-A7FDD3B16570}"/>
          </ac:spMkLst>
        </pc:spChg>
        <pc:spChg chg="del">
          <ac:chgData name="Sobole Marija" userId="13f4bc5ada6e17db" providerId="Windows Live" clId="Web-{9689CB21-7110-4B74-B184-136365B759F5}" dt="2023-11-18T17:22:27.518" v="133"/>
          <ac:spMkLst>
            <pc:docMk/>
            <pc:sldMk cId="1890271989" sldId="264"/>
            <ac:spMk id="3" creationId="{40D329F7-AF71-8376-DC6B-FF250876BC0A}"/>
          </ac:spMkLst>
        </pc:spChg>
        <pc:picChg chg="add mod ord">
          <ac:chgData name="Sobole Marija" userId="13f4bc5ada6e17db" providerId="Windows Live" clId="Web-{9689CB21-7110-4B74-B184-136365B759F5}" dt="2023-11-18T17:23:15.129" v="141" actId="14100"/>
          <ac:picMkLst>
            <pc:docMk/>
            <pc:sldMk cId="1890271989" sldId="264"/>
            <ac:picMk id="4" creationId="{B566E2F4-0B0F-826C-18EF-53EC4B6AA16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C2A2FF-5025-48E4-9C4D-2B334BADC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D7646E-A183-4F77-9E81-D59F6AC04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9EB86-C859-4FB1-AF63-0E02C15A7576}" type="datetime1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43DCFF-DC6B-4B1E-9C88-18928305E4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98BB6B-A520-49F3-A444-185722FE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DE9D3-74F5-4D6E-98B9-D3AD70AA1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94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4A9D-EE97-41FF-B9EC-7ED6ECF996EA}" type="datetime1">
              <a:rPr lang="ru-RU" smtClean="0"/>
              <a:pPr/>
              <a:t>19.11.2023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328CA-7EEA-495E-BA4A-0D20ACEAEA9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24971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328CA-7EEA-495E-BA4A-0D20ACEAEA9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41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5683D-25CA-47CF-9528-214A6D646B22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C3DE7C-7463-4A17-9C2A-D132964EE75B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75F41-3052-4ED6-A3BC-5E5FC45FD1B0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8A3FCB-6D68-41A9-A7A7-08AC449CCC11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E0E52-468F-4C80-A381-C7755E7546F6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790698-EC44-4BFE-8721-20F9C4E2E326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41034-8135-4CE2-A588-B5A58CB55718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44385-2D61-4B16-9C1C-2CD247B34CCC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35844-E049-4F5C-BC5D-72F1BC4C10FE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A0323F-7CE6-4552-B9BB-73FCE78A90FC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ямоуголь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0B927D1-65A6-4363-9CD0-918D847EF647}" type="datetime1">
              <a:rPr lang="ru-RU" noProof="0" smtClean="0"/>
              <a:t>19.11.2023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1063CF-F8EE-4081-AADE-51E6B2C1B81F}" type="datetime1">
              <a:rPr lang="ru-RU" noProof="0" smtClean="0"/>
              <a:t>19.11.2023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ru-RU" dirty="0">
                <a:latin typeface="Calibri"/>
                <a:ea typeface="Calibri"/>
                <a:cs typeface="Calibri"/>
              </a:rPr>
              <a:t>1a.lv</a:t>
            </a:r>
            <a:endParaRPr lang="ru-RU" dirty="0">
              <a:ea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28133" y="4875910"/>
            <a:ext cx="8637072" cy="484562"/>
          </a:xfrm>
        </p:spPr>
        <p:txBody>
          <a:bodyPr vert="horz" lIns="91440" tIns="91440" rIns="91440" bIns="91440" rtlCol="0" anchor="t">
            <a:noAutofit/>
          </a:bodyPr>
          <a:lstStyle/>
          <a:p>
            <a:pPr lvl="8" algn="r"/>
            <a:r>
              <a:rPr lang="ru-RU" sz="4000" err="1">
                <a:latin typeface="Calibri"/>
                <a:ea typeface="Calibri"/>
                <a:cs typeface="Calibri"/>
              </a:rPr>
              <a:t>Marija</a:t>
            </a:r>
            <a:r>
              <a:rPr lang="ru-RU" sz="4000" dirty="0">
                <a:latin typeface="Calibri"/>
                <a:ea typeface="Calibri"/>
                <a:cs typeface="Calibri"/>
              </a:rPr>
              <a:t> </a:t>
            </a:r>
            <a:r>
              <a:rPr lang="ru-RU" sz="4000" err="1">
                <a:latin typeface="Calibri"/>
                <a:ea typeface="Calibri"/>
                <a:cs typeface="Calibri"/>
              </a:rPr>
              <a:t>Sobole</a:t>
            </a:r>
            <a:endParaRPr lang="ru-RU" sz="4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 descr="Изображение выглядит как снимок экрана, Шрифт, Графика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CD40DFD9-82C3-E2EC-1659-7E2249DDF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541" y="644340"/>
            <a:ext cx="9336740" cy="38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66B15-6D0B-4CED-92F9-2039E437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/>
                <a:ea typeface="Calibri"/>
                <a:cs typeface="Calibri"/>
              </a:rPr>
              <a:t>INTUITIVE NAVIGATION:</a:t>
            </a:r>
          </a:p>
          <a:p>
            <a:pPr algn="ctr"/>
            <a:endParaRPr lang="ru-RU" sz="4000" b="1" dirty="0">
              <a:ea typeface="Calibri" panose="020F0502020204030204" pitchFamily="34" charset="0"/>
            </a:endParaRPr>
          </a:p>
        </p:txBody>
      </p:sp>
      <p:pic>
        <p:nvPicPr>
          <p:cNvPr id="6" name="Объект 5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DC4A7D59-FDE0-A564-A718-582DE6BEE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91" y="2050244"/>
            <a:ext cx="10690245" cy="37625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B0B77B-33F1-32FA-7E37-B28D6A5DDE2E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100" b="1">
                <a:latin typeface="Calibri"/>
                <a:ea typeface="Calibri"/>
                <a:cs typeface="Calibri"/>
              </a:rPr>
              <a:t>Product categorization:</a:t>
            </a:r>
            <a:r>
              <a:rPr lang="ru-RU" sz="1100">
                <a:latin typeface="Calibri"/>
                <a:ea typeface="Calibri"/>
                <a:cs typeface="Calibri"/>
              </a:rPr>
              <a:t>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9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4551B-A7C4-9069-1325-C31444F7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/>
                <a:ea typeface="Calibri"/>
                <a:cs typeface="Calibri"/>
              </a:rPr>
              <a:t>PRODUCT CATEGORIZATION:</a:t>
            </a:r>
            <a:endParaRPr lang="ru-RU" sz="4000" dirty="0">
              <a:ea typeface="Calibri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27FC5817-27C2-BFF4-6C37-7D358F6F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7" y="1769203"/>
            <a:ext cx="11765905" cy="4134171"/>
          </a:xfrm>
        </p:spPr>
      </p:pic>
    </p:spTree>
    <p:extLst>
      <p:ext uri="{BB962C8B-B14F-4D97-AF65-F5344CB8AC3E}">
        <p14:creationId xmlns:p14="http://schemas.microsoft.com/office/powerpoint/2010/main" val="74264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14FEE-2E19-7664-BFB5-7BDE7AA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Calibri"/>
                <a:ea typeface="Calibri"/>
                <a:cs typeface="Calibri"/>
              </a:rPr>
              <a:t>Search:</a:t>
            </a:r>
            <a:r>
              <a:rPr lang="ru-RU" sz="4000" dirty="0">
                <a:latin typeface="Calibri"/>
                <a:ea typeface="Calibri"/>
                <a:cs typeface="Calibri"/>
              </a:rPr>
              <a:t> </a:t>
            </a:r>
            <a:endParaRPr lang="ru-RU" sz="4000">
              <a:ea typeface="Calibri" panose="020F0502020204030204" pitchFamily="34" charset="0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D650129C-BCB0-A678-3EA4-52C68CD5B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597" y="1847644"/>
            <a:ext cx="9534650" cy="4122965"/>
          </a:xfrm>
        </p:spPr>
      </p:pic>
      <p:pic>
        <p:nvPicPr>
          <p:cNvPr id="5" name="Рисунок 4" descr="Изображение выглядит как текст, чек, снимок экрана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7B0DB9A3-CF83-A06E-4A92-051B2E1D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8" y="150159"/>
            <a:ext cx="1282700" cy="56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17944-A8F8-FA38-0035-60DBAAFF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/>
                <a:ea typeface="Calibri"/>
                <a:cs typeface="Calibri"/>
              </a:rPr>
              <a:t>Product Page Design:</a:t>
            </a:r>
            <a:endParaRPr lang="ru-RU" sz="40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снимок экрана, Веб-сайт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539AEE13-7489-DD1B-C72A-A963F291A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545" y="1847644"/>
            <a:ext cx="7951636" cy="4044524"/>
          </a:xfrm>
        </p:spPr>
      </p:pic>
    </p:spTree>
    <p:extLst>
      <p:ext uri="{BB962C8B-B14F-4D97-AF65-F5344CB8AC3E}">
        <p14:creationId xmlns:p14="http://schemas.microsoft.com/office/powerpoint/2010/main" val="152916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6E176-C171-92E7-A405-CA0C7ADF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err="1">
                <a:latin typeface="Calibri"/>
                <a:ea typeface="Calibri"/>
                <a:cs typeface="Calibri"/>
              </a:rPr>
              <a:t>Checkout</a:t>
            </a:r>
            <a:r>
              <a:rPr lang="ru-RU" sz="4000" b="1" dirty="0">
                <a:latin typeface="Calibri"/>
                <a:ea typeface="Calibri"/>
                <a:cs typeface="Calibri"/>
              </a:rPr>
              <a:t> Process:</a:t>
            </a:r>
            <a:endParaRPr lang="ru-RU" sz="40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B8118988-D8C1-7CA4-C09E-97295143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10" y="1847644"/>
            <a:ext cx="9847482" cy="4022112"/>
          </a:xfrm>
        </p:spPr>
      </p:pic>
    </p:spTree>
    <p:extLst>
      <p:ext uri="{BB962C8B-B14F-4D97-AF65-F5344CB8AC3E}">
        <p14:creationId xmlns:p14="http://schemas.microsoft.com/office/powerpoint/2010/main" val="94255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B7624-0E91-6B87-24A7-D459BF34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ea typeface="Calibri"/>
                <a:cs typeface="Calibri"/>
              </a:rPr>
              <a:t>                                         </a:t>
            </a:r>
            <a:r>
              <a:rPr lang="ru-RU" sz="4000" b="1" dirty="0" err="1">
                <a:latin typeface="Calibri"/>
                <a:ea typeface="Calibri"/>
                <a:cs typeface="Calibri"/>
              </a:rPr>
              <a:t>Payments</a:t>
            </a:r>
            <a:r>
              <a:rPr lang="ru-RU" sz="4000" b="1" dirty="0">
                <a:latin typeface="Calibri"/>
                <a:ea typeface="Calibri"/>
                <a:cs typeface="Calibri"/>
              </a:rPr>
              <a:t>:</a:t>
            </a:r>
          </a:p>
        </p:txBody>
      </p:sp>
      <p:pic>
        <p:nvPicPr>
          <p:cNvPr id="4" name="Объект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DD8FEF9-FEB5-F93B-4CAF-3C7CE4A5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09" y="1892468"/>
            <a:ext cx="11381185" cy="4066935"/>
          </a:xfrm>
        </p:spPr>
      </p:pic>
    </p:spTree>
    <p:extLst>
      <p:ext uri="{BB962C8B-B14F-4D97-AF65-F5344CB8AC3E}">
        <p14:creationId xmlns:p14="http://schemas.microsoft.com/office/powerpoint/2010/main" val="387113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B0E3-0A7A-8D1C-2E08-33C643B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4000" b="1" dirty="0">
                <a:latin typeface="Calibri"/>
                <a:ea typeface="Calibri"/>
                <a:cs typeface="Calibri"/>
              </a:rPr>
              <a:t>Shipping &amp; Customer Service:</a:t>
            </a:r>
            <a:r>
              <a:rPr lang="ru-RU" sz="4000" dirty="0">
                <a:latin typeface="Calibri"/>
                <a:ea typeface="Calibri"/>
                <a:cs typeface="Calibri"/>
              </a:rPr>
              <a:t> </a:t>
            </a:r>
            <a:endParaRPr lang="ru-RU" sz="4000">
              <a:ea typeface="Calibri" panose="020F050202020403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7BBAC6C-70AF-97F5-A110-F126A5A9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65" y="1848524"/>
            <a:ext cx="8166846" cy="4214307"/>
          </a:xfrm>
          <a:prstGeom prst="rect">
            <a:avLst/>
          </a:prstGeom>
        </p:spPr>
      </p:pic>
      <p:pic>
        <p:nvPicPr>
          <p:cNvPr id="7" name="Объект 6" descr="Изображение выглядит как текст, снимок экрана, Шрифт, бумага&#10;&#10;Автоматически созданное описание">
            <a:extLst>
              <a:ext uri="{FF2B5EF4-FFF2-40B4-BE49-F238E27FC236}">
                <a16:creationId xmlns:a16="http://schemas.microsoft.com/office/drawing/2014/main" id="{E407162B-7250-8111-802E-B1BD47050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761" y="222791"/>
            <a:ext cx="3205969" cy="5613347"/>
          </a:xfrm>
        </p:spPr>
      </p:pic>
    </p:spTree>
    <p:extLst>
      <p:ext uri="{BB962C8B-B14F-4D97-AF65-F5344CB8AC3E}">
        <p14:creationId xmlns:p14="http://schemas.microsoft.com/office/powerpoint/2010/main" val="119639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9DE1B-CC47-1333-289F-A7FDD3B1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ru-RU" sz="4000" dirty="0">
              <a:ea typeface="Calibri"/>
            </a:endParaRPr>
          </a:p>
        </p:txBody>
      </p:sp>
      <p:pic>
        <p:nvPicPr>
          <p:cNvPr id="4" name="Объект 3" descr="THANK YOU FOR YOUR ATTENTION! ANY QUESTIONS? Poster | Volha | Keep Calm ...">
            <a:extLst>
              <a:ext uri="{FF2B5EF4-FFF2-40B4-BE49-F238E27FC236}">
                <a16:creationId xmlns:a16="http://schemas.microsoft.com/office/drawing/2014/main" id="{B566E2F4-0B0F-826C-18EF-53EC4B6AA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580" y="525743"/>
            <a:ext cx="9704811" cy="5108108"/>
          </a:xfrm>
        </p:spPr>
      </p:pic>
    </p:spTree>
    <p:extLst>
      <p:ext uri="{BB962C8B-B14F-4D97-AF65-F5344CB8AC3E}">
        <p14:creationId xmlns:p14="http://schemas.microsoft.com/office/powerpoint/2010/main" val="189027198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Широкоэкранный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Галерея</vt:lpstr>
      <vt:lpstr>1a.lv</vt:lpstr>
      <vt:lpstr>INTUITIVE NAVIGATION: </vt:lpstr>
      <vt:lpstr>PRODUCT CATEGORIZATION:</vt:lpstr>
      <vt:lpstr>Search: </vt:lpstr>
      <vt:lpstr>Product Page Design:</vt:lpstr>
      <vt:lpstr>Checkout Process:</vt:lpstr>
      <vt:lpstr>                                         Payments:</vt:lpstr>
      <vt:lpstr>Shipping &amp; Customer Service: 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144</cp:revision>
  <dcterms:created xsi:type="dcterms:W3CDTF">2023-11-18T16:51:04Z</dcterms:created>
  <dcterms:modified xsi:type="dcterms:W3CDTF">2023-11-19T09:19:29Z</dcterms:modified>
</cp:coreProperties>
</file>