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8763000" cy="4191000"/>
          </a:xfrm>
        </p:spPr>
        <p:txBody>
          <a:bodyPr>
            <a:noAutofit/>
          </a:bodyPr>
          <a:lstStyle/>
          <a:p>
            <a:pPr algn="ctr"/>
            <a:r>
              <a:rPr lang="mk-MK" sz="8000" dirty="0" smtClean="0"/>
              <a:t>Систем за купување на билети</a:t>
            </a:r>
            <a:endParaRPr lang="mk-MK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Со помош на </a:t>
            </a:r>
            <a:r>
              <a:rPr lang="en-US" dirty="0" smtClean="0"/>
              <a:t>bootstrap </a:t>
            </a:r>
            <a:r>
              <a:rPr lang="mk-MK" dirty="0" smtClean="0"/>
              <a:t>и </a:t>
            </a:r>
            <a:r>
              <a:rPr lang="en-US" dirty="0" smtClean="0"/>
              <a:t>media queries </a:t>
            </a:r>
            <a:r>
              <a:rPr lang="mk-MK" dirty="0" smtClean="0"/>
              <a:t>го направивме овој проект респонзивен и прилагодлив за сите уреди.</a:t>
            </a:r>
            <a:endParaRPr lang="en-US" dirty="0" smtClean="0"/>
          </a:p>
          <a:p>
            <a:pPr>
              <a:buNone/>
            </a:pPr>
            <a:endParaRPr lang="mk-MK" dirty="0" smtClean="0"/>
          </a:p>
          <a:p>
            <a:r>
              <a:rPr lang="mk-MK" dirty="0" smtClean="0"/>
              <a:t>За уште подобар изглед при креирање на овој систем употребивме разни фонтови, анимации и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-awesome </a:t>
            </a:r>
            <a:r>
              <a:rPr lang="mk-MK" dirty="0" smtClean="0"/>
              <a:t>икони.</a:t>
            </a:r>
            <a:endParaRPr lang="en-US" dirty="0" smtClean="0"/>
          </a:p>
          <a:p>
            <a:endParaRPr lang="mk-M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На проектот работеа</a:t>
            </a:r>
            <a:r>
              <a:rPr lang="en-US" dirty="0" smtClean="0"/>
              <a:t>: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z="5400" dirty="0" smtClean="0">
                <a:latin typeface="Times New Roman" pitchFamily="18" charset="0"/>
                <a:cs typeface="Times New Roman" pitchFamily="18" charset="0"/>
              </a:rPr>
              <a:t>Марија Стојчевска </a:t>
            </a:r>
          </a:p>
          <a:p>
            <a:pPr>
              <a:buNone/>
            </a:pPr>
            <a:r>
              <a:rPr lang="mk-MK" sz="5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mk-MK" sz="4800" dirty="0" smtClean="0">
                <a:latin typeface="Times New Roman" pitchFamily="18" charset="0"/>
                <a:cs typeface="Times New Roman" pitchFamily="18" charset="0"/>
              </a:rPr>
              <a:t>Индекс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mk-MK" sz="4800" dirty="0" smtClean="0">
                <a:latin typeface="Times New Roman" pitchFamily="18" charset="0"/>
                <a:cs typeface="Times New Roman" pitchFamily="18" charset="0"/>
              </a:rPr>
              <a:t> 131097</a:t>
            </a: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mk-MK" sz="4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mk-MK" sz="5400" dirty="0" smtClean="0">
                <a:latin typeface="Times New Roman" pitchFamily="18" charset="0"/>
                <a:cs typeface="Times New Roman" pitchFamily="18" charset="0"/>
              </a:rPr>
              <a:t>Наталија Тренеска</a:t>
            </a:r>
          </a:p>
          <a:p>
            <a:pPr>
              <a:buNone/>
            </a:pPr>
            <a:r>
              <a:rPr lang="mk-MK" sz="5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mk-MK" sz="4800" dirty="0" smtClean="0">
                <a:latin typeface="Times New Roman" pitchFamily="18" charset="0"/>
                <a:cs typeface="Times New Roman" pitchFamily="18" charset="0"/>
              </a:rPr>
              <a:t>Индекс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mk-MK" sz="4800" dirty="0" smtClean="0">
                <a:latin typeface="Times New Roman" pitchFamily="18" charset="0"/>
                <a:cs typeface="Times New Roman" pitchFamily="18" charset="0"/>
              </a:rPr>
              <a:t> 1310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03</a:t>
            </a:r>
            <a:endParaRPr lang="mk-MK" sz="4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mk-MK" dirty="0" smtClean="0"/>
          </a:p>
          <a:p>
            <a:pPr>
              <a:buNone/>
            </a:pPr>
            <a:endParaRPr lang="mk-MK" dirty="0" smtClean="0"/>
          </a:p>
          <a:p>
            <a:pPr>
              <a:buNone/>
            </a:pPr>
            <a:endParaRPr lang="mk-MK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Главна  цел 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Нашата група имаше за задача да изработи универзален систем за карти.</a:t>
            </a:r>
          </a:p>
          <a:p>
            <a:r>
              <a:rPr lang="mk-MK" dirty="0" smtClean="0"/>
              <a:t> Главна цел на овој систем е да му овозможи на корисникот да ја избере омилената категорија, и од понудената листа на настани да го купи посакуваниот тикет.</a:t>
            </a:r>
          </a:p>
          <a:p>
            <a:endParaRPr lang="mk-M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Структура на проектот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За целосен и завршен изглед на проектот ни  беа потребни 6</a:t>
            </a:r>
            <a:r>
              <a:rPr lang="en-US" dirty="0" smtClean="0"/>
              <a:t> html </a:t>
            </a:r>
            <a:r>
              <a:rPr lang="mk-MK" dirty="0" smtClean="0"/>
              <a:t>страници.</a:t>
            </a:r>
            <a:endParaRPr lang="en-US" dirty="0" smtClean="0"/>
          </a:p>
          <a:p>
            <a:pPr lvl="1">
              <a:buNone/>
            </a:pPr>
            <a:r>
              <a:rPr lang="en-US" b="1" dirty="0" smtClean="0"/>
              <a:t>- Home.html</a:t>
            </a:r>
          </a:p>
          <a:p>
            <a:pPr lvl="1">
              <a:buNone/>
            </a:pPr>
            <a:r>
              <a:rPr lang="en-US" b="1" dirty="0" smtClean="0"/>
              <a:t>- Concerts.html</a:t>
            </a:r>
          </a:p>
          <a:p>
            <a:pPr lvl="1">
              <a:buNone/>
            </a:pPr>
            <a:r>
              <a:rPr lang="en-US" b="1" dirty="0" smtClean="0"/>
              <a:t>- Cinema.html</a:t>
            </a:r>
          </a:p>
          <a:p>
            <a:pPr lvl="1">
              <a:buNone/>
            </a:pPr>
            <a:r>
              <a:rPr lang="en-US" b="1" dirty="0" smtClean="0"/>
              <a:t>- Theater.html</a:t>
            </a:r>
          </a:p>
          <a:p>
            <a:pPr lvl="1">
              <a:buNone/>
            </a:pPr>
            <a:r>
              <a:rPr lang="en-US" b="1" dirty="0" smtClean="0"/>
              <a:t>- Zoo.html</a:t>
            </a:r>
          </a:p>
          <a:p>
            <a:pPr lvl="1">
              <a:buNone/>
            </a:pPr>
            <a:r>
              <a:rPr lang="en-US" b="1" dirty="0" smtClean="0"/>
              <a:t>-Sports.html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r>
              <a:rPr lang="mk-MK" dirty="0" smtClean="0"/>
              <a:t> - </a:t>
            </a:r>
            <a:r>
              <a:rPr lang="en-US" dirty="0" smtClean="0"/>
              <a:t>menu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Home.html </a:t>
            </a:r>
            <a:r>
              <a:rPr lang="mk-MK" dirty="0" smtClean="0"/>
              <a:t> е главната страница која преку главното мени корисникот може да ја избере посакуваната категорија, и да се пренасочи кон истата во која му се понудени настани од соодветниот тип. </a:t>
            </a:r>
          </a:p>
          <a:p>
            <a:r>
              <a:rPr lang="mk-MK" dirty="0" smtClean="0"/>
              <a:t>Искористивме хамбургер мени, прилагодливо за екрани со помали димензии.</a:t>
            </a:r>
          </a:p>
          <a:p>
            <a:endParaRPr lang="mk-M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- carousel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Под главното мени</a:t>
            </a:r>
            <a:r>
              <a:rPr lang="en-US" dirty="0" smtClean="0"/>
              <a:t> </a:t>
            </a:r>
            <a:r>
              <a:rPr lang="mk-MK" dirty="0" smtClean="0"/>
              <a:t>со помош на </a:t>
            </a:r>
            <a:r>
              <a:rPr lang="en-US" dirty="0" smtClean="0"/>
              <a:t>bootstrap</a:t>
            </a:r>
            <a:r>
              <a:rPr lang="hr-HR" dirty="0" smtClean="0"/>
              <a:t> </a:t>
            </a:r>
            <a:r>
              <a:rPr lang="mk-MK" dirty="0" smtClean="0"/>
              <a:t>поставивме </a:t>
            </a:r>
            <a:r>
              <a:rPr lang="en-US" dirty="0" smtClean="0"/>
              <a:t>carousel </a:t>
            </a:r>
            <a:r>
              <a:rPr lang="mk-MK" dirty="0" smtClean="0"/>
              <a:t>со приказ на </a:t>
            </a:r>
            <a:r>
              <a:rPr lang="mk-MK" dirty="0" smtClean="0"/>
              <a:t>слики од </a:t>
            </a:r>
            <a:r>
              <a:rPr lang="mk-MK" dirty="0" smtClean="0"/>
              <a:t>сите категории кои ги нуди системот.</a:t>
            </a:r>
          </a:p>
          <a:p>
            <a:pPr>
              <a:buNone/>
            </a:pPr>
            <a:endParaRPr lang="mk-MK" dirty="0" smtClean="0"/>
          </a:p>
          <a:p>
            <a:endParaRPr lang="mk-MK" dirty="0" smtClean="0"/>
          </a:p>
          <a:p>
            <a:endParaRPr lang="hr-H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– hot events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Делот со </a:t>
            </a:r>
            <a:r>
              <a:rPr lang="en-US" dirty="0" smtClean="0"/>
              <a:t>hot events </a:t>
            </a:r>
            <a:r>
              <a:rPr lang="mk-MK" dirty="0" smtClean="0"/>
              <a:t>го ставивме во посебен </a:t>
            </a:r>
            <a:r>
              <a:rPr lang="en-US" dirty="0" smtClean="0"/>
              <a:t>wrapper</a:t>
            </a:r>
            <a:r>
              <a:rPr lang="mk-MK" dirty="0" smtClean="0"/>
              <a:t> кој го поделивме во неколку редици, и колони со различни димензии.</a:t>
            </a:r>
          </a:p>
          <a:p>
            <a:r>
              <a:rPr lang="mk-MK" dirty="0" smtClean="0"/>
              <a:t>Вметнувајќи слики во секоја колона и користејќи транзиции при </a:t>
            </a:r>
            <a:r>
              <a:rPr lang="en-US" dirty="0" smtClean="0"/>
              <a:t>hover </a:t>
            </a:r>
            <a:r>
              <a:rPr lang="mk-MK" dirty="0" smtClean="0"/>
              <a:t>на секоја од нив, се доби ефект кој го истакнува копчето </a:t>
            </a:r>
            <a:r>
              <a:rPr lang="en-US" dirty="0" smtClean="0"/>
              <a:t>know more</a:t>
            </a:r>
            <a:r>
              <a:rPr lang="hr-HR" dirty="0" smtClean="0"/>
              <a:t> </a:t>
            </a:r>
            <a:r>
              <a:rPr lang="mk-MK" dirty="0" smtClean="0"/>
              <a:t>кое </a:t>
            </a:r>
            <a:r>
              <a:rPr lang="mk-MK" dirty="0" smtClean="0"/>
              <a:t>води до соодветниот </a:t>
            </a:r>
            <a:r>
              <a:rPr lang="en-US" dirty="0" smtClean="0"/>
              <a:t>html page </a:t>
            </a:r>
            <a:r>
              <a:rPr lang="mk-MK" dirty="0" smtClean="0"/>
              <a:t>за купување на тикети.</a:t>
            </a:r>
            <a:endParaRPr lang="mk-M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page – popular categories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Идејата на овој дел е да го информира користикот за посакуваните настани.</a:t>
            </a:r>
          </a:p>
          <a:p>
            <a:r>
              <a:rPr lang="mk-MK" dirty="0" smtClean="0"/>
              <a:t>Со клик на линкот </a:t>
            </a:r>
            <a:r>
              <a:rPr lang="en-US" dirty="0" smtClean="0"/>
              <a:t>read more </a:t>
            </a:r>
            <a:r>
              <a:rPr lang="mk-MK" dirty="0" smtClean="0"/>
              <a:t>на корисникот му се прикажува </a:t>
            </a:r>
            <a:r>
              <a:rPr lang="en-US" dirty="0" smtClean="0"/>
              <a:t>modal dialog </a:t>
            </a:r>
            <a:r>
              <a:rPr lang="mk-MK" dirty="0" smtClean="0"/>
              <a:t> со содржина поврзана за настанот , и копче кое пренасочува на некоја од останатите </a:t>
            </a:r>
            <a:r>
              <a:rPr lang="en-US" dirty="0" smtClean="0"/>
              <a:t> </a:t>
            </a:r>
            <a:r>
              <a:rPr lang="mk-MK" dirty="0" smtClean="0"/>
              <a:t>страници наменети за купување на тикетите.</a:t>
            </a:r>
            <a:endParaRPr lang="mk-M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 smtClean="0"/>
              <a:t>Страници за купување на тикети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За секоја категорија креиравме посебна страница која ќе му овозможува на корисникот да го избере соодветниот настан и да го купи тикетот.</a:t>
            </a:r>
          </a:p>
          <a:p>
            <a:r>
              <a:rPr lang="mk-MK" dirty="0" smtClean="0"/>
              <a:t>Со клик на копчето </a:t>
            </a:r>
            <a:r>
              <a:rPr lang="en-US" dirty="0" smtClean="0"/>
              <a:t>BYU NOW</a:t>
            </a:r>
            <a:r>
              <a:rPr lang="hr-HR" dirty="0" smtClean="0"/>
              <a:t>, </a:t>
            </a:r>
            <a:r>
              <a:rPr lang="mk-MK" dirty="0" smtClean="0"/>
              <a:t>преку посебен модален дијалог корисникот  може да ги внесе информациите околу кредитната картичка, </a:t>
            </a:r>
            <a:r>
              <a:rPr lang="mk-MK" dirty="0" smtClean="0"/>
              <a:t>датумот</a:t>
            </a:r>
            <a:r>
              <a:rPr lang="en-US" dirty="0" smtClean="0"/>
              <a:t> </a:t>
            </a:r>
            <a:r>
              <a:rPr lang="mk-MK" dirty="0" smtClean="0"/>
              <a:t>и кодовите во </a:t>
            </a:r>
            <a:r>
              <a:rPr lang="mk-MK" dirty="0" smtClean="0"/>
              <a:t>соодветните форми.</a:t>
            </a:r>
            <a:endParaRPr lang="mk-M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 smtClean="0"/>
              <a:t>Страници за купување на тикети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k-MK" dirty="0" smtClean="0"/>
              <a:t>Валидацијата на формите </a:t>
            </a:r>
            <a:r>
              <a:rPr lang="hr-HR" dirty="0" smtClean="0"/>
              <a:t>e</a:t>
            </a:r>
            <a:r>
              <a:rPr lang="mk-MK" dirty="0" smtClean="0"/>
              <a:t> направена со помош на </a:t>
            </a:r>
            <a:r>
              <a:rPr lang="en-US" dirty="0" smtClean="0"/>
              <a:t>JavaScript </a:t>
            </a:r>
            <a:r>
              <a:rPr lang="mk-MK" dirty="0" smtClean="0"/>
              <a:t>.</a:t>
            </a:r>
          </a:p>
          <a:p>
            <a:r>
              <a:rPr lang="mk-MK" dirty="0" smtClean="0"/>
              <a:t>На корисникот му се печати соодветна порака доколку внесе невалидни информации.</a:t>
            </a:r>
          </a:p>
          <a:p>
            <a:r>
              <a:rPr lang="mk-MK" dirty="0" smtClean="0"/>
              <a:t>Црвениот </a:t>
            </a:r>
            <a:r>
              <a:rPr lang="en-US" dirty="0" smtClean="0"/>
              <a:t>border </a:t>
            </a:r>
            <a:r>
              <a:rPr lang="mk-MK" dirty="0" smtClean="0"/>
              <a:t>на самите форми укажува на грешка при непополнети податоци.</a:t>
            </a:r>
          </a:p>
          <a:p>
            <a:r>
              <a:rPr lang="mk-MK" dirty="0" smtClean="0"/>
              <a:t>Доколку сите податоци се </a:t>
            </a:r>
            <a:r>
              <a:rPr lang="en-US" dirty="0" smtClean="0"/>
              <a:t>OK </a:t>
            </a:r>
            <a:r>
              <a:rPr lang="mk-MK" dirty="0" smtClean="0"/>
              <a:t>на корисникот му се печати порака дека може да го подигне соодветниот тикет.</a:t>
            </a:r>
            <a:endParaRPr lang="mk-M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122</TotalTime>
  <Words>432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Систем за купување на билети</vt:lpstr>
      <vt:lpstr>Главна  цел </vt:lpstr>
      <vt:lpstr>Структура на проектот</vt:lpstr>
      <vt:lpstr>Home page - menu</vt:lpstr>
      <vt:lpstr>Home page - carousel</vt:lpstr>
      <vt:lpstr>Home page – hot events</vt:lpstr>
      <vt:lpstr>Home page – popular categories</vt:lpstr>
      <vt:lpstr>Страници за купување на тикети</vt:lpstr>
      <vt:lpstr>Страници за купување на тикети</vt:lpstr>
      <vt:lpstr>Responsive</vt:lpstr>
      <vt:lpstr>На проектот работеа: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 за купување на билети</dc:title>
  <dc:creator>Марија</dc:creator>
  <cp:lastModifiedBy>7</cp:lastModifiedBy>
  <cp:revision>27</cp:revision>
  <dcterms:created xsi:type="dcterms:W3CDTF">2006-08-16T00:00:00Z</dcterms:created>
  <dcterms:modified xsi:type="dcterms:W3CDTF">2016-09-18T10:18:39Z</dcterms:modified>
</cp:coreProperties>
</file>