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7" r:id="rId9"/>
    <p:sldId id="262" r:id="rId10"/>
    <p:sldId id="268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6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6T00:14:31.5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1535 459 24575,'-5'-2'0,"0"0"0,0-1 0,0 1 0,0-1 0,1 0 0,0-1 0,-1 1 0,-5-7 0,-5-2 0,2 3 0,0 2 0,0 0 0,-1 0 0,-1 1 0,-25-7 0,-79-13 0,104 24 0,-517-81-667,303 56 754,156 20 527,-61-1-648,197 6 34,319 4 0,-302 6 0,47 1 0,-90-8 0,-25 0 0,0 0 0,0-1 0,0 0 0,0-2 0,17-2 0,-28 4 0,-1 0 0,1 0 0,-1-1 0,1 1 0,-1 0 0,0 0 0,1 0 0,-1 0 0,1 0 0,-1-1 0,0 1 0,1 0 0,-1 0 0,0-1 0,1 1 0,-1 0 0,0-1 0,1 1 0,-1 0 0,0-1 0,1 1 0,-1 0 0,0-1 0,0 1 0,0 0 0,0-1 0,1 1 0,-1-1 0,0 1 0,0-1 0,0 1 0,0 0 0,0-1 0,0 1 0,0-1 0,0 1 0,0-1 0,0 1 0,0-1 0,0 1 0,0 0 0,0-1 0,-1 1 0,1-1 0,0 1 0,0 0 0,0-1 0,-1 1 0,1-1 0,0 1 0,-1 0 0,1-1 0,0 1 0,0 0 0,-1 0 0,1-1 0,-1 1 0,1 0 0,0 0 0,-1-1 0,1 1 0,0 0 0,-1 0 0,1 0 0,-1 0 0,0 0 0,-33-20 0,28 17 0,-17-7 0,1 0 0,-1 2 0,-1 1 0,-42-8 0,-85-14 0,126 23 0,-1 2 0,-31-2 0,-41-7 0,-95-20 0,57 12 0,69 15 0,52 6 0,0-1 0,0-1 0,0 0 0,-15-5 0,121 3 0,-65 4 0,48 1 0,91 11 0,-135-9-187,50-2 0,-59-1-804,-7 0-5835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6T00:14:41.07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1323 443 24575,'-1'-1'0,"1"0"0,0-1 0,0 1 0,-1 0 0,1 0 0,-1-1 0,1 1 0,-1 0 0,0 0 0,1 0 0,-1-1 0,0 1 0,0 0 0,0 0 0,0 0 0,0 0 0,0 1 0,0-1 0,0 0 0,0 0 0,0 1 0,-1-1 0,1 0 0,0 1 0,0-1 0,-1 1 0,1 0 0,-3-1 0,-46-7 0,30 7 0,-15-6 0,-118-16 0,-4 9 0,-116-4 0,122 15 0,-131 6 0,230 8 0,50-11 0,0 0 0,0 1 0,1-1 0,-1 1 0,0-1 0,1 1 0,-1 0 0,0 0 0,1 0 0,-1 0 0,1 0 0,-1 0 0,1 0 0,0 0 0,0 0 0,-1 1 0,1-1 0,0 1 0,0-1 0,0 1 0,0-1 0,1 1 0,-1-1 0,0 1 0,1 0 0,-1 2 0,1-3 0,0 0 0,1 1 0,-1-1 0,1 0 0,0 0 0,-1 1 0,1-1 0,0 0 0,0 0 0,0 0 0,-1 0 0,1 0 0,0 0 0,0 0 0,1 0 0,-1 0 0,0 0 0,0-1 0,0 1 0,1 0 0,-1-1 0,0 1 0,3 0 0,40 12 0,-26-8 0,11 3 0,0-1 0,0-1 0,34 2 0,20 4 0,-38-7 0,1-1 0,0-2 0,79-8 0,-21-10 0,-73 10 0,1 1 0,47-1 0,68-10 0,-86 18 0,-34 0 0,0-2 0,49-4 0,-76 4 0,0 0 0,0 0 0,0 0 0,0 0 0,1 0 0,-1 0 0,0 0 0,0 0 0,0 0 0,0 0 0,0 0 0,0 0 0,1 0 0,-1 0 0,0 0 0,0 0 0,0 0 0,0 0 0,0 0 0,0 0 0,1-1 0,-1 1 0,0 0 0,0 0 0,0 0 0,0 0 0,0 0 0,0 0 0,0 0 0,0 0 0,0-1 0,0 1 0,1 0 0,-1 0 0,0 0 0,0 0 0,0 0 0,0 0 0,0-1 0,0 1 0,0 0 0,0 0 0,0 0 0,0 0 0,0 0 0,0-1 0,0 1 0,0 0 0,0 0 0,0 0 0,0 0 0,-1 0 0,1 0 0,0-1 0,0 1 0,0 0 0,0 0 0,0 0 0,0 0 0,0 0 0,0 0 0,0 0 0,0 0 0,-1-1 0,1 1 0,-13-9 0,-20-5 0,-213-38 0,-87-12 0,258 48 0,57 10 0,-1 2 0,0 0 0,0 1 0,0 1 0,-1 0 0,1 2 0,-25 2 0,44-2 0,0 0 0,0 0 0,0 0 0,-1 0 0,1 0 0,0 0 0,0 1 0,0-1 0,-1 0 0,1 0 0,0 0 0,0 0 0,0 0 0,-1 0 0,1 1 0,0-1 0,0 0 0,0 0 0,0 0 0,0 0 0,-1 1 0,1-1 0,0 0 0,0 0 0,0 0 0,0 1 0,0-1 0,0 0 0,0 0 0,0 1 0,0-1 0,0 0 0,0 0 0,0 1 0,0-1 0,0 0 0,0 0 0,0 0 0,0 1 0,0-1 0,0 0 0,0 0 0,0 0 0,0 1 0,0-1 0,1 0 0,-1 0 0,0 0 0,0 1 0,13 15 0,16 12 0,258 186 0,-274-205 0,1-1 0,-1 0 0,1-1 0,1 0 0,-1-1 0,1-1 0,0 0 0,16 2 0,10-1 0,33 5 0,124 4 0,-190-15 0,68-4 0,-71 3 0,0 0 0,1 1 0,-1-2 0,0 1 0,0-1 0,0 0 0,-1 0 0,1 0 0,0 0 0,-1-1 0,8-6 0,-11 9 0,0-1 0,0 0 0,-1 0 0,1 1 0,0-1 0,-1 0 0,1 0 0,-1 0 0,1 0 0,-1 0 0,0 0 0,1 0 0,-1 0 0,0 0 0,0 0 0,1 0 0,-1 0 0,0 0 0,0 0 0,0 0 0,0 0 0,0 0 0,-1 0 0,1 0 0,0 0 0,-1-1 0,0 0 0,0-1 0,-1 0 0,1 1 0,-1 0 0,1-1 0,-1 1 0,0 0 0,0 0 0,-4-3 0,-51-32 0,55 36 0,-10-4 0,0 0 0,0 0 0,-1 1 0,1 1 0,-1 0 0,0 1 0,-20-1 0,-96 4 0,52 1 0,3-2 0,68 0 0,8 0 0,40 0 0,-12 0 28,634 13-1315,-274 3-1321,-89 1 2608,-204-11 1933,164-9 1,-261 3-1934,1 0 0,0 0 0,0 0 0,-1 0 0,1 0 0,0 0 0,0 0 0,0 0 0,-1 0 0,1 0 0,0 0 0,0-1 0,-1 1 0,1 0 0,0 0 0,0-1 0,-1 1 0,1 0 0,0-1 0,-1 1 0,1-1 0,-1 1 0,1-1 0,-1 1 0,1-1 0,-1 0 0,1 1 0,0-2 0,-16-13 0,-46-13 0,55 25 0,-29-9 0,0 1 0,-1 2 0,-1 2 0,-43-4 0,28 5 0,-56-16 0,-1-6 0,-215-25 0,297 51 0,-55-6 0,-127 3 0,304-12 0,525 15 0,-304 4 0,-314-1 0,-1-1 0,1 0 0,-1 0 0,1 0 0,0 0 0,-1 0 0,1 0 0,-1 0 0,1-1 0,-1 1 0,1 0 0,-1-1 0,1 1 0,-1-1 0,0 0 0,1 1 0,-1-1 0,0 0 0,1 0 0,-1 0 0,0 0 0,0 0 0,0 0 0,0 0 0,2-3 0,-3 4 0,0-1 0,0 1 0,0-1 0,0 1 0,-1 0 0,1-1 0,0 1 0,0-1 0,0 1 0,0-1 0,-1 1 0,1-1 0,0 1 0,0-1 0,-1 1 0,1 0 0,0-1 0,-1 1 0,1 0 0,0-1 0,-1 1 0,1 0 0,-1-1 0,1 1 0,0 0 0,-1-1 0,-26-6 0,-51 0 0,1-3 0,-137-38 0,17-1 0,102 27 0,-153-18 0,141 26 0,-112-5 0,179 13 0,-2-1 0,-49 0 0,180 40 0,95 12 0,-168-42 0,55 15 0,128 16 0,-77-20 0,-64-6 0,82 1 0,25 8 0,-94-17 0,104 12 0,-139-8 0,65-3 0,-69-2 0,1 2 0,60 8 0,-47-2 0,-28-4 0,1 0 0,-1 1 0,22 8 0,-14-2 0,-6-4 0,1 2 0,-1 1 0,0 0 0,-1 2 0,0 0 0,21 17 0,-39-28 0,-1 1 0,0 0 0,1-1 0,-1 1 0,0 0 0,1-1 0,-1 1 0,0 0 0,0-1 0,0 1 0,0 0 0,0-1 0,0 1 0,0 0 0,0 0 0,0-1 0,0 1 0,0 0 0,0-1 0,0 1 0,0 0 0,-1-1 0,1 1 0,0 0 0,-1-1 0,1 1 0,0-1 0,-1 1 0,1 0 0,-1-1 0,1 1 0,-1-1 0,1 1 0,-1-1 0,1 1 0,-1-1 0,1 0 0,-1 1 0,0-1 0,1 0 0,-1 1 0,0-1 0,1 0 0,-1 0 0,0 0 0,0 1 0,-37 16 0,35-16 0,-5 2 0,1 1 0,-1 0 0,1 0 0,0 1 0,0 0 0,0 0 0,1 1 0,-1-1 0,1 1 0,1 1 0,-1-1 0,-5 11 0,1-1 0,1 0 0,1 1 0,0 0 0,-7 29 0,14-46 0,1 1 0,0 0 0,0 0 0,0 0 0,0 0 0,-1 0 0,1-1 0,0 1 0,-1 0 0,1 0 0,0 0 0,-1-1 0,1 1 0,-1 0 0,1 0 0,-1-1 0,0 1 0,1-1 0,-1 1 0,0 0 0,1-1 0,-1 1 0,0-1 0,0 0 0,0 1 0,1-1 0,-1 0 0,0 1 0,0-1 0,0 0 0,0 0 0,0 0 0,1 0 0,-1 0 0,0 0 0,0 0 0,0 0 0,0 0 0,0 0 0,0 0 0,1 0 0,-1-1 0,0 1 0,0 0 0,0-1 0,0 1 0,0-1 0,-7-4 0,1 0 0,0-1 0,1 1 0,-9-11 0,-16-10 0,31 26 0,0 0 0,-1-1 0,1 1 0,0 0 0,0 0 0,0 0 0,-1 0 0,1 0 0,0 0 0,0 0 0,0-1 0,-1 1 0,1 0 0,0 0 0,0 0 0,0 0 0,0-1 0,0 1 0,-1 0 0,1 0 0,0 0 0,0-1 0,0 1 0,0 0 0,0 0 0,0-1 0,0 1 0,0 0 0,0 0 0,0 0 0,0-1 0,0 1 0,0 0 0,0 0 0,0-1 0,0 1 0,0 0 0,0 0 0,0 0 0,0-1 0,0 1 0,0 0 0,1 0 0,-1-1 0,0 1 0,0 0 0,0 0 0,0 0 0,0 0 0,1-1 0,-1 1 0,0 0 0,0 0 0,0 0 0,1 0 0,-1 0 0,21-12 0,29-6 0,-49 17 0,11-2 0,51-18 0,92-15 0,-140 33 0,0-1 0,-1 0 0,29-12 0,-40 15 0,27-6 0,-30 9 0,-18 4 0,-141 28 0,133-27 0,2 0 0,-1 2 0,1 0 0,0 2 0,-33 20 0,50-26 0,0 0 0,0 0 0,1 1 0,-1 0 0,1 0 0,1 0 0,-1 1 0,1 0 0,0 0 0,1 0 0,0 1 0,0-1 0,0 1 0,1 0 0,0 0 0,1 0 0,0 1 0,0-1 0,1 0 0,-1 14 0,1-10 0,1-4 0,-1-1 0,1 0 0,0 1 0,1-1 0,0 1 0,2 9 0,-2-16 0,-1 0 0,1 0 0,0 1 0,-1-1 0,1 0 0,0 0 0,0 0 0,0 0 0,0 0 0,0 0 0,0 0 0,0-1 0,0 1 0,0 0 0,0 0 0,0-1 0,0 1 0,1-1 0,-1 1 0,0-1 0,0 0 0,1 1 0,-1-1 0,0 0 0,1 0 0,-1 0 0,0 0 0,1 0 0,-1 0 0,0 0 0,1 0 0,-1 0 0,0-1 0,1 1 0,-1-1 0,0 1 0,0-1 0,0 1 0,1-1 0,-1 0 0,1-1 0,79-27 0,-58 23 0,0-2 0,-1 0 0,0-2 0,-1 0 0,0-1 0,-1-1 0,21-17 0,-38 27 0,-1-1 0,0 0 0,0 1 0,-1-1 0,1 0 0,-1 0 0,1 0 0,-1 0 0,0-1 0,0 1 0,0 0 0,0 0 0,-1-1 0,1 1 0,-1-1 0,0 1 0,0 0 0,0-1 0,-1 1 0,1 0 0,-1-1 0,0 1 0,0 0 0,0 0 0,0 0 0,0-1 0,-1 1 0,1 0 0,-1 1 0,0-1 0,0 0 0,0 0 0,0 1 0,-1-1 0,1 1 0,-1 0 0,1 0 0,-1 0 0,0 0 0,0 0 0,1 0 0,-2 1 0,-3-2 0,-1 0 0,1 1 0,-1 0 0,0 0 0,0 1 0,0 0 0,0 0 0,-16 1 0,22 0 0,0 0 0,1 1 0,-1-1 0,0 0 0,1 1 0,-1-1 0,0 1 0,1 0 0,-1 0 0,1-1 0,-1 1 0,1 0 0,-1 0 0,1 0 0,0 1 0,0-1 0,-1 0 0,1 0 0,0 1 0,0-1 0,0 1 0,0-1 0,1 1 0,-1-1 0,0 1 0,1-1 0,-1 1 0,1 0 0,-1-1 0,1 1 0,0 0 0,-1-1 0,1 1 0,0 0 0,0 0 0,1-1 0,-1 1 0,0 0 0,0-1 0,1 1 0,-1 0 0,1-1 0,0 1 0,0 1 0,3 7 0,-1-1 0,2 0 0,-1 0 0,1 0 0,1-1 0,-1 0 0,1 0 0,1 0 0,0-1 0,15 14 0,3 0 0,1-2 0,29 18 0,-47-32 0,0 0 0,0-1 0,0-1 0,0 1 0,1-1 0,0 0 0,13 2 0,-20-5 0,0 0 0,0 0 0,0 0 0,-1 1 0,1-2 0,0 1 0,0 0 0,0 0 0,0-1 0,0 1 0,-1-1 0,1 1 0,0-1 0,0 0 0,-1 1 0,1-1 0,0 0 0,-1 0 0,1 0 0,-1-1 0,1 1 0,-1 0 0,0-1 0,0 1 0,1 0 0,-1-1 0,0 0 0,0 1 0,0-1 0,0 1 0,-1-1 0,1 0 0,0 0 0,-1 0 0,1 1 0,-1-1 0,0 0 0,0 0 0,0 0 0,1 0 0,-2-2 0,1-7 0,-1 1 0,0-1 0,-1 0 0,0 1 0,-1 0 0,0-1 0,-1 1 0,0 0 0,0 0 0,-1 1 0,-1 0 0,1-1 0,-2 2 0,1-1 0,-1 1 0,-15-14 0,1 1 0,0 2 0,-2 1 0,0 1 0,-1 1 0,-30-16 0,-10 1 0,-1 3 0,-1 3 0,-2 3 0,-129-25 0,192 46 0,-80-14 0,-153-8 0,231 23 0,0 0 0,-1 1 0,1 0 0,0 1 0,-1 0 0,1 0 0,0 0 0,0 1 0,1 0 0,-12 7 0,1 1 0,1 1 0,-25 23 0,33-31 0,0 0 0,0-1 0,0 0 0,-1 0 0,1-1 0,-1 0 0,0 0 0,1-1 0,-1 0 0,-12 0 0,-4 1 0,-26 2 0,-1-1 0,-76-8 0,-120-37 0,23 2 0,129 25 0,61 9 0,0 1 0,-47-1 0,-41 4 0,-114 5 0,86 23 0,24-3 0,13-6 0,109-17 0,1 1 0,-1-1 0,1 1 0,-1 0 0,1 0 0,-1 0 0,1 1 0,0-1 0,0 1 0,-1 0 0,1 0 0,1 1 0,-1-1 0,-5 5 0,7-4 0,0 0 0,0 0 0,0 0 0,1 0 0,-1 1 0,1-1 0,0 0 0,0 1 0,0-1 0,0 1 0,0 0 0,1-1 0,0 1 0,0-1 0,0 1 0,0 0 0,0-1 0,2 6 0,1 13 0,2-1 0,1 1 0,11 28 0,-8-27 0,-2 0 0,7 36 0,-14-58 0,1 0 0,-1 0 0,0-1 0,0 1 0,0 0 0,0 0 0,0 0 0,0 0 0,0 0 0,0-1 0,0 1 0,-1 0 0,1 0 0,0 0 0,0 0 0,-1-1 0,1 1 0,-1 0 0,1 0 0,0-1 0,-1 1 0,0 0 0,1-1 0,-1 1 0,1 0 0,-1-1 0,0 1 0,1-1 0,-1 1 0,0-1 0,0 1 0,1-1 0,-1 0 0,0 1 0,0-1 0,0 0 0,1 0 0,-1 1 0,0-1 0,0 0 0,0 0 0,-1 0 0,0 0 0,0 0 0,1 0 0,-1-1 0,0 1 0,0 0 0,0-1 0,1 1 0,-1-1 0,0 0 0,1 1 0,-1-1 0,0 0 0,1 0 0,-1 0 0,1 0 0,-1-1 0,1 1 0,0 0 0,-2-2 0,1 0 0,0 0 0,0 0 0,0 0 0,1 0 0,0 0 0,-1 0 0,1 0 0,0-1 0,0 1 0,1 0 0,-1-1 0,1 1 0,0 0 0,0-1 0,0 1 0,0 0 0,0-1 0,1 1 0,-1-1 0,2-3 0,0 3 0,0-1 0,1 1 0,-1 0 0,1 0 0,0 0 0,0 0 0,0 0 0,0 0 0,1 1 0,0-1 0,-1 1 0,9-5 0,-6 4 0,1 0 0,0 0 0,0 1 0,0-1 0,1 2 0,-1-1 0,1 1 0,0 0 0,0 0 0,-1 1 0,1 0 0,0 1 0,0 0 0,0 0 0,0 1 0,0-1 0,11 4 0,13 8 0,-3-1 0,1-1 0,0-1 0,40 6 0,-28-7 0,50 15 0,21 4 0,440 69 0,-460-81 0,175 25 0,-215-35 0,0-3 0,74-6 0,-106 0 0,0 0 0,0-1 0,-1-1 0,26-11 0,36-10 0,-6 8 0,128-15 0,-146 28 0,81-3 0,7-8 0,429 18 0,-451 15 0,-237-29 0,-522-111-578,282 54-746,-332-36-707,652 101 2028,-180-13 1862,-220 10 0,329 8-1641,100 1-207,-1-1 0,0 1-1,1 0 1,-1 1 0,1-1-1,-1 1 1,1 0 0,0 0-1,0 0 1,0 1 0,0-1-1,0 1 1,1 0 0,-1 0-1,1 0 1,-1 1 0,1-1-1,0 1 1,1 0 0,-1 0-1,1 0 1,-1 0 0,1 0-1,0 0 1,1 1 0,-1-1-1,1 1 1,0-1 0,0 1-1,0-1 1,0 6 0,0-4-75,0-1 1,1 1 0,-1-1 0,1 1 0,0-1-1,0 1 1,1-1 0,0 1 0,0-1 0,0 1-1,0-1 1,1 0 0,0 0 0,0 0-1,0 0 1,1 0 0,0 0 0,0 0 0,0-1-1,0 0 1,1 1 0,0-1 0,0 0 0,0-1-1,0 1 1,8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6T00:14:53.06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4651 1917 24575,'-5'-1'0,"0"-1"0,0 0 0,0 0 0,1 0 0,-1-1 0,0 0 0,1 0 0,0 0 0,-7-6 0,-7-5 0,-15-5 0,-2 1 0,0 1 0,0 2 0,-54-15 0,18 11 0,-102-12 0,107 25 0,-125 6 0,78 3 0,-713-3 0,822 0 0,0 0 0,0 0 0,0 0 0,0 0 0,1-1 0,-1 0 0,0 0 0,0 0 0,1 0 0,-8-4 0,56-2 0,-3 5 0,-1-3 0,78-17 0,-88 13 0,0-1 0,0-1 0,-1-1 0,-1-2 0,49-31 0,-72 41 0,19-16 0,-30 13 0,-18 4 0,-20 1 0,-99-8 0,-120-21 0,-101-27-757,-236-32-2802,21 51 2745,455 32 1010,-55-2 2677,139 8-2228,27-1-443,1 2 1,0-1-1,-1 1 0,1 1 1,-1 0-1,-21 5 0,33-6-202,-1 0 0,1 0 0,-1 1 0,1-1 0,-1 0 0,1 0 0,-1 0 0,1 0 0,-1 0 0,1 1 0,-1-1 0,1 0 0,0 0 0,-1 1 0,1-1 0,-1 0 0,1 1 0,0-1 0,-1 1 0,1-1 0,0 0 0,-1 1 0,1-1 0,0 1 0,0-1 0,-1 1 0,1-1 0,0 1 0,0-1 0,0 1 0,0-1 0,0 1 0,0-1 0,0 1 0,0-1 0,0 1 0,16 12 0,31 2 0,20-2 0,0-2 0,0-3 0,86-2 0,113 11 0,-24-19-664,171 4-837,-289 5 1501,65 2 0,153 8 0,-142-8 0,-86-2 0,-1 0 0,86 3 0,106 6 0,-37 0 2089,-165-16-1995,-79 0-104,-34 0 2,-841 0 8,685 9-383,64-1 199,-88 7 184,-107 2 0,76-1 473,115-5-361,50-4-130,55-7 18,-1-1 0,0 1 0,0 1 0,0-1 0,1 0 0,-1 0 0,0 1 0,0-1 0,1 1 0,-1-1 0,0 1 0,1 0 0,-1 0 0,1 0 0,-3 1 0,5-2 0,-1 1 0,0 0 0,1-1 0,-1 1 0,0 0 0,1-1 0,-1 1 0,1-1 0,-1 1 0,1-1 0,0 1 0,-1-1 0,1 1 0,-1-1 0,1 0 0,0 1 0,-1-1 0,1 0 0,0 0 0,-1 1 0,1-1 0,0 0 0,1 0 0,60 14 0,278-13 0,-168-3 0,-127-1 0,-42 2 0,0 1 0,-1-1 0,1 1 0,0-1 0,-1 0 0,1 0 0,-1 0 0,1 0 0,-1 0 0,1 0 0,-1-1 0,0 1 0,0-1 0,3-2 0,-6 3 0,1 1 0,0-1 0,-1 0 0,1 1 0,-1-1 0,1 0 0,-1 1 0,1-1 0,-1 1 0,1-1 0,-1 1 0,0-1 0,1 1 0,-1-1 0,1 1 0,-1 0 0,0-1 0,0 1 0,1 0 0,-1 0 0,0-1 0,0 1 0,1 0 0,-1 0 0,-1 0 0,-27-7 0,26 6 0,-150-21 0,135 20 0,-100-2 0,77 4 0,-63-7 0,29-1 0,0 4 0,-88 6 0,35 1 0,121-3 0,-1 1 0,1 0 0,0 0 0,0 0 0,0 1 0,-8 3 0,14-5 0,0 0 0,1 0 0,-1 1 0,0-1 0,1 0 0,-1 1 0,0-1 0,1 1 0,-1-1 0,0 1 0,1-1 0,-1 1 0,1-1 0,-1 1 0,1 0 0,-1-1 0,1 1 0,0 0 0,-1-1 0,1 1 0,0 0 0,-1-1 0,1 1 0,0 0 0,-1 0 0,2 1 0,0-1 0,-1 1 0,1-1 0,0 0 0,-1 1 0,1-1 0,0 0 0,0 0 0,0 1 0,0-1 0,0 0 0,1 0 0,-1 0 0,0-1 0,0 1 0,1 0 0,-1 0 0,3 1 0,9 3 0,0 1 0,0-2 0,1 0 0,-1 0 0,19 2 0,19 5 0,-12-2 0,1-1 0,0-2 0,52 2 0,125-9 0,-86-2 0,543 3 0,-644 2 0,0 2 0,0 1 0,30 8 0,-49-10 0,-10-3 0,-1 0 0,0 0 0,1 0 0,-1 0 0,1 0 0,-1 0 0,1 0 0,-1 0 0,1 0 0,-1 0 0,1 0 0,-1 0 0,0 0 0,1 0 0,-1 0 0,1 0 0,-1 1 0,1-1 0,-1 0 0,0 0 0,1 1 0,-1-1 0,0 0 0,1 0 0,-1 1 0,0-1 0,1 0 0,-1 1 0,0-1 0,1 1 0,-1-1 0,0 0 0,0 1 0,0-1 0,1 1 0,-1-1 0,0 1 0,0-1 0,0 0 0,0 1 0,0 0 0,-20 9 0,-36 3 0,55-13 0,-118 13 0,51-7 0,-109-1 0,114-5 0,-68 8 0,-116 11 0,156-4 0,50-7 0,-1-1 0,-64 0 0,-416-7 0,425 10 0,45-3 0,34-3 0,26 2 0,30 0 0,26-6 0,-30-1 0,0 2 0,53 8 0,36 4 0,-46-6 0,182 6 0,266 27 0,-88-9-563,-207-13 348,-61-1 993,-46-1-778,-200-18 0,-147-20 0,37-4 0,96 15 0,-404-27-560,112 38 1120,526 0-866,728-13-5011,385-125 1768,-1071 112 3382,-161 23 167,542-82 0,-453 67 1188,127-25-2322,-125 10 3116,-83 21 1337,46-23 0,-77 34-3306,1 1 1,-1 0-1,0-1 1,1 0-1,-1 1 1,1-1-1,-1 0 1,0 0-1,1 0 1,-1 1-1,0-1 1,0-1-1,0 1 1,0 0-1,0 0 1,0 0 0,0 0-1,0-1 1,0 1-1,-1 0 1,1-1-1,-1 1 1,1-1-1,-1 1 1,1-1-1,-1 1 1,0-1-1,1 1 1,-1-1-1,0 1 1,0-3-1,-2 2 0,1 0-1,-1 0 0,0 0 0,0 0 1,1 0-1,-1 0 0,0 1 0,-1-1 1,1 1-1,0 0 0,0-1 0,-1 1 1,1 0-1,-1 0 0,1 0 0,0 1 1,-1-1-1,-3 0 0,-63-13-12,0 4 0,-108-4 0,172 14 0,-203-17 0,-36 1 0,139 9-187,-72-2-221,-148-7 408,-11 3 0,312 12 0,-502-4 452,280 8-309,-47-3-143,533 14 0,-232-13 0,553 17 0,-506-18 0,41 0 0,113-13 0,-44-6 0,-149 18 0,-3 1 0,-1-1 0,1-1 0,0 0 0,-1 0 0,1-2 0,-1 1 0,0-1 0,14-8 0,-25 12 0,-1 0 0,0 0 0,1 0 0,-1 0 0,0 0 0,1 0 0,-1 0 0,0 0 0,0-1 0,1 1 0,-1 0 0,0 0 0,0 0 0,1-1 0,-1 1 0,0 0 0,0 0 0,1 0 0,-1-1 0,0 1 0,0 0 0,0 0 0,0-1 0,0 1 0,1 0 0,-1-1 0,0 1 0,0 0 0,0 0 0,0-1 0,0 1 0,0 0 0,0-1 0,0 1 0,0 0 0,0-1 0,0 1 0,0 0 0,0-1 0,0 1 0,0 0 0,-1 0 0,1-1 0,0 1 0,0 0 0,0-1 0,-1 1 0,-18-6 0,-25 3 0,-7 0 0,-67-10 0,66 5 0,-64-1 0,-332-30-859,-88-37-1918,-111-15-896,641 91 3673,-840-94 0,464 73 254,-46-5-126,48 14 6786,370 12-6901,9 0-13,1 0 0,-1 0 0,1 0 0,-1 0 0,0 0 0,1 1 0,-1-1 0,1 0 0,-1 0 0,1 0 0,-1-1 0,0 1 0,1 0 0,-1 0 0,1 0 0,-1 0 0,1 0 0,-1-1 0,1 1 0,-1 0 0,1-1 0,-1 1 0,1 0 0,-1-1 0,1 1 0,-1 0 0,0-2 0,13-7 0,26-7 0,14 6 0,109-17 0,-104 20 0,-25 2 0,43 1 0,146-13 0,2686 18 0,-2986-18 0,-3 3 0,-35-5 0,-120-15 0,80 8 0,-543-81-3838,69 8 312,508 82 3369,-445-55 49,450 60 325,-265-14 1195,215 17-411,74 3 1698,62 5-2059,11-1 462,53-6-544,86-6-558,1 4 0,194 9 0,-139 3 0,425 22-2404,12 28 1583,55-2-793,-267-15 2674,-363-32-851,179 24 3361,-214-27-3570,-1 0 0,1 0 0,-1 0 0,1 0 0,-1 0 0,1 0 0,-1 0 0,1 0 0,-1 0 0,1 0 0,-1 0 0,0 0 0,1 1 0,-1-1 0,1 0 0,-1 0 0,1 0 0,-1 1 0,0-1 0,1 0 0,-1 1 0,1-1 0,-1 0 0,0 1 0,1-1 0,-1 0 0,0 1 0,0-1 0,1 1 0,-1-1 0,0 0 0,1 2 0,-16 5 0,-28 1 0,-309-7-1111,174-3 418,-189-22-1529,156 5 1432,28 5 492,-325-11-1254,-1166 26 8218,1684 1-6666,1 1 0,-1 0 0,0 0 0,11 6 0,19 7 0,86 17 0,1-5 0,138 13 0,-258-40 0,713 74-721,-448-59 721,-157-10 0,175 4 0,-223-12 164,82 4 393,-88 12-557,-119-14 0,23 2 0,-427-2 0,299 17 0,146-16 0,0 1 0,0 0 0,-30 9 0,30-6 0,0-1 0,0-1 0,-30 2 0,34-5 0,1 1 0,0 1 0,-1 0 0,1 1 0,-22 7 0,34-10 0,0 0 0,0 0 0,-1 0 0,1 0 0,0 0 0,0 0 0,0 0 0,0 0 0,-1 0 0,1 0 0,0 0 0,0 0 0,0 0 0,0 0 0,-1 0 0,1 0 0,0 0 0,0 0 0,0 0 0,0 0 0,-1 1 0,1-1 0,0 0 0,0 0 0,0 0 0,0 0 0,0 0 0,0 1 0,0-1 0,-1 0 0,1 0 0,0 0 0,0 0 0,0 0 0,0 1 0,0-1 0,0 0 0,0 0 0,0 0 0,0 0 0,0 1 0,0-1 0,0 0 0,0 0 0,0 0 0,0 1 0,0-1 0,0 0 0,0 0 0,0 0 0,0 0 0,0 1 0,0-1 0,1 0 0,-1 0 0,0 0 0,14 5 0,18-2 0,131 14 0,78-7 0,-125-4 0,169 11-1123,384 18-721,496 12-2165,-961-41 4225,197 4 374,259-11 5481,-759-16-5972,-154-6-1950,111 7 1066,-1368-124-6025,305 73 4791,645 51 1823,-290-34 2711,674 37-2302,-61-8 477,-162-9 816,294 29 1863,63 3-1053,36 0-1553,15 2-474,5-1-289,30 9 0,1-3 0,1-1 0,72 3 0,86 5 0,-175-16 0,347 12 0,-237-4 0,-85-7 0,68 11 0,356 60-572,-142-24 235,56 5 162,-297-45 592,-62-6-83,62 11-1,-95-13-333,0 0 0,0 0 0,0 0 0,1 0 0,-1 0 0,0 0 0,0 0 0,0 0 0,1 0 0,-1 0 0,0 0 0,0 0 0,0 0 0,0 0 0,1 0 0,-1 0 0,0 0 0,0 0 0,0 0 0,0 0 0,1 0 0,-1 0 0,0 0 0,0 0 0,0 0 0,0 0 0,1 0 0,-1 1 0,0-1 0,0 0 0,0 0 0,0 0 0,0 0 0,0 0 0,0 0 0,1 1 0,-1-1 0,0 0 0,0 0 0,0 0 0,0 0 0,0 1 0,0-1 0,0 0 0,0 0 0,0 0 0,0 1 0,0-1 0,0 0 0,0 0 0,0 0 0,0 0 0,0 1 0,0-1 0,0 0 0,-13 5 0,-18 1 0,-334-4 0,183-4 0,18 19 0,-7-15-82,-166-5-304,75-14 292,40 1 94,139 9 158,-71-2 246,154 9-404,0 0 0,-1 1 0,1-1 0,-1 0 0,1 0 0,0 0 0,-1 0 0,1 0 0,-1 0 0,1 0 0,-1 0 0,1 0 0,-1 0 0,1 0 0,0 0 0,-1 0 0,1 0 0,-1 0 0,1 0 0,0-1 0,-1 1 0,1 0 0,-1 0 0,1 0 0,0-1 0,-1 1 0,1 0 0,0 0 0,-1-1 0,1 1 0,0 0 0,0-1 0,-1 1 0,1 0 0,0-1 0,0 1 0,-1-1 0,1 1 0,0-1 0,14-13 0,33-14 0,-44 27 0,44-23 0,2 1 0,76-22 0,-98 38 0,53-5 0,-6 2 0,-16 2 0,0 3 0,1 3 0,63 5 0,-11-1 0,1515-2-2883,-1197 17 2883,-16 1-511,-142-2 240,14 0 271,-166-10 119,150 4 747,-171-12-29,123 4 1006,-20 28-1843,-23-1 0,-93-20-14,810 53-636,-761-59 629,127-6 695,-247 0-667,-12-1-3,-24-5-1,-37-5-6,-120-1 3,-1133-148-2502,886 104 2055,-798-78-1578,1170 133 2070,-663-30 3475,760 33-3050,-1-2 0,80-17-1,-91 14-469,51-3 0,-15 2 0,-6 2 0,113 5 0,-72 2 0,-34 1-674,90 16 0,-26-1 80,601 40-3024,-644-53 3397,214 7-1236,179 4 1364,232-16 7424,-685-5-7331,-25 1 0,-19-2 0,-30-5 0,-19-4 0,-92-11 0,-8 10 0,-148-17 0,76 17 0,118 10-141,-220-4-578,-654 10 1579,981 0-860,0 1 0,1 0 0,-1 1 0,1 0 0,-18 5 0,103-2 0,75 11 0,-95-12 9,170 8-118,120 5-393,2243-18 1104,-2480 17-602,-497-19 0,195 6 0,-203-19 0,316 16 0,-15-1 0,-119 14 0,177-11 0,-18 1 0,53-2 0,0-1 0,0 1 0,0-1 0,1 1 0,-1 0 0,0 0 0,0 0 0,1 1 0,-1-1 0,0 1 0,1-1 0,0 1 0,-5 4 0,-102-27 0,-144-9 0,138 14 0,-272-21 0,320 30 0,-45-1 0,105 8 0,1-1 0,-1 1 0,1-1 0,-1 0 0,1-1 0,0 1 0,-12-6 0,77-4 0,10 1 0,101-3 0,-98 10 0,402-59 0,-392 48 0,187-34 0,-218 39 0,-33 7 0,0-1 0,0-1 0,18-7 0,-18 6 0,0 1 0,-1 0 0,37-1 0,-7 0 0,-9 2 0,1 2 0,0 1 0,0 2 0,-1 2 0,40 9 0,-5-2 0,-53-10 0,-16-1 0,-1 0 0,1 0 0,-1 0 0,1 0 0,-1 0 0,1 1 0,-1 0 0,1 0 0,-1 0 0,0 0 0,1 0 0,3 2 0,-12-1 0,1 0 0,0-1 0,-1 1 0,0-1 0,1 0 0,-1-1 0,0 1 0,-6-1 0,-95 2 0,1-6 0,-116-18 0,-203-25-532,368 41 511,-270-14 21,-29 19 0,353 1 9,1-1 1,-1 1 0,1 0 0,-1 0 0,0 0 0,1 1 0,-1-1 0,1 0 0,-1 0-1,1 1 1,-1-1 0,1 1 0,-1 0 0,1-1 0,0 1 0,-1 0 0,1 0 0,0 0-1,-1 0 1,1 0 0,0 0 0,0 0 0,0 0 0,0 0 0,0 1 0,0-1 0,0 2-1,1-2 2,1 1 0,-1-1-1,1 1 1,-1-1 0,1 0-1,0 1 1,0-1 0,0 0-1,0 1 1,0-1 0,0 0-1,0 0 1,0 0-1,0 0 1,1 0 0,-1 0-1,0 0 1,1 0 0,-1-1-1,1 1 1,-1-1 0,1 1-1,-1-1 1,1 1 0,2 0-1,82 22-256,1-3 1,128 13-1,-111-19 150,374 36-1084,-290-33 898,142-2-1839,-123-8 1068,268 10 1449,151-11 3544,-350-9-2807,-261 3-1133,-11-1 0,1 1 0,0 0 0,-1-1 0,1 2 0,0-1 0,-1 1 0,1-1 0,-1 1 0,1 1 0,-1-1 0,1 0 0,5 4 0,-16-2 0,1 1 0,-1-2 0,0 1 0,-1-1 0,1 1 0,-7 0 0,-189 30 0,-56 16 0,-202-11-759,-2-38-456,198-2 929,166 0 286,40-1 0,0 4 0,-77 9 0,108-5 377,1 0 0,0 2-1,0 2 1,1 0 0,-25 12-1,50-20-376,-1-1 0,1 0 0,0 0 0,-1 0 0,1 1 0,0-1 0,-1 0 0,1 0 0,0 1 0,-1-1 0,1 0 0,0 1 0,0-1 0,-1 0 0,1 1 0,0-1 0,0 0 0,-1 1 0,1-1 0,0 0 0,0 1 0,0-1 0,0 1 0,0-1 0,0 0 0,0 1 0,0-1 0,0 1 0,0-1 0,0 0 0,0 1 0,0-1 0,0 2 0,11 11 0,23 8 0,-33-20 0,61 31 0,1-3 0,2-3 0,1-2 0,1-4 0,1-2 0,0-3 0,81 6 0,128 12 0,-157-23 0,267 12 0,-297-22 0,103 13 0,-85-8 0,-65-5 0,-35-1 0,-14 0 0,-98-14 0,58 8 0,-89-4 0,33 2 0,34 2 0,-167-19-394,62 6-98,-199-19 314,20 10-66,127 29 1552,470 16-1732,0 1 5,427-1-1346,418-17-917,-625 2 5143,-453-1-2178,0 0 0,0-1 0,0 0 0,0-1 0,0-1 0,-1 0-1,1 0 1,-1-1 0,19-9 0,-29 13-283,-1 0 0,0 0 0,1 0 0,-1 0 0,0 0 0,1 0 0,-1-1 0,0 1 0,0 0 0,1 0 0,-1 0 0,0 0 0,0-1 0,1 1 0,-1 0 0,0 0 0,0 0 0,0-1 0,0 1 0,1 0 0,-1 0 0,0-1 0,0 1 0,0 0 0,0-1 0,0 1 0,0 0 0,1 0 0,-1-1 0,0 1 0,0 0 0,0-1 0,0 1 0,0 0 0,0-1 0,0 1 0,-1 0 0,1 0 0,0-1 0,0 1 0,0 0 0,0-1 0,0 1 0,0 0 0,0 0 0,-1-1 0,1 1 0,0 0 0,-20-7 0,-24 4 0,-149 6 0,-247-5 0,206-13-247,-124-2-218,202 14 662,-139 6 318,291-3-515,1 0 0,0 1 0,0-1 0,0 0 0,-1 1 0,1 0 0,0 0 0,0 0 0,0 0 0,0 0 0,0 1 0,0-1 0,0 1 0,1 0 0,-5 3 0,7-4 0,1-1 0,-1 1 0,0-1 0,0 1 0,0 0 0,0-1 0,1 1 0,-1-1 0,0 1 0,1-1 0,-1 1 0,0-1 0,1 1 0,-1-1 0,0 1 0,1-1 0,-1 1 0,1-1 0,-1 0 0,1 1 0,-1-1 0,1 0 0,-1 1 0,1-1 0,0 0 0,-1 0 0,1 1 0,-1-1 0,1 0 0,0 0 0,-1 0 0,1 0 0,-1 0 0,1 0 0,0 0 0,-1 0 0,1 0 0,0 0 0,0-1 0,29 4 0,-30-3 0,109 1 0,134-16 0,-25-16 0,-132 17 0,134-30 0,-200 39 0,0-2 0,-1 0 0,1-2 0,-2 0 0,1-1 0,-1 0 0,-1-2 0,23-18 0,-38 29 0,-1-1 0,1 1 0,-1 0 0,1-1 0,-1 1 0,0-1 0,0 1 0,1-1 0,-1 0 0,0 0 0,0 1 0,-1-1 0,1 0 0,0 0 0,-1 0 0,1 0 0,0-3 0,-2 4 0,1 0 0,-1 0 0,1 0 0,-1 0 0,0 1 0,1-1 0,-1 0 0,0 0 0,0 0 0,0 1 0,1-1 0,-1 0 0,0 1 0,0-1 0,0 1 0,0-1 0,0 1 0,0-1 0,0 1 0,0 0 0,0-1 0,-1 1 0,1 0 0,0 0 0,0 0 0,0 0 0,0 0 0,0 0 0,0 0 0,0 0 0,-2 1 0,-361 1 0,363-2 0,-1-1 0,1 1 0,-1 0 0,1 0 0,0 0 0,-1 0 0,1 0 0,-1 0 0,1 1 0,0-1 0,-1 0 0,1 1 0,0-1 0,-1 1 0,1-1 0,0 1 0,0 0 0,-1 0 0,1-1 0,0 1 0,0 0 0,0 0 0,-1 2 0,2-2 0,1 0 0,-1 0 0,1 0 0,-1 0 0,1 0 0,0 0 0,-1 0 0,1 0 0,0 0 0,0 0 0,0-1 0,0 1 0,0 0 0,0-1 0,0 1 0,0 0 0,0-1 0,0 1 0,0-1 0,0 0 0,0 1 0,0-1 0,0 0 0,1 1 0,-1-1 0,0 0 0,0 0 0,2 0 0,92 20 0,150 14 0,-168-29-63,141 6-463,-5-10 389,181-3 157,-187-16-20,-183 17 117,1-1 1,-1-1 0,-1-2 0,1 0-1,32-12 1,-56 17-118,0 0 0,0 0 0,1 0 0,-1 0 0,0 0 0,0 0 0,0 0 0,1 0 0,-1 0 0,0 0 0,0 0 0,0 0 0,1 0 0,-1 0 0,0-1 0,0 1 0,0 0 0,1 0 0,-1 0 0,0 0 0,0 0 0,0-1 0,0 1 0,1 0 0,-1 0 0,0 0 0,0 0 0,0-1 0,0 1 0,0 0 0,0 0 0,0 0 0,0-1 0,0 1 0,0 0 0,1 0 0,-1 0 0,0-1 0,0 1 0,0 0 0,0 0 0,0-1 0,-1 1 0,1 0 0,0 0 0,0 0 0,0-1 0,0 1 0,0 0 0,0 0 0,-14-5 0,-19 2 0,22 3 0,-3-1 0,-1 1 0,1 1 0,-22 3 0,30-3 0,1 1 0,0 0 0,0 0 0,0 0 0,0 1 0,0-1 0,0 1 0,0 0 0,1 1 0,0-1 0,0 1 0,-6 6 0,2-3 0,0 0 0,0 0 0,0-1 0,-1 0 0,0-1 0,0 0 0,-1 0 0,1-1 0,-1 0 0,0-1 0,0 0 0,0 0 0,0-1 0,-12 1 0,-20 1 0,0-3 0,-52-3 0,17-1 0,43 3 0,-288 13 0,255-11 0,55-3 0,0 0 0,0 2 0,1-1 0,-1 1 0,0 1 0,1 0 0,-18 6 0,84-1 0,-25-7 0,43 1 0,0-3 0,-1-3 0,134-26 0,-179 24 0,0-1 0,0-1 0,-1-1 0,-1-1 0,1-2 0,-2 0 0,43-32 0,-66 45 0,0-1 0,1 1 0,-1-1 0,0 0 0,0 0 0,0 1 0,0-1 0,0 0 0,0 0 0,0 0 0,0 0 0,-1 0 0,1 0 0,0 0 0,0 0 0,-1 0 0,1 0 0,-1-1 0,1 1 0,-1 0 0,1 0 0,-1-1 0,0 1 0,0 0 0,0 0 0,0-1 0,0 1 0,0 0 0,0-1 0,0 1 0,0 0 0,0-1 0,-1 1 0,1 0 0,0 0 0,-1-1 0,1 1 0,-1 0 0,0 0 0,1 0 0,-1 0 0,0 0 0,0 0 0,0 0 0,1 0 0,-1 0 0,0 0 0,0 0 0,0 0 0,-1 1 0,1-1 0,0 0 0,0 1 0,-3-1 0,-6-5 0,-1 2 0,0-1 0,0 1 0,-18-3 0,-15-3 0,-1 3 0,0 1 0,-70 0 0,-103-10 0,-73 4-134,-70-18-669,-98-7-1041,131 34 1035,191 4 1750,89 2 609,47-3-1514,0 0 1,-1 0 0,1 0-1,-1 0 1,1 1 0,0-1-1,-1 0 1,1 1 0,0-1-1,-1 1 1,1-1 0,0 1-1,0 0 1,-1 0-1,1-1 1,0 1 0,0 0-1,0 0 1,0 0 0,0 0-1,0 0 1,0 0 0,1 1-1,-1-1 1,0 0 0,0 0-1,1 1 1,-1-1 0,0 2-1,2-1-36,0-1 0,-1 0 0,1 1 0,0-1 0,0 0 0,0 1 0,0-1 0,0 0 0,0 0 0,0 0 0,0 0 0,0 0 0,1 0 0,-1 0 0,0 0 0,1 0 0,-1-1 0,1 1 0,-1 0 0,1-1 0,-1 1 0,1-1 0,1 0 0,46 12 0,-40-10 0,76 13-158,168 7-1,90-22-354,-140-3 384,1064 3 1088,-1263 0-959,-1 0 0,1 0 0,0 0 0,-1 0 0,1-1 0,0 0 0,-1 1 0,1-1 0,-1-1 0,1 1 0,4-3 0,-14 2 0,1 1 0,-1-1 0,0 1 0,0 1 0,-10-1 0,-64 1 0,17 1 0,-102-11 0,98 3-158,-94 3 0,-32-2-86,-869-65-1507,542 69 916,284 3 3278,233-1-2411,0 0 0,0 0 0,0 0 0,1 0 0,-1 0 0,0 1 0,1-1 0,-1 1 1,0 0-1,1 0 0,-1 0 0,1 0 0,-5 3 0,7-4-28,0 0 1,0 1-1,0-1 1,0 0-1,0 0 1,-1 1-1,1-1 1,0 0-1,0 0 1,0 1 0,0-1-1,0 0 1,0 0-1,0 1 1,0-1-1,0 0 1,0 0-1,0 1 1,0-1-1,0 0 1,0 1-1,0-1 1,0 0-1,0 0 1,0 1-1,1-1 1,-1 0-1,0 0 1,0 1-1,0-1 1,0 0 0,0 0-1,1 0 1,-1 1-1,0-1 1,0 0-1,1 0 1,-1 0-1,0 1 1,25 9 68,55 10-176,1-5 0,127 9 0,168-15-205,13 9-812,478-19 781,-676 18 2415,-436-5-2076,-130-6-1655,211-8 803,-1980 2-8174,1607 29 10613,266-10-1016,-320 16 5080,359-19-3448,215-15-1898,0 0-1,1 2 0,-1 0 0,-21 7 0,38-10-304,0 0 0,0 0 0,-1 0 0,1 0 0,0 0 0,0 0 0,0 0 0,0 0 0,0 0 0,-1 0 0,1 1 0,0-1 0,0 0 0,0 0 0,0 0 0,0 0 0,0 0 0,0 0 0,-1 0 0,1 0 0,0 1 0,0-1 0,0 0 0,0 0 0,0 0 0,0 0 0,0 0 0,0 0 0,0 1 0,0-1 0,0 0 0,0 0 0,0 0 0,0 0 0,0 0 0,0 1 0,0-1 0,0 0 0,0 0 0,0 0 0,0 0 0,0 0 0,0 1 0,0-1 0,0 0 0,0 0 0,0 0 0,0 0 0,0 0 0,0 1 0,0-1 0,1 0 0,-1 0 0,0 0 0,0 0 0,0 0 0,0 0 0,0 0 0,0 0 0,1 1 0,14 6 0,27 7 0,-35-12 0,48 13 0,78 9 0,-41-8 0,107 10 0,-103-15 0,598 67-1061,-354-42 1061,-159-18 0,145 5 1025,-307-18-991,-31 1-23,-37 4-19,44-9 7,-113 19-926,-195 5 1,-125-25-2047,187-3 2266,146 3 441,-603-2 816,236-8-4489,-557 7 2535,863 14 3033,-266 54 0,410-62-611,13-2-423,0 0-1,-1 1 1,1 0-1,0 0 1,0 1-1,1 0 1,-1 0-1,-14 9 1,22-12-586,1 1 0,-1-1 1,0 1-1,1-1 0,-1 1 0,1-1 0,-1 1 1,1-1-1,-1 1 0,1 0 0,0-1 0,-1 1 1,1 0-1,0-1 0,0 1 0,-1 0 1,1-1-1,0 1 0,0 0 0,0 0 0,0-1 1,0 1-1,0 0 0,0 0 0,0-1 1,0 1-1,0 0 0,0-1 0,0 1 0,1 0 1,-1 0-1,1 1 0,0-1 20,1 1-1,-1 0 1,1-1 0,0 1-1,0-1 1,-1 1-1,1-1 1,0 0 0,0 1-1,4 0 1,52 16 317,-58-18-346,84 20-42,321 60-1027,-13-30-753,583 64-4177,744-3 3697,-1499-105 2816,265 4 1266,-148-10 7160,-639-13-8940,-196 6-1940,278 10 1380,-25-5 637,-259 4-1084,281 18 1210,78-6 2938,60 0-3047,65-10-91,0 0 0,-37 2 0,49-7-4,1 1-1,-1-1 1,0 0 0,0 0-1,0-1 1,1 0-1,-1-1 1,1 1 0,0-2-1,0 1 1,-7-5-1,-123-66-1047,-3 6 1,-173-59-1,198 83 821,-687-222-1158,31 102 619,573 134 5461,198 30-4686,-1 0 0,1 0-1,-1 0 1,1 0-1,-1 0 1,1 0-1,-1 0 1,1 0-1,-1 0 1,1 0-1,-1 0 1,0 0-1,1 0 1,-1 0-1,1 0 1,-1 0-1,1-1 1,-1 1-1,1 0 1,-1 0-1,1-1 1,-1 1-1,1 0 1,0-1-1,-1 1 1,1 0-1,-1-1 1,1 1 0,0-1-1,-1 1 1,1 0-1,0-1 1,0 1-1,-1-1 1,1 0-1,16-12 264,34-7 20,225-47-291,-222 54 0,-1-3 0,-1-1 0,0-3 0,57-31 0,-90 41 0,39-24 0,-54 31 0,1 1 0,-1-1 0,0 1 0,0-1 0,0 0 0,0 0 0,0 0 0,-1-1 0,1 1 0,-1-1 0,4-6 0,-6 8 0,0 0 0,-1 1 0,1-1 0,0 0 0,-1 1 0,1-1 0,-1 0 0,1 1 0,-1-1 0,0 0 0,1 1 0,-1-1 0,0 1 0,0-1 0,0 1 0,0 0 0,-1 0 0,1-1 0,0 1 0,0 0 0,-1 0 0,1 0 0,-1 0 0,1 0 0,-1 0 0,1 1 0,-1-1 0,0 0 0,1 1 0,-1 0 0,-1-1 0,-57-17 0,-12 7 0,0 3 0,-1 3 0,-98 6 0,65 0 0,89 0 0,1 1 0,-1 1 0,0 1 0,1 0 0,0 1 0,0 1 0,0 0 0,1 1 0,0 1 0,0 0 0,1 1 0,-17 14 0,30-22 0,0-1 0,0 1 0,0 0 0,0-1 0,1 1 0,-1 0 0,0 0 0,0 0 0,1-1 0,-1 1 0,0 0 0,1 0 0,-1 0 0,1 0 0,-1 0 0,1 1 0,0-1 0,-1 0 0,1 0 0,0 0 0,0 0 0,0 0 0,0 0 0,0 0 0,0 2 0,0-1 0,1 0 0,0 0 0,0 0 0,0-1 0,0 1 0,0 0 0,0-1 0,1 1 0,-1-1 0,1 1 0,-1-1 0,1 0 0,2 2 0,9 5 0,-1-1 0,2 0 0,18 6 0,-18-7 0,101 39-281,1-6 0,205 42-1,-255-66 255,325 44-1372,-95-19 280,103 11 780,-248-35 3508,-388-25-3419,64-14 114,-102-10-1277,0 10 865,-640-48-3958,-4 51 1401,778 28 4739,0 6 1,1 6-1,-156 43 0,293-62-1386,-1 0 0,0 0 0,1 1 0,-1-1-1,1 1 1,0 0 0,-1 0 0,1 0 0,-3 3 0,5-5-199,1 0 0,0 1 0,-1-1 0,1 0 0,0 1 0,-1-1 0,1 1 0,0-1 0,0 0 0,0 1 0,-1-1 0,1 1 0,0-1 0,0 1 0,0-1 0,0 0 0,0 1 0,0-1 0,0 1 0,0-1 0,0 1 0,0-1 0,0 1 0,0-1 0,0 1 0,0-1 0,0 1 0,1 0 0,18 12 16,5-6-62,0-1 1,0-2 0,0 0-1,39 1 1,7 1-7,796 56-2106,-580-49 1723,-117-4 843,529 20-4917,-242-11 4460,125 40-195,-168 8 5316,-391-62-4552,29 9 434,-112 5-1003,-1-12 0,0-3 0,-64-6 0,15 0 0,55 1 0,39 0 0,-1 1 0,1 1 0,0 0 0,-1 1 0,1 1 0,-29 7 0,46-9 0,-1 0 0,1 0 0,0 0 0,-1 0 0,1 0 0,0 0 0,-1 0 0,1 0 0,0 0 0,-1 1 0,1-1 0,0 0 0,-1 0 0,1 0 0,0 0 0,-1 1 0,1-1 0,0 0 0,0 0 0,-1 1 0,1-1 0,0 0 0,0 0 0,-1 1 0,1-1 0,0 0 0,0 1 0,0-1 0,0 0 0,-1 1 0,1-1 0,0 0 0,0 1 0,0-1 0,0 1 0,0-1 0,0 0 0,0 1 0,0-1 0,0 0 0,0 1 0,0-1 0,0 0 0,0 1 0,1 0 0,17 12 0,29 2 0,17-4 0,123 15 0,-116-21 0,133 5 0,1350-10-2780,-1540 0 3243,-1-1 1,0 0-1,1-1 0,-1-1 1,18-5-1,-26 2-463,-13 1 0,-21-4 0,23 8 0,-32-8 0,0 2 0,-1 2 0,-62-1 0,1 0 0,-245-25-2419,-158-16-1861,-955-66 2885,860 111 2974,488 14-510,92-10-3814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16.1.2023.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2020./2021.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16.1.2023.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16.1.2023.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9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hr-HR" dirty="0"/>
              <a:t>Hotelsko poslovanje</a:t>
            </a:r>
            <a:br>
              <a:rPr lang="en-US" dirty="0"/>
            </a:br>
            <a:r>
              <a:rPr lang="hr-HR" sz="4400" dirty="0" err="1"/>
              <a:t>ProgiBatina</a:t>
            </a:r>
            <a:endParaRPr lang="hr-H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Rukopis 2">
                <a:extLst>
                  <a:ext uri="{FF2B5EF4-FFF2-40B4-BE49-F238E27FC236}">
                    <a16:creationId xmlns:a16="http://schemas.microsoft.com/office/drawing/2014/main" id="{F5D077F3-5081-717F-C636-EAA016853A55}"/>
                  </a:ext>
                </a:extLst>
              </p14:cNvPr>
              <p14:cNvContentPartPr/>
              <p14:nvPr/>
            </p14:nvContentPartPr>
            <p14:xfrm>
              <a:off x="5995661" y="3156015"/>
              <a:ext cx="552960" cy="165600"/>
            </p14:xfrm>
          </p:contentPart>
        </mc:Choice>
        <mc:Fallback>
          <p:pic>
            <p:nvPicPr>
              <p:cNvPr id="3" name="Rukopis 2">
                <a:extLst>
                  <a:ext uri="{FF2B5EF4-FFF2-40B4-BE49-F238E27FC236}">
                    <a16:creationId xmlns:a16="http://schemas.microsoft.com/office/drawing/2014/main" id="{F5D077F3-5081-717F-C636-EAA016853A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6661" y="3147015"/>
                <a:ext cx="57060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Rukopis 3">
                <a:extLst>
                  <a:ext uri="{FF2B5EF4-FFF2-40B4-BE49-F238E27FC236}">
                    <a16:creationId xmlns:a16="http://schemas.microsoft.com/office/drawing/2014/main" id="{3D409A73-EFED-9BCE-E263-4CC0487E2B6D}"/>
                  </a:ext>
                </a:extLst>
              </p14:cNvPr>
              <p14:cNvContentPartPr/>
              <p14:nvPr/>
            </p14:nvContentPartPr>
            <p14:xfrm>
              <a:off x="5930501" y="3108495"/>
              <a:ext cx="1193760" cy="272160"/>
            </p14:xfrm>
          </p:contentPart>
        </mc:Choice>
        <mc:Fallback>
          <p:pic>
            <p:nvPicPr>
              <p:cNvPr id="4" name="Rukopis 3">
                <a:extLst>
                  <a:ext uri="{FF2B5EF4-FFF2-40B4-BE49-F238E27FC236}">
                    <a16:creationId xmlns:a16="http://schemas.microsoft.com/office/drawing/2014/main" id="{3D409A73-EFED-9BCE-E263-4CC0487E2B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94861" y="3072855"/>
                <a:ext cx="126540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Rukopis 4">
                <a:extLst>
                  <a:ext uri="{FF2B5EF4-FFF2-40B4-BE49-F238E27FC236}">
                    <a16:creationId xmlns:a16="http://schemas.microsoft.com/office/drawing/2014/main" id="{0E22F0A8-55DF-FD22-0AB8-89AA143F2B87}"/>
                  </a:ext>
                </a:extLst>
              </p14:cNvPr>
              <p14:cNvContentPartPr/>
              <p14:nvPr/>
            </p14:nvContentPartPr>
            <p14:xfrm>
              <a:off x="4278101" y="2684055"/>
              <a:ext cx="3433680" cy="714240"/>
            </p14:xfrm>
          </p:contentPart>
        </mc:Choice>
        <mc:Fallback>
          <p:pic>
            <p:nvPicPr>
              <p:cNvPr id="5" name="Rukopis 4">
                <a:extLst>
                  <a:ext uri="{FF2B5EF4-FFF2-40B4-BE49-F238E27FC236}">
                    <a16:creationId xmlns:a16="http://schemas.microsoft.com/office/drawing/2014/main" id="{0E22F0A8-55DF-FD22-0AB8-89AA143F2B8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42101" y="2648055"/>
                <a:ext cx="3505320" cy="7858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kstniOkvir 5">
            <a:extLst>
              <a:ext uri="{FF2B5EF4-FFF2-40B4-BE49-F238E27FC236}">
                <a16:creationId xmlns:a16="http://schemas.microsoft.com/office/drawing/2014/main" id="{B1B3683A-0C53-6BB0-7467-08AF4018CFAF}"/>
              </a:ext>
            </a:extLst>
          </p:cNvPr>
          <p:cNvSpPr txBox="1"/>
          <p:nvPr/>
        </p:nvSpPr>
        <p:spPr>
          <a:xfrm>
            <a:off x="4418617" y="2465930"/>
            <a:ext cx="3191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/>
              <a:t>PROGRAMSKO INŽENJERSTVO</a:t>
            </a:r>
          </a:p>
          <a:p>
            <a:r>
              <a:rPr lang="hr-HR" b="1" dirty="0"/>
              <a:t>ak. god. 2022./2023.</a:t>
            </a:r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D390E02-529A-A7F9-4D0D-92CE4C52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E80E84A-C6C9-1DE3-2275-667E7CC12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Organiziranje i planiranje projekta</a:t>
            </a:r>
          </a:p>
          <a:p>
            <a:r>
              <a:rPr lang="hr-HR" dirty="0"/>
              <a:t>Organizacija tima i podjela uloga po timu</a:t>
            </a:r>
          </a:p>
          <a:p>
            <a:r>
              <a:rPr lang="hr-HR" dirty="0"/>
              <a:t>Korištenje alata za izradu modernih web aplikacija</a:t>
            </a:r>
          </a:p>
          <a:p>
            <a:r>
              <a:rPr lang="hr-HR" dirty="0"/>
              <a:t>Rad na udaljenom repozitoriju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AE7CAF5C-5056-8A8E-CC16-A706777FD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25347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Članovi tima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Marijan Lovrić – Marijan.Lovric@fer.hr</a:t>
            </a:r>
          </a:p>
          <a:p>
            <a:r>
              <a:rPr lang="hr-HR" dirty="0"/>
              <a:t>Marijan Matković – Marijan.Matkovic@fer.hr</a:t>
            </a:r>
          </a:p>
          <a:p>
            <a:r>
              <a:rPr lang="hr-HR" dirty="0"/>
              <a:t>Jurica Ćapin – Jurica.Capin@fer.hr</a:t>
            </a:r>
          </a:p>
          <a:p>
            <a:r>
              <a:rPr lang="hr-HR" dirty="0"/>
              <a:t>Matija Pavlović – Matija.Pavlovic@fer.hr</a:t>
            </a:r>
          </a:p>
          <a:p>
            <a:r>
              <a:rPr lang="hr-HR" dirty="0"/>
              <a:t>Filip </a:t>
            </a:r>
            <a:r>
              <a:rPr lang="hr-HR" dirty="0" err="1"/>
              <a:t>Zlopaša</a:t>
            </a:r>
            <a:r>
              <a:rPr lang="hr-HR" dirty="0"/>
              <a:t> – Filip.Zlopasa@fer.hr</a:t>
            </a:r>
          </a:p>
          <a:p>
            <a:r>
              <a:rPr lang="hr-HR" dirty="0"/>
              <a:t>Dominik Šarić – Dominik.Saric@fer.hr</a:t>
            </a:r>
          </a:p>
          <a:p>
            <a:r>
              <a:rPr lang="hr-HR" dirty="0"/>
              <a:t>Ivan Brkan – Ivan.Brkan@fer.hr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Ideja: aplikacija za goste i djelatnike hotela</a:t>
            </a:r>
          </a:p>
          <a:p>
            <a:r>
              <a:rPr lang="hr-HR" dirty="0"/>
              <a:t>Slične aplikacije: </a:t>
            </a:r>
            <a:r>
              <a:rPr lang="hr-HR" dirty="0" err="1"/>
              <a:t>Booking</a:t>
            </a:r>
            <a:r>
              <a:rPr lang="hr-HR" dirty="0"/>
              <a:t>, </a:t>
            </a:r>
            <a:r>
              <a:rPr lang="hr-HR" dirty="0" err="1"/>
              <a:t>Airbnb</a:t>
            </a:r>
            <a:r>
              <a:rPr lang="hr-HR" dirty="0"/>
              <a:t>, </a:t>
            </a:r>
            <a:r>
              <a:rPr lang="hr-HR" dirty="0" err="1"/>
              <a:t>WebRezPro</a:t>
            </a:r>
            <a:endParaRPr lang="hr-HR" dirty="0"/>
          </a:p>
          <a:p>
            <a:r>
              <a:rPr lang="hr-HR" dirty="0"/>
              <a:t>Prednost naše aplikacije je što ujedno povezuje i radnje za goste (rezervacije) i za djelatnike (upravljanje hotelom)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Vlasnik: unosi podatke o hotelu i jedinicama, vrši pregled zauzeća</a:t>
            </a:r>
          </a:p>
          <a:p>
            <a:r>
              <a:rPr lang="hr-HR" dirty="0"/>
              <a:t>Administrator: unos podataka o djelatnicima i dodjeljuje im različite ovlasti</a:t>
            </a:r>
          </a:p>
          <a:p>
            <a:r>
              <a:rPr lang="hr-HR" dirty="0" err="1"/>
              <a:t>Recepcionist</a:t>
            </a:r>
            <a:r>
              <a:rPr lang="hr-HR" dirty="0"/>
              <a:t>: unos rezervacije soba i dvorana, izdaje račun</a:t>
            </a:r>
          </a:p>
          <a:p>
            <a:r>
              <a:rPr lang="hr-HR" dirty="0"/>
              <a:t>Sobarica: izvještaj o pospremanju sobe, unos potrošenog materijala u mini-baru, </a:t>
            </a:r>
            <a:r>
              <a:rPr lang="hr-HR" dirty="0" err="1"/>
              <a:t>obavjest</a:t>
            </a:r>
            <a:r>
              <a:rPr lang="hr-HR" dirty="0"/>
              <a:t> o spremnosti sobe za prihvat novog gosta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E02519F-BCF2-B0BC-2243-3AF25BD3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5D3AD0D-DB0A-D2C6-3534-9FD22AF56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Gost: zahtjevi za dodatnim uslugama, pregled vremenske prognoze, otkaz zahtjeva za uslugama</a:t>
            </a:r>
          </a:p>
          <a:p>
            <a:r>
              <a:rPr lang="hr-HR" dirty="0"/>
              <a:t>Sustav za praćenje broja oboljelih od COVID-a prikazuje broj oboljelih u državi podrijetla gosta</a:t>
            </a:r>
          </a:p>
          <a:p>
            <a:r>
              <a:rPr lang="hr-HR" dirty="0"/>
              <a:t>Sustav koji pruža informaciju o vremenskoj prognozi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AFD52491-9E60-5717-BA1B-F59961CC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779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95554"/>
            <a:ext cx="7954911" cy="4931327"/>
          </a:xfrm>
        </p:spPr>
        <p:txBody>
          <a:bodyPr/>
          <a:lstStyle/>
          <a:p>
            <a:r>
              <a:rPr lang="hr-HR" dirty="0"/>
              <a:t>Dokumentacija: </a:t>
            </a:r>
            <a:r>
              <a:rPr lang="hr-HR" dirty="0" err="1"/>
              <a:t>LaTex</a:t>
            </a:r>
            <a:r>
              <a:rPr lang="hr-HR" dirty="0"/>
              <a:t>, </a:t>
            </a:r>
            <a:r>
              <a:rPr lang="hr-HR" dirty="0" err="1"/>
              <a:t>Overleaf</a:t>
            </a:r>
            <a:endParaRPr lang="hr-HR" dirty="0"/>
          </a:p>
          <a:p>
            <a:r>
              <a:rPr lang="hr-HR" dirty="0"/>
              <a:t>UML dijagrami: </a:t>
            </a:r>
            <a:r>
              <a:rPr lang="hr-HR" dirty="0" err="1"/>
              <a:t>Visual</a:t>
            </a:r>
            <a:r>
              <a:rPr lang="hr-HR" dirty="0"/>
              <a:t> </a:t>
            </a:r>
            <a:r>
              <a:rPr lang="hr-HR" dirty="0" err="1"/>
              <a:t>Paradigm</a:t>
            </a:r>
            <a:r>
              <a:rPr lang="hr-HR" dirty="0"/>
              <a:t> Online, </a:t>
            </a:r>
            <a:r>
              <a:rPr lang="hr-HR" dirty="0" err="1"/>
              <a:t>AstahUML</a:t>
            </a:r>
            <a:endParaRPr lang="hr-HR" dirty="0"/>
          </a:p>
          <a:p>
            <a:r>
              <a:rPr lang="hr-HR" dirty="0" err="1"/>
              <a:t>Backend</a:t>
            </a:r>
            <a:r>
              <a:rPr lang="hr-HR" dirty="0"/>
              <a:t>: Java, </a:t>
            </a:r>
            <a:r>
              <a:rPr lang="hr-HR" dirty="0" err="1"/>
              <a:t>Spring</a:t>
            </a:r>
            <a:r>
              <a:rPr lang="hr-HR" dirty="0"/>
              <a:t> </a:t>
            </a:r>
            <a:r>
              <a:rPr lang="hr-HR" dirty="0" err="1"/>
              <a:t>Boot</a:t>
            </a:r>
            <a:endParaRPr lang="hr-HR" dirty="0"/>
          </a:p>
          <a:p>
            <a:r>
              <a:rPr lang="hr-HR" dirty="0" err="1"/>
              <a:t>Frontend</a:t>
            </a:r>
            <a:r>
              <a:rPr lang="hr-HR" dirty="0"/>
              <a:t>: JavaScript, </a:t>
            </a:r>
            <a:r>
              <a:rPr lang="hr-HR" dirty="0" err="1"/>
              <a:t>Angular</a:t>
            </a:r>
            <a:endParaRPr lang="hr-HR" dirty="0"/>
          </a:p>
          <a:p>
            <a:r>
              <a:rPr lang="hr-HR" dirty="0"/>
              <a:t>Komunikacija: </a:t>
            </a:r>
            <a:r>
              <a:rPr lang="hr-HR" dirty="0" err="1"/>
              <a:t>Discord</a:t>
            </a:r>
            <a:endParaRPr lang="hr-HR" dirty="0"/>
          </a:p>
          <a:p>
            <a:r>
              <a:rPr lang="hr-HR" dirty="0"/>
              <a:t>Organizacija: </a:t>
            </a:r>
            <a:r>
              <a:rPr lang="hr-HR" dirty="0" err="1"/>
              <a:t>Trello</a:t>
            </a:r>
            <a:endParaRPr lang="hr-HR" dirty="0"/>
          </a:p>
          <a:p>
            <a:r>
              <a:rPr lang="hr-HR" dirty="0"/>
              <a:t>IDE-</a:t>
            </a:r>
            <a:r>
              <a:rPr lang="hr-HR" dirty="0" err="1"/>
              <a:t>jevi</a:t>
            </a:r>
            <a:r>
              <a:rPr lang="hr-HR" dirty="0"/>
              <a:t>: </a:t>
            </a:r>
            <a:r>
              <a:rPr lang="hr-HR" dirty="0" err="1"/>
              <a:t>IntelliJ</a:t>
            </a:r>
            <a:endParaRPr lang="hr-HR" dirty="0"/>
          </a:p>
          <a:p>
            <a:r>
              <a:rPr lang="hr-HR" dirty="0"/>
              <a:t>Udaljeni repozitorij: </a:t>
            </a:r>
            <a:r>
              <a:rPr lang="hr-HR" dirty="0" err="1"/>
              <a:t>Gitlab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Trorazinska</a:t>
            </a:r>
            <a:r>
              <a:rPr lang="hr-HR" dirty="0"/>
              <a:t> arhitektura klijent-poslužitelj:</a:t>
            </a:r>
          </a:p>
          <a:p>
            <a:pPr lvl="1"/>
            <a:r>
              <a:rPr lang="hr-HR" dirty="0"/>
              <a:t>Web preglednik</a:t>
            </a:r>
          </a:p>
          <a:p>
            <a:pPr lvl="1"/>
            <a:r>
              <a:rPr lang="hr-HR" dirty="0"/>
              <a:t>Web poslužitelj</a:t>
            </a:r>
          </a:p>
          <a:p>
            <a:pPr lvl="1"/>
            <a:r>
              <a:rPr lang="hr-HR" dirty="0"/>
              <a:t>Baza podataka</a:t>
            </a:r>
          </a:p>
          <a:p>
            <a:r>
              <a:rPr lang="hr-HR" dirty="0"/>
              <a:t>Sustav tankog klijenta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broja slajda 1">
            <a:extLst>
              <a:ext uri="{FF2B5EF4-FFF2-40B4-BE49-F238E27FC236}">
                <a16:creationId xmlns:a16="http://schemas.microsoft.com/office/drawing/2014/main" id="{D649293F-046F-7009-CE1B-B08A5477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5151D48C-B9B4-E50D-4EF9-BECE5AD85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232" y="0"/>
            <a:ext cx="6167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44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1. faza: definiranje ciljeva projekta, podjela uloga u timu, izučavanje tehnologija</a:t>
            </a:r>
          </a:p>
          <a:p>
            <a:r>
              <a:rPr lang="hr-HR" dirty="0"/>
              <a:t>2. faza: izrada alfa inačice i implementacija generičkih funkcionalnosti</a:t>
            </a:r>
          </a:p>
          <a:p>
            <a:r>
              <a:rPr lang="hr-HR" dirty="0"/>
              <a:t>3. faza: dodavanje ostalih funkcionalnosti, ispravljanje grešaka, testiranje, uljepšavanje aplikacije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1221</TotalTime>
  <Words>365</Words>
  <Application>Microsoft Office PowerPoint</Application>
  <PresentationFormat>Prikaz na zaslonu 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Hotelsko poslovanje ProgiBatina</vt:lpstr>
      <vt:lpstr>Sadržaj</vt:lpstr>
      <vt:lpstr>Opis zadatka</vt:lpstr>
      <vt:lpstr>Pregled zahtjeva</vt:lpstr>
      <vt:lpstr>Pregled zahtjeva</vt:lpstr>
      <vt:lpstr>Korišteni alati i tehnologije</vt:lpstr>
      <vt:lpstr>Arhitektura sustava</vt:lpstr>
      <vt:lpstr>PowerPoint prezentacija</vt:lpstr>
      <vt:lpstr>Organizacija rada</vt:lpstr>
      <vt:lpstr>Naučene lekcije</vt:lpstr>
      <vt:lpstr>Članovi tima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Marijan Matković</cp:lastModifiedBy>
  <cp:revision>22</cp:revision>
  <dcterms:created xsi:type="dcterms:W3CDTF">2016-01-18T13:10:52Z</dcterms:created>
  <dcterms:modified xsi:type="dcterms:W3CDTF">2023-01-16T00:15:54Z</dcterms:modified>
</cp:coreProperties>
</file>