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6" r:id="rId3"/>
    <p:sldId id="275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13.2.2019.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44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13.2.2019.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7572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13.2.2019.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3841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13.2.2019.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0417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13.2.2019.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4672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13.2.2019.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7731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13.2.2019.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4658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13.2.2019.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8853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13.2.2019.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7975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13.2.2019.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2392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13.2.2019.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7461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D3D95-C4DE-4E89-AAC6-32FCF56CD876}" type="datetimeFigureOut">
              <a:rPr lang="hr-HR" smtClean="0"/>
              <a:t>13.2.2019.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6078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14B89F-693E-42F5-BF1B-EE3728143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FED8AB-D888-4A1A-B2C2-613B125C45AE}"/>
              </a:ext>
            </a:extLst>
          </p:cNvPr>
          <p:cNvSpPr txBox="1"/>
          <p:nvPr/>
        </p:nvSpPr>
        <p:spPr>
          <a:xfrm>
            <a:off x="2011680" y="1118354"/>
            <a:ext cx="909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400" b="1" dirty="0"/>
              <a:t>Registar</a:t>
            </a:r>
            <a:r>
              <a:rPr lang="en-US" sz="4400" b="1" dirty="0"/>
              <a:t> </a:t>
            </a:r>
            <a:r>
              <a:rPr lang="hr-HR" sz="4400" b="1" dirty="0"/>
              <a:t>dobrovoljnih darivatelja krvi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E351B-601B-4876-9287-7051C1A90C18}"/>
              </a:ext>
            </a:extLst>
          </p:cNvPr>
          <p:cNvSpPr txBox="1"/>
          <p:nvPr/>
        </p:nvSpPr>
        <p:spPr>
          <a:xfrm>
            <a:off x="647700" y="5739646"/>
            <a:ext cx="1089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b="1" dirty="0"/>
              <a:t>Predmet: Projektiranje informacijskih sustava</a:t>
            </a:r>
          </a:p>
          <a:p>
            <a:r>
              <a:rPr lang="hr-HR" sz="2800" b="1" dirty="0"/>
              <a:t>Studenti:</a:t>
            </a:r>
            <a:r>
              <a:rPr lang="en-US" sz="2800" b="1" dirty="0"/>
              <a:t> </a:t>
            </a:r>
            <a:r>
              <a:rPr lang="hr-HR" sz="2800" b="1" dirty="0"/>
              <a:t>Anđela Bošnjak,</a:t>
            </a:r>
            <a:r>
              <a:rPr lang="en-US" sz="2800" b="1" dirty="0"/>
              <a:t> </a:t>
            </a:r>
            <a:r>
              <a:rPr lang="hr-HR" sz="2800" b="1" dirty="0"/>
              <a:t>Sanja Marić,</a:t>
            </a:r>
            <a:r>
              <a:rPr lang="en-US" sz="2800" b="1" dirty="0"/>
              <a:t> </a:t>
            </a:r>
            <a:r>
              <a:rPr lang="hr-HR" sz="2800" b="1" dirty="0"/>
              <a:t>Marija Klarić i Marijana Omazić</a:t>
            </a:r>
          </a:p>
        </p:txBody>
      </p:sp>
    </p:spTree>
    <p:extLst>
      <p:ext uri="{BB962C8B-B14F-4D97-AF65-F5344CB8AC3E}">
        <p14:creationId xmlns:p14="http://schemas.microsoft.com/office/powerpoint/2010/main" val="215276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9E9E0B-4090-44D9-A4C5-019F3441EE0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" y="1606437"/>
            <a:ext cx="6957414" cy="457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628637-360B-42B7-B17E-8A19F5C632E1}"/>
              </a:ext>
            </a:extLst>
          </p:cNvPr>
          <p:cNvSpPr txBox="1"/>
          <p:nvPr/>
        </p:nvSpPr>
        <p:spPr>
          <a:xfrm>
            <a:off x="523449" y="528815"/>
            <a:ext cx="5910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/>
              <a:t>Dijagram komponenti - Darivatelj</a:t>
            </a:r>
          </a:p>
        </p:txBody>
      </p:sp>
    </p:spTree>
    <p:extLst>
      <p:ext uri="{BB962C8B-B14F-4D97-AF65-F5344CB8AC3E}">
        <p14:creationId xmlns:p14="http://schemas.microsoft.com/office/powerpoint/2010/main" val="2831145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7ADC53-19D3-4C24-ABFE-89B9FEC8A1B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4650"/>
            <a:ext cx="7248939" cy="50755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A37748-DFD3-4777-8DBA-0B85202EFDF9}"/>
              </a:ext>
            </a:extLst>
          </p:cNvPr>
          <p:cNvSpPr txBox="1"/>
          <p:nvPr/>
        </p:nvSpPr>
        <p:spPr>
          <a:xfrm>
            <a:off x="523449" y="528815"/>
            <a:ext cx="5910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/>
              <a:t>Dijagram komponenti - </a:t>
            </a:r>
            <a:r>
              <a:rPr lang="en-US" sz="2000" b="1" dirty="0"/>
              <a:t>Admin</a:t>
            </a:r>
            <a:endParaRPr lang="hr-HR" sz="2000" b="1" dirty="0"/>
          </a:p>
        </p:txBody>
      </p:sp>
    </p:spTree>
    <p:extLst>
      <p:ext uri="{BB962C8B-B14F-4D97-AF65-F5344CB8AC3E}">
        <p14:creationId xmlns:p14="http://schemas.microsoft.com/office/powerpoint/2010/main" val="388718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D61121-114E-4E46-98F2-C8BC9CC38337}"/>
              </a:ext>
            </a:extLst>
          </p:cNvPr>
          <p:cNvSpPr txBox="1"/>
          <p:nvPr/>
        </p:nvSpPr>
        <p:spPr>
          <a:xfrm>
            <a:off x="890397" y="635485"/>
            <a:ext cx="6455833" cy="14979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OPIS SUSTAVA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Tekst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opisa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276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593A23-E4BF-4CE3-BFE5-C037515D2F7B}"/>
              </a:ext>
            </a:extLst>
          </p:cNvPr>
          <p:cNvSpPr txBox="1"/>
          <p:nvPr/>
        </p:nvSpPr>
        <p:spPr>
          <a:xfrm>
            <a:off x="805542" y="442913"/>
            <a:ext cx="6382657" cy="57864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hr-HR" sz="2000" b="1" dirty="0"/>
              <a:t>Korisnici sustava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b="1" dirty="0"/>
              <a:t>Korisnik</a:t>
            </a:r>
            <a:r>
              <a:rPr lang="hr-HR" dirty="0"/>
              <a:t> – individualni korisnik koji nakon uspješnog popunjavanja upitnika ima mogućnost registrirati se kao dobrovoljni darivatelj krvi, te ostavljajući potrebne podatke registrira se (Nakon prijave u sustav darivatelj ima uvid u svoj profil; može ažurirati svoje osobne podatke kao i lozinku; ima uvid u povijest svojih darivanja; može pretraživati transfuziološke ustanove po mjestu kako bi vidio koja mu je najbliža za darivanje; darivatelji koji su već darovali krv nakon određenog perioda primaju obavijest o mogućnosti ponovnog darivanja).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b="1" dirty="0"/>
              <a:t>Transfuziološke ustanove</a:t>
            </a:r>
            <a:r>
              <a:rPr lang="hr-HR" dirty="0"/>
              <a:t> – drugi tip korisnika koji nakon registracije i prijave u sustav ima uvid u sve registrirane darivatelje i njihove podatke (npr. krvna grupa, br. tel...) kako bi ih mogli kontaktirati ukoliko je potrebno; imaju uvid u sva dosadašnja darivanja u svojoj transfuziološkoj jedinici; imaju uvid u zalihe krvi; imaju uvid u svoj profil (ažuriranje svojih informacija)).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b="1" dirty="0"/>
              <a:t>Administrator</a:t>
            </a:r>
            <a:r>
              <a:rPr lang="hr-HR" dirty="0"/>
              <a:t> – ima uvid i kontrolu nad cijelim sustavom (CRUD).</a:t>
            </a:r>
          </a:p>
        </p:txBody>
      </p:sp>
    </p:spTree>
    <p:extLst>
      <p:ext uri="{BB962C8B-B14F-4D97-AF65-F5344CB8AC3E}">
        <p14:creationId xmlns:p14="http://schemas.microsoft.com/office/powerpoint/2010/main" val="278151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0D032F-9246-4319-BC79-4EBC6C714FB8}"/>
              </a:ext>
            </a:extLst>
          </p:cNvPr>
          <p:cNvSpPr txBox="1"/>
          <p:nvPr/>
        </p:nvSpPr>
        <p:spPr>
          <a:xfrm>
            <a:off x="805542" y="557213"/>
            <a:ext cx="6382657" cy="549645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hr-HR" sz="2000" b="1" dirty="0"/>
              <a:t>Funkcionalni zahtijevi sustava: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hr-HR" dirty="0"/>
          </a:p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dirty="0"/>
              <a:t>Omogućiti prijavu i odjavu na sustav</a:t>
            </a:r>
          </a:p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dirty="0"/>
              <a:t>Omogućiti unos i izmjenu podataka (npr. prilikom ažuriranja osobnih podataka)</a:t>
            </a:r>
          </a:p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dirty="0"/>
              <a:t>Sustav treba zapamtiti registracijske podatke (ime, korisničko ime, email, lozinku..)</a:t>
            </a:r>
          </a:p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dirty="0"/>
              <a:t>Razlikovati prijavu korisnika (administrator, tranfuziološke ustanove, darivatelji) preko korisničkog imena ili emaila</a:t>
            </a:r>
          </a:p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dirty="0"/>
              <a:t>Upozoriti korisnika ako postoji neka greška (netočan unos i slično)</a:t>
            </a:r>
          </a:p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dirty="0"/>
              <a:t>Prikazati obavijest nakon izvršenog zadatka (npr. nakon uspješne registracije)</a:t>
            </a:r>
          </a:p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dirty="0"/>
              <a:t>Omogućiti administratoru funkcije: dodavanje, brisanje, pregled, uređivanje ddarivatelja i transfuzioloških ustanova</a:t>
            </a:r>
          </a:p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dirty="0"/>
              <a:t>Omogućiti korisniku Darivatelj funkcije: slanje zahtjeva, pregled tranfuzioloških ustanova, pregled povijesti darivanje</a:t>
            </a:r>
          </a:p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dirty="0"/>
              <a:t>Omogućiti korisniku Tranfuziološke ustanove funckije: pregled zaliha krvi, prijavljenih korisnika, zahtjeva i svih darivanja, dodavanje novog darivanja 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62442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93A30D-8EB4-47FF-979C-0055F0D209D2}"/>
              </a:ext>
            </a:extLst>
          </p:cNvPr>
          <p:cNvSpPr txBox="1"/>
          <p:nvPr/>
        </p:nvSpPr>
        <p:spPr>
          <a:xfrm>
            <a:off x="750528" y="1255068"/>
            <a:ext cx="6188766" cy="4345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/>
              <a:t>Nefunkcionalni zahtijevi sustava:</a:t>
            </a:r>
          </a:p>
          <a:p>
            <a:endParaRPr lang="hr-H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Jednostavnost prilikom upotrebe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Jednostavan dizajn pogodan za sve vrste korisnika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Jednostavnost kontrola kako bi se izbjegle nepotrebne poteškoće prilikom korištenja sistema</a:t>
            </a:r>
          </a:p>
          <a:p>
            <a:pPr marL="285750" lvl="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dirty="0"/>
              <a:t>Dostupnost – mogućnost korištenja sustava u bilo koje vrijeme</a:t>
            </a:r>
          </a:p>
          <a:p>
            <a:pPr marL="285750" lvl="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dirty="0"/>
              <a:t>Omogućiti konzistentan način rada sa sustavom u svrhu olakšanja korištenja; ekrani sustava bi se trebali moći upotrebljavati na sličan način kroz cijeli sustav</a:t>
            </a:r>
          </a:p>
          <a:p>
            <a:pPr marL="285750" lvl="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dirty="0"/>
              <a:t>Sustav bi se u budućnosti trebao moći nadograditi eventualnim dodatnim funkcionalnostima.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39420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6E8932-60F7-4DF6-B1A6-C5F9288ECE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3" y="1656407"/>
            <a:ext cx="8917689" cy="37238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FC310A-5CC7-44A6-9155-D3613156A32E}"/>
              </a:ext>
            </a:extLst>
          </p:cNvPr>
          <p:cNvSpPr txBox="1"/>
          <p:nvPr/>
        </p:nvSpPr>
        <p:spPr>
          <a:xfrm>
            <a:off x="490330" y="768626"/>
            <a:ext cx="4386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ER model </a:t>
            </a:r>
            <a:endParaRPr lang="hr-HR" sz="2000" b="1" dirty="0"/>
          </a:p>
        </p:txBody>
      </p:sp>
    </p:spTree>
    <p:extLst>
      <p:ext uri="{BB962C8B-B14F-4D97-AF65-F5344CB8AC3E}">
        <p14:creationId xmlns:p14="http://schemas.microsoft.com/office/powerpoint/2010/main" val="225380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D79C0E-A7A8-47A6-BF9B-57822AD9DFC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407" y="-2065"/>
            <a:ext cx="6243638" cy="68046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3C1E96-57A3-4A08-9D26-32AECF4AD3A9}"/>
              </a:ext>
            </a:extLst>
          </p:cNvPr>
          <p:cNvSpPr txBox="1"/>
          <p:nvPr/>
        </p:nvSpPr>
        <p:spPr>
          <a:xfrm>
            <a:off x="6168231" y="479475"/>
            <a:ext cx="4638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/>
              <a:t>Dijagram slučajeva korištenja</a:t>
            </a:r>
          </a:p>
        </p:txBody>
      </p:sp>
    </p:spTree>
    <p:extLst>
      <p:ext uri="{BB962C8B-B14F-4D97-AF65-F5344CB8AC3E}">
        <p14:creationId xmlns:p14="http://schemas.microsoft.com/office/powerpoint/2010/main" val="341541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8351FB-0A1D-4D9C-AB8D-21CA6D51967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" y="0"/>
            <a:ext cx="6612858" cy="68559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ED5DA7-905F-4153-897A-FEC2B5A546AD}"/>
              </a:ext>
            </a:extLst>
          </p:cNvPr>
          <p:cNvSpPr txBox="1"/>
          <p:nvPr/>
        </p:nvSpPr>
        <p:spPr>
          <a:xfrm>
            <a:off x="6745357" y="540010"/>
            <a:ext cx="3419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/>
              <a:t>Dijagram aktivnosti</a:t>
            </a:r>
          </a:p>
        </p:txBody>
      </p:sp>
    </p:spTree>
    <p:extLst>
      <p:ext uri="{BB962C8B-B14F-4D97-AF65-F5344CB8AC3E}">
        <p14:creationId xmlns:p14="http://schemas.microsoft.com/office/powerpoint/2010/main" val="1829219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614E52-E220-4328-9AD3-B718432F9FB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" y="1708792"/>
            <a:ext cx="7063432" cy="43335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7A0F90-111F-4B9F-BD18-E9715CBBB10A}"/>
              </a:ext>
            </a:extLst>
          </p:cNvPr>
          <p:cNvSpPr txBox="1"/>
          <p:nvPr/>
        </p:nvSpPr>
        <p:spPr>
          <a:xfrm>
            <a:off x="954156" y="615577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/>
              <a:t>Dijagram kompnente – Transfuziološke ustanove</a:t>
            </a:r>
          </a:p>
        </p:txBody>
      </p:sp>
    </p:spTree>
    <p:extLst>
      <p:ext uri="{BB962C8B-B14F-4D97-AF65-F5344CB8AC3E}">
        <p14:creationId xmlns:p14="http://schemas.microsoft.com/office/powerpoint/2010/main" val="4113906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</TotalTime>
  <Words>411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fsr1492RR</dc:creator>
  <cp:lastModifiedBy>fsr1492RR</cp:lastModifiedBy>
  <cp:revision>5</cp:revision>
  <dcterms:created xsi:type="dcterms:W3CDTF">2019-02-13T22:03:10Z</dcterms:created>
  <dcterms:modified xsi:type="dcterms:W3CDTF">2019-02-13T22:43:11Z</dcterms:modified>
</cp:coreProperties>
</file>