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4673d3fb8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4673d3fb8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 switch2 is de switch met 2 inkomende velden en 1 uitgaand veld - andere functionaliteit dan switch1</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4673d3fb8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4673d3fb8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Er is echter nog een type switch, de switch die 1 inkomend en 2 uitgaande velden heeft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4673d3fb8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4673d3fb8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 switch2 is de switch met 2 inkomende velden en 1 uitgaand veld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4673d3fb8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4673d3fb8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Verder worden de movables bijgehouden op de tracks, en andersom ook: de movables houden bij op welke track ze staan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4673d3fb8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4673d3fb8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 switches waren een goed voorbeeld van polymorfisme, ze erven allebei over van AbstractSwitch. AbstractSwitch erft weer van Track, en zo zullen alle velden dus een Next hebben, potentieel een Movable, en sowieso een MoveToThis en Print methode.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4673d3fb8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4673d3fb8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 eerste is een 1 naar 2 Switch, die alleen zijn eigen next hoeft aan te passen. De tweede moet een hoop meer!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4673d3fb8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4673d3fb8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Ook de methode MoveToThis, die wordt aangeroepen wanneer een stuk verplaatst naar die Track, heeft een aantal verschillende vormen. De track waar naartoe wordt gemoved zorgt dus voor de afhandeling. Als je naar een normale track gaat is er sprake van een normale beweging. Als je naar een endfield gaat, verdwijnt de movable. Als je naar een rangeerveld gaat, kan je op daar niet crashen tegen een ander karretje. Zo heeft iedere track zijn eigen invulling.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4673d3fb8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4673d3fb8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Sequence Diagram bewegen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467909cd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467909cd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Sequence diagram voor het wisselen van switches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6732063b3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6732063b3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Architectuur - Wij gebruiken een architectuur die gebruik maakt van een presentatielaag, een proceslaag en een modellaag. Deze lagen zijn gesplitst en de presentatielaag weet niks van de modellaag, dit gaat allemaal via de controller.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6732063b3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6732063b3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2 Views, zitten vast aan Controller. De inputview is een klasse waar alle “hints” voor de besturing van de wissels wordt afgehandeld (allen key input). De logica wordt afgehandeld in de controller en modelklassen. De outputview print de huidige map uit op commando van de controller (elke keer als er iets beweegt of om de zoveel tijd). Ook het win en verliesscherm zit in de outputview.</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46732063b3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46732063b3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 proceslaag handelt de generale gamelogica af. De klasse program zorgt dat het programma kan runnen (main) en de controller dient als mediator tussen de model en de presentationlaag. In de controller worden de klassen van deze lagen ook aangemaakt. Hierin zit ook de timer, die er voor zorgt dat er om de zoveel tijd een paar checks en acties worden uitgevoerd. De input die de speler geeft in de inputview wordt hier ook logicamatig afgehandeld (met communicatie naar modelklassen)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46732063b3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46732063b3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onze modellaag staan alle modellen. Onze map maakt alle benodigde elementen achter elkaar aan en voegt aan alles de next toe, zodat deze weet wat het volgende element in de linked list is (zie data structuur). Ook houdt map 3 lijsten bij, één voor alle movables (er worden er steeds meer of minder dus ze worden dynamisch aan de lijst toegevoegd). Één met </a:t>
            </a:r>
            <a:r>
              <a:rPr lang="en-GB"/>
              <a:t>switches</a:t>
            </a:r>
            <a:r>
              <a:rPr lang="en-GB"/>
              <a:t>, zodat de switches snel kunnen worden omgezet, en één lijst met movables zodat die allemaal bewogen kunnen worden. Ook worden er arrays van tracks bijgehouden voor het printen (zodat de lijnen gescheiden worden), ze zitten wel in een linked list maar het is puur voor de view.</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46732063b3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46732063b3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Wij gebruiken een abstract </a:t>
            </a:r>
            <a:r>
              <a:rPr lang="en-GB"/>
              <a:t>switch</a:t>
            </a:r>
            <a:r>
              <a:rPr lang="en-GB"/>
              <a:t> class al basis voor alle switchen (de gemeenschappelijke eigenschappen). Er zijn 2 soorten switchen in het spel: een switch waar 2 tracks in één </a:t>
            </a:r>
            <a:r>
              <a:rPr lang="en-GB"/>
              <a:t>switch</a:t>
            </a:r>
            <a:r>
              <a:rPr lang="en-GB"/>
              <a:t> worden geleid en een waar één </a:t>
            </a:r>
            <a:r>
              <a:rPr lang="en-GB"/>
              <a:t>switch</a:t>
            </a:r>
            <a:r>
              <a:rPr lang="en-GB"/>
              <a:t> naar twee tracks wordt geleid. Deze </a:t>
            </a:r>
            <a:r>
              <a:rPr lang="en-GB"/>
              <a:t>switchen</a:t>
            </a:r>
            <a:r>
              <a:rPr lang="en-GB"/>
              <a:t> hebben wij als klassen gesplitst omdat ze andere functionaliteiten hebben. De switches zijn wel gewoon een track, wat betekent dat het deel is van de linked list en er movables overheen kunnen lopen.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46732063b3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46732063b3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Alle tracks erven over van de track superclass (abstract). De map heeft 3 spawnpoints en bouwt vanuit daar de linked list verder. Sommige tracks erven zelfs nog over van een andere track die overerft van de track superclass. Dit komt voor als die soort track veel functionaliteiten deelt met de parent. Een voorbeeld hiervan is endfield die overerft van defaulttrack.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46732063b3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46732063b3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Onze movables erven over van de movable superclass. De minecart en de boat zijn ongeveer hetzelfde, maar met net wat andere functionaliteit. Ze hebben allebei een load, die van de minecart wordt overgebracht naar die van de boat als deze langs de haven komt. De boat start met 0 lading en de minecart met 1. Als de boat een load van 8 heeft gaat zij varen.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4673d3fb8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4673d3fb8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Map houdt de spawnpoints bij in een lijst, en kan SpawnPoint.SpawnCart aanroepen. Zo komen de karretjes in het spel. Iedere Track kan een moveable hebben. Als een moveable in het spel komt, wordt dit bijgehouden in Map, en op deze manier kan er op Map de methode MoveMovables aangeroepen worden. Dit beweegt de schepen en karretjes.</a:t>
            </a:r>
            <a:endParaRPr/>
          </a:p>
          <a:p>
            <a:pPr indent="0" lvl="0" marL="0" rtl="0" algn="l">
              <a:spcBef>
                <a:spcPts val="0"/>
              </a:spcBef>
              <a:spcAft>
                <a:spcPts val="0"/>
              </a:spcAft>
              <a:buNone/>
            </a:pPr>
            <a:r>
              <a:rPr lang="en-GB"/>
              <a:t>De switches houden alles zelf bij.</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Presentatie Goudkoorts MODL3</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Door Marijn Oomens en Gijs Verwiel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Switch2</a:t>
            </a:r>
            <a:endParaRPr/>
          </a:p>
        </p:txBody>
      </p:sp>
      <p:sp>
        <p:nvSpPr>
          <p:cNvPr id="340" name="Google Shape;340;p22"/>
          <p:cNvSpPr txBox="1"/>
          <p:nvPr>
            <p:ph idx="1" type="body"/>
          </p:nvPr>
        </p:nvSpPr>
        <p:spPr>
          <a:xfrm>
            <a:off x="1303800" y="1990050"/>
            <a:ext cx="52182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Enige object met een Previous</a:t>
            </a:r>
            <a:endParaRPr/>
          </a:p>
          <a:p>
            <a:pPr indent="-311150" lvl="0" marL="457200" rtl="0" algn="l">
              <a:spcBef>
                <a:spcPts val="0"/>
              </a:spcBef>
              <a:spcAft>
                <a:spcPts val="0"/>
              </a:spcAft>
              <a:buSzPts val="1300"/>
              <a:buChar char="-"/>
            </a:pPr>
            <a:r>
              <a:rPr lang="en-GB"/>
              <a:t>De 2 mogelijke previous velden worden in de constructor meegegeven</a:t>
            </a:r>
            <a:endParaRPr/>
          </a:p>
          <a:p>
            <a:pPr indent="-311150" lvl="0" marL="457200" rtl="0" algn="l">
              <a:spcBef>
                <a:spcPts val="0"/>
              </a:spcBef>
              <a:spcAft>
                <a:spcPts val="0"/>
              </a:spcAft>
              <a:buSzPts val="1300"/>
              <a:buChar char="-"/>
            </a:pPr>
            <a:r>
              <a:rPr lang="en-GB"/>
              <a:t>SwitchSwitch() handelt het wisselen af, en zet de next van de previous velden op de juiste waarde</a:t>
            </a:r>
            <a:endParaRPr/>
          </a:p>
        </p:txBody>
      </p:sp>
      <p:pic>
        <p:nvPicPr>
          <p:cNvPr id="341" name="Google Shape;341;p22"/>
          <p:cNvPicPr preferRelativeResize="0"/>
          <p:nvPr/>
        </p:nvPicPr>
        <p:blipFill>
          <a:blip r:embed="rId3">
            <a:alphaModFix/>
          </a:blip>
          <a:stretch>
            <a:fillRect/>
          </a:stretch>
        </p:blipFill>
        <p:spPr>
          <a:xfrm>
            <a:off x="6447463" y="790575"/>
            <a:ext cx="2009775" cy="3562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Datastructuur</a:t>
            </a:r>
            <a:endParaRPr/>
          </a:p>
        </p:txBody>
      </p:sp>
      <p:sp>
        <p:nvSpPr>
          <p:cNvPr id="347" name="Google Shape;347;p2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48" name="Google Shape;348;p23"/>
          <p:cNvPicPr preferRelativeResize="0"/>
          <p:nvPr/>
        </p:nvPicPr>
        <p:blipFill>
          <a:blip r:embed="rId3">
            <a:alphaModFix/>
          </a:blip>
          <a:stretch>
            <a:fillRect/>
          </a:stretch>
        </p:blipFill>
        <p:spPr>
          <a:xfrm>
            <a:off x="0" y="1495009"/>
            <a:ext cx="9144000" cy="3218832"/>
          </a:xfrm>
          <a:prstGeom prst="rect">
            <a:avLst/>
          </a:prstGeom>
          <a:noFill/>
          <a:ln>
            <a:noFill/>
          </a:ln>
        </p:spPr>
      </p:pic>
      <p:sp>
        <p:nvSpPr>
          <p:cNvPr id="349" name="Google Shape;349;p23"/>
          <p:cNvSpPr/>
          <p:nvPr/>
        </p:nvSpPr>
        <p:spPr>
          <a:xfrm>
            <a:off x="4834900" y="1308375"/>
            <a:ext cx="360000" cy="514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3"/>
          <p:cNvSpPr/>
          <p:nvPr/>
        </p:nvSpPr>
        <p:spPr>
          <a:xfrm>
            <a:off x="7024125" y="1308375"/>
            <a:ext cx="360000" cy="514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49"/>
                                        </p:tgtEl>
                                      </p:cBhvr>
                                    </p:animEffect>
                                    <p:set>
                                      <p:cBhvr>
                                        <p:cTn dur="1" fill="hold">
                                          <p:stCondLst>
                                            <p:cond delay="1000"/>
                                          </p:stCondLst>
                                        </p:cTn>
                                        <p:tgtEl>
                                          <p:spTgt spid="34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Switch</a:t>
            </a:r>
            <a:endParaRPr/>
          </a:p>
        </p:txBody>
      </p:sp>
      <p:sp>
        <p:nvSpPr>
          <p:cNvPr id="356" name="Google Shape;356;p24"/>
          <p:cNvSpPr txBox="1"/>
          <p:nvPr>
            <p:ph idx="1" type="body"/>
          </p:nvPr>
        </p:nvSpPr>
        <p:spPr>
          <a:xfrm>
            <a:off x="1303800" y="1990050"/>
            <a:ext cx="52182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Heeft een Next zoals alle Tracks</a:t>
            </a:r>
            <a:endParaRPr/>
          </a:p>
          <a:p>
            <a:pPr indent="-311150" lvl="0" marL="457200" rtl="0" algn="l">
              <a:spcBef>
                <a:spcPts val="0"/>
              </a:spcBef>
              <a:spcAft>
                <a:spcPts val="0"/>
              </a:spcAft>
              <a:buSzPts val="1300"/>
              <a:buChar char="-"/>
            </a:pPr>
            <a:r>
              <a:rPr lang="en-GB"/>
              <a:t>De 2 mogelijke next velden worden in de constructor meegegeven</a:t>
            </a:r>
            <a:endParaRPr/>
          </a:p>
          <a:p>
            <a:pPr indent="-311150" lvl="0" marL="457200" rtl="0" algn="l">
              <a:spcBef>
                <a:spcPts val="0"/>
              </a:spcBef>
              <a:spcAft>
                <a:spcPts val="0"/>
              </a:spcAft>
              <a:buSzPts val="1300"/>
              <a:buChar char="-"/>
            </a:pPr>
            <a:r>
              <a:rPr lang="en-GB"/>
              <a:t>SwitchSwitch() handelt het wisselen af</a:t>
            </a:r>
            <a:endParaRPr/>
          </a:p>
        </p:txBody>
      </p:sp>
      <p:pic>
        <p:nvPicPr>
          <p:cNvPr id="357" name="Google Shape;357;p24"/>
          <p:cNvPicPr preferRelativeResize="0"/>
          <p:nvPr/>
        </p:nvPicPr>
        <p:blipFill>
          <a:blip r:embed="rId3">
            <a:alphaModFix/>
          </a:blip>
          <a:stretch>
            <a:fillRect/>
          </a:stretch>
        </p:blipFill>
        <p:spPr>
          <a:xfrm>
            <a:off x="6561763" y="997263"/>
            <a:ext cx="1895475" cy="2943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Datastructuur</a:t>
            </a:r>
            <a:endParaRPr/>
          </a:p>
        </p:txBody>
      </p:sp>
      <p:sp>
        <p:nvSpPr>
          <p:cNvPr id="363" name="Google Shape;363;p2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64" name="Google Shape;364;p25"/>
          <p:cNvPicPr preferRelativeResize="0"/>
          <p:nvPr/>
        </p:nvPicPr>
        <p:blipFill>
          <a:blip r:embed="rId3">
            <a:alphaModFix/>
          </a:blip>
          <a:stretch>
            <a:fillRect/>
          </a:stretch>
        </p:blipFill>
        <p:spPr>
          <a:xfrm>
            <a:off x="0" y="1486984"/>
            <a:ext cx="9144000" cy="3218832"/>
          </a:xfrm>
          <a:prstGeom prst="rect">
            <a:avLst/>
          </a:prstGeom>
          <a:noFill/>
          <a:ln>
            <a:noFill/>
          </a:ln>
        </p:spPr>
      </p:pic>
      <p:sp>
        <p:nvSpPr>
          <p:cNvPr id="365" name="Google Shape;365;p25"/>
          <p:cNvSpPr/>
          <p:nvPr/>
        </p:nvSpPr>
        <p:spPr>
          <a:xfrm>
            <a:off x="4721725" y="1448400"/>
            <a:ext cx="833100" cy="37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5"/>
          <p:cNvSpPr/>
          <p:nvPr/>
        </p:nvSpPr>
        <p:spPr>
          <a:xfrm>
            <a:off x="2281800" y="3174725"/>
            <a:ext cx="833100" cy="37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5"/>
          <p:cNvSpPr/>
          <p:nvPr/>
        </p:nvSpPr>
        <p:spPr>
          <a:xfrm>
            <a:off x="1354075" y="4335325"/>
            <a:ext cx="833100" cy="37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par>
                                <p:cTn fill="hold" nodeType="with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Polymorfisme</a:t>
            </a:r>
            <a:endParaRPr/>
          </a:p>
        </p:txBody>
      </p:sp>
      <p:sp>
        <p:nvSpPr>
          <p:cNvPr id="373" name="Google Shape;373;p26"/>
          <p:cNvSpPr txBox="1"/>
          <p:nvPr>
            <p:ph idx="1" type="body"/>
          </p:nvPr>
        </p:nvSpPr>
        <p:spPr>
          <a:xfrm>
            <a:off x="1303800" y="1990050"/>
            <a:ext cx="24768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Track voor alle tracks</a:t>
            </a:r>
            <a:endParaRPr/>
          </a:p>
          <a:p>
            <a:pPr indent="0" lvl="0" marL="0" rtl="0" algn="l">
              <a:spcBef>
                <a:spcPts val="1600"/>
              </a:spcBef>
              <a:spcAft>
                <a:spcPts val="0"/>
              </a:spcAft>
              <a:buNone/>
            </a:pPr>
            <a:r>
              <a:rPr lang="en-GB"/>
              <a:t>Dus AbstractSwitch erft ook over van Track</a:t>
            </a:r>
            <a:endParaRPr/>
          </a:p>
          <a:p>
            <a:pPr indent="0" lvl="0" marL="0" rtl="0" algn="l">
              <a:spcBef>
                <a:spcPts val="1600"/>
              </a:spcBef>
              <a:spcAft>
                <a:spcPts val="1600"/>
              </a:spcAft>
              <a:buNone/>
            </a:pPr>
            <a:r>
              <a:rPr lang="en-GB"/>
              <a:t>Movable voor boten en karretjes</a:t>
            </a:r>
            <a:endParaRPr/>
          </a:p>
        </p:txBody>
      </p:sp>
      <p:pic>
        <p:nvPicPr>
          <p:cNvPr id="374" name="Google Shape;374;p26"/>
          <p:cNvPicPr preferRelativeResize="0"/>
          <p:nvPr/>
        </p:nvPicPr>
        <p:blipFill>
          <a:blip r:embed="rId3">
            <a:alphaModFix/>
          </a:blip>
          <a:stretch>
            <a:fillRect/>
          </a:stretch>
        </p:blipFill>
        <p:spPr>
          <a:xfrm>
            <a:off x="4078200" y="759175"/>
            <a:ext cx="5065800" cy="4203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Polymorfisme</a:t>
            </a:r>
            <a:endParaRPr/>
          </a:p>
        </p:txBody>
      </p:sp>
      <p:sp>
        <p:nvSpPr>
          <p:cNvPr id="380" name="Google Shape;380;p2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81" name="Google Shape;381;p27"/>
          <p:cNvPicPr preferRelativeResize="0"/>
          <p:nvPr/>
        </p:nvPicPr>
        <p:blipFill>
          <a:blip r:embed="rId3">
            <a:alphaModFix/>
          </a:blip>
          <a:stretch>
            <a:fillRect/>
          </a:stretch>
        </p:blipFill>
        <p:spPr>
          <a:xfrm>
            <a:off x="1303788" y="1597875"/>
            <a:ext cx="3076575" cy="2876550"/>
          </a:xfrm>
          <a:prstGeom prst="rect">
            <a:avLst/>
          </a:prstGeom>
          <a:noFill/>
          <a:ln>
            <a:noFill/>
          </a:ln>
        </p:spPr>
      </p:pic>
      <p:pic>
        <p:nvPicPr>
          <p:cNvPr id="382" name="Google Shape;382;p27"/>
          <p:cNvPicPr preferRelativeResize="0"/>
          <p:nvPr/>
        </p:nvPicPr>
        <p:blipFill>
          <a:blip r:embed="rId4">
            <a:alphaModFix/>
          </a:blip>
          <a:stretch>
            <a:fillRect/>
          </a:stretch>
        </p:blipFill>
        <p:spPr>
          <a:xfrm>
            <a:off x="4931675" y="816825"/>
            <a:ext cx="3124200" cy="3657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Polymorfisme</a:t>
            </a:r>
            <a:endParaRPr/>
          </a:p>
        </p:txBody>
      </p:sp>
      <p:sp>
        <p:nvSpPr>
          <p:cNvPr id="388" name="Google Shape;388;p2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89" name="Google Shape;389;p28"/>
          <p:cNvPicPr preferRelativeResize="0"/>
          <p:nvPr/>
        </p:nvPicPr>
        <p:blipFill>
          <a:blip r:embed="rId3">
            <a:alphaModFix/>
          </a:blip>
          <a:stretch>
            <a:fillRect/>
          </a:stretch>
        </p:blipFill>
        <p:spPr>
          <a:xfrm>
            <a:off x="167992" y="1887200"/>
            <a:ext cx="4171407" cy="2644450"/>
          </a:xfrm>
          <a:prstGeom prst="rect">
            <a:avLst/>
          </a:prstGeom>
          <a:noFill/>
          <a:ln>
            <a:noFill/>
          </a:ln>
        </p:spPr>
      </p:pic>
      <p:pic>
        <p:nvPicPr>
          <p:cNvPr id="390" name="Google Shape;390;p28"/>
          <p:cNvPicPr preferRelativeResize="0"/>
          <p:nvPr/>
        </p:nvPicPr>
        <p:blipFill>
          <a:blip r:embed="rId4">
            <a:alphaModFix/>
          </a:blip>
          <a:stretch>
            <a:fillRect/>
          </a:stretch>
        </p:blipFill>
        <p:spPr>
          <a:xfrm>
            <a:off x="4520563" y="1887188"/>
            <a:ext cx="4505325" cy="1838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97" name="Google Shape;397;p29"/>
          <p:cNvPicPr preferRelativeResize="0"/>
          <p:nvPr/>
        </p:nvPicPr>
        <p:blipFill>
          <a:blip r:embed="rId3">
            <a:alphaModFix/>
          </a:blip>
          <a:stretch>
            <a:fillRect/>
          </a:stretch>
        </p:blipFill>
        <p:spPr>
          <a:xfrm>
            <a:off x="1749670" y="0"/>
            <a:ext cx="613876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04" name="Google Shape;404;p30"/>
          <p:cNvPicPr preferRelativeResize="0"/>
          <p:nvPr/>
        </p:nvPicPr>
        <p:blipFill>
          <a:blip r:embed="rId3">
            <a:alphaModFix/>
          </a:blip>
          <a:stretch>
            <a:fillRect/>
          </a:stretch>
        </p:blipFill>
        <p:spPr>
          <a:xfrm>
            <a:off x="1314450" y="766763"/>
            <a:ext cx="6819900" cy="3914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Architectuur</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5" name="Google Shape;285;p14"/>
          <p:cNvPicPr preferRelativeResize="0"/>
          <p:nvPr/>
        </p:nvPicPr>
        <p:blipFill>
          <a:blip r:embed="rId3">
            <a:alphaModFix/>
          </a:blip>
          <a:stretch>
            <a:fillRect/>
          </a:stretch>
        </p:blipFill>
        <p:spPr>
          <a:xfrm>
            <a:off x="217584" y="0"/>
            <a:ext cx="8824631" cy="5143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Presentatie laag</a:t>
            </a:r>
            <a:endParaRPr/>
          </a:p>
        </p:txBody>
      </p:sp>
      <p:sp>
        <p:nvSpPr>
          <p:cNvPr id="291" name="Google Shape;291;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2" name="Google Shape;292;p15"/>
          <p:cNvPicPr preferRelativeResize="0"/>
          <p:nvPr/>
        </p:nvPicPr>
        <p:blipFill>
          <a:blip r:embed="rId3">
            <a:alphaModFix/>
          </a:blip>
          <a:stretch>
            <a:fillRect/>
          </a:stretch>
        </p:blipFill>
        <p:spPr>
          <a:xfrm>
            <a:off x="1303800" y="1990050"/>
            <a:ext cx="3695700" cy="190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Proces laag</a:t>
            </a:r>
            <a:endParaRPr/>
          </a:p>
        </p:txBody>
      </p:sp>
      <p:sp>
        <p:nvSpPr>
          <p:cNvPr id="298" name="Google Shape;298;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9" name="Google Shape;299;p16"/>
          <p:cNvPicPr preferRelativeResize="0"/>
          <p:nvPr/>
        </p:nvPicPr>
        <p:blipFill>
          <a:blip r:embed="rId3">
            <a:alphaModFix/>
          </a:blip>
          <a:stretch>
            <a:fillRect/>
          </a:stretch>
        </p:blipFill>
        <p:spPr>
          <a:xfrm>
            <a:off x="1410300" y="1187350"/>
            <a:ext cx="6924001" cy="388929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Model laag</a:t>
            </a:r>
            <a:endParaRPr/>
          </a:p>
        </p:txBody>
      </p:sp>
      <p:sp>
        <p:nvSpPr>
          <p:cNvPr id="305" name="Google Shape;305;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6" name="Google Shape;306;p17"/>
          <p:cNvPicPr preferRelativeResize="0"/>
          <p:nvPr/>
        </p:nvPicPr>
        <p:blipFill>
          <a:blip r:embed="rId3">
            <a:alphaModFix/>
          </a:blip>
          <a:stretch>
            <a:fillRect/>
          </a:stretch>
        </p:blipFill>
        <p:spPr>
          <a:xfrm>
            <a:off x="1183000" y="1364100"/>
            <a:ext cx="7864501" cy="3653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5709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Model - Switches</a:t>
            </a:r>
            <a:endParaRPr/>
          </a:p>
        </p:txBody>
      </p:sp>
      <p:sp>
        <p:nvSpPr>
          <p:cNvPr id="312" name="Google Shape;312;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3" name="Google Shape;313;p18"/>
          <p:cNvPicPr preferRelativeResize="0"/>
          <p:nvPr/>
        </p:nvPicPr>
        <p:blipFill>
          <a:blip r:embed="rId3">
            <a:alphaModFix/>
          </a:blip>
          <a:stretch>
            <a:fillRect/>
          </a:stretch>
        </p:blipFill>
        <p:spPr>
          <a:xfrm>
            <a:off x="1303800" y="1284125"/>
            <a:ext cx="5692475" cy="3728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pic>
        <p:nvPicPr>
          <p:cNvPr id="318" name="Google Shape;318;p19"/>
          <p:cNvPicPr preferRelativeResize="0"/>
          <p:nvPr/>
        </p:nvPicPr>
        <p:blipFill>
          <a:blip r:embed="rId3">
            <a:alphaModFix/>
          </a:blip>
          <a:stretch>
            <a:fillRect/>
          </a:stretch>
        </p:blipFill>
        <p:spPr>
          <a:xfrm>
            <a:off x="2265224" y="903200"/>
            <a:ext cx="5862226" cy="4240300"/>
          </a:xfrm>
          <a:prstGeom prst="rect">
            <a:avLst/>
          </a:prstGeom>
          <a:noFill/>
          <a:ln>
            <a:noFill/>
          </a:ln>
        </p:spPr>
      </p:pic>
      <p:sp>
        <p:nvSpPr>
          <p:cNvPr id="319" name="Google Shape;319;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20" name="Google Shape;320;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Model - Tracks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6" name="Google Shape;326;p20"/>
          <p:cNvPicPr preferRelativeResize="0"/>
          <p:nvPr/>
        </p:nvPicPr>
        <p:blipFill>
          <a:blip r:embed="rId3">
            <a:alphaModFix/>
          </a:blip>
          <a:stretch>
            <a:fillRect/>
          </a:stretch>
        </p:blipFill>
        <p:spPr>
          <a:xfrm>
            <a:off x="3833063" y="494925"/>
            <a:ext cx="5057775" cy="4400550"/>
          </a:xfrm>
          <a:prstGeom prst="rect">
            <a:avLst/>
          </a:prstGeom>
          <a:noFill/>
          <a:ln>
            <a:noFill/>
          </a:ln>
        </p:spPr>
      </p:pic>
      <p:sp>
        <p:nvSpPr>
          <p:cNvPr id="327" name="Google Shape;327;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Model - Movables</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Datastructuur</a:t>
            </a:r>
            <a:endParaRPr/>
          </a:p>
        </p:txBody>
      </p:sp>
      <p:sp>
        <p:nvSpPr>
          <p:cNvPr id="333" name="Google Shape;333;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34" name="Google Shape;334;p21"/>
          <p:cNvPicPr preferRelativeResize="0"/>
          <p:nvPr/>
        </p:nvPicPr>
        <p:blipFill>
          <a:blip r:embed="rId3">
            <a:alphaModFix/>
          </a:blip>
          <a:stretch>
            <a:fillRect/>
          </a:stretch>
        </p:blipFill>
        <p:spPr>
          <a:xfrm>
            <a:off x="0" y="1477384"/>
            <a:ext cx="9144000" cy="321883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