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4840-93A1-4303-ACA5-D2663DB714D1}" type="datetimeFigureOut">
              <a:rPr lang="nl-NL" smtClean="0"/>
              <a:t>7-10-2018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A8DF-C59C-44AF-A6D2-630B1FE728B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7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Controller klasse vormt het hart van de applicatie, en is de gateway naar de </a:t>
            </a:r>
            <a:r>
              <a:rPr lang="nl-NL" dirty="0" err="1"/>
              <a:t>Maze</a:t>
            </a:r>
            <a:r>
              <a:rPr lang="nl-NL" dirty="0"/>
              <a:t> klasse, de koning van de modelklassen. De belangrijkste link in de modelklassen is die van </a:t>
            </a:r>
            <a:r>
              <a:rPr lang="nl-NL" dirty="0" err="1"/>
              <a:t>Tile</a:t>
            </a:r>
            <a:r>
              <a:rPr lang="nl-NL" dirty="0"/>
              <a:t> naar </a:t>
            </a:r>
            <a:r>
              <a:rPr lang="nl-NL" dirty="0" err="1"/>
              <a:t>Movable</a:t>
            </a:r>
            <a:r>
              <a:rPr lang="nl-NL" dirty="0"/>
              <a:t>. Deze link geeft aan dat iedere </a:t>
            </a:r>
            <a:r>
              <a:rPr lang="nl-NL" dirty="0" err="1"/>
              <a:t>Tile</a:t>
            </a:r>
            <a:r>
              <a:rPr lang="nl-NL" dirty="0"/>
              <a:t> een </a:t>
            </a:r>
            <a:r>
              <a:rPr lang="nl-NL" dirty="0" err="1"/>
              <a:t>Movable</a:t>
            </a:r>
            <a:r>
              <a:rPr lang="nl-NL" dirty="0"/>
              <a:t> KAN hebben. Er zijn 3 hoofddomeinklassen: </a:t>
            </a:r>
            <a:r>
              <a:rPr lang="nl-NL" dirty="0" err="1"/>
              <a:t>Maze</a:t>
            </a:r>
            <a:r>
              <a:rPr lang="nl-NL" dirty="0"/>
              <a:t>, </a:t>
            </a:r>
            <a:r>
              <a:rPr lang="nl-NL" dirty="0" err="1"/>
              <a:t>Tile</a:t>
            </a:r>
            <a:r>
              <a:rPr lang="nl-NL" dirty="0"/>
              <a:t> en </a:t>
            </a:r>
            <a:r>
              <a:rPr lang="nl-NL" dirty="0" err="1"/>
              <a:t>Movable</a:t>
            </a:r>
            <a:r>
              <a:rPr lang="nl-NL" dirty="0"/>
              <a:t>. </a:t>
            </a:r>
            <a:r>
              <a:rPr lang="nl-NL" dirty="0" err="1"/>
              <a:t>Tile</a:t>
            </a:r>
            <a:r>
              <a:rPr lang="nl-NL" dirty="0"/>
              <a:t> en </a:t>
            </a:r>
            <a:r>
              <a:rPr lang="nl-NL" dirty="0" err="1"/>
              <a:t>Movable</a:t>
            </a:r>
            <a:r>
              <a:rPr lang="nl-NL" dirty="0"/>
              <a:t> zijn abstract.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39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Quadruple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4A8DF-C59C-44AF-A6D2-630B1FE728B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55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0251-6118-40B6-BF2D-B2BEF111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B2F6FA-0E33-412D-8E55-2FFD1A3CF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cap="none" dirty="0">
                <a:latin typeface="Calibri" panose="020F0502020204030204" pitchFamily="34" charset="0"/>
                <a:cs typeface="Calibri" panose="020F0502020204030204" pitchFamily="34" charset="0"/>
              </a:rPr>
              <a:t>Door Marijn Oomens &amp; Gijs Verwiel</a:t>
            </a:r>
          </a:p>
        </p:txBody>
      </p:sp>
    </p:spTree>
    <p:extLst>
      <p:ext uri="{BB962C8B-B14F-4D97-AF65-F5344CB8AC3E}">
        <p14:creationId xmlns:p14="http://schemas.microsoft.com/office/powerpoint/2010/main" val="30400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510E77-3DB8-48D6-882A-B2852DC8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Architectuur</a:t>
            </a:r>
            <a:br>
              <a:rPr lang="nl-NL" sz="3200">
                <a:solidFill>
                  <a:srgbClr val="FFFFFF"/>
                </a:solidFill>
              </a:rPr>
            </a:br>
            <a:r>
              <a:rPr lang="nl-NL" sz="3200">
                <a:solidFill>
                  <a:srgbClr val="FFFFFF"/>
                </a:solidFill>
              </a:rPr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58D1B-DD2C-415F-B1D2-F60CC65E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Views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Proces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Modelklassen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76AF1021-3A94-49A6-9C49-FB8E1D405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992" y="643467"/>
            <a:ext cx="649161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24D9C8-03AC-45E0-A1B3-96109D98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Datastructuur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361A-4492-490A-99D7-0B0238D3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Iedere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heeft weet van maximaal 4 andere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om zich heen</a:t>
            </a:r>
          </a:p>
          <a:p>
            <a:r>
              <a:rPr lang="nl-NL" sz="1400" dirty="0">
                <a:solidFill>
                  <a:srgbClr val="FFFFFF"/>
                </a:solidFill>
              </a:rPr>
              <a:t>Ook weet een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of er een </a:t>
            </a:r>
            <a:r>
              <a:rPr lang="nl-NL" sz="1400" dirty="0" err="1">
                <a:solidFill>
                  <a:srgbClr val="FFFFFF"/>
                </a:solidFill>
              </a:rPr>
              <a:t>Movable</a:t>
            </a:r>
            <a:r>
              <a:rPr lang="nl-NL" sz="1400" dirty="0">
                <a:solidFill>
                  <a:srgbClr val="FFFFFF"/>
                </a:solidFill>
              </a:rPr>
              <a:t> object op hem staat (stond hier als </a:t>
            </a:r>
            <a:r>
              <a:rPr lang="nl-NL" sz="1400" dirty="0" err="1">
                <a:solidFill>
                  <a:srgbClr val="FFFFFF"/>
                </a:solidFill>
              </a:rPr>
              <a:t>association</a:t>
            </a:r>
            <a:r>
              <a:rPr lang="nl-NL" sz="1400" dirty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732FE9-3C4D-442C-9B89-E26EA63C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24" y="643467"/>
            <a:ext cx="368555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963406-4755-40D5-9DAD-4269320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Datastructuur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97A63-E6B0-415D-B2AF-445288D9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Maze</a:t>
            </a:r>
            <a:r>
              <a:rPr lang="nl-NL" sz="1400" dirty="0">
                <a:solidFill>
                  <a:srgbClr val="FFFFFF"/>
                </a:solidFill>
              </a:rPr>
              <a:t> heeft een referentie naar </a:t>
            </a:r>
            <a:r>
              <a:rPr lang="nl-NL" sz="1400" dirty="0" err="1">
                <a:solidFill>
                  <a:srgbClr val="FFFFFF"/>
                </a:solidFill>
              </a:rPr>
              <a:t>OriginPoint</a:t>
            </a:r>
            <a:r>
              <a:rPr lang="nl-NL" sz="1400" dirty="0">
                <a:solidFill>
                  <a:srgbClr val="FFFFFF"/>
                </a:solidFill>
              </a:rPr>
              <a:t> (een </a:t>
            </a:r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)</a:t>
            </a:r>
          </a:p>
          <a:p>
            <a:r>
              <a:rPr lang="nl-NL" sz="1400" dirty="0">
                <a:solidFill>
                  <a:srgbClr val="FFFFFF"/>
                </a:solidFill>
              </a:rPr>
              <a:t>Alle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hebben connecties</a:t>
            </a:r>
          </a:p>
          <a:p>
            <a:r>
              <a:rPr lang="nl-NL" sz="1400" dirty="0">
                <a:solidFill>
                  <a:srgbClr val="FFFFFF"/>
                </a:solidFill>
              </a:rPr>
              <a:t>Hiernaast zijn er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 weggelaten (abstractie). Elk level heeft een andere hoeveelheid </a:t>
            </a:r>
            <a:r>
              <a:rPr lang="nl-NL" sz="1400" dirty="0" err="1">
                <a:solidFill>
                  <a:srgbClr val="FFFFFF"/>
                </a:solidFill>
              </a:rPr>
              <a:t>Tiles</a:t>
            </a:r>
            <a:r>
              <a:rPr lang="nl-NL" sz="1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018B1FD5-8366-4D78-95B0-6A53828E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32" y="643467"/>
            <a:ext cx="568133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2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18F4E-ED39-4B1B-A9A8-6F9176A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92967E-9127-41FE-94E2-15F269B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Tile</a:t>
            </a:r>
            <a:r>
              <a:rPr lang="nl-NL" sz="1400" dirty="0">
                <a:solidFill>
                  <a:srgbClr val="FFFFFF"/>
                </a:solidFill>
              </a:rPr>
              <a:t> (abstracte klasse)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9B1F5D-2219-4291-84B0-8C28C483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45781"/>
            <a:ext cx="6844045" cy="49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0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18F4E-ED39-4B1B-A9A8-6F9176AD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92967E-9127-41FE-94E2-15F269B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 err="1">
                <a:solidFill>
                  <a:srgbClr val="FFFFFF"/>
                </a:solidFill>
              </a:rPr>
              <a:t>Movable</a:t>
            </a:r>
            <a:r>
              <a:rPr lang="nl-NL" sz="1400" dirty="0">
                <a:solidFill>
                  <a:srgbClr val="FFFFFF"/>
                </a:solidFill>
              </a:rPr>
              <a:t> (abstracte klasse)</a:t>
            </a:r>
          </a:p>
          <a:p>
            <a:pPr marL="0" indent="0">
              <a:buNone/>
            </a:pPr>
            <a:endParaRPr lang="nl-NL" sz="1400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1A4CF2-868F-46B8-8EB0-A93DF560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07" y="643467"/>
            <a:ext cx="6361786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603112-6BBE-4811-8554-E7C6371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Sequence</a:t>
            </a:r>
            <a:br>
              <a:rPr lang="nl-NL" sz="3200" dirty="0">
                <a:solidFill>
                  <a:srgbClr val="FFFFFF"/>
                </a:solidFill>
              </a:rPr>
            </a:br>
            <a:r>
              <a:rPr lang="nl-NL" sz="3200" dirty="0">
                <a:solidFill>
                  <a:srgbClr val="FFFFFF"/>
                </a:solidFill>
              </a:rPr>
              <a:t>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D4CC2-51A2-4829-90C4-822429BB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NL" sz="1400" dirty="0">
                <a:solidFill>
                  <a:srgbClr val="FFFFFF"/>
                </a:solidFill>
              </a:rPr>
              <a:t>Spelverloop</a:t>
            </a:r>
          </a:p>
          <a:p>
            <a:r>
              <a:rPr lang="nl-NL" sz="1400" dirty="0">
                <a:solidFill>
                  <a:srgbClr val="FFFFFF"/>
                </a:solidFill>
              </a:rPr>
              <a:t>Loop sterk vereenvoudigd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51553257-C072-47DC-9319-D71C9BAA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40" y="922896"/>
            <a:ext cx="7509722" cy="46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Breedbeeld</PresentationFormat>
  <Paragraphs>24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Sokoban</vt:lpstr>
      <vt:lpstr>Architectuur structuur</vt:lpstr>
      <vt:lpstr>Datastructuur</vt:lpstr>
      <vt:lpstr>Datastructuur</vt:lpstr>
      <vt:lpstr>polymorfisme</vt:lpstr>
      <vt:lpstr>polymorfisme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Gijs Verwiel</dc:creator>
  <cp:lastModifiedBy>Gijs Verwiel</cp:lastModifiedBy>
  <cp:revision>1</cp:revision>
  <dcterms:created xsi:type="dcterms:W3CDTF">2018-10-07T17:47:22Z</dcterms:created>
  <dcterms:modified xsi:type="dcterms:W3CDTF">2018-10-07T17:47:45Z</dcterms:modified>
</cp:coreProperties>
</file>