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6E0"/>
    <a:srgbClr val="EEEEEE"/>
    <a:srgbClr val="EDEDED"/>
    <a:srgbClr val="F5F5F5"/>
    <a:srgbClr val="C0312D"/>
    <a:srgbClr val="CE706D"/>
    <a:srgbClr val="B92D29"/>
    <a:srgbClr val="C22F2B"/>
    <a:srgbClr val="CD403C"/>
    <a:srgbClr val="D75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75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0914D-E348-44FB-B3BD-4E7689E32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E737B2-8889-47FF-8345-F0E85AC9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4E84C7-0156-445A-9829-9901CF97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50FF5A-436C-4EC2-B598-27515C04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ECE127-D19E-49C2-9E11-43F7B8FD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9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1700-BC24-4BCD-A711-BA11C577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B58F693-9A74-49B1-AC9A-10C6414A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DE4435-C07A-4446-8D7C-933737D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EEF0D9-6141-4D9E-ADF7-8EE8450E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9B4153-A86E-464D-BA0F-3B5428D2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2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1FE317-1CA3-4026-BDD7-83D3B4945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E8353F-2C25-417C-86F9-2DC6BA93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4624C-4DD1-45F1-8D53-E44FACF2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2A202A-4867-4FF8-A312-6BBE1455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DD779C-21BA-4F34-8F08-A9792BD7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4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0D68-7BA7-41EA-B1E9-19AEA305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303C9F-7FF0-4153-9445-46E043CE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9F404B-5E27-4241-B0D4-E02C5C24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052572-434E-4B4A-9345-B3D7F3DE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DBB91D-AFE8-4096-BD8E-DC254E80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46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A195A-F8C3-48FD-AE6B-A8A8ED75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A3EFB0-500D-485F-AFF1-AE12F396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12FC4D-0E79-4FE9-B742-83FC5EB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1DD68E-2A29-4094-A8D7-1B5CD857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FA96F9-614A-46AF-8C2A-263F21D6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41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62AA2-3A85-4D8F-A40A-CED72D1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91933F-E5C7-4FC6-B07A-E48713311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553E43E-DE44-4122-B09C-E7BC81FC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0BE9E3-0DA0-43FC-BE1B-AA478861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338DAF-DB51-4299-8F5F-5160FDFB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128EB9-AA8B-4471-B471-68F857E8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23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789D0-53AA-4156-9B5A-9E9A6FA7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D10042-0EB7-445D-B6DF-44CC3B6D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A4CD0D-C4FA-4C3F-8A9E-21EF8E37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814FB0F-DD1C-4BF0-818F-23BAEF9BA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0A19713-AB29-447B-BACA-73C3FA99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BE3263-914C-40BC-B82B-B083198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E63FB80-12D5-4276-8EF8-9A4DA2BA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0C3511-F358-439F-8338-BB06BE1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4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CC32-E2A7-4EDE-B21B-BF0F05C2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B1A398-80BA-4A9D-AEDF-FD51B1BE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5A6727-3A7D-4866-9B0F-41BAEAD1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8452C6-1491-4D6E-87F3-FCAB533D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0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2F34221-7975-4F1E-A5A7-8BEA6378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728B1A1-D72C-4D59-BC1C-DF0E6FD9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D4E620-5BBA-4CF7-8048-5FE877B2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08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54FE2-C00A-4FA5-9E8F-F0ACBB96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0E9EEC-4F5A-4597-8DFD-1356D140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72683C-F13E-4454-B8C1-1C313588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414D00-E7F4-4189-B091-4EDAD462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F1141B-90E6-4CD1-9D8F-814E069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053933F-B310-4748-B25D-7195A848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7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409D5-D64D-4321-A483-6005480A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1EF4E95-27C6-45E8-A2BA-4B27CA37E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B9DFF6-A269-4ACE-8306-CD4FB184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86FB75-9F24-4B2B-B22E-FC81874E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E4F316-6883-4C76-8DEC-7407F774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B2645C8-B8B6-4E3D-A3D5-C5EFF9E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67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C169B05-1510-4E46-BBD4-3D6AE1A5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003C09-9A02-4C76-8063-A9EFC91A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6D778C-4CFF-43F9-816D-6E21FD79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4AF9-BA11-468B-A029-F8C33A56F1EC}" type="datetimeFigureOut">
              <a:rPr lang="nl-NL" smtClean="0"/>
              <a:t>11-1-2020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760F67-1EC6-4B6A-80FD-B3CCA83BC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B01E99-4BD8-4E96-BB1D-2C70A362F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0F67-059A-41FB-8910-4DEF127F9A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94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al 4">
            <a:extLst>
              <a:ext uri="{FF2B5EF4-FFF2-40B4-BE49-F238E27FC236}">
                <a16:creationId xmlns:a16="http://schemas.microsoft.com/office/drawing/2014/main" id="{96ACD48A-4E91-4E66-A163-36FD20B1DAED}"/>
              </a:ext>
            </a:extLst>
          </p:cNvPr>
          <p:cNvSpPr/>
          <p:nvPr/>
        </p:nvSpPr>
        <p:spPr>
          <a:xfrm>
            <a:off x="622300" y="1127125"/>
            <a:ext cx="209550" cy="209550"/>
          </a:xfrm>
          <a:prstGeom prst="ellipse">
            <a:avLst/>
          </a:prstGeom>
          <a:solidFill>
            <a:srgbClr val="65B6E0"/>
          </a:solidFill>
          <a:ln>
            <a:solidFill>
              <a:srgbClr val="65B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22602B1-9FC9-409F-BD67-C78DE7DC9F0E}"/>
              </a:ext>
            </a:extLst>
          </p:cNvPr>
          <p:cNvSpPr/>
          <p:nvPr/>
        </p:nvSpPr>
        <p:spPr>
          <a:xfrm>
            <a:off x="965200" y="1127125"/>
            <a:ext cx="209550" cy="209550"/>
          </a:xfrm>
          <a:prstGeom prst="ellipse">
            <a:avLst/>
          </a:prstGeom>
          <a:noFill/>
          <a:ln>
            <a:solidFill>
              <a:srgbClr val="65B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1920C2A-7757-461B-B2CC-926E2BEB9922}"/>
              </a:ext>
            </a:extLst>
          </p:cNvPr>
          <p:cNvSpPr/>
          <p:nvPr/>
        </p:nvSpPr>
        <p:spPr>
          <a:xfrm>
            <a:off x="1308100" y="1127125"/>
            <a:ext cx="209550" cy="20955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E3E29A9-D9E5-47B7-8B4C-2733A9B7C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725" y="1527175"/>
            <a:ext cx="112500" cy="18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897D882-342F-4739-9B25-B9DCD8545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25" y="1527175"/>
            <a:ext cx="112500" cy="18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8B7C176-EA97-4926-9771-035CDCE8B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200" y="2232025"/>
            <a:ext cx="112500" cy="18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80F462-C650-4375-A535-2BE021BF94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825" y="2232025"/>
            <a:ext cx="112500" cy="180000"/>
          </a:xfrm>
          <a:prstGeom prst="rect">
            <a:avLst/>
          </a:prstGeom>
        </p:spPr>
      </p:pic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1F1F93B3-732B-45C5-8457-702887A5413C}"/>
              </a:ext>
            </a:extLst>
          </p:cNvPr>
          <p:cNvSpPr/>
          <p:nvPr/>
        </p:nvSpPr>
        <p:spPr>
          <a:xfrm>
            <a:off x="1709234" y="1117135"/>
            <a:ext cx="484981" cy="223044"/>
          </a:xfrm>
          <a:prstGeom prst="roundRect">
            <a:avLst/>
          </a:prstGeom>
          <a:gradFill flip="none" rotWithShape="1">
            <a:gsLst>
              <a:gs pos="0">
                <a:srgbClr val="265A88"/>
              </a:gs>
              <a:gs pos="48000">
                <a:srgbClr val="2D6AA0"/>
              </a:gs>
              <a:gs pos="100000">
                <a:srgbClr val="3178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8840A3EC-96A7-4982-B28B-F5654B8E72A9}"/>
              </a:ext>
            </a:extLst>
          </p:cNvPr>
          <p:cNvSpPr/>
          <p:nvPr/>
        </p:nvSpPr>
        <p:spPr>
          <a:xfrm>
            <a:off x="1709233" y="1376113"/>
            <a:ext cx="484981" cy="223044"/>
          </a:xfrm>
          <a:prstGeom prst="roundRect">
            <a:avLst/>
          </a:prstGeom>
          <a:gradFill flip="none" rotWithShape="1">
            <a:gsLst>
              <a:gs pos="0">
                <a:srgbClr val="419841"/>
              </a:gs>
              <a:gs pos="48000">
                <a:srgbClr val="4FA84F"/>
              </a:gs>
              <a:gs pos="100000">
                <a:srgbClr val="5AB55A"/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4D0BCF9D-551D-4CBC-A4C5-F940A4FE8779}"/>
              </a:ext>
            </a:extLst>
          </p:cNvPr>
          <p:cNvSpPr/>
          <p:nvPr/>
        </p:nvSpPr>
        <p:spPr>
          <a:xfrm>
            <a:off x="1709232" y="1635091"/>
            <a:ext cx="484981" cy="223044"/>
          </a:xfrm>
          <a:prstGeom prst="roundRect">
            <a:avLst/>
          </a:prstGeom>
          <a:gradFill flip="none" rotWithShape="1">
            <a:gsLst>
              <a:gs pos="0">
                <a:srgbClr val="2BACD3"/>
              </a:gs>
              <a:gs pos="48000">
                <a:srgbClr val="43B6D8"/>
              </a:gs>
              <a:gs pos="100000">
                <a:srgbClr val="56BEDD"/>
              </a:gs>
            </a:gsLst>
            <a:lin ang="162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B16FFC77-925A-484A-98DE-724AABC7450C}"/>
              </a:ext>
            </a:extLst>
          </p:cNvPr>
          <p:cNvSpPr/>
          <p:nvPr/>
        </p:nvSpPr>
        <p:spPr>
          <a:xfrm>
            <a:off x="1709232" y="1894069"/>
            <a:ext cx="484981" cy="223044"/>
          </a:xfrm>
          <a:prstGeom prst="roundRect">
            <a:avLst/>
          </a:prstGeom>
          <a:gradFill flip="none" rotWithShape="1">
            <a:gsLst>
              <a:gs pos="0">
                <a:srgbClr val="E1E1E1"/>
              </a:gs>
              <a:gs pos="48000">
                <a:srgbClr val="EFEFEF"/>
              </a:gs>
              <a:gs pos="100000">
                <a:srgbClr val="FDFDFD"/>
              </a:gs>
            </a:gsLst>
            <a:lin ang="16200000" scaled="1"/>
            <a:tileRect/>
          </a:gra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A6982E77-CE45-4C14-B89C-A4D415EC9AC6}"/>
              </a:ext>
            </a:extLst>
          </p:cNvPr>
          <p:cNvSpPr/>
          <p:nvPr/>
        </p:nvSpPr>
        <p:spPr>
          <a:xfrm>
            <a:off x="1709043" y="2153047"/>
            <a:ext cx="484981" cy="223044"/>
          </a:xfrm>
          <a:prstGeom prst="roundRect">
            <a:avLst/>
          </a:prstGeom>
          <a:gradFill flip="none" rotWithShape="1">
            <a:gsLst>
              <a:gs pos="0">
                <a:srgbClr val="EB9419"/>
              </a:gs>
              <a:gs pos="48000">
                <a:srgbClr val="EDA030"/>
              </a:gs>
              <a:gs pos="100000">
                <a:srgbClr val="F0AB4A"/>
              </a:gs>
            </a:gsLst>
            <a:lin ang="16200000" scaled="1"/>
            <a:tileRect/>
          </a:gradFill>
          <a:ln>
            <a:solidFill>
              <a:srgbClr val="E38E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45614C4B-1F65-469D-BA38-C0939B172089}"/>
              </a:ext>
            </a:extLst>
          </p:cNvPr>
          <p:cNvSpPr/>
          <p:nvPr/>
        </p:nvSpPr>
        <p:spPr>
          <a:xfrm>
            <a:off x="1709043" y="2412025"/>
            <a:ext cx="484981" cy="223044"/>
          </a:xfrm>
          <a:prstGeom prst="roundRect">
            <a:avLst/>
          </a:prstGeom>
          <a:gradFill flip="none" rotWithShape="1">
            <a:gsLst>
              <a:gs pos="0">
                <a:srgbClr val="C22F2B"/>
              </a:gs>
              <a:gs pos="48000">
                <a:srgbClr val="CD403C"/>
              </a:gs>
              <a:gs pos="100000">
                <a:srgbClr val="D7504C"/>
              </a:gs>
            </a:gsLst>
            <a:lin ang="16200000" scaled="1"/>
            <a:tileRect/>
          </a:gradFill>
          <a:ln>
            <a:solidFill>
              <a:srgbClr val="C0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E340C52B-CA27-4575-97BF-7E882DB17E06}"/>
              </a:ext>
            </a:extLst>
          </p:cNvPr>
          <p:cNvSpPr/>
          <p:nvPr/>
        </p:nvSpPr>
        <p:spPr>
          <a:xfrm>
            <a:off x="638482" y="3025294"/>
            <a:ext cx="3077004" cy="35798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AC2E375B-B055-4AB8-8D82-046577912592}"/>
              </a:ext>
            </a:extLst>
          </p:cNvPr>
          <p:cNvSpPr/>
          <p:nvPr/>
        </p:nvSpPr>
        <p:spPr>
          <a:xfrm>
            <a:off x="638482" y="3440425"/>
            <a:ext cx="3077004" cy="35798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23AB3704-FE3A-4389-8B6F-6EC7793B06C7}"/>
              </a:ext>
            </a:extLst>
          </p:cNvPr>
          <p:cNvCxnSpPr>
            <a:cxnSpLocks/>
          </p:cNvCxnSpPr>
          <p:nvPr/>
        </p:nvCxnSpPr>
        <p:spPr>
          <a:xfrm flipH="1">
            <a:off x="638482" y="3905250"/>
            <a:ext cx="307700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DA7E3F29-352D-4C99-9763-013F33A49C98}"/>
              </a:ext>
            </a:extLst>
          </p:cNvPr>
          <p:cNvCxnSpPr>
            <a:cxnSpLocks/>
          </p:cNvCxnSpPr>
          <p:nvPr/>
        </p:nvCxnSpPr>
        <p:spPr>
          <a:xfrm flipH="1">
            <a:off x="3897340" y="3004734"/>
            <a:ext cx="1" cy="75708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32C7C195-1925-43B0-BC9A-1BFD1207095C}"/>
              </a:ext>
            </a:extLst>
          </p:cNvPr>
          <p:cNvSpPr txBox="1"/>
          <p:nvPr/>
        </p:nvSpPr>
        <p:spPr>
          <a:xfrm>
            <a:off x="2483325" y="1460657"/>
            <a:ext cx="201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200" dirty="0" err="1">
                <a:latin typeface="Arial" panose="020B0604020202020204" pitchFamily="34" charset="0"/>
                <a:cs typeface="Arial" panose="020B0604020202020204" pitchFamily="34" charset="0"/>
              </a:rPr>
              <a:t>Neue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19CB0B6-08E0-4BAF-B65A-CED7240808A1}"/>
              </a:ext>
            </a:extLst>
          </p:cNvPr>
          <p:cNvSpPr txBox="1"/>
          <p:nvPr/>
        </p:nvSpPr>
        <p:spPr>
          <a:xfrm>
            <a:off x="2353312" y="907801"/>
            <a:ext cx="201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/>
              <a:t>Zorgtoeslag 2019</a:t>
            </a:r>
          </a:p>
        </p:txBody>
      </p: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5875604B-9460-42B2-A86C-9BCDC8D9BA7D}"/>
              </a:ext>
            </a:extLst>
          </p:cNvPr>
          <p:cNvCxnSpPr>
            <a:cxnSpLocks/>
          </p:cNvCxnSpPr>
          <p:nvPr/>
        </p:nvCxnSpPr>
        <p:spPr>
          <a:xfrm flipH="1">
            <a:off x="4040769" y="3004733"/>
            <a:ext cx="1" cy="757081"/>
          </a:xfrm>
          <a:prstGeom prst="line">
            <a:avLst/>
          </a:prstGeom>
          <a:ln w="19050">
            <a:solidFill>
              <a:srgbClr val="65B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2E274EEB-5E3C-4486-BF48-073D84BC92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40" y="2599889"/>
            <a:ext cx="157500" cy="180000"/>
          </a:xfrm>
          <a:prstGeom prst="rect">
            <a:avLst/>
          </a:prstGeom>
        </p:spPr>
      </p:pic>
      <p:sp>
        <p:nvSpPr>
          <p:cNvPr id="73" name="Tekstvak 72">
            <a:extLst>
              <a:ext uri="{FF2B5EF4-FFF2-40B4-BE49-F238E27FC236}">
                <a16:creationId xmlns:a16="http://schemas.microsoft.com/office/drawing/2014/main" id="{749624F0-4177-4541-B06A-EEE224A17FC7}"/>
              </a:ext>
            </a:extLst>
          </p:cNvPr>
          <p:cNvSpPr txBox="1"/>
          <p:nvPr/>
        </p:nvSpPr>
        <p:spPr>
          <a:xfrm>
            <a:off x="4104899" y="4262435"/>
            <a:ext cx="153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nl-NL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FDCF2E4-4379-4630-A7CC-C1D47B284D14}"/>
              </a:ext>
            </a:extLst>
          </p:cNvPr>
          <p:cNvSpPr/>
          <p:nvPr/>
        </p:nvSpPr>
        <p:spPr>
          <a:xfrm>
            <a:off x="823669" y="1547252"/>
            <a:ext cx="3077004" cy="48620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322DD0A-7577-4E40-B850-86188FD656FF}"/>
              </a:ext>
            </a:extLst>
          </p:cNvPr>
          <p:cNvSpPr/>
          <p:nvPr/>
        </p:nvSpPr>
        <p:spPr>
          <a:xfrm>
            <a:off x="823669" y="1204896"/>
            <a:ext cx="3077004" cy="3426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B90695F-9049-4BF1-A299-45ED6F279DE2}"/>
              </a:ext>
            </a:extLst>
          </p:cNvPr>
          <p:cNvCxnSpPr>
            <a:cxnSpLocks/>
          </p:cNvCxnSpPr>
          <p:nvPr/>
        </p:nvCxnSpPr>
        <p:spPr>
          <a:xfrm flipH="1">
            <a:off x="1051372" y="2383928"/>
            <a:ext cx="1" cy="9000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>
            <a:extLst>
              <a:ext uri="{FF2B5EF4-FFF2-40B4-BE49-F238E27FC236}">
                <a16:creationId xmlns:a16="http://schemas.microsoft.com/office/drawing/2014/main" id="{73FCE8D9-0FAD-4401-8D37-F35A9CA32409}"/>
              </a:ext>
            </a:extLst>
          </p:cNvPr>
          <p:cNvSpPr/>
          <p:nvPr/>
        </p:nvSpPr>
        <p:spPr>
          <a:xfrm>
            <a:off x="966884" y="1696550"/>
            <a:ext cx="209550" cy="209550"/>
          </a:xfrm>
          <a:prstGeom prst="ellipse">
            <a:avLst/>
          </a:prstGeom>
          <a:solidFill>
            <a:srgbClr val="65B6E0"/>
          </a:solidFill>
          <a:ln>
            <a:solidFill>
              <a:srgbClr val="65B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nl-NL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425939E-941B-4D39-92E5-E40CC040BC49}"/>
              </a:ext>
            </a:extLst>
          </p:cNvPr>
          <p:cNvSpPr/>
          <p:nvPr/>
        </p:nvSpPr>
        <p:spPr>
          <a:xfrm>
            <a:off x="952693" y="2478700"/>
            <a:ext cx="209550" cy="209550"/>
          </a:xfrm>
          <a:prstGeom prst="ellipse">
            <a:avLst/>
          </a:prstGeom>
          <a:solidFill>
            <a:srgbClr val="65B6E0"/>
          </a:solidFill>
          <a:ln>
            <a:solidFill>
              <a:srgbClr val="65B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nl-NL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2E67FA61-005B-448C-86EE-7E80C6500E57}"/>
              </a:ext>
            </a:extLst>
          </p:cNvPr>
          <p:cNvSpPr/>
          <p:nvPr/>
        </p:nvSpPr>
        <p:spPr>
          <a:xfrm>
            <a:off x="952693" y="2177041"/>
            <a:ext cx="209550" cy="209550"/>
          </a:xfrm>
          <a:prstGeom prst="ellipse">
            <a:avLst/>
          </a:prstGeom>
          <a:noFill/>
          <a:ln w="15875">
            <a:solidFill>
              <a:srgbClr val="65B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E724DA2-B43C-409E-9D61-99E0F0B38E5B}"/>
              </a:ext>
            </a:extLst>
          </p:cNvPr>
          <p:cNvSpPr/>
          <p:nvPr/>
        </p:nvSpPr>
        <p:spPr>
          <a:xfrm>
            <a:off x="952693" y="3298656"/>
            <a:ext cx="209550" cy="209550"/>
          </a:xfrm>
          <a:prstGeom prst="ellipse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nl-NL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D916E50-3337-4052-9E60-880DBA825855}"/>
              </a:ext>
            </a:extLst>
          </p:cNvPr>
          <p:cNvSpPr/>
          <p:nvPr/>
        </p:nvSpPr>
        <p:spPr>
          <a:xfrm>
            <a:off x="1046366" y="2694086"/>
            <a:ext cx="2848608" cy="288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8472F620-B216-44F1-B4C7-BE645B6985F0}"/>
              </a:ext>
            </a:extLst>
          </p:cNvPr>
          <p:cNvCxnSpPr>
            <a:cxnSpLocks/>
          </p:cNvCxnSpPr>
          <p:nvPr/>
        </p:nvCxnSpPr>
        <p:spPr>
          <a:xfrm flipH="1">
            <a:off x="1053753" y="2674722"/>
            <a:ext cx="1" cy="307568"/>
          </a:xfrm>
          <a:prstGeom prst="line">
            <a:avLst/>
          </a:prstGeom>
          <a:ln w="19050">
            <a:solidFill>
              <a:srgbClr val="65B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59BD2550-3602-4A05-9535-014892BF1A43}"/>
              </a:ext>
            </a:extLst>
          </p:cNvPr>
          <p:cNvCxnSpPr>
            <a:cxnSpLocks/>
          </p:cNvCxnSpPr>
          <p:nvPr/>
        </p:nvCxnSpPr>
        <p:spPr>
          <a:xfrm flipH="1">
            <a:off x="1053753" y="2981563"/>
            <a:ext cx="1" cy="307568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3DFA34E-9A72-4DC6-B255-2265543D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1131" y="1770365"/>
            <a:ext cx="78750" cy="90000"/>
          </a:xfrm>
          <a:prstGeom prst="rect">
            <a:avLst/>
          </a:prstGeom>
        </p:spPr>
      </p:pic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7570962-1BF9-4F72-8486-E168F9DF2A7F}"/>
              </a:ext>
            </a:extLst>
          </p:cNvPr>
          <p:cNvCxnSpPr>
            <a:cxnSpLocks/>
          </p:cNvCxnSpPr>
          <p:nvPr/>
        </p:nvCxnSpPr>
        <p:spPr>
          <a:xfrm flipH="1">
            <a:off x="824172" y="3611875"/>
            <a:ext cx="307080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4F0F54FD-7820-4CC1-8726-A7CC70B4A398}"/>
              </a:ext>
            </a:extLst>
          </p:cNvPr>
          <p:cNvSpPr/>
          <p:nvPr/>
        </p:nvSpPr>
        <p:spPr>
          <a:xfrm>
            <a:off x="952693" y="3953567"/>
            <a:ext cx="2831907" cy="226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Vooringevuld</a:t>
            </a:r>
            <a:r>
              <a:rPr lang="en-GB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vanuit</a:t>
            </a:r>
            <a:r>
              <a:rPr lang="en-GB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gebruikersprofiel</a:t>
            </a:r>
            <a:endParaRPr lang="nl-NL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9CA235D0-62C4-490E-9C61-0A0F0EF8F3D2}"/>
              </a:ext>
            </a:extLst>
          </p:cNvPr>
          <p:cNvCxnSpPr>
            <a:cxnSpLocks/>
          </p:cNvCxnSpPr>
          <p:nvPr/>
        </p:nvCxnSpPr>
        <p:spPr>
          <a:xfrm flipH="1">
            <a:off x="824171" y="5180325"/>
            <a:ext cx="307700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52CDE8C1-38C4-4A74-950F-4AF63E1D15EE}"/>
              </a:ext>
            </a:extLst>
          </p:cNvPr>
          <p:cNvSpPr/>
          <p:nvPr/>
        </p:nvSpPr>
        <p:spPr>
          <a:xfrm>
            <a:off x="1776746" y="5323681"/>
            <a:ext cx="536509" cy="223044"/>
          </a:xfrm>
          <a:prstGeom prst="roundRect">
            <a:avLst/>
          </a:prstGeom>
          <a:gradFill flip="none" rotWithShape="1">
            <a:gsLst>
              <a:gs pos="0">
                <a:srgbClr val="E1E1E1"/>
              </a:gs>
              <a:gs pos="48000">
                <a:srgbClr val="EFEFEF"/>
              </a:gs>
              <a:gs pos="100000">
                <a:srgbClr val="FDFDFD"/>
              </a:gs>
            </a:gsLst>
            <a:lin ang="16200000" scaled="1"/>
            <a:tileRect/>
          </a:gra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endParaRPr lang="nl-NL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65CA3577-1359-4315-AFD6-519F591456B0}"/>
              </a:ext>
            </a:extLst>
          </p:cNvPr>
          <p:cNvSpPr/>
          <p:nvPr/>
        </p:nvSpPr>
        <p:spPr>
          <a:xfrm>
            <a:off x="3229416" y="5318203"/>
            <a:ext cx="665560" cy="234000"/>
          </a:xfrm>
          <a:prstGeom prst="roundRect">
            <a:avLst/>
          </a:prstGeom>
          <a:gradFill flip="none" rotWithShape="1">
            <a:gsLst>
              <a:gs pos="0">
                <a:srgbClr val="265A88"/>
              </a:gs>
              <a:gs pos="48000">
                <a:srgbClr val="2D6AA0"/>
              </a:gs>
              <a:gs pos="100000">
                <a:srgbClr val="3178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Volgende</a:t>
            </a:r>
            <a:endParaRPr lang="nl-NL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723A388E-B31F-4749-99CE-98AC7433F445}"/>
              </a:ext>
            </a:extLst>
          </p:cNvPr>
          <p:cNvSpPr/>
          <p:nvPr/>
        </p:nvSpPr>
        <p:spPr>
          <a:xfrm>
            <a:off x="2609185" y="5318203"/>
            <a:ext cx="536509" cy="234000"/>
          </a:xfrm>
          <a:prstGeom prst="roundRect">
            <a:avLst/>
          </a:prstGeom>
          <a:gradFill flip="none" rotWithShape="1">
            <a:gsLst>
              <a:gs pos="0">
                <a:srgbClr val="E1E1E1"/>
              </a:gs>
              <a:gs pos="48000">
                <a:srgbClr val="EFEFEF"/>
              </a:gs>
              <a:gs pos="100000">
                <a:srgbClr val="FDFDFD"/>
              </a:gs>
            </a:gsLst>
            <a:lin ang="16200000" scaled="1"/>
            <a:tileRect/>
          </a:gra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Vorige</a:t>
            </a:r>
            <a:endParaRPr lang="nl-N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DC1F1AE-E62D-478A-9E43-F552929B4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00" y="1292225"/>
            <a:ext cx="123750" cy="180000"/>
          </a:xfrm>
          <a:prstGeom prst="rect">
            <a:avLst/>
          </a:prstGeom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C22332D4-A0EC-477A-82A7-169302BBAF22}"/>
              </a:ext>
            </a:extLst>
          </p:cNvPr>
          <p:cNvSpPr txBox="1"/>
          <p:nvPr/>
        </p:nvSpPr>
        <p:spPr>
          <a:xfrm>
            <a:off x="892282" y="1249458"/>
            <a:ext cx="201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 regeling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l-NL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voorziening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92124FC1-0D7C-4720-9CC7-4D147839A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2200" y="1730124"/>
            <a:ext cx="112500" cy="180000"/>
          </a:xfrm>
          <a:prstGeom prst="rect">
            <a:avLst/>
          </a:prstGeom>
        </p:spPr>
      </p:pic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EDDBF54-FEF9-4A60-BB82-374FE237FBE6}"/>
              </a:ext>
            </a:extLst>
          </p:cNvPr>
          <p:cNvCxnSpPr>
            <a:cxnSpLocks/>
          </p:cNvCxnSpPr>
          <p:nvPr/>
        </p:nvCxnSpPr>
        <p:spPr>
          <a:xfrm flipH="1">
            <a:off x="845299" y="1547252"/>
            <a:ext cx="3049675" cy="635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AC023EE2-B475-4FE5-82DC-3ED3EC81CA9B}"/>
              </a:ext>
            </a:extLst>
          </p:cNvPr>
          <p:cNvSpPr txBox="1"/>
          <p:nvPr/>
        </p:nvSpPr>
        <p:spPr>
          <a:xfrm>
            <a:off x="1126396" y="1685440"/>
            <a:ext cx="793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Stap</a:t>
            </a:r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twee</a:t>
            </a:r>
            <a:endParaRPr lang="nl-NL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8C81F5B2-7FD4-40C6-958C-8CDF285C3122}"/>
              </a:ext>
            </a:extLst>
          </p:cNvPr>
          <p:cNvSpPr txBox="1"/>
          <p:nvPr/>
        </p:nvSpPr>
        <p:spPr>
          <a:xfrm>
            <a:off x="1877642" y="1685440"/>
            <a:ext cx="103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nl-NL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7DD029C-615D-4505-B278-A76988EA21C2}"/>
              </a:ext>
            </a:extLst>
          </p:cNvPr>
          <p:cNvSpPr txBox="1"/>
          <p:nvPr/>
        </p:nvSpPr>
        <p:spPr>
          <a:xfrm>
            <a:off x="1123398" y="2169302"/>
            <a:ext cx="201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Stap </a:t>
            </a:r>
            <a:r>
              <a:rPr lang="nl-NL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Één</a:t>
            </a:r>
            <a:endParaRPr lang="nl-NL" sz="9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F385DEF-3AC7-4245-92BC-EC1EAFFCC7E8}"/>
              </a:ext>
            </a:extLst>
          </p:cNvPr>
          <p:cNvSpPr txBox="1"/>
          <p:nvPr/>
        </p:nvSpPr>
        <p:spPr>
          <a:xfrm>
            <a:off x="1123398" y="2455481"/>
            <a:ext cx="201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Stap Twee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AF2696EF-39F1-426E-921C-40A09B948405}"/>
              </a:ext>
            </a:extLst>
          </p:cNvPr>
          <p:cNvSpPr txBox="1"/>
          <p:nvPr/>
        </p:nvSpPr>
        <p:spPr>
          <a:xfrm>
            <a:off x="1123590" y="2716189"/>
            <a:ext cx="201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65B6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2A. Details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E9A6462-3AC6-422F-8990-AF3C118C146C}"/>
              </a:ext>
            </a:extLst>
          </p:cNvPr>
          <p:cNvSpPr txBox="1"/>
          <p:nvPr/>
        </p:nvSpPr>
        <p:spPr>
          <a:xfrm>
            <a:off x="1123398" y="3023899"/>
            <a:ext cx="201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2B. Meer Details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D9AA583A-A827-40AB-B514-51E77104C35F}"/>
              </a:ext>
            </a:extLst>
          </p:cNvPr>
          <p:cNvSpPr txBox="1"/>
          <p:nvPr/>
        </p:nvSpPr>
        <p:spPr>
          <a:xfrm>
            <a:off x="1123398" y="3290877"/>
            <a:ext cx="201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nl-NL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erekening</a:t>
            </a:r>
            <a:endParaRPr lang="nl-NL" sz="9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6C5C19B-8263-4E3D-B08D-7D6B3BA22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2200" y="3983696"/>
            <a:ext cx="202500" cy="180000"/>
          </a:xfrm>
          <a:prstGeom prst="rect">
            <a:avLst/>
          </a:prstGeom>
        </p:spPr>
      </p:pic>
      <p:sp>
        <p:nvSpPr>
          <p:cNvPr id="35" name="Tekstvak 34">
            <a:extLst>
              <a:ext uri="{FF2B5EF4-FFF2-40B4-BE49-F238E27FC236}">
                <a16:creationId xmlns:a16="http://schemas.microsoft.com/office/drawing/2014/main" id="{5DBA31D3-1EF6-47A8-B346-74D61903DCED}"/>
              </a:ext>
            </a:extLst>
          </p:cNvPr>
          <p:cNvSpPr txBox="1"/>
          <p:nvPr/>
        </p:nvSpPr>
        <p:spPr>
          <a:xfrm>
            <a:off x="867993" y="3709300"/>
            <a:ext cx="201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nl-NL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</a:t>
            </a:r>
            <a:r>
              <a:rPr lang="nl-NL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C683210D-82CE-4003-8961-38452AC18C05}"/>
              </a:ext>
            </a:extLst>
          </p:cNvPr>
          <p:cNvSpPr/>
          <p:nvPr/>
        </p:nvSpPr>
        <p:spPr>
          <a:xfrm>
            <a:off x="945005" y="4522059"/>
            <a:ext cx="2831907" cy="226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Ontbrekende</a:t>
            </a:r>
            <a:r>
              <a:rPr lang="en-GB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informatie</a:t>
            </a:r>
            <a:endParaRPr lang="nl-NL" sz="9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37FE667B-5056-4904-8F80-98397BB01178}"/>
              </a:ext>
            </a:extLst>
          </p:cNvPr>
          <p:cNvSpPr txBox="1"/>
          <p:nvPr/>
        </p:nvSpPr>
        <p:spPr>
          <a:xfrm>
            <a:off x="860305" y="4277792"/>
            <a:ext cx="201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nl-NL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</a:t>
            </a:r>
            <a:r>
              <a:rPr lang="nl-NL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827547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43</Words>
  <Application>Microsoft Office PowerPoint</Application>
  <PresentationFormat>Breedbeeld</PresentationFormat>
  <Paragraphs>22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Sjef van Leeuwen</dc:creator>
  <cp:lastModifiedBy>Sjef van Leeuwen</cp:lastModifiedBy>
  <cp:revision>14</cp:revision>
  <dcterms:created xsi:type="dcterms:W3CDTF">2020-01-11T12:39:46Z</dcterms:created>
  <dcterms:modified xsi:type="dcterms:W3CDTF">2020-01-11T14:54:21Z</dcterms:modified>
</cp:coreProperties>
</file>