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5"/>
  </p:sldMasterIdLst>
  <p:notesMasterIdLst>
    <p:notesMasterId r:id="rId12"/>
  </p:notesMasterIdLst>
  <p:handoutMasterIdLst>
    <p:handoutMasterId r:id="rId13"/>
  </p:handoutMasterIdLst>
  <p:sldIdLst>
    <p:sldId id="256" r:id="rId6"/>
    <p:sldId id="286" r:id="rId7"/>
    <p:sldId id="289" r:id="rId8"/>
    <p:sldId id="290" r:id="rId9"/>
    <p:sldId id="292" r:id="rId10"/>
    <p:sldId id="28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417"/>
    <a:srgbClr val="E98F2B"/>
    <a:srgbClr val="898B90"/>
    <a:srgbClr val="BFBFBF"/>
    <a:srgbClr val="7F7F7F"/>
    <a:srgbClr val="545454"/>
    <a:srgbClr val="7AB228"/>
    <a:srgbClr val="4F81BD"/>
    <a:srgbClr val="5E5E5E"/>
    <a:srgbClr val="18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8580" autoAdjust="0"/>
  </p:normalViewPr>
  <p:slideViewPr>
    <p:cSldViewPr snapToObjects="1">
      <p:cViewPr varScale="1">
        <p:scale>
          <a:sx n="152" d="100"/>
          <a:sy n="152" d="100"/>
        </p:scale>
        <p:origin x="480" y="132"/>
      </p:cViewPr>
      <p:guideLst>
        <p:guide orient="horz" pos="2753"/>
        <p:guide orient="horz" pos="2387"/>
        <p:guide orient="horz" pos="2095"/>
        <p:guide orient="horz" pos="1963"/>
        <p:guide orient="horz" pos="1652"/>
        <p:guide orient="horz" pos="1368"/>
        <p:guide pos="834"/>
        <p:guide pos="5654"/>
        <p:guide pos="5747"/>
        <p:guide pos="5759"/>
        <p:guide pos="5608"/>
        <p:guide pos="3039"/>
        <p:guide pos="27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5142D-BA13-E44F-AC2A-9EFE5B932E5E}" type="datetimeFigureOut">
              <a:rPr lang="nl-NL" smtClean="0"/>
              <a:t>31-1-2017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DA76-8CBF-7A43-B9AC-55672EC115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AF68-C215-40B8-8B74-1262D30EFFFA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36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033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57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6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821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42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 userDrawn="1"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 userDrawn="1"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 userDrawn="1"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 userDrawn="1"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 userDrawn="1"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 userDrawn="1"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 userDrawn="1"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161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0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692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44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64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931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689" r:id="rId17"/>
    <p:sldLayoutId id="2147483980" r:id="rId18"/>
    <p:sldLayoutId id="2147483690" r:id="rId19"/>
    <p:sldLayoutId id="2147483696" r:id="rId20"/>
    <p:sldLayoutId id="2147483979" r:id="rId21"/>
    <p:sldLayoutId id="2147483698" r:id="rId22"/>
    <p:sldLayoutId id="2147483692" r:id="rId23"/>
    <p:sldLayoutId id="2147483694" r:id="rId24"/>
    <p:sldLayoutId id="2147483976" r:id="rId25"/>
    <p:sldLayoutId id="2147483977" r:id="rId26"/>
    <p:sldLayoutId id="2147483978" r:id="rId27"/>
    <p:sldLayoutId id="2147483997" r:id="rId28"/>
    <p:sldLayoutId id="2147483998" r:id="rId29"/>
    <p:sldLayoutId id="2147483999" r:id="rId30"/>
    <p:sldLayoutId id="2147484000" r:id="rId31"/>
    <p:sldLayoutId id="2147484003" r:id="rId32"/>
    <p:sldLayoutId id="2147484004" r:id="rId3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Filter/Criteria Pattern	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 Feb 2016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DavID</a:t>
            </a:r>
            <a:r>
              <a:rPr lang="en-US" dirty="0" smtClean="0"/>
              <a:t> SCHEERS &amp; Marijn van den Heuvel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671562"/>
          </a:xfrm>
        </p:spPr>
        <p:txBody>
          <a:bodyPr/>
          <a:lstStyle/>
          <a:p>
            <a:r>
              <a:rPr lang="en-US" dirty="0" smtClean="0"/>
              <a:t>What is the Filter/Criteria Pattern?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3545" y="1923678"/>
            <a:ext cx="6400800" cy="165390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Filter pattern or Criteria pattern is a design pattern that enables </a:t>
            </a:r>
            <a:r>
              <a:rPr lang="en-US" dirty="0" smtClean="0">
                <a:solidFill>
                  <a:schemeClr val="tx2"/>
                </a:solidFill>
              </a:rPr>
              <a:t>to </a:t>
            </a:r>
            <a:r>
              <a:rPr lang="en-US" dirty="0">
                <a:solidFill>
                  <a:schemeClr val="tx2"/>
                </a:solidFill>
              </a:rPr>
              <a:t>filter a set of objects, using different criteria, chaining them </a:t>
            </a:r>
            <a:r>
              <a:rPr lang="en-US" dirty="0" smtClean="0">
                <a:solidFill>
                  <a:schemeClr val="tx2"/>
                </a:solidFill>
              </a:rPr>
              <a:t>through </a:t>
            </a:r>
            <a:r>
              <a:rPr lang="en-US" dirty="0">
                <a:solidFill>
                  <a:schemeClr val="tx2"/>
                </a:solidFill>
              </a:rPr>
              <a:t>logical operations. This type of design pattern comes under structural pattern as this pattern is combining multiple criteria to obtain single criteria.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95486"/>
            <a:ext cx="6659880" cy="678174"/>
          </a:xfrm>
        </p:spPr>
        <p:txBody>
          <a:bodyPr/>
          <a:lstStyle/>
          <a:p>
            <a:r>
              <a:rPr lang="en-US" dirty="0" smtClean="0"/>
              <a:t>How is the Filter/Criteria Pattern created?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 descr="Filter Pattern UML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987574"/>
            <a:ext cx="6950144" cy="3930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63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 smtClean="0"/>
              <a:t>Implementation example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18927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We're going to create a Person object, Criteria interface and concrete classes implementing this interface to filter list of Person objects. </a:t>
            </a:r>
            <a:r>
              <a:rPr lang="en-US" dirty="0" err="1">
                <a:solidFill>
                  <a:schemeClr val="tx2"/>
                </a:solidFill>
              </a:rPr>
              <a:t>CriteriaPatternDemo</a:t>
            </a:r>
            <a:r>
              <a:rPr lang="en-US" dirty="0">
                <a:solidFill>
                  <a:schemeClr val="tx2"/>
                </a:solidFill>
              </a:rPr>
              <a:t>, our demo class uses Criteria objects to filter List of Person objects based on various criteria and their combinations.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 smtClean="0"/>
              <a:t>Implementation example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208823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Step 1: Create a class on which criteria is to be applied.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(Class Person)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Step 2: Create an interface for criteria. (Interface Criteria)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Step 3: Create concrete classes implementing the criteria interface. (Class </a:t>
            </a:r>
            <a:r>
              <a:rPr lang="en-US" sz="1600" dirty="0" err="1" smtClean="0">
                <a:solidFill>
                  <a:schemeClr val="tx2"/>
                </a:solidFill>
              </a:rPr>
              <a:t>CriteriaMale</a:t>
            </a:r>
            <a:r>
              <a:rPr lang="en-US" sz="1600" dirty="0" smtClean="0">
                <a:solidFill>
                  <a:schemeClr val="tx2"/>
                </a:solidFill>
              </a:rPr>
              <a:t>, Class </a:t>
            </a:r>
            <a:r>
              <a:rPr lang="en-US" sz="1600" dirty="0" err="1" smtClean="0">
                <a:solidFill>
                  <a:schemeClr val="tx2"/>
                </a:solidFill>
              </a:rPr>
              <a:t>CriteriaFemale</a:t>
            </a:r>
            <a:r>
              <a:rPr lang="en-US" sz="1600" dirty="0" smtClean="0">
                <a:solidFill>
                  <a:schemeClr val="tx2"/>
                </a:solidFill>
              </a:rPr>
              <a:t>, Class </a:t>
            </a:r>
            <a:r>
              <a:rPr lang="en-US" sz="1600" dirty="0" err="1" smtClean="0">
                <a:solidFill>
                  <a:schemeClr val="tx2"/>
                </a:solidFill>
              </a:rPr>
              <a:t>CriteriaSingle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Class </a:t>
            </a:r>
            <a:r>
              <a:rPr lang="en-US" sz="1600" dirty="0" err="1" smtClean="0">
                <a:solidFill>
                  <a:srgbClr val="FF0000"/>
                </a:solidFill>
              </a:rPr>
              <a:t>CriteriaMarried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Step 4: Create concrete classes implementing the criteria interface to use as comparator. (Class </a:t>
            </a:r>
            <a:r>
              <a:rPr lang="en-US" sz="1600" dirty="0" err="1" smtClean="0">
                <a:solidFill>
                  <a:schemeClr val="tx2"/>
                </a:solidFill>
              </a:rPr>
              <a:t>AndCriteria</a:t>
            </a:r>
            <a:r>
              <a:rPr lang="en-US" sz="1600" dirty="0" smtClean="0">
                <a:solidFill>
                  <a:schemeClr val="tx2"/>
                </a:solidFill>
              </a:rPr>
              <a:t>, Class </a:t>
            </a:r>
            <a:r>
              <a:rPr lang="en-US" sz="1600" dirty="0" err="1" smtClean="0">
                <a:solidFill>
                  <a:schemeClr val="tx2"/>
                </a:solidFill>
              </a:rPr>
              <a:t>OrCriteria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Step 5: Use the different criteria &amp; their combination. (Class </a:t>
            </a:r>
            <a:r>
              <a:rPr lang="en-US" sz="1600" dirty="0" err="1" smtClean="0">
                <a:solidFill>
                  <a:schemeClr val="tx2"/>
                </a:solidFill>
              </a:rPr>
              <a:t>CriteriaPatternDemo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95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2" b="70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3723878"/>
            <a:ext cx="7376160" cy="586739"/>
          </a:xfrm>
        </p:spPr>
        <p:txBody>
          <a:bodyPr/>
          <a:lstStyle/>
          <a:p>
            <a:r>
              <a:rPr lang="en-US" smtClean="0"/>
              <a:t>ANY 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3015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0420 Cegeka-powerpoint-template" id="{B4B3C414-61E6-442D-B3B6-FC70D3908427}" vid="{F4A66BDE-6A06-4526-9261-7E1E528BBA95}"/>
    </a:ext>
  </a:extLst>
</a:theme>
</file>

<file path=ppt/theme/theme2.xml><?xml version="1.0" encoding="utf-8"?>
<a:theme xmlns:a="http://schemas.openxmlformats.org/drawingml/2006/main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747c2b-ae4b-41ce-9ec0-ff6dc72d0165">NR76V57CNTAD-1108-33</_dlc_DocId>
    <_dlc_DocIdUrl xmlns="02747c2b-ae4b-41ce-9ec0-ff6dc72d0165">
      <Url>https://portal.cegeka.com/bp/ProjApplications/SharePointprojectC/_layouts/15/DocIdRedir.aspx?ID=NR76V57CNTAD-1108-33</Url>
      <Description>NR76V57CNTAD-1108-33</Description>
    </_dlc_DocIdUrl>
    <Sprint xmlns="$ListId:WorkingDocuments;" xsi:nil="true"/>
    <a7e1deae30ba4727987e8f9ce095d52a xmlns="02747c2b-ae4b-41ce-9ec0-ff6dc72d0165">
      <Terms xmlns="http://schemas.microsoft.com/office/infopath/2007/PartnerControls"/>
    </a7e1deae30ba4727987e8f9ce095d52a>
    <Project_x0020_Status xmlns="02747c2b-ae4b-41ce-9ec0-ff6dc72d0165">Active</Project_x0020_Status>
    <Project_x0020_Manager xmlns="02747c2b-ae4b-41ce-9ec0-ff6dc72d0165">
      <UserInfo>
        <DisplayName>Swerts Bart</DisplayName>
        <AccountId>432</AccountId>
        <AccountType/>
      </UserInfo>
    </Project_x0020_Manager>
    <TaxCatchAll xmlns="02747c2b-ae4b-41ce-9ec0-ff6dc72d0165"/>
    <Tags xmlns="1a21a595-8306-42a0-a119-c45753475c53"/>
    <Division xmlns="02747c2b-ae4b-41ce-9ec0-ff6dc72d0165">
      <Value>Applications</Value>
    </Division>
    <paf3cc8ec1f7443ea8c8efbfb41de816 xmlns="02747c2b-ae4b-41ce-9ec0-ff6dc72d0165">
      <Terms xmlns="http://schemas.microsoft.com/office/infopath/2007/PartnerControls"/>
    </paf3cc8ec1f7443ea8c8efbfb41de816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egeka Document" ma:contentTypeID="0x010100E4A5F231F29BC64DAC336EDC415739C80B005B3BD1B0D4EEE5459088F73B80617DF2" ma:contentTypeVersion="0" ma:contentTypeDescription="" ma:contentTypeScope="" ma:versionID="f299a2c80f19384d53b5ee6073cd1bbb">
  <xsd:schema xmlns:xsd="http://www.w3.org/2001/XMLSchema" xmlns:xs="http://www.w3.org/2001/XMLSchema" xmlns:p="http://schemas.microsoft.com/office/2006/metadata/properties" xmlns:ns2="02747c2b-ae4b-41ce-9ec0-ff6dc72d0165" xmlns:ns3="$ListId:WorkingDocuments;" xmlns:ns4="1a21a595-8306-42a0-a119-c45753475c53" targetNamespace="http://schemas.microsoft.com/office/2006/metadata/properties" ma:root="true" ma:fieldsID="b4ae3d3bf10d1e1570226416b26748bd" ns2:_="" ns3:_="" ns4:_="">
    <xsd:import namespace="02747c2b-ae4b-41ce-9ec0-ff6dc72d0165"/>
    <xsd:import namespace="$ListId:WorkingDocuments;"/>
    <xsd:import namespace="1a21a595-8306-42a0-a119-c45753475c53"/>
    <xsd:element name="properties">
      <xsd:complexType>
        <xsd:sequence>
          <xsd:element name="documentManagement">
            <xsd:complexType>
              <xsd:all>
                <xsd:element ref="ns2:Division" minOccurs="0"/>
                <xsd:element ref="ns2:TaxCatchAll" minOccurs="0"/>
                <xsd:element ref="ns2:TaxCatchAllLabel" minOccurs="0"/>
                <xsd:element ref="ns2:paf3cc8ec1f7443ea8c8efbfb41de816" minOccurs="0"/>
                <xsd:element ref="ns2:Project_x0020_Manager" minOccurs="0"/>
                <xsd:element ref="ns2:Project_x0020_Status" minOccurs="0"/>
                <xsd:element ref="ns2:_dlc_DocId" minOccurs="0"/>
                <xsd:element ref="ns2:_dlc_DocIdUrl" minOccurs="0"/>
                <xsd:element ref="ns2:_dlc_DocIdPersistId" minOccurs="0"/>
                <xsd:element ref="ns3:Sprint" minOccurs="0"/>
                <xsd:element ref="ns2:a7e1deae30ba4727987e8f9ce095d52a" minOccurs="0"/>
                <xsd:element ref="ns4: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47c2b-ae4b-41ce-9ec0-ff6dc72d0165" elementFormDefault="qualified">
    <xsd:import namespace="http://schemas.microsoft.com/office/2006/documentManagement/types"/>
    <xsd:import namespace="http://schemas.microsoft.com/office/infopath/2007/PartnerControls"/>
    <xsd:element name="Division" ma:index="3" nillable="true" ma:displayName="Division" ma:default="Applications" ma:internalName="Division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s"/>
                    <xsd:enumeration value="Outsourcing"/>
                    <xsd:enumeration value="STAID"/>
                    <xsd:enumeration value="Infrastructure Solutions"/>
                    <xsd:enumeration value="Netherlands"/>
                    <xsd:enumeration value="Rims"/>
                    <xsd:enumeration value="Sofar"/>
                    <xsd:enumeration value="Professional Services"/>
                  </xsd:restriction>
                </xsd:simpleType>
              </xsd:element>
            </xsd:sequence>
          </xsd:extension>
        </xsd:complexContent>
      </xsd:complexType>
    </xsd:element>
    <xsd:element name="TaxCatchAll" ma:index="6" nillable="true" ma:displayName="Taxonomy Catch All Column" ma:hidden="true" ma:list="{b8f486c6-d91b-466d-9d97-af1bbbe1d39f}" ma:internalName="TaxCatchAll" ma:showField="CatchAllData" ma:web="02747c2b-ae4b-41ce-9ec0-ff6dc72d0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7" nillable="true" ma:displayName="Taxonomy Catch All Column1" ma:hidden="true" ma:list="{b8f486c6-d91b-466d-9d97-af1bbbe1d39f}" ma:internalName="TaxCatchAllLabel" ma:readOnly="true" ma:showField="CatchAllDataLabel" ma:web="02747c2b-ae4b-41ce-9ec0-ff6dc72d0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f3cc8ec1f7443ea8c8efbfb41de816" ma:index="11" nillable="true" ma:taxonomy="true" ma:internalName="paf3cc8ec1f7443ea8c8efbfb41de816" ma:taxonomyFieldName="Technology" ma:displayName="Technology" ma:readOnly="false" ma:default="" ma:fieldId="{9af3cc8e-c1f7-443e-a8c8-efbfb41de816}" ma:sspId="e3ceb1b1-0f10-4bcc-b37a-84e00de22e4c" ma:termSetId="99c0cb2b-fa53-40f7-9081-0f3a9086d17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Project_x0020_Manager" ma:index="13" nillable="true" ma:displayName="Project Manager" ma:list="UserInfo" ma:SharePointGroup="0" ma:internalName="Project_x0020_Manag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ject_x0020_Status" ma:index="14" nillable="true" ma:displayName="Project Status" ma:format="Dropdown" ma:internalName="Project_x0020_Status">
      <xsd:simpleType>
        <xsd:restriction base="dms:Choice">
          <xsd:enumeration value="Closed"/>
          <xsd:enumeration value="Active"/>
          <xsd:enumeration value="Non-Active"/>
          <xsd:enumeration value="Started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7e1deae30ba4727987e8f9ce095d52a" ma:index="20" nillable="true" ma:taxonomy="true" ma:internalName="a7e1deae30ba4727987e8f9ce095d52a" ma:taxonomyFieldName="Working_x0020_Documents_x0020_Doc_x0020_Type" ma:displayName="Working Documents Doc Type" ma:default="" ma:fieldId="{a7e1deae-30ba-4727-987e-8f9ce095d52a}" ma:sspId="e3ceb1b1-0f10-4bcc-b37a-84e00de22e4c" ma:termSetId="c299153d-b2e7-42e0-8c04-6393a1c0ad2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WorkingDocuments;" elementFormDefault="qualified">
    <xsd:import namespace="http://schemas.microsoft.com/office/2006/documentManagement/types"/>
    <xsd:import namespace="http://schemas.microsoft.com/office/infopath/2007/PartnerControls"/>
    <xsd:element name="Sprint" ma:index="19" nillable="true" ma:displayName="Sprint" ma:internalName="Spri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1a595-8306-42a0-a119-c45753475c53" elementFormDefault="qualified">
    <xsd:import namespace="http://schemas.microsoft.com/office/2006/documentManagement/types"/>
    <xsd:import namespace="http://schemas.microsoft.com/office/infopath/2007/PartnerControls"/>
    <xsd:element name="Tags" ma:index="21" nillable="true" ma:displayName="Tags" ma:list="{202F52B7-02BF-4903-89CF-E182E2B61B31}" ma:internalName="Tags" ma:showField="Title" ma:web="{64be4960-822c-49f2-9134-85b6d1002a6b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90C7572-5088-4AEE-84C9-0B28167C1D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EEA45A-FC76-4A70-8621-E0E04895CC45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1a21a595-8306-42a0-a119-c45753475c53"/>
    <ds:schemaRef ds:uri="$ListId:WorkingDocuments;"/>
    <ds:schemaRef ds:uri="http://purl.org/dc/terms/"/>
    <ds:schemaRef ds:uri="http://schemas.openxmlformats.org/package/2006/metadata/core-properties"/>
    <ds:schemaRef ds:uri="02747c2b-ae4b-41ce-9ec0-ff6dc72d01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CC5201-94E4-4C24-B10A-0BB54E675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47c2b-ae4b-41ce-9ec0-ff6dc72d0165"/>
    <ds:schemaRef ds:uri="$ListId:WorkingDocuments;"/>
    <ds:schemaRef ds:uri="1a21a595-8306-42a0-a119-c45753475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7DC8CC8-2D97-4248-A756-B6E25A2ED28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Cegeka-powerpoint-template</Template>
  <TotalTime>1586</TotalTime>
  <Words>220</Words>
  <Application>Microsoft Office PowerPoint</Application>
  <PresentationFormat>On-screen Show 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Standard Content</vt:lpstr>
      <vt:lpstr>PowerPoint Presentation</vt:lpstr>
      <vt:lpstr>What is the Filter/Criteria Pattern?</vt:lpstr>
      <vt:lpstr>How is the Filter/Criteria Pattern created?</vt:lpstr>
      <vt:lpstr>Implementation example</vt:lpstr>
      <vt:lpstr>Implementation example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Cegeka-powerpoint-template</dc:title>
  <dc:creator>Schoeters Marc</dc:creator>
  <cp:lastModifiedBy>van den Heuvel Marijn</cp:lastModifiedBy>
  <cp:revision>21</cp:revision>
  <dcterms:created xsi:type="dcterms:W3CDTF">2015-04-24T06:29:07Z</dcterms:created>
  <dcterms:modified xsi:type="dcterms:W3CDTF">2017-01-31T13:35:27Z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0x010100E4A5F231F29BC64DAC336EDC415739C80B005B3BD1B0D4EEE5459088F73B80617DF2</vt:lpwstr>
  </property>
  <property fmtid="{D5CDD505-2E9C-101B-9397-08002B2CF9AE}" pid="3" name="_dlc_DocIdItemGuid">
    <vt:lpwstr>7cba8939-9ea8-45b7-86a4-fe3cb69fc05c</vt:lpwstr>
  </property>
  <property fmtid="{D5CDD505-2E9C-101B-9397-08002B2CF9AE}" pid="4" name="Working_x0020_Documents_x0020_Doc_x0020_Type">
    <vt:lpwstr/>
  </property>
  <property fmtid="{D5CDD505-2E9C-101B-9397-08002B2CF9AE}" pid="5" name="Technology">
    <vt:lpwstr/>
  </property>
  <property fmtid="{D5CDD505-2E9C-101B-9397-08002B2CF9AE}" pid="6" name="Project_x0020_Management_x0020_Doc_x0020_Type">
    <vt:lpwstr/>
  </property>
  <property fmtid="{D5CDD505-2E9C-101B-9397-08002B2CF9AE}" pid="7" name="p7cf2ee345f24a5daa17ad5c015c20fa">
    <vt:lpwstr/>
  </property>
  <property fmtid="{D5CDD505-2E9C-101B-9397-08002B2CF9AE}" pid="8" name="Project Management Doc Type">
    <vt:lpwstr/>
  </property>
  <property fmtid="{D5CDD505-2E9C-101B-9397-08002B2CF9AE}" pid="9" name="Working Documents Doc Type">
    <vt:lpwstr/>
  </property>
</Properties>
</file>