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1" r:id="rId9"/>
    <p:sldId id="265" r:id="rId10"/>
    <p:sldId id="260" r:id="rId11"/>
    <p:sldId id="268" r:id="rId12"/>
    <p:sldId id="262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FE3E-226D-42FC-BC8F-A3FB3128A255}" type="datetimeFigureOut">
              <a:rPr lang="en-US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6BFA6-110E-4F12-9102-0E77F80A55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6BFA6-110E-4F12-9102-0E77F80A550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6BFA6-110E-4F12-9102-0E77F80A550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6BFA6-110E-4F12-9102-0E77F80A550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6BFA6-110E-4F12-9102-0E77F80A550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6BFA6-110E-4F12-9102-0E77F80A550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6BFA6-110E-4F12-9102-0E77F80A550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63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94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13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230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02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8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44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761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10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243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2C78-B29D-4B41-A859-025970E5DBA1}" type="datetimeFigureOut">
              <a:rPr lang="nl-BE" smtClean="0"/>
              <a:t>1/02/2017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2C6F-4665-44F5-8264-8EEBE054CD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3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427" r="-395" b="2643"/>
          <a:stretch/>
        </p:blipFill>
        <p:spPr>
          <a:xfrm>
            <a:off x="8449" y="0"/>
            <a:ext cx="12240000" cy="1018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0726" y="233265"/>
            <a:ext cx="6475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Observer pattern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28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9" y="3675259"/>
            <a:ext cx="3048290" cy="28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9" y="3675259"/>
            <a:ext cx="7153515" cy="218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153" y="923052"/>
            <a:ext cx="3314286" cy="2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20" y="918290"/>
            <a:ext cx="600952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 example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3732"/>
            <a:ext cx="7316244" cy="54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 don’t forget to do this!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33975" cy="3920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657" r="27143"/>
          <a:stretch/>
        </p:blipFill>
        <p:spPr>
          <a:xfrm>
            <a:off x="7846885" y="0"/>
            <a:ext cx="4322149" cy="430895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699342" y="5047989"/>
            <a:ext cx="2279737" cy="8267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03330" y="4308954"/>
            <a:ext cx="4096012" cy="10521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7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nl-BE" dirty="0"/>
          </a:p>
        </p:txBody>
      </p:sp>
      <p:pic>
        <p:nvPicPr>
          <p:cNvPr id="1026" name="Picture 2" descr="http://img06.deviantart.net/cbff/i/2004/03/0/b/cat__s_are_not_laz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22" y="164008"/>
            <a:ext cx="4668352" cy="332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own a shop</a:t>
            </a:r>
          </a:p>
          <a:p>
            <a:pPr lvl="1"/>
            <a:r>
              <a:rPr lang="en-US" dirty="0" smtClean="0"/>
              <a:t>AND you are lazy as hell!</a:t>
            </a:r>
          </a:p>
          <a:p>
            <a:r>
              <a:rPr lang="en-US" dirty="0" smtClean="0"/>
              <a:t>Every week you have new promotions</a:t>
            </a:r>
          </a:p>
          <a:p>
            <a:pPr lvl="1"/>
            <a:r>
              <a:rPr lang="en-US" dirty="0" smtClean="0"/>
              <a:t>So, you have to change the price of your products</a:t>
            </a:r>
          </a:p>
          <a:p>
            <a:pPr lvl="1"/>
            <a:r>
              <a:rPr lang="en-US" dirty="0" smtClean="0"/>
              <a:t>You change them in the products database</a:t>
            </a:r>
          </a:p>
          <a:p>
            <a:pPr lvl="1"/>
            <a:r>
              <a:rPr lang="en-US" dirty="0" smtClean="0"/>
              <a:t>But:</a:t>
            </a:r>
          </a:p>
          <a:p>
            <a:pPr lvl="2"/>
            <a:r>
              <a:rPr lang="en-US" dirty="0" smtClean="0"/>
              <a:t>Your register also needs the updates</a:t>
            </a:r>
          </a:p>
          <a:p>
            <a:pPr lvl="2"/>
            <a:r>
              <a:rPr lang="en-US" dirty="0" smtClean="0"/>
              <a:t>You want your </a:t>
            </a:r>
            <a:r>
              <a:rPr lang="en-US" dirty="0" err="1" smtClean="0"/>
              <a:t>webshop</a:t>
            </a:r>
            <a:r>
              <a:rPr lang="en-US" dirty="0" smtClean="0"/>
              <a:t> to be up to date all the time</a:t>
            </a:r>
          </a:p>
          <a:p>
            <a:r>
              <a:rPr lang="en-US" dirty="0" smtClean="0"/>
              <a:t>Can you find the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5625"/>
            <a:ext cx="11355354" cy="4351338"/>
          </a:xfrm>
        </p:spPr>
        <p:txBody>
          <a:bodyPr/>
          <a:lstStyle/>
          <a:p>
            <a:r>
              <a:rPr lang="en-US" dirty="0" smtClean="0"/>
              <a:t>Stop changing the prices!</a:t>
            </a:r>
          </a:p>
          <a:p>
            <a:pPr lvl="1"/>
            <a:r>
              <a:rPr lang="en-US" dirty="0" smtClean="0"/>
              <a:t>You can stay lazy, because you don’t have to update anything</a:t>
            </a:r>
          </a:p>
          <a:p>
            <a:r>
              <a:rPr lang="en-US" dirty="0" smtClean="0"/>
              <a:t>Force the register and your </a:t>
            </a:r>
            <a:r>
              <a:rPr lang="en-US" dirty="0" err="1" smtClean="0"/>
              <a:t>webshop</a:t>
            </a:r>
            <a:r>
              <a:rPr lang="en-US" dirty="0" smtClean="0"/>
              <a:t> to update its data, you only have to do this once every week… It’s just a little extra work you have to do…</a:t>
            </a:r>
            <a:endParaRPr lang="nl-BE" dirty="0"/>
          </a:p>
        </p:txBody>
      </p:sp>
      <p:pic>
        <p:nvPicPr>
          <p:cNvPr id="2050" name="Picture 2" descr="http://a.memegen.com/p27z3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6" y="3627276"/>
            <a:ext cx="6861045" cy="31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3985402"/>
            <a:ext cx="5833188" cy="1325563"/>
          </a:xfrm>
        </p:spPr>
        <p:txBody>
          <a:bodyPr/>
          <a:lstStyle/>
          <a:p>
            <a:r>
              <a:rPr lang="en-US" dirty="0" smtClean="0"/>
              <a:t>There is a better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5617029"/>
            <a:ext cx="5990253" cy="1017036"/>
          </a:xfrm>
        </p:spPr>
        <p:txBody>
          <a:bodyPr>
            <a:normAutofit/>
          </a:bodyPr>
          <a:lstStyle/>
          <a:p>
            <a:r>
              <a:rPr lang="en-US" dirty="0" smtClean="0"/>
              <a:t>Let your </a:t>
            </a:r>
            <a:r>
              <a:rPr lang="en-US" dirty="0" err="1" smtClean="0"/>
              <a:t>webshop</a:t>
            </a:r>
            <a:r>
              <a:rPr lang="en-US" dirty="0" smtClean="0"/>
              <a:t> and your register update itself!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5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observer pattern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 as the publisher/subscriber-pattern</a:t>
            </a:r>
          </a:p>
          <a:p>
            <a:r>
              <a:rPr lang="en-US" dirty="0" smtClean="0"/>
              <a:t>Behavioral pattern</a:t>
            </a:r>
          </a:p>
          <a:p>
            <a:r>
              <a:rPr lang="en-US" dirty="0" err="1" smtClean="0"/>
              <a:t>GoF</a:t>
            </a:r>
            <a:r>
              <a:rPr lang="en-US" dirty="0" smtClean="0"/>
              <a:t> definition:</a:t>
            </a:r>
            <a:endParaRPr lang="nl-BE" dirty="0"/>
          </a:p>
          <a:p>
            <a:pPr lvl="1"/>
            <a:r>
              <a:rPr lang="en-US" i="1" dirty="0"/>
              <a:t>Define a one-to-many </a:t>
            </a:r>
            <a:r>
              <a:rPr lang="en-US" i="1" dirty="0" err="1"/>
              <a:t>dependecy</a:t>
            </a:r>
            <a:r>
              <a:rPr lang="en-US" i="1" dirty="0"/>
              <a:t> between objects so that when one object changes state, all its dependents are notified and updated </a:t>
            </a:r>
            <a:r>
              <a:rPr lang="en-US" i="1" dirty="0" smtClean="0"/>
              <a:t>automatically.</a:t>
            </a:r>
          </a:p>
          <a:p>
            <a:r>
              <a:rPr lang="en-US" dirty="0" smtClean="0"/>
              <a:t>Objects can have 2 roles:</a:t>
            </a:r>
          </a:p>
          <a:p>
            <a:pPr lvl="1"/>
            <a:r>
              <a:rPr lang="en-US" dirty="0" smtClean="0"/>
              <a:t>Observer (view)</a:t>
            </a:r>
          </a:p>
          <a:p>
            <a:pPr lvl="1"/>
            <a:r>
              <a:rPr lang="en-US" dirty="0" smtClean="0"/>
              <a:t>Observable (model)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Idea</a:t>
            </a:r>
          </a:p>
        </p:txBody>
      </p:sp>
      <p:pic>
        <p:nvPicPr>
          <p:cNvPr id="4" name="Picture 3" descr="Basic Obse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34" y="1604096"/>
            <a:ext cx="10045700" cy="45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4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class an Observer?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smtClean="0"/>
              <a:t>the observing class(</a:t>
            </a:r>
            <a:r>
              <a:rPr lang="en-US" dirty="0" err="1" smtClean="0"/>
              <a:t>es</a:t>
            </a:r>
            <a:r>
              <a:rPr lang="en-US" dirty="0" smtClean="0"/>
              <a:t>) </a:t>
            </a:r>
            <a:r>
              <a:rPr lang="en-US" dirty="0" smtClean="0"/>
              <a:t>implement </a:t>
            </a:r>
            <a:r>
              <a:rPr lang="en-US" dirty="0"/>
              <a:t>the interface Observer</a:t>
            </a:r>
          </a:p>
          <a:p>
            <a:pPr lvl="1"/>
            <a:r>
              <a:rPr lang="en-US" i="1" dirty="0"/>
              <a:t>public class </a:t>
            </a:r>
            <a:r>
              <a:rPr lang="en-US" i="1" dirty="0" err="1"/>
              <a:t>MyShopRegister</a:t>
            </a:r>
            <a:r>
              <a:rPr lang="en-US" i="1" dirty="0"/>
              <a:t> implements Observer</a:t>
            </a:r>
          </a:p>
          <a:p>
            <a:pPr lvl="1"/>
            <a:endParaRPr lang="en-US" i="1" dirty="0"/>
          </a:p>
          <a:p>
            <a:r>
              <a:rPr lang="en-US" i="1"/>
              <a:t>This </a:t>
            </a:r>
            <a:r>
              <a:rPr lang="en-US" i="1" smtClean="0"/>
              <a:t>functional interface </a:t>
            </a:r>
            <a:r>
              <a:rPr lang="en-US" i="1" dirty="0"/>
              <a:t>has only one method you have to implement</a:t>
            </a:r>
          </a:p>
          <a:p>
            <a:pPr lvl="1"/>
            <a:r>
              <a:rPr lang="en-US" i="1" dirty="0"/>
              <a:t> void update(Observable </a:t>
            </a:r>
            <a:r>
              <a:rPr lang="en-US" i="1" dirty="0" err="1"/>
              <a:t>observable</a:t>
            </a:r>
            <a:r>
              <a:rPr lang="en-US" i="1" dirty="0"/>
              <a:t>, Object object)</a:t>
            </a:r>
          </a:p>
          <a:p>
            <a:pPr lvl="1"/>
            <a:endParaRPr lang="en-US" i="1" dirty="0"/>
          </a:p>
          <a:p>
            <a:r>
              <a:rPr lang="en-US" i="1" dirty="0"/>
              <a:t>The update-method gets called </a:t>
            </a:r>
            <a:r>
              <a:rPr lang="en-US" i="1" dirty="0" err="1"/>
              <a:t>everytime</a:t>
            </a:r>
            <a:r>
              <a:rPr lang="en-US" i="1" dirty="0"/>
              <a:t> your Observable changes</a:t>
            </a:r>
          </a:p>
          <a:p>
            <a:pPr lvl="1"/>
            <a:r>
              <a:rPr lang="en-US" i="1" dirty="0"/>
              <a:t>So implement this method that your Observer updates his own state with the most recent data from your observable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66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79" y="3924641"/>
            <a:ext cx="7153515" cy="218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93" y="1172434"/>
            <a:ext cx="3314286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0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class an Observable?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your class extend the class Observable</a:t>
            </a:r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ublic class </a:t>
            </a:r>
            <a:r>
              <a:rPr lang="en-US" i="1" dirty="0" err="1" smtClean="0"/>
              <a:t>MyShop</a:t>
            </a:r>
            <a:r>
              <a:rPr lang="en-US" i="1" dirty="0" smtClean="0"/>
              <a:t> extends Observable</a:t>
            </a:r>
          </a:p>
          <a:p>
            <a:pPr lvl="1"/>
            <a:endParaRPr lang="en-US" i="1" dirty="0"/>
          </a:p>
          <a:p>
            <a:r>
              <a:rPr lang="en-US" i="1" dirty="0" smtClean="0"/>
              <a:t>This class has some useful methods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 err="1" smtClean="0"/>
              <a:t>addObserver</a:t>
            </a:r>
            <a:r>
              <a:rPr lang="en-US" i="1" dirty="0" smtClean="0"/>
              <a:t>(Observer observer)</a:t>
            </a:r>
          </a:p>
          <a:p>
            <a:pPr lvl="1"/>
            <a:r>
              <a:rPr lang="en-US" i="1" dirty="0" err="1" smtClean="0"/>
              <a:t>deleteObserver</a:t>
            </a:r>
            <a:r>
              <a:rPr lang="en-US" i="1" dirty="0" smtClean="0"/>
              <a:t>(Observer observer)</a:t>
            </a:r>
          </a:p>
          <a:p>
            <a:pPr lvl="1"/>
            <a:r>
              <a:rPr lang="en-US" i="1" dirty="0" err="1" smtClean="0"/>
              <a:t>hasChanged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smtClean="0"/>
              <a:t>…</a:t>
            </a:r>
          </a:p>
          <a:p>
            <a:r>
              <a:rPr lang="en-US" i="1" dirty="0" smtClean="0"/>
              <a:t>The most important methods are</a:t>
            </a:r>
          </a:p>
          <a:p>
            <a:pPr lvl="1"/>
            <a:r>
              <a:rPr lang="en-US" i="1" dirty="0" err="1" smtClean="0"/>
              <a:t>addObserver</a:t>
            </a:r>
            <a:r>
              <a:rPr lang="en-US" i="1" dirty="0" smtClean="0"/>
              <a:t>(Observer observer): adds a new observer to this object</a:t>
            </a:r>
          </a:p>
          <a:p>
            <a:pPr lvl="1"/>
            <a:r>
              <a:rPr lang="en-US" i="1" dirty="0" err="1" smtClean="0"/>
              <a:t>notifyObserver</a:t>
            </a:r>
            <a:r>
              <a:rPr lang="en-US" i="1" dirty="0" smtClean="0"/>
              <a:t>() or </a:t>
            </a:r>
            <a:r>
              <a:rPr lang="en-US" i="1" dirty="0" err="1" smtClean="0"/>
              <a:t>notifyObserver</a:t>
            </a:r>
            <a:r>
              <a:rPr lang="en-US" i="1" dirty="0" smtClean="0"/>
              <a:t>(Object o): notifies all the observers</a:t>
            </a:r>
          </a:p>
          <a:p>
            <a:pPr lvl="1"/>
            <a:r>
              <a:rPr lang="en-US" i="1" dirty="0" err="1" smtClean="0"/>
              <a:t>setChanged</a:t>
            </a:r>
            <a:r>
              <a:rPr lang="en-US" i="1" dirty="0" smtClean="0"/>
              <a:t>(): sets the state of this Observable to changed</a:t>
            </a:r>
          </a:p>
          <a:p>
            <a:pPr lvl="1"/>
            <a:endParaRPr lang="en-US" i="1" dirty="0"/>
          </a:p>
          <a:p>
            <a:endParaRPr lang="en-US" i="1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2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882C8534FA5146B2FEEC3B8E5EACE8" ma:contentTypeVersion="0" ma:contentTypeDescription="Create a new document." ma:contentTypeScope="" ma:versionID="ddddd87d9d80ed4a11094ca5019258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cc546e45503e579c2cbcdfc173a33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A38834-3DAC-4B7E-8921-CFCE940A0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E7816E-430F-41B8-9DD2-979563E92F8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D6CD02-CD28-40CB-99E9-168CC0989C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339</Words>
  <Application>Microsoft Office PowerPoint</Application>
  <PresentationFormat>Widescreen</PresentationFormat>
  <Paragraphs>58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The problem</vt:lpstr>
      <vt:lpstr>Possible solution</vt:lpstr>
      <vt:lpstr>There is a better solution</vt:lpstr>
      <vt:lpstr>The observer pattern</vt:lpstr>
      <vt:lpstr>The Basic Idea</vt:lpstr>
      <vt:lpstr>How to make a class an Observer?</vt:lpstr>
      <vt:lpstr>PowerPoint Presentation</vt:lpstr>
      <vt:lpstr>How to make a class an Observable?</vt:lpstr>
      <vt:lpstr>PowerPoint Presentation</vt:lpstr>
      <vt:lpstr>Shop example</vt:lpstr>
      <vt:lpstr>But… don’t forget to do this!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Bauweraerts Wouter</dc:creator>
  <cp:lastModifiedBy>Bauweraerts Wouter</cp:lastModifiedBy>
  <cp:revision>21</cp:revision>
  <dcterms:created xsi:type="dcterms:W3CDTF">2017-01-20T12:00:51Z</dcterms:created>
  <dcterms:modified xsi:type="dcterms:W3CDTF">2017-02-01T10:18:57Z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0x010100A2882C8534FA5146B2FEEC3B8E5EACE8</vt:lpwstr>
  </property>
  <property fmtid="{D5CDD505-2E9C-101B-9397-08002B2CF9AE}" pid="3" name="IsMyDocuments">
    <vt:bool>true</vt:bool>
  </property>
</Properties>
</file>