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2" r:id="rId4"/>
    <p:sldId id="257" r:id="rId5"/>
    <p:sldId id="258" r:id="rId6"/>
    <p:sldId id="263" r:id="rId7"/>
    <p:sldId id="259" r:id="rId8"/>
    <p:sldId id="260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Singleton Pattern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2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of one instance often broken during project’s lifetime.</a:t>
            </a:r>
          </a:p>
          <a:p>
            <a:r>
              <a:rPr lang="en-US" dirty="0" smtClean="0"/>
              <a:t>Code structure requires heavy refactoring if assumption is broken.</a:t>
            </a:r>
          </a:p>
          <a:p>
            <a:r>
              <a:rPr lang="en-US" dirty="0" smtClean="0"/>
              <a:t>Often difficulties testing when using </a:t>
            </a:r>
            <a:r>
              <a:rPr lang="en-US" dirty="0" smtClean="0"/>
              <a:t>Singleton, especially in agile world.</a:t>
            </a:r>
            <a:endParaRPr lang="en-US" dirty="0" smtClean="0"/>
          </a:p>
          <a:p>
            <a:r>
              <a:rPr lang="en-US" dirty="0" smtClean="0"/>
              <a:t>Difficult to use with multi-threading.</a:t>
            </a:r>
          </a:p>
          <a:p>
            <a:r>
              <a:rPr lang="en-US" dirty="0" smtClean="0"/>
              <a:t>Decrease in performance.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9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patterns that deal with object creation </a:t>
            </a:r>
            <a:r>
              <a:rPr lang="en-US" dirty="0" smtClean="0"/>
              <a:t>mechanisms.</a:t>
            </a:r>
          </a:p>
          <a:p>
            <a:r>
              <a:rPr lang="en-US" dirty="0" smtClean="0"/>
              <a:t>Create </a:t>
            </a:r>
            <a:r>
              <a:rPr lang="en-US" dirty="0"/>
              <a:t>objects in a manner suitable to the </a:t>
            </a:r>
            <a:r>
              <a:rPr lang="en-US" dirty="0" smtClean="0"/>
              <a:t>situation.</a:t>
            </a:r>
          </a:p>
          <a:p>
            <a:r>
              <a:rPr lang="en-US" dirty="0" smtClean="0"/>
              <a:t>Basic </a:t>
            </a:r>
            <a:r>
              <a:rPr lang="en-US" dirty="0"/>
              <a:t>form of object creation could result in design problems or added complexity to the </a:t>
            </a:r>
            <a:r>
              <a:rPr lang="en-US" dirty="0" smtClean="0"/>
              <a:t>design.</a:t>
            </a:r>
          </a:p>
          <a:p>
            <a:r>
              <a:rPr lang="en-US" dirty="0"/>
              <a:t>Creational design patterns solve this problem by somehow controlling this object creation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Singleton Pattern is an example of a creational pattern.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81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Singleton Pattern?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34" y="2160588"/>
            <a:ext cx="39181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Singleton Pattern?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902"/>
            <a:ext cx="8596668" cy="3880773"/>
          </a:xfrm>
        </p:spPr>
        <p:txBody>
          <a:bodyPr/>
          <a:lstStyle/>
          <a:p>
            <a:r>
              <a:rPr lang="en-US" dirty="0" smtClean="0"/>
              <a:t>Ensures a class only has one instance.</a:t>
            </a:r>
          </a:p>
          <a:p>
            <a:r>
              <a:rPr lang="en-US" dirty="0" smtClean="0"/>
              <a:t>Providing a global point of access to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America’s President Office is a real life example of a Singleton.</a:t>
            </a:r>
          </a:p>
          <a:p>
            <a:pPr lvl="1"/>
            <a:r>
              <a:rPr lang="en-US" dirty="0"/>
              <a:t>Constitution specifies the means by which a president is </a:t>
            </a:r>
            <a:r>
              <a:rPr lang="en-US" dirty="0" smtClean="0"/>
              <a:t>elected.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imits </a:t>
            </a:r>
            <a:r>
              <a:rPr lang="en-US" dirty="0"/>
              <a:t>the term of </a:t>
            </a:r>
            <a:r>
              <a:rPr lang="en-US" dirty="0" smtClean="0"/>
              <a:t>office.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the order of succession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"The President of the United States" is a global point of access that identifies the person in the office.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27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Singleton?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82" y="1930400"/>
            <a:ext cx="6072371" cy="3319563"/>
          </a:xfrm>
        </p:spPr>
      </p:pic>
    </p:spTree>
    <p:extLst>
      <p:ext uri="{BB962C8B-B14F-4D97-AF65-F5344CB8AC3E}">
        <p14:creationId xmlns:p14="http://schemas.microsoft.com/office/powerpoint/2010/main" val="15761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Singleton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instance of an object needed, available to number of other classes.</a:t>
            </a:r>
          </a:p>
          <a:p>
            <a:r>
              <a:rPr lang="en-US" dirty="0" smtClean="0"/>
              <a:t>Popular usage of Singletons:</a:t>
            </a:r>
          </a:p>
          <a:p>
            <a:pPr lvl="1"/>
            <a:r>
              <a:rPr lang="en-US" dirty="0" smtClean="0"/>
              <a:t>Providing a registry</a:t>
            </a:r>
          </a:p>
          <a:p>
            <a:pPr lvl="1"/>
            <a:r>
              <a:rPr lang="en-US" dirty="0" smtClean="0"/>
              <a:t>Thread pools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Driver objects</a:t>
            </a:r>
          </a:p>
          <a:p>
            <a:pPr lvl="1"/>
            <a:r>
              <a:rPr lang="en-US" dirty="0" smtClean="0"/>
              <a:t>Logging, providing one single access point to applications log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Singleton example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05" y="2037891"/>
            <a:ext cx="5039428" cy="3096057"/>
          </a:xfrm>
        </p:spPr>
      </p:pic>
    </p:spTree>
    <p:extLst>
      <p:ext uri="{BB962C8B-B14F-4D97-AF65-F5344CB8AC3E}">
        <p14:creationId xmlns:p14="http://schemas.microsoft.com/office/powerpoint/2010/main" val="37589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Singleton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reference to lone Singleton instance.</a:t>
            </a:r>
          </a:p>
          <a:p>
            <a:r>
              <a:rPr lang="en-US" dirty="0" smtClean="0"/>
              <a:t>Returns reference from </a:t>
            </a:r>
            <a:r>
              <a:rPr lang="en-US" dirty="0" err="1" smtClean="0"/>
              <a:t>getInstance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Lazy instantiation.</a:t>
            </a:r>
          </a:p>
          <a:p>
            <a:r>
              <a:rPr lang="en-US" dirty="0" smtClean="0"/>
              <a:t>Singleton instance not created until </a:t>
            </a:r>
            <a:r>
              <a:rPr lang="en-US" dirty="0" err="1" smtClean="0"/>
              <a:t>getInstance</a:t>
            </a:r>
            <a:r>
              <a:rPr lang="en-US" dirty="0" smtClean="0"/>
              <a:t>() called.</a:t>
            </a:r>
            <a:endParaRPr lang="nl-BE" dirty="0"/>
          </a:p>
          <a:p>
            <a:r>
              <a:rPr lang="en-US" dirty="0" smtClean="0"/>
              <a:t>Ensures singletons only created when necessary.</a:t>
            </a:r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43" y="1173368"/>
            <a:ext cx="3464059" cy="21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pattern?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19" y="2386806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16399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1031</TotalTime>
  <Words>281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The Singleton Pattern</vt:lpstr>
      <vt:lpstr>Creational Pattern</vt:lpstr>
      <vt:lpstr>What is the Singleton Pattern?</vt:lpstr>
      <vt:lpstr>What is the Singleton Pattern?</vt:lpstr>
      <vt:lpstr>Why use Singleton?</vt:lpstr>
      <vt:lpstr>Why use Singleton</vt:lpstr>
      <vt:lpstr>Classic Singleton example</vt:lpstr>
      <vt:lpstr>Classic Singleton example</vt:lpstr>
      <vt:lpstr>Anti pattern?</vt:lpstr>
      <vt:lpstr>Anti pattern?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Singleton Pattern</dc:title>
  <dc:creator>Marckx Christoph</dc:creator>
  <cp:lastModifiedBy>Marckx Christoph</cp:lastModifiedBy>
  <cp:revision>10</cp:revision>
  <dcterms:created xsi:type="dcterms:W3CDTF">2017-01-31T17:49:38Z</dcterms:created>
  <dcterms:modified xsi:type="dcterms:W3CDTF">2017-02-01T11:05:28Z</dcterms:modified>
</cp:coreProperties>
</file>