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59" r:id="rId9"/>
    <p:sldId id="260" r:id="rId10"/>
    <p:sldId id="346" r:id="rId11"/>
    <p:sldId id="347" r:id="rId12"/>
    <p:sldId id="348" r:id="rId13"/>
    <p:sldId id="349" r:id="rId14"/>
    <p:sldId id="352" r:id="rId15"/>
    <p:sldId id="350" r:id="rId16"/>
    <p:sldId id="351" r:id="rId17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E98F2B"/>
    <a:srgbClr val="898B90"/>
    <a:srgbClr val="BFBFBF"/>
    <a:srgbClr val="7F7F7F"/>
    <a:srgbClr val="545454"/>
    <a:srgbClr val="7AB228"/>
    <a:srgbClr val="4F81BD"/>
    <a:srgbClr val="5E5E5E"/>
    <a:srgbClr val="18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8580" autoAdjust="0"/>
  </p:normalViewPr>
  <p:slideViewPr>
    <p:cSldViewPr snapToObjects="1">
      <p:cViewPr varScale="1">
        <p:scale>
          <a:sx n="152" d="100"/>
          <a:sy n="152" d="100"/>
        </p:scale>
        <p:origin x="324" y="108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75142D-BA13-E44F-AC2A-9EFE5B932E5E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9FFAF68-C215-40B8-8B74-1262D30EFFFA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gif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1759985"/>
            <a:ext cx="6012160" cy="1909742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Design </a:t>
            </a:r>
            <a:r>
              <a:rPr lang="nl-NL" dirty="0" err="1" smtClean="0">
                <a:solidFill>
                  <a:schemeClr val="bg1"/>
                </a:solidFill>
              </a:rPr>
              <a:t>Patterns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Strategy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Jens Devriendt &amp; Sanne </a:t>
            </a:r>
            <a:r>
              <a:rPr lang="nl-NL" dirty="0" err="1" smtClean="0"/>
              <a:t>vermeiren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0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2211710"/>
            <a:ext cx="6120680" cy="3663210"/>
          </a:xfrm>
        </p:spPr>
        <p:txBody>
          <a:bodyPr/>
          <a:lstStyle/>
          <a:p>
            <a:pPr marL="228600" lvl="0" indent="-228600">
              <a:buClr>
                <a:srgbClr val="7AA9D4"/>
              </a:buClr>
              <a:buFont typeface="Arial"/>
              <a:buChar char="•"/>
            </a:pP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composition </a:t>
            </a:r>
            <a:r>
              <a:rPr lang="en-US" sz="2200" b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inheritance</a:t>
            </a:r>
            <a:endParaRPr lang="en-US" sz="2200" b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8-Point Star 3"/>
          <p:cNvSpPr/>
          <p:nvPr/>
        </p:nvSpPr>
        <p:spPr>
          <a:xfrm>
            <a:off x="1331640" y="1995686"/>
            <a:ext cx="1152128" cy="1152128"/>
          </a:xfrm>
          <a:prstGeom prst="star8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8446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program Baloo Bear!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buClr>
                <a:srgbClr val="7AA9D4"/>
              </a:buClr>
              <a:buFont typeface="Arial"/>
              <a:buChar char="•"/>
            </a:pP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Walks like a cartoon  </a:t>
            </a:r>
            <a:endParaRPr lang="en-US" sz="2200" b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buClr>
                <a:srgbClr val="7AA9D4"/>
              </a:buClr>
              <a:buFont typeface="Arial"/>
              <a:buChar char="•"/>
            </a:pP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Talking bear</a:t>
            </a:r>
            <a:endParaRPr lang="en-US" sz="2200" b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4869" y="339502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634869" y="843558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Superclass (abstract)</a:t>
            </a:r>
            <a:endParaRPr lang="nl-BE" sz="1200" dirty="0"/>
          </a:p>
        </p:txBody>
      </p:sp>
      <p:sp>
        <p:nvSpPr>
          <p:cNvPr id="9" name="Rectangle 8"/>
          <p:cNvSpPr/>
          <p:nvPr/>
        </p:nvSpPr>
        <p:spPr>
          <a:xfrm>
            <a:off x="683568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Baloo </a:t>
            </a:r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3634869" y="1131590"/>
            <a:ext cx="1944216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Eat ()</a:t>
            </a:r>
          </a:p>
          <a:p>
            <a:pPr algn="ctr"/>
            <a:r>
              <a:rPr lang="en-US" sz="1600" dirty="0" smtClean="0"/>
              <a:t>Display ()</a:t>
            </a:r>
          </a:p>
          <a:p>
            <a:pPr algn="ctr"/>
            <a:r>
              <a:rPr lang="en-US" sz="1600" dirty="0" err="1" smtClean="0"/>
              <a:t>WalkBehavior</a:t>
            </a:r>
            <a:r>
              <a:rPr lang="en-US" sz="1600" dirty="0" smtClean="0"/>
              <a:t> ()</a:t>
            </a:r>
          </a:p>
          <a:p>
            <a:pPr algn="ctr"/>
            <a:r>
              <a:rPr lang="en-US" sz="1600" dirty="0" err="1" smtClean="0"/>
              <a:t>RoarBehavior</a:t>
            </a:r>
            <a:r>
              <a:rPr lang="en-US" sz="1600" dirty="0" smtClean="0"/>
              <a:t>()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15816" y="192367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3568" y="3291830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 bear</a:t>
            </a:r>
            <a:endParaRPr lang="nl-BE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15540" y="3612118"/>
            <a:ext cx="3928468" cy="13358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Walkbehavior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WalksLikeACartoon</a:t>
            </a:r>
            <a:r>
              <a:rPr lang="en-US" sz="1600" dirty="0" smtClean="0"/>
              <a:t> ();</a:t>
            </a:r>
          </a:p>
          <a:p>
            <a:r>
              <a:rPr lang="en-US" sz="1600" dirty="0" err="1" smtClean="0"/>
              <a:t>RoarBehavior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TalkingBear</a:t>
            </a:r>
            <a:r>
              <a:rPr lang="en-US" sz="1600" dirty="0" smtClean="0"/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10173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43494" y="89277"/>
            <a:ext cx="6659880" cy="1102519"/>
          </a:xfrm>
        </p:spPr>
        <p:txBody>
          <a:bodyPr/>
          <a:lstStyle/>
          <a:p>
            <a:pPr algn="ctr"/>
            <a:r>
              <a:rPr lang="en-US" dirty="0" smtClean="0"/>
              <a:t>We’ll ROARRRR your socks off! </a:t>
            </a:r>
            <a:endParaRPr lang="nl-BE" dirty="0"/>
          </a:p>
        </p:txBody>
      </p:sp>
      <p:pic>
        <p:nvPicPr>
          <p:cNvPr id="1026" name="Picture 2" descr="Afbeeldingsresultaat voor bruine be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9" y="1873822"/>
            <a:ext cx="3629450" cy="22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relateerde afbeel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63638"/>
            <a:ext cx="1788424" cy="26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34" y="1851670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balo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68" y="2067694"/>
            <a:ext cx="1625570" cy="1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4177412"/>
            <a:ext cx="340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… but we’ll rather sing or talk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694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is a bear</a:t>
            </a:r>
            <a:endParaRPr lang="en-US" sz="31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appearance  </a:t>
            </a:r>
          </a:p>
          <a:p>
            <a:r>
              <a:rPr lang="en-US" dirty="0" smtClean="0"/>
              <a:t>Eats </a:t>
            </a:r>
          </a:p>
        </p:txBody>
      </p:sp>
    </p:spTree>
    <p:extLst>
      <p:ext uri="{BB962C8B-B14F-4D97-AF65-F5344CB8AC3E}">
        <p14:creationId xmlns:p14="http://schemas.microsoft.com/office/powerpoint/2010/main" val="33477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4869" y="339502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634869" y="843558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Superclass (abstract)</a:t>
            </a:r>
            <a:endParaRPr lang="nl-BE" sz="1200" dirty="0"/>
          </a:p>
        </p:txBody>
      </p:sp>
      <p:sp>
        <p:nvSpPr>
          <p:cNvPr id="9" name="Rectangle 8"/>
          <p:cNvSpPr/>
          <p:nvPr/>
        </p:nvSpPr>
        <p:spPr>
          <a:xfrm>
            <a:off x="683568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Grizzly bear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6876256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Baloo </a:t>
            </a:r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3363838"/>
            <a:ext cx="194421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() {</a:t>
            </a:r>
            <a:endParaRPr lang="nl-BE" dirty="0"/>
          </a:p>
        </p:txBody>
      </p:sp>
      <p:sp>
        <p:nvSpPr>
          <p:cNvPr id="12" name="Rounded Rectangle 11"/>
          <p:cNvSpPr/>
          <p:nvPr/>
        </p:nvSpPr>
        <p:spPr>
          <a:xfrm>
            <a:off x="6907936" y="3363838"/>
            <a:ext cx="194421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() {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3634869" y="1131590"/>
            <a:ext cx="194421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Eat ()</a:t>
            </a:r>
          </a:p>
          <a:p>
            <a:pPr algn="ctr"/>
            <a:r>
              <a:rPr lang="en-US" sz="1600" dirty="0" smtClean="0"/>
              <a:t>Display 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24128" y="163564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1491630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Abstract: all bears look different</a:t>
            </a:r>
            <a:endParaRPr lang="nl-BE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15816" y="192367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96136" y="1942624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bears also…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buClr>
                <a:srgbClr val="7AA9D4"/>
              </a:buClr>
              <a:buFont typeface="Arial"/>
              <a:buChar char="•"/>
            </a:pP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 </a:t>
            </a:r>
            <a:endParaRPr lang="en-US" sz="2200" b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buClr>
                <a:srgbClr val="7AA9D4"/>
              </a:buClr>
              <a:buFont typeface="Arial"/>
              <a:buChar char="•"/>
            </a:pP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noise  </a:t>
            </a:r>
            <a:endParaRPr lang="en-US" sz="2200" b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4869" y="339502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634869" y="843558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Superclass (abstract)</a:t>
            </a:r>
            <a:endParaRPr lang="nl-BE" sz="1200" dirty="0"/>
          </a:p>
        </p:txBody>
      </p:sp>
      <p:sp>
        <p:nvSpPr>
          <p:cNvPr id="9" name="Rectangle 8"/>
          <p:cNvSpPr/>
          <p:nvPr/>
        </p:nvSpPr>
        <p:spPr>
          <a:xfrm>
            <a:off x="683568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Grizzly bear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6876256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Baloo </a:t>
            </a:r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3363838"/>
            <a:ext cx="194421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() {</a:t>
            </a:r>
            <a:endParaRPr lang="nl-BE" dirty="0"/>
          </a:p>
        </p:txBody>
      </p:sp>
      <p:sp>
        <p:nvSpPr>
          <p:cNvPr id="12" name="Rounded Rectangle 11"/>
          <p:cNvSpPr/>
          <p:nvPr/>
        </p:nvSpPr>
        <p:spPr>
          <a:xfrm>
            <a:off x="6907936" y="3363838"/>
            <a:ext cx="194421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() {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3634869" y="1131590"/>
            <a:ext cx="1944216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Eat ()</a:t>
            </a:r>
          </a:p>
          <a:p>
            <a:pPr algn="ctr"/>
            <a:r>
              <a:rPr lang="en-US" sz="1600" dirty="0" smtClean="0"/>
              <a:t>Display ()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Roarr</a:t>
            </a:r>
            <a:r>
              <a:rPr lang="en-US" sz="1600" dirty="0" smtClean="0">
                <a:solidFill>
                  <a:srgbClr val="FF0000"/>
                </a:solidFill>
              </a:rPr>
              <a:t> ()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WalkOnFourLegs</a:t>
            </a:r>
            <a:r>
              <a:rPr lang="en-US" sz="1600" dirty="0" smtClean="0">
                <a:solidFill>
                  <a:srgbClr val="FF0000"/>
                </a:solidFill>
              </a:rPr>
              <a:t> 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24128" y="163564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1491630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Abstract: all bears look different</a:t>
            </a:r>
            <a:endParaRPr lang="nl-BE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15816" y="192367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96136" y="1942624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87824" y="2787774"/>
            <a:ext cx="360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All bears inherit everything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-&gt;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Cartoon bears walk and talk differently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?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Override everything… </a:t>
            </a:r>
          </a:p>
          <a:p>
            <a:endParaRPr lang="nl-BE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70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2211710"/>
            <a:ext cx="6120680" cy="3663210"/>
          </a:xfrm>
        </p:spPr>
        <p:txBody>
          <a:bodyPr/>
          <a:lstStyle/>
          <a:p>
            <a:pPr marL="228600" lvl="0" indent="-228600">
              <a:buClr>
                <a:srgbClr val="7AA9D4"/>
              </a:buClr>
              <a:buFont typeface="Arial"/>
              <a:buChar char="•"/>
            </a:pP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all elements that stay the same </a:t>
            </a:r>
            <a:b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 smtClean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those who differ </a:t>
            </a:r>
            <a:endParaRPr lang="en-US" sz="2200" b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8-Point Star 3"/>
          <p:cNvSpPr/>
          <p:nvPr/>
        </p:nvSpPr>
        <p:spPr>
          <a:xfrm>
            <a:off x="1331640" y="1995686"/>
            <a:ext cx="1152128" cy="1152128"/>
          </a:xfrm>
          <a:prstGeom prst="star8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17444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4869" y="339502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634869" y="843558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Superclass (abstract)</a:t>
            </a:r>
            <a:endParaRPr lang="nl-BE" sz="1200" dirty="0"/>
          </a:p>
        </p:txBody>
      </p:sp>
      <p:sp>
        <p:nvSpPr>
          <p:cNvPr id="9" name="Rectangle 8"/>
          <p:cNvSpPr/>
          <p:nvPr/>
        </p:nvSpPr>
        <p:spPr>
          <a:xfrm>
            <a:off x="683568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 Behavior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6876256" y="249974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Roar Behavior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3634869" y="1131590"/>
            <a:ext cx="1944216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Eat ()</a:t>
            </a:r>
          </a:p>
          <a:p>
            <a:pPr algn="ctr"/>
            <a:r>
              <a:rPr lang="en-US" sz="1600" dirty="0" smtClean="0"/>
              <a:t>Display ()</a:t>
            </a:r>
          </a:p>
          <a:p>
            <a:pPr algn="ctr"/>
            <a:r>
              <a:rPr lang="en-US" sz="1600" dirty="0" err="1" smtClean="0"/>
              <a:t>WalkBehavior</a:t>
            </a:r>
            <a:r>
              <a:rPr lang="en-US" sz="1600" dirty="0" smtClean="0"/>
              <a:t> ()</a:t>
            </a:r>
          </a:p>
          <a:p>
            <a:pPr algn="ctr"/>
            <a:r>
              <a:rPr lang="en-US" sz="1600" dirty="0" err="1" smtClean="0"/>
              <a:t>RoarBehavior</a:t>
            </a:r>
            <a:r>
              <a:rPr lang="en-US" sz="1600" dirty="0" smtClean="0"/>
              <a:t>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24128" y="163564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1491630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Abstract: all bears look different</a:t>
            </a:r>
            <a:endParaRPr lang="nl-BE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15816" y="192367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96136" y="1942624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3568" y="3291830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6876256" y="3291830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nl-BE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15540" y="3612118"/>
            <a:ext cx="1944216" cy="32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walk()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76256" y="3600626"/>
            <a:ext cx="1944216" cy="32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roar()</a:t>
            </a:r>
          </a:p>
        </p:txBody>
      </p:sp>
    </p:spTree>
    <p:extLst>
      <p:ext uri="{BB962C8B-B14F-4D97-AF65-F5344CB8AC3E}">
        <p14:creationId xmlns:p14="http://schemas.microsoft.com/office/powerpoint/2010/main" val="42518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4869" y="339502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634869" y="843558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Superclass (abstract)</a:t>
            </a:r>
            <a:endParaRPr lang="nl-BE" sz="1200" dirty="0"/>
          </a:p>
        </p:txBody>
      </p:sp>
      <p:sp>
        <p:nvSpPr>
          <p:cNvPr id="9" name="Rectangle 8"/>
          <p:cNvSpPr/>
          <p:nvPr/>
        </p:nvSpPr>
        <p:spPr>
          <a:xfrm>
            <a:off x="899079" y="1625325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 Behavior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6444208" y="1625325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Roar Behavior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3634869" y="1131589"/>
            <a:ext cx="1944216" cy="12138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Eat ()</a:t>
            </a:r>
          </a:p>
          <a:p>
            <a:pPr algn="ctr"/>
            <a:r>
              <a:rPr lang="en-US" sz="1600" dirty="0" smtClean="0"/>
              <a:t>Display ()</a:t>
            </a:r>
          </a:p>
          <a:p>
            <a:pPr algn="ctr"/>
            <a:r>
              <a:rPr lang="en-US" sz="1600" dirty="0" err="1" smtClean="0"/>
              <a:t>WalkBehavior</a:t>
            </a:r>
            <a:r>
              <a:rPr lang="en-US" sz="1600" dirty="0" smtClean="0"/>
              <a:t> ()</a:t>
            </a:r>
          </a:p>
          <a:p>
            <a:pPr algn="ctr"/>
            <a:r>
              <a:rPr lang="en-US" sz="1600" dirty="0" err="1" smtClean="0"/>
              <a:t>RoarBehavior</a:t>
            </a:r>
            <a:r>
              <a:rPr lang="en-US" sz="1600" dirty="0" smtClean="0"/>
              <a:t>()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15816" y="120359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22587" y="1188438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99079" y="2391730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6444208" y="2405139"/>
            <a:ext cx="1944216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nl-BE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899079" y="2695890"/>
            <a:ext cx="1944216" cy="32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walk()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44208" y="2690160"/>
            <a:ext cx="1944216" cy="32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roar()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512" y="321982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 like a bear</a:t>
            </a:r>
            <a:endParaRPr lang="nl-BE" dirty="0"/>
          </a:p>
        </p:txBody>
      </p:sp>
      <p:sp>
        <p:nvSpPr>
          <p:cNvPr id="19" name="Rectangle 18"/>
          <p:cNvSpPr/>
          <p:nvPr/>
        </p:nvSpPr>
        <p:spPr>
          <a:xfrm>
            <a:off x="1979712" y="321982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 like a cartoon</a:t>
            </a:r>
            <a:endParaRPr lang="nl-BE" dirty="0"/>
          </a:p>
        </p:txBody>
      </p:sp>
      <p:sp>
        <p:nvSpPr>
          <p:cNvPr id="22" name="Rounded Rectangle 21"/>
          <p:cNvSpPr/>
          <p:nvPr/>
        </p:nvSpPr>
        <p:spPr>
          <a:xfrm>
            <a:off x="168516" y="4335946"/>
            <a:ext cx="1379148" cy="540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walk()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9512" y="3790078"/>
            <a:ext cx="1368152" cy="4378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 Walk Behavior</a:t>
            </a:r>
            <a:endParaRPr lang="nl-BE" sz="1200" dirty="0"/>
          </a:p>
        </p:txBody>
      </p:sp>
      <p:sp>
        <p:nvSpPr>
          <p:cNvPr id="24" name="Rectangle 23"/>
          <p:cNvSpPr/>
          <p:nvPr/>
        </p:nvSpPr>
        <p:spPr>
          <a:xfrm>
            <a:off x="1982355" y="3784870"/>
            <a:ext cx="1368152" cy="4378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 Walk Behavior</a:t>
            </a:r>
            <a:endParaRPr lang="nl-BE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1979712" y="4335946"/>
            <a:ext cx="1379148" cy="540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walk()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04348" y="3214203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 like a bear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5930403" y="321982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Roar like a bear</a:t>
            </a:r>
            <a:endParaRPr lang="nl-BE" dirty="0"/>
          </a:p>
        </p:txBody>
      </p:sp>
      <p:sp>
        <p:nvSpPr>
          <p:cNvPr id="31" name="Rectangle 30"/>
          <p:cNvSpPr/>
          <p:nvPr/>
        </p:nvSpPr>
        <p:spPr>
          <a:xfrm>
            <a:off x="7704348" y="3790078"/>
            <a:ext cx="1368152" cy="4378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 Roar Behavior</a:t>
            </a:r>
            <a:endParaRPr lang="nl-BE" sz="1200" dirty="0"/>
          </a:p>
        </p:txBody>
      </p:sp>
      <p:sp>
        <p:nvSpPr>
          <p:cNvPr id="32" name="Rectangle 31"/>
          <p:cNvSpPr/>
          <p:nvPr/>
        </p:nvSpPr>
        <p:spPr>
          <a:xfrm>
            <a:off x="5930403" y="3784869"/>
            <a:ext cx="1368152" cy="4378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 Roar Behavior</a:t>
            </a:r>
            <a:endParaRPr lang="nl-BE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7704348" y="4299752"/>
            <a:ext cx="1379148" cy="540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talk()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949617" y="4303446"/>
            <a:ext cx="1379148" cy="540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void talk()</a:t>
            </a:r>
          </a:p>
        </p:txBody>
      </p:sp>
    </p:spTree>
    <p:extLst>
      <p:ext uri="{BB962C8B-B14F-4D97-AF65-F5344CB8AC3E}">
        <p14:creationId xmlns:p14="http://schemas.microsoft.com/office/powerpoint/2010/main" val="18145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331 Cegeka-powerpoint-template" id="{F126680F-55C7-4226-889B-1F28D82D9234}" vid="{4713DB72-455B-438D-AF40-BFF0437302E0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29C1F3E1D53D48B5F8D66D6C0887AF" ma:contentTypeVersion="2" ma:contentTypeDescription="Create a new document." ma:contentTypeScope="" ma:versionID="cf178dbc05f2965fbe7021bc971bb980">
  <xsd:schema xmlns:xsd="http://www.w3.org/2001/XMLSchema" xmlns:xs="http://www.w3.org/2001/XMLSchema" xmlns:p="http://schemas.microsoft.com/office/2006/metadata/properties" xmlns:ns2="40d67cbb-7c5c-4aa7-a0b9-1017032c2989" targetNamespace="http://schemas.microsoft.com/office/2006/metadata/properties" ma:root="true" ma:fieldsID="4685deb7463c07fd39c868735f649a79" ns2:_="">
    <xsd:import namespace="40d67cbb-7c5c-4aa7-a0b9-1017032c298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67cbb-7c5c-4aa7-a0b9-1017032c29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d67cbb-7c5c-4aa7-a0b9-1017032c2989">W5J2V5HCDJU3-22-23</_dlc_DocId>
    <_dlc_DocIdUrl xmlns="40d67cbb-7c5c-4aa7-a0b9-1017032c2989">
      <Url>https://portal.cegeka.com/bp/root/Corporate%20Identity/_layouts/15/DocIdRedir.aspx?ID=W5J2V5HCDJU3-22-23</Url>
      <Description>W5J2V5HCDJU3-22-23</Description>
    </_dlc_DocIdUrl>
  </documentManagement>
</p:properties>
</file>

<file path=customXml/itemProps1.xml><?xml version="1.0" encoding="utf-8"?>
<ds:datastoreItem xmlns:ds="http://schemas.openxmlformats.org/officeDocument/2006/customXml" ds:itemID="{00D09F98-8142-4302-8213-CF2C09C3CBA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AE7B982-EAA6-4B27-AA8D-381CAEC9C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d67cbb-7c5c-4aa7-a0b9-1017032c2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B9EB72-0324-4285-B95B-26F0342560C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1B49128-93A8-4333-8614-4B299D32A432}">
  <ds:schemaRefs>
    <ds:schemaRef ds:uri="http://schemas.microsoft.com/office/2006/documentManagement/types"/>
    <ds:schemaRef ds:uri="40d67cbb-7c5c-4aa7-a0b9-1017032c298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20150331 Cegeka-powerpoint-template</Template>
  <TotalTime>400</TotalTime>
  <Words>264</Words>
  <Application>Microsoft Office PowerPoint</Application>
  <PresentationFormat>On-screen Show 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Light</vt:lpstr>
      <vt:lpstr>Trebuchet MS</vt:lpstr>
      <vt:lpstr>Standard Content</vt:lpstr>
      <vt:lpstr>PowerPoint Presentation</vt:lpstr>
      <vt:lpstr>We’ll ROARRRR your socks off! </vt:lpstr>
      <vt:lpstr>What is a bear</vt:lpstr>
      <vt:lpstr>PowerPoint Presentation</vt:lpstr>
      <vt:lpstr>But bears also…</vt:lpstr>
      <vt:lpstr>PowerPoint Presentation</vt:lpstr>
      <vt:lpstr>Design rule </vt:lpstr>
      <vt:lpstr>PowerPoint Presentation</vt:lpstr>
      <vt:lpstr>PowerPoint Presentation</vt:lpstr>
      <vt:lpstr>Design rule </vt:lpstr>
      <vt:lpstr>Let’s program Baloo Bear! 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Vanbrabant Sven</dc:creator>
  <cp:lastModifiedBy>Vermeiren Sanne</cp:lastModifiedBy>
  <cp:revision>35</cp:revision>
  <cp:lastPrinted>2015-03-31T12:44:30Z</cp:lastPrinted>
  <dcterms:created xsi:type="dcterms:W3CDTF">2015-03-31T09:53:03Z</dcterms:created>
  <dcterms:modified xsi:type="dcterms:W3CDTF">2017-02-01T07:51:43Z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441846a6-4555-4379-b93f-8df92bd259f7</vt:lpwstr>
  </property>
  <property fmtid="{D5CDD505-2E9C-101B-9397-08002B2CF9AE}" pid="3" name="ContentTypeId">
    <vt:lpwstr>0x0101000529C1F3E1D53D48B5F8D66D6C0887AF</vt:lpwstr>
  </property>
</Properties>
</file>