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5"/>
    <p:sldMasterId id="2147483752" r:id="rId6"/>
    <p:sldMasterId id="2147483789" r:id="rId7"/>
  </p:sldMasterIdLst>
  <p:notesMasterIdLst>
    <p:notesMasterId r:id="rId30"/>
  </p:notesMasterIdLst>
  <p:sldIdLst>
    <p:sldId id="256" r:id="rId8"/>
    <p:sldId id="391" r:id="rId9"/>
    <p:sldId id="364" r:id="rId10"/>
    <p:sldId id="372" r:id="rId11"/>
    <p:sldId id="373" r:id="rId12"/>
    <p:sldId id="374" r:id="rId13"/>
    <p:sldId id="375" r:id="rId14"/>
    <p:sldId id="392" r:id="rId15"/>
    <p:sldId id="376" r:id="rId16"/>
    <p:sldId id="377" r:id="rId17"/>
    <p:sldId id="378" r:id="rId18"/>
    <p:sldId id="379" r:id="rId19"/>
    <p:sldId id="380" r:id="rId20"/>
    <p:sldId id="381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1">
          <p15:clr>
            <a:srgbClr val="A4A3A4"/>
          </p15:clr>
        </p15:guide>
        <p15:guide id="2" orient="horz" pos="1622">
          <p15:clr>
            <a:srgbClr val="A4A3A4"/>
          </p15:clr>
        </p15:guide>
        <p15:guide id="3" orient="horz" pos="1131">
          <p15:clr>
            <a:srgbClr val="A4A3A4"/>
          </p15:clr>
        </p15:guide>
        <p15:guide id="4" orient="horz" pos="1368">
          <p15:clr>
            <a:srgbClr val="A4A3A4"/>
          </p15:clr>
        </p15:guide>
        <p15:guide id="5" pos="749">
          <p15:clr>
            <a:srgbClr val="A4A3A4"/>
          </p15:clr>
        </p15:guide>
        <p15:guide id="6" pos="5455">
          <p15:clr>
            <a:srgbClr val="A4A3A4"/>
          </p15:clr>
        </p15:guide>
        <p15:guide id="7" pos="5463">
          <p15:clr>
            <a:srgbClr val="A4A3A4"/>
          </p15:clr>
        </p15:guide>
        <p15:guide id="8" pos="1937">
          <p15:clr>
            <a:srgbClr val="A4A3A4"/>
          </p15:clr>
        </p15:guide>
        <p15:guide id="9" pos="5183">
          <p15:clr>
            <a:srgbClr val="A4A3A4"/>
          </p15:clr>
        </p15:guide>
        <p15:guide id="10" pos="3039">
          <p15:clr>
            <a:srgbClr val="A4A3A4"/>
          </p15:clr>
        </p15:guide>
        <p15:guide id="11" pos="27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B7A1B"/>
    <a:srgbClr val="F5F4F0"/>
    <a:srgbClr val="E7E8ED"/>
    <a:srgbClr val="D9D6D0"/>
    <a:srgbClr val="737373"/>
    <a:srgbClr val="E65236"/>
    <a:srgbClr val="CC0000"/>
    <a:srgbClr val="CC3300"/>
    <a:srgbClr val="F79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8580" autoAdjust="0"/>
  </p:normalViewPr>
  <p:slideViewPr>
    <p:cSldViewPr snapToObjects="1">
      <p:cViewPr varScale="1">
        <p:scale>
          <a:sx n="146" d="100"/>
          <a:sy n="146" d="100"/>
        </p:scale>
        <p:origin x="342" y="126"/>
      </p:cViewPr>
      <p:guideLst>
        <p:guide orient="horz" pos="2781"/>
        <p:guide orient="horz" pos="1622"/>
        <p:guide orient="horz" pos="1131"/>
        <p:guide orient="horz" pos="1368"/>
        <p:guide pos="749"/>
        <p:guide pos="5455"/>
        <p:guide pos="5463"/>
        <p:guide pos="1937"/>
        <p:guide pos="5183"/>
        <p:guide pos="3039"/>
        <p:guide pos="27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FAF68-C215-40B8-8B74-1262D30EFFFA}" type="datetimeFigureOut">
              <a:rPr lang="nl-BE" smtClean="0"/>
              <a:t>16/02/2017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5553E-FBEA-4BEA-8048-97AEA32FE54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32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5553E-FBEA-4BEA-8048-97AEA32FE540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508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68"/>
            <a:ext cx="7772400" cy="1102519"/>
          </a:xfrm>
        </p:spPr>
        <p:txBody>
          <a:bodyPr anchor="ctr"/>
          <a:lstStyle>
            <a:lvl1pPr algn="ctr">
              <a:defRPr>
                <a:solidFill>
                  <a:srgbClr val="5E5E5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5E5E5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962400" y="10"/>
            <a:ext cx="1219200" cy="15977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5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4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08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3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5040927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01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 -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1" i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/>
              <a:buNone/>
              <a:defRPr/>
            </a:lvl2pPr>
            <a:lvl3pPr marL="169863" indent="-169863">
              <a:defRPr/>
            </a:lvl3pPr>
            <a:lvl4pPr marL="400050" indent="-230188">
              <a:defRPr/>
            </a:lvl4pPr>
            <a:lvl5pPr marL="631825" indent="-2317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77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4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8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8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00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16636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65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93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640935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393267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6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9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7AB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4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rgbClr val="E44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1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1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" descr="iPad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800" y="58738"/>
            <a:ext cx="37084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304738" y="671043"/>
            <a:ext cx="2582902" cy="342038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7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Pad-Mini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3750" y="706438"/>
            <a:ext cx="2476500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491880" y="1086586"/>
            <a:ext cx="2160240" cy="288032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1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Phone-5s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3013" y="619125"/>
            <a:ext cx="211613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2861810" y="1166097"/>
            <a:ext cx="1451428" cy="2610291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4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cBookPro-Mas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974725"/>
            <a:ext cx="529431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1355460" y="1187091"/>
            <a:ext cx="3968105" cy="246477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2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18763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18763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129932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129932" y="2671571"/>
            <a:ext cx="1682384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41101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41101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5227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5227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ijdelijke aanduiding voor afbeelding 2"/>
          <p:cNvSpPr>
            <a:spLocks noGrp="1"/>
          </p:cNvSpPr>
          <p:nvPr>
            <p:ph type="pic" sz="quarter" idx="26" hasCustomPrompt="1"/>
          </p:nvPr>
        </p:nvSpPr>
        <p:spPr>
          <a:xfrm>
            <a:off x="1566179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4" name="Tijdelijke aanduiding voor afbeelding 2"/>
          <p:cNvSpPr>
            <a:spLocks noGrp="1"/>
          </p:cNvSpPr>
          <p:nvPr>
            <p:ph type="pic" sz="quarter" idx="27" hasCustomPrompt="1"/>
          </p:nvPr>
        </p:nvSpPr>
        <p:spPr>
          <a:xfrm>
            <a:off x="3477347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5" name="Tijdelijke aanduiding voor afbeelding 2"/>
          <p:cNvSpPr>
            <a:spLocks noGrp="1"/>
          </p:cNvSpPr>
          <p:nvPr>
            <p:ph type="pic" sz="quarter" idx="28" hasCustomPrompt="1"/>
          </p:nvPr>
        </p:nvSpPr>
        <p:spPr>
          <a:xfrm>
            <a:off x="5382433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6" name="Tijdelijke aanduiding voor afbeelding 2"/>
          <p:cNvSpPr>
            <a:spLocks noGrp="1"/>
          </p:cNvSpPr>
          <p:nvPr>
            <p:ph type="pic" sz="quarter" idx="29" hasCustomPrompt="1"/>
          </p:nvPr>
        </p:nvSpPr>
        <p:spPr>
          <a:xfrm>
            <a:off x="7299685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82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2"/>
          <p:cNvSpPr txBox="1"/>
          <p:nvPr userDrawn="1"/>
        </p:nvSpPr>
        <p:spPr>
          <a:xfrm>
            <a:off x="162183" y="2706765"/>
            <a:ext cx="3734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1" cap="all" dirty="0" smtClean="0">
                <a:solidFill>
                  <a:srgbClr val="C5C5C5"/>
                </a:solidFill>
                <a:cs typeface="Calibri" panose="020F0502020204030204" pitchFamily="34" charset="0"/>
              </a:rPr>
              <a:t>Contact</a:t>
            </a:r>
          </a:p>
        </p:txBody>
      </p:sp>
      <p:pic>
        <p:nvPicPr>
          <p:cNvPr id="26" name="Picture 2" descr="M:\Marketing &amp; Communications\MARKETING\Foto's\Jobwebsite\FB_sferfotosCegeka_48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6" t="29043" r="476" b="29043"/>
          <a:stretch/>
        </p:blipFill>
        <p:spPr bwMode="auto">
          <a:xfrm>
            <a:off x="0" y="0"/>
            <a:ext cx="9143999" cy="2574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  <p:sp>
        <p:nvSpPr>
          <p:cNvPr id="35" name="Oval 1"/>
          <p:cNvSpPr/>
          <p:nvPr userDrawn="1"/>
        </p:nvSpPr>
        <p:spPr>
          <a:xfrm>
            <a:off x="3227278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sp>
        <p:nvSpPr>
          <p:cNvPr id="36" name="Oval 58"/>
          <p:cNvSpPr/>
          <p:nvPr userDrawn="1"/>
        </p:nvSpPr>
        <p:spPr>
          <a:xfrm>
            <a:off x="3227278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sp>
        <p:nvSpPr>
          <p:cNvPr id="37" name="Oval 59"/>
          <p:cNvSpPr/>
          <p:nvPr userDrawn="1"/>
        </p:nvSpPr>
        <p:spPr>
          <a:xfrm>
            <a:off x="3227278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sp>
        <p:nvSpPr>
          <p:cNvPr id="38" name="Oval 60"/>
          <p:cNvSpPr/>
          <p:nvPr userDrawn="1"/>
        </p:nvSpPr>
        <p:spPr>
          <a:xfrm>
            <a:off x="6451804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sp>
        <p:nvSpPr>
          <p:cNvPr id="39" name="Oval 61"/>
          <p:cNvSpPr/>
          <p:nvPr userDrawn="1"/>
        </p:nvSpPr>
        <p:spPr>
          <a:xfrm>
            <a:off x="6451804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sp>
        <p:nvSpPr>
          <p:cNvPr id="40" name="Oval 62"/>
          <p:cNvSpPr/>
          <p:nvPr userDrawn="1"/>
        </p:nvSpPr>
        <p:spPr>
          <a:xfrm>
            <a:off x="6451804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pic>
        <p:nvPicPr>
          <p:cNvPr id="41" name="Picture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2967213"/>
            <a:ext cx="391912" cy="264847"/>
          </a:xfrm>
          <a:prstGeom prst="rect">
            <a:avLst/>
          </a:prstGeom>
        </p:spPr>
      </p:pic>
      <p:pic>
        <p:nvPicPr>
          <p:cNvPr id="42" name="Picture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3561860"/>
            <a:ext cx="445019" cy="300736"/>
          </a:xfrm>
          <a:prstGeom prst="rect">
            <a:avLst/>
          </a:prstGeom>
        </p:spPr>
      </p:pic>
      <p:pic>
        <p:nvPicPr>
          <p:cNvPr id="43" name="Picture 5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671" y="4155406"/>
            <a:ext cx="468267" cy="316446"/>
          </a:xfrm>
          <a:prstGeom prst="rect">
            <a:avLst/>
          </a:prstGeom>
        </p:spPr>
      </p:pic>
      <p:pic>
        <p:nvPicPr>
          <p:cNvPr id="44" name="Picture 6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1803" y="2931790"/>
            <a:ext cx="508545" cy="343665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779" y="3521282"/>
            <a:ext cx="512080" cy="346054"/>
          </a:xfrm>
          <a:prstGeom prst="rect">
            <a:avLst/>
          </a:prstGeom>
        </p:spPr>
      </p:pic>
      <p:pic>
        <p:nvPicPr>
          <p:cNvPr id="46" name="Picture 8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899" y="4162460"/>
            <a:ext cx="394351" cy="266495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6982266" y="2878001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5E5E5E"/>
                </a:solidFill>
                <a:cs typeface="Calibri" panose="020F0502020204030204" pitchFamily="34" charset="0"/>
              </a:rPr>
              <a:t>Universiteitslaan</a:t>
            </a:r>
            <a:r>
              <a:rPr lang="en-US" sz="1200" dirty="0" smtClean="0">
                <a:solidFill>
                  <a:srgbClr val="5E5E5E"/>
                </a:solidFill>
                <a:cs typeface="Calibri" panose="020F0502020204030204" pitchFamily="34" charset="0"/>
              </a:rPr>
              <a:t> 9</a:t>
            </a:r>
          </a:p>
          <a:p>
            <a:r>
              <a:rPr lang="en-US" sz="1200" dirty="0" smtClean="0">
                <a:solidFill>
                  <a:srgbClr val="5E5E5E"/>
                </a:solidFill>
                <a:cs typeface="Calibri" panose="020F0502020204030204" pitchFamily="34" charset="0"/>
              </a:rPr>
              <a:t>3500 Hasselt, Belgium</a:t>
            </a:r>
            <a:endParaRPr lang="en-US" sz="1200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982266" y="3480172"/>
            <a:ext cx="16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5E5E5E"/>
                </a:solidFill>
                <a:cs typeface="Calibri" panose="020F0502020204030204" pitchFamily="34" charset="0"/>
              </a:rPr>
              <a:t>Phone: +32 11 24 02 </a:t>
            </a:r>
            <a:r>
              <a:rPr lang="en-US" sz="1200" dirty="0">
                <a:solidFill>
                  <a:srgbClr val="5E5E5E"/>
                </a:solidFill>
                <a:cs typeface="Calibri" panose="020F0502020204030204" pitchFamily="34" charset="0"/>
              </a:rPr>
              <a:t>34 </a:t>
            </a:r>
          </a:p>
          <a:p>
            <a:r>
              <a:rPr lang="en-US" sz="1200" dirty="0" smtClean="0">
                <a:solidFill>
                  <a:srgbClr val="5E5E5E"/>
                </a:solidFill>
                <a:cs typeface="Calibri" panose="020F0502020204030204" pitchFamily="34" charset="0"/>
              </a:rPr>
              <a:t>Fax: +32 </a:t>
            </a:r>
            <a:r>
              <a:rPr lang="en-US" sz="1200" dirty="0">
                <a:solidFill>
                  <a:srgbClr val="5E5E5E"/>
                </a:solidFill>
                <a:cs typeface="Calibri" panose="020F0502020204030204" pitchFamily="34" charset="0"/>
              </a:rPr>
              <a:t>11 23 34 25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3725534" y="4157750"/>
            <a:ext cx="1555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5E5E5E"/>
                </a:solidFill>
                <a:cs typeface="Calibri" panose="020F0502020204030204" pitchFamily="34" charset="0"/>
              </a:rPr>
              <a:t>facebook.com/</a:t>
            </a:r>
            <a:r>
              <a:rPr lang="en-US" sz="1200" dirty="0" err="1" smtClean="0">
                <a:solidFill>
                  <a:srgbClr val="5E5E5E"/>
                </a:solidFill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3725534" y="3571612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5E5E5E"/>
                </a:solidFill>
                <a:cs typeface="Calibri" panose="020F0502020204030204" pitchFamily="34" charset="0"/>
              </a:rPr>
              <a:t>@</a:t>
            </a:r>
            <a:r>
              <a:rPr lang="en-US" sz="1200" dirty="0" err="1" smtClean="0">
                <a:solidFill>
                  <a:srgbClr val="5E5E5E"/>
                </a:solidFill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951854" y="4175130"/>
            <a:ext cx="11897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5E5E5E"/>
                </a:solidFill>
                <a:cs typeface="Calibri" panose="020F0502020204030204" pitchFamily="34" charset="0"/>
              </a:rPr>
              <a:t>info@cegeka.be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3729532" y="2967213"/>
            <a:ext cx="2096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5E5E5E"/>
                </a:solidFill>
                <a:cs typeface="Calibri" panose="020F0502020204030204" pitchFamily="34" charset="0"/>
              </a:rPr>
              <a:t>linkedin.com/company/</a:t>
            </a:r>
            <a:r>
              <a:rPr lang="en-US" sz="1200" dirty="0" err="1">
                <a:solidFill>
                  <a:srgbClr val="5E5E5E"/>
                </a:solidFill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6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7694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342900"/>
            <a:ext cx="8229600" cy="4457700"/>
          </a:xfrm>
          <a:custGeom>
            <a:avLst/>
            <a:gdLst>
              <a:gd name="connsiteX0" fmla="*/ 0 w 8229600"/>
              <a:gd name="connsiteY0" fmla="*/ 0 h 5943600"/>
              <a:gd name="connsiteX1" fmla="*/ 8229600 w 8229600"/>
              <a:gd name="connsiteY1" fmla="*/ 0 h 5943600"/>
              <a:gd name="connsiteX2" fmla="*/ 8229600 w 8229600"/>
              <a:gd name="connsiteY2" fmla="*/ 5943600 h 5943600"/>
              <a:gd name="connsiteX3" fmla="*/ 0 w 8229600"/>
              <a:gd name="connsiteY3" fmla="*/ 5943600 h 5943600"/>
              <a:gd name="connsiteX4" fmla="*/ 0 w 8229600"/>
              <a:gd name="connsiteY4" fmla="*/ 1246166 h 5943600"/>
              <a:gd name="connsiteX5" fmla="*/ 550 w 8229600"/>
              <a:gd name="connsiteY5" fmla="*/ 1245647 h 5943600"/>
              <a:gd name="connsiteX6" fmla="*/ 550 w 8229600"/>
              <a:gd name="connsiteY6" fmla="*/ 1264656 h 5943600"/>
              <a:gd name="connsiteX7" fmla="*/ 433856 w 8229600"/>
              <a:gd name="connsiteY7" fmla="*/ 862225 h 5943600"/>
              <a:gd name="connsiteX8" fmla="*/ 550 w 8229600"/>
              <a:gd name="connsiteY8" fmla="*/ 459793 h 5943600"/>
              <a:gd name="connsiteX9" fmla="*/ 550 w 8229600"/>
              <a:gd name="connsiteY9" fmla="*/ 524011 h 5943600"/>
              <a:gd name="connsiteX10" fmla="*/ 0 w 8229600"/>
              <a:gd name="connsiteY10" fmla="*/ 461430 h 5943600"/>
              <a:gd name="connsiteX11" fmla="*/ 0 w 8229600"/>
              <a:gd name="connsiteY11" fmla="*/ 0 h 5943600"/>
              <a:gd name="connsiteX0" fmla="*/ 0 w 8229600"/>
              <a:gd name="connsiteY0" fmla="*/ 0 h 5943600"/>
              <a:gd name="connsiteX1" fmla="*/ 8229600 w 8229600"/>
              <a:gd name="connsiteY1" fmla="*/ 0 h 5943600"/>
              <a:gd name="connsiteX2" fmla="*/ 8229600 w 8229600"/>
              <a:gd name="connsiteY2" fmla="*/ 5943600 h 5943600"/>
              <a:gd name="connsiteX3" fmla="*/ 0 w 8229600"/>
              <a:gd name="connsiteY3" fmla="*/ 5943600 h 5943600"/>
              <a:gd name="connsiteX4" fmla="*/ 0 w 8229600"/>
              <a:gd name="connsiteY4" fmla="*/ 1246166 h 5943600"/>
              <a:gd name="connsiteX5" fmla="*/ 550 w 8229600"/>
              <a:gd name="connsiteY5" fmla="*/ 1245647 h 5943600"/>
              <a:gd name="connsiteX6" fmla="*/ 550 w 8229600"/>
              <a:gd name="connsiteY6" fmla="*/ 1264656 h 5943600"/>
              <a:gd name="connsiteX7" fmla="*/ 433856 w 8229600"/>
              <a:gd name="connsiteY7" fmla="*/ 862225 h 5943600"/>
              <a:gd name="connsiteX8" fmla="*/ 550 w 8229600"/>
              <a:gd name="connsiteY8" fmla="*/ 459793 h 5943600"/>
              <a:gd name="connsiteX9" fmla="*/ 550 w 8229600"/>
              <a:gd name="connsiteY9" fmla="*/ 470223 h 5943600"/>
              <a:gd name="connsiteX10" fmla="*/ 0 w 8229600"/>
              <a:gd name="connsiteY10" fmla="*/ 461430 h 5943600"/>
              <a:gd name="connsiteX11" fmla="*/ 0 w 8229600"/>
              <a:gd name="connsiteY11" fmla="*/ 0 h 5943600"/>
              <a:gd name="connsiteX0" fmla="*/ 4212 w 8233812"/>
              <a:gd name="connsiteY0" fmla="*/ 0 h 5943600"/>
              <a:gd name="connsiteX1" fmla="*/ 8233812 w 8233812"/>
              <a:gd name="connsiteY1" fmla="*/ 0 h 5943600"/>
              <a:gd name="connsiteX2" fmla="*/ 8233812 w 8233812"/>
              <a:gd name="connsiteY2" fmla="*/ 5943600 h 5943600"/>
              <a:gd name="connsiteX3" fmla="*/ 4212 w 8233812"/>
              <a:gd name="connsiteY3" fmla="*/ 5943600 h 5943600"/>
              <a:gd name="connsiteX4" fmla="*/ 4212 w 8233812"/>
              <a:gd name="connsiteY4" fmla="*/ 1246166 h 5943600"/>
              <a:gd name="connsiteX5" fmla="*/ 0 w 8233812"/>
              <a:gd name="connsiteY5" fmla="*/ 1257554 h 5943600"/>
              <a:gd name="connsiteX6" fmla="*/ 4762 w 8233812"/>
              <a:gd name="connsiteY6" fmla="*/ 1264656 h 5943600"/>
              <a:gd name="connsiteX7" fmla="*/ 438068 w 8233812"/>
              <a:gd name="connsiteY7" fmla="*/ 862225 h 5943600"/>
              <a:gd name="connsiteX8" fmla="*/ 4762 w 8233812"/>
              <a:gd name="connsiteY8" fmla="*/ 459793 h 5943600"/>
              <a:gd name="connsiteX9" fmla="*/ 4762 w 8233812"/>
              <a:gd name="connsiteY9" fmla="*/ 470223 h 5943600"/>
              <a:gd name="connsiteX10" fmla="*/ 4212 w 8233812"/>
              <a:gd name="connsiteY10" fmla="*/ 461430 h 5943600"/>
              <a:gd name="connsiteX11" fmla="*/ 4212 w 8233812"/>
              <a:gd name="connsiteY11" fmla="*/ 0 h 5943600"/>
              <a:gd name="connsiteX0" fmla="*/ 4212 w 8233812"/>
              <a:gd name="connsiteY0" fmla="*/ 0 h 5943600"/>
              <a:gd name="connsiteX1" fmla="*/ 8233812 w 8233812"/>
              <a:gd name="connsiteY1" fmla="*/ 0 h 5943600"/>
              <a:gd name="connsiteX2" fmla="*/ 8233812 w 8233812"/>
              <a:gd name="connsiteY2" fmla="*/ 5943600 h 5943600"/>
              <a:gd name="connsiteX3" fmla="*/ 4212 w 8233812"/>
              <a:gd name="connsiteY3" fmla="*/ 5943600 h 5943600"/>
              <a:gd name="connsiteX4" fmla="*/ 4212 w 8233812"/>
              <a:gd name="connsiteY4" fmla="*/ 1260454 h 5943600"/>
              <a:gd name="connsiteX5" fmla="*/ 0 w 8233812"/>
              <a:gd name="connsiteY5" fmla="*/ 1257554 h 5943600"/>
              <a:gd name="connsiteX6" fmla="*/ 4762 w 8233812"/>
              <a:gd name="connsiteY6" fmla="*/ 1264656 h 5943600"/>
              <a:gd name="connsiteX7" fmla="*/ 438068 w 8233812"/>
              <a:gd name="connsiteY7" fmla="*/ 862225 h 5943600"/>
              <a:gd name="connsiteX8" fmla="*/ 4762 w 8233812"/>
              <a:gd name="connsiteY8" fmla="*/ 459793 h 5943600"/>
              <a:gd name="connsiteX9" fmla="*/ 4762 w 8233812"/>
              <a:gd name="connsiteY9" fmla="*/ 470223 h 5943600"/>
              <a:gd name="connsiteX10" fmla="*/ 4212 w 8233812"/>
              <a:gd name="connsiteY10" fmla="*/ 461430 h 5943600"/>
              <a:gd name="connsiteX11" fmla="*/ 4212 w 8233812"/>
              <a:gd name="connsiteY11" fmla="*/ 0 h 5943600"/>
              <a:gd name="connsiteX0" fmla="*/ 6593 w 8236193"/>
              <a:gd name="connsiteY0" fmla="*/ 0 h 5943600"/>
              <a:gd name="connsiteX1" fmla="*/ 8236193 w 8236193"/>
              <a:gd name="connsiteY1" fmla="*/ 0 h 5943600"/>
              <a:gd name="connsiteX2" fmla="*/ 8236193 w 8236193"/>
              <a:gd name="connsiteY2" fmla="*/ 5943600 h 5943600"/>
              <a:gd name="connsiteX3" fmla="*/ 6593 w 8236193"/>
              <a:gd name="connsiteY3" fmla="*/ 5943600 h 5943600"/>
              <a:gd name="connsiteX4" fmla="*/ 6593 w 8236193"/>
              <a:gd name="connsiteY4" fmla="*/ 1260454 h 5943600"/>
              <a:gd name="connsiteX5" fmla="*/ 0 w 8236193"/>
              <a:gd name="connsiteY5" fmla="*/ 1293273 h 5943600"/>
              <a:gd name="connsiteX6" fmla="*/ 7143 w 8236193"/>
              <a:gd name="connsiteY6" fmla="*/ 1264656 h 5943600"/>
              <a:gd name="connsiteX7" fmla="*/ 440449 w 8236193"/>
              <a:gd name="connsiteY7" fmla="*/ 862225 h 5943600"/>
              <a:gd name="connsiteX8" fmla="*/ 7143 w 8236193"/>
              <a:gd name="connsiteY8" fmla="*/ 459793 h 5943600"/>
              <a:gd name="connsiteX9" fmla="*/ 7143 w 8236193"/>
              <a:gd name="connsiteY9" fmla="*/ 470223 h 5943600"/>
              <a:gd name="connsiteX10" fmla="*/ 6593 w 8236193"/>
              <a:gd name="connsiteY10" fmla="*/ 461430 h 5943600"/>
              <a:gd name="connsiteX11" fmla="*/ 6593 w 8236193"/>
              <a:gd name="connsiteY11" fmla="*/ 0 h 5943600"/>
              <a:gd name="connsiteX0" fmla="*/ 6593 w 8236193"/>
              <a:gd name="connsiteY0" fmla="*/ 0 h 5943600"/>
              <a:gd name="connsiteX1" fmla="*/ 8236193 w 8236193"/>
              <a:gd name="connsiteY1" fmla="*/ 0 h 5943600"/>
              <a:gd name="connsiteX2" fmla="*/ 8236193 w 8236193"/>
              <a:gd name="connsiteY2" fmla="*/ 5943600 h 5943600"/>
              <a:gd name="connsiteX3" fmla="*/ 6593 w 8236193"/>
              <a:gd name="connsiteY3" fmla="*/ 5943600 h 5943600"/>
              <a:gd name="connsiteX4" fmla="*/ 6593 w 8236193"/>
              <a:gd name="connsiteY4" fmla="*/ 1260454 h 5943600"/>
              <a:gd name="connsiteX5" fmla="*/ 0 w 8236193"/>
              <a:gd name="connsiteY5" fmla="*/ 1267080 h 5943600"/>
              <a:gd name="connsiteX6" fmla="*/ 7143 w 8236193"/>
              <a:gd name="connsiteY6" fmla="*/ 1264656 h 5943600"/>
              <a:gd name="connsiteX7" fmla="*/ 440449 w 8236193"/>
              <a:gd name="connsiteY7" fmla="*/ 862225 h 5943600"/>
              <a:gd name="connsiteX8" fmla="*/ 7143 w 8236193"/>
              <a:gd name="connsiteY8" fmla="*/ 459793 h 5943600"/>
              <a:gd name="connsiteX9" fmla="*/ 7143 w 8236193"/>
              <a:gd name="connsiteY9" fmla="*/ 470223 h 5943600"/>
              <a:gd name="connsiteX10" fmla="*/ 6593 w 8236193"/>
              <a:gd name="connsiteY10" fmla="*/ 461430 h 5943600"/>
              <a:gd name="connsiteX11" fmla="*/ 6593 w 8236193"/>
              <a:gd name="connsiteY11" fmla="*/ 0 h 5943600"/>
              <a:gd name="connsiteX0" fmla="*/ 6593 w 8236193"/>
              <a:gd name="connsiteY0" fmla="*/ 0 h 5943600"/>
              <a:gd name="connsiteX1" fmla="*/ 8236193 w 8236193"/>
              <a:gd name="connsiteY1" fmla="*/ 0 h 5943600"/>
              <a:gd name="connsiteX2" fmla="*/ 8236193 w 8236193"/>
              <a:gd name="connsiteY2" fmla="*/ 5943600 h 5943600"/>
              <a:gd name="connsiteX3" fmla="*/ 6593 w 8236193"/>
              <a:gd name="connsiteY3" fmla="*/ 5943600 h 5943600"/>
              <a:gd name="connsiteX4" fmla="*/ 6593 w 8236193"/>
              <a:gd name="connsiteY4" fmla="*/ 1260454 h 5943600"/>
              <a:gd name="connsiteX5" fmla="*/ 0 w 8236193"/>
              <a:gd name="connsiteY5" fmla="*/ 1267080 h 5943600"/>
              <a:gd name="connsiteX6" fmla="*/ 7143 w 8236193"/>
              <a:gd name="connsiteY6" fmla="*/ 1202744 h 5943600"/>
              <a:gd name="connsiteX7" fmla="*/ 440449 w 8236193"/>
              <a:gd name="connsiteY7" fmla="*/ 862225 h 5943600"/>
              <a:gd name="connsiteX8" fmla="*/ 7143 w 8236193"/>
              <a:gd name="connsiteY8" fmla="*/ 459793 h 5943600"/>
              <a:gd name="connsiteX9" fmla="*/ 7143 w 8236193"/>
              <a:gd name="connsiteY9" fmla="*/ 470223 h 5943600"/>
              <a:gd name="connsiteX10" fmla="*/ 6593 w 8236193"/>
              <a:gd name="connsiteY10" fmla="*/ 461430 h 5943600"/>
              <a:gd name="connsiteX11" fmla="*/ 6593 w 8236193"/>
              <a:gd name="connsiteY11" fmla="*/ 0 h 5943600"/>
              <a:gd name="connsiteX0" fmla="*/ 0 w 8229600"/>
              <a:gd name="connsiteY0" fmla="*/ 0 h 5943600"/>
              <a:gd name="connsiteX1" fmla="*/ 8229600 w 8229600"/>
              <a:gd name="connsiteY1" fmla="*/ 0 h 5943600"/>
              <a:gd name="connsiteX2" fmla="*/ 8229600 w 8229600"/>
              <a:gd name="connsiteY2" fmla="*/ 5943600 h 5943600"/>
              <a:gd name="connsiteX3" fmla="*/ 0 w 8229600"/>
              <a:gd name="connsiteY3" fmla="*/ 5943600 h 5943600"/>
              <a:gd name="connsiteX4" fmla="*/ 0 w 8229600"/>
              <a:gd name="connsiteY4" fmla="*/ 1260454 h 5943600"/>
              <a:gd name="connsiteX5" fmla="*/ 551 w 8229600"/>
              <a:gd name="connsiteY5" fmla="*/ 1259936 h 5943600"/>
              <a:gd name="connsiteX6" fmla="*/ 550 w 8229600"/>
              <a:gd name="connsiteY6" fmla="*/ 1202744 h 5943600"/>
              <a:gd name="connsiteX7" fmla="*/ 433856 w 8229600"/>
              <a:gd name="connsiteY7" fmla="*/ 862225 h 5943600"/>
              <a:gd name="connsiteX8" fmla="*/ 550 w 8229600"/>
              <a:gd name="connsiteY8" fmla="*/ 459793 h 5943600"/>
              <a:gd name="connsiteX9" fmla="*/ 550 w 8229600"/>
              <a:gd name="connsiteY9" fmla="*/ 470223 h 5943600"/>
              <a:gd name="connsiteX10" fmla="*/ 0 w 8229600"/>
              <a:gd name="connsiteY10" fmla="*/ 461430 h 5943600"/>
              <a:gd name="connsiteX11" fmla="*/ 0 w 8229600"/>
              <a:gd name="connsiteY11" fmla="*/ 0 h 5943600"/>
              <a:gd name="connsiteX0" fmla="*/ 0 w 8229600"/>
              <a:gd name="connsiteY0" fmla="*/ 0 h 5943600"/>
              <a:gd name="connsiteX1" fmla="*/ 8229600 w 8229600"/>
              <a:gd name="connsiteY1" fmla="*/ 0 h 5943600"/>
              <a:gd name="connsiteX2" fmla="*/ 8229600 w 8229600"/>
              <a:gd name="connsiteY2" fmla="*/ 5943600 h 5943600"/>
              <a:gd name="connsiteX3" fmla="*/ 0 w 8229600"/>
              <a:gd name="connsiteY3" fmla="*/ 5943600 h 5943600"/>
              <a:gd name="connsiteX4" fmla="*/ 0 w 8229600"/>
              <a:gd name="connsiteY4" fmla="*/ 1260454 h 5943600"/>
              <a:gd name="connsiteX5" fmla="*/ 551 w 8229600"/>
              <a:gd name="connsiteY5" fmla="*/ 1259936 h 5943600"/>
              <a:gd name="connsiteX6" fmla="*/ 550 w 8229600"/>
              <a:gd name="connsiteY6" fmla="*/ 1264657 h 5943600"/>
              <a:gd name="connsiteX7" fmla="*/ 433856 w 8229600"/>
              <a:gd name="connsiteY7" fmla="*/ 862225 h 5943600"/>
              <a:gd name="connsiteX8" fmla="*/ 550 w 8229600"/>
              <a:gd name="connsiteY8" fmla="*/ 459793 h 5943600"/>
              <a:gd name="connsiteX9" fmla="*/ 550 w 8229600"/>
              <a:gd name="connsiteY9" fmla="*/ 470223 h 5943600"/>
              <a:gd name="connsiteX10" fmla="*/ 0 w 8229600"/>
              <a:gd name="connsiteY10" fmla="*/ 461430 h 5943600"/>
              <a:gd name="connsiteX11" fmla="*/ 0 w 8229600"/>
              <a:gd name="connsiteY11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9600" h="5943600">
                <a:moveTo>
                  <a:pt x="0" y="0"/>
                </a:moveTo>
                <a:lnTo>
                  <a:pt x="8229600" y="0"/>
                </a:lnTo>
                <a:lnTo>
                  <a:pt x="8229600" y="5943600"/>
                </a:lnTo>
                <a:lnTo>
                  <a:pt x="0" y="5943600"/>
                </a:lnTo>
                <a:lnTo>
                  <a:pt x="0" y="1260454"/>
                </a:lnTo>
                <a:lnTo>
                  <a:pt x="551" y="1259936"/>
                </a:lnTo>
                <a:cubicBezTo>
                  <a:pt x="551" y="1240872"/>
                  <a:pt x="550" y="1283721"/>
                  <a:pt x="550" y="1264657"/>
                </a:cubicBezTo>
                <a:lnTo>
                  <a:pt x="433856" y="862225"/>
                </a:lnTo>
                <a:lnTo>
                  <a:pt x="550" y="459793"/>
                </a:lnTo>
                <a:lnTo>
                  <a:pt x="550" y="470223"/>
                </a:lnTo>
                <a:cubicBezTo>
                  <a:pt x="367" y="449363"/>
                  <a:pt x="183" y="482290"/>
                  <a:pt x="0" y="461430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7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89467" y="1485899"/>
            <a:ext cx="8250532" cy="3123087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rgbClr val="E65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58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rgbClr val="E98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0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00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16636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7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000" y="1001713"/>
            <a:ext cx="3452400" cy="3544887"/>
          </a:xfrm>
        </p:spPr>
        <p:txBody>
          <a:bodyPr>
            <a:normAutofit/>
          </a:bodyPr>
          <a:lstStyle>
            <a:lvl1pPr>
              <a:buClrTx/>
              <a:defRPr sz="2000">
                <a:solidFill>
                  <a:srgbClr val="FFFFFF"/>
                </a:solidFill>
              </a:defRPr>
            </a:lvl1pPr>
            <a:lvl2pPr>
              <a:buClrTx/>
              <a:defRPr sz="1800">
                <a:solidFill>
                  <a:srgbClr val="FFFFFF"/>
                </a:solidFill>
              </a:defRPr>
            </a:lvl2pPr>
            <a:lvl3pPr>
              <a:buClrTx/>
              <a:defRPr sz="1600">
                <a:solidFill>
                  <a:srgbClr val="FFFFFF"/>
                </a:solidFill>
              </a:defRPr>
            </a:lvl3pPr>
            <a:lvl4pPr>
              <a:buClrTx/>
              <a:defRPr sz="1400">
                <a:solidFill>
                  <a:srgbClr val="FFFFFF"/>
                </a:solidFill>
              </a:defRPr>
            </a:lvl4pPr>
            <a:lvl5pPr>
              <a:buClrTx/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166000" y="1001713"/>
            <a:ext cx="3452400" cy="3544887"/>
          </a:xfrm>
        </p:spPr>
        <p:txBody>
          <a:bodyPr>
            <a:normAutofit/>
          </a:bodyPr>
          <a:lstStyle>
            <a:lvl1pPr>
              <a:buClrTx/>
              <a:defRPr sz="2000">
                <a:solidFill>
                  <a:srgbClr val="FFFFFF"/>
                </a:solidFill>
              </a:defRPr>
            </a:lvl1pPr>
            <a:lvl2pPr>
              <a:buClrTx/>
              <a:defRPr sz="1800">
                <a:solidFill>
                  <a:srgbClr val="FFFFFF"/>
                </a:solidFill>
              </a:defRPr>
            </a:lvl2pPr>
            <a:lvl3pPr>
              <a:buClrTx/>
              <a:defRPr sz="1600">
                <a:solidFill>
                  <a:srgbClr val="FFFFFF"/>
                </a:solidFill>
              </a:defRPr>
            </a:lvl3pPr>
            <a:lvl4pPr>
              <a:buClrTx/>
              <a:defRPr sz="1400">
                <a:solidFill>
                  <a:srgbClr val="FFFFFF"/>
                </a:solidFill>
              </a:defRPr>
            </a:lvl4pPr>
            <a:lvl5pPr>
              <a:buClrTx/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93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640935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393267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5196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8214" y="1001713"/>
            <a:ext cx="2406314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solidFill>
                  <a:srgbClr val="FFFFFF"/>
                </a:solidFill>
                <a:latin typeface="+mn-lt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buClrTx/>
              <a:defRPr sz="1400">
                <a:solidFill>
                  <a:srgbClr val="FFFFFF"/>
                </a:solidFill>
                <a:latin typeface="+mn-lt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0" y="1001713"/>
            <a:ext cx="2406314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solidFill>
                  <a:srgbClr val="FFFFFF"/>
                </a:solidFill>
                <a:latin typeface="+mn-lt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buClrTx/>
              <a:defRPr sz="1400">
                <a:solidFill>
                  <a:srgbClr val="FFFFFF"/>
                </a:solidFill>
                <a:latin typeface="+mn-lt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229928" y="1001713"/>
            <a:ext cx="2406314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solidFill>
                  <a:srgbClr val="FFFFFF"/>
                </a:solidFill>
                <a:latin typeface="+mn-lt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buClrTx/>
              <a:defRPr sz="1400">
                <a:solidFill>
                  <a:srgbClr val="FFFFFF"/>
                </a:solidFill>
                <a:latin typeface="+mn-lt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553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5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67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770168"/>
            <a:ext cx="8128000" cy="1102519"/>
          </a:xfr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2969071"/>
            <a:ext cx="81280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962400" y="10"/>
            <a:ext cx="1219200" cy="15977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5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4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371600" cy="10704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57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3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solidFill>
            <a:schemeClr val="accent1">
              <a:alpha val="90000"/>
            </a:schemeClr>
          </a:solidFill>
        </p:spPr>
        <p:txBody>
          <a:bodyPr lIns="1440000" tIns="180000" rIns="180000" bIns="36000"/>
          <a:lstStyle>
            <a:lvl1pPr marL="0" indent="0">
              <a:buNone/>
              <a:defRPr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solidFill>
            <a:schemeClr val="accent1">
              <a:alpha val="90000"/>
            </a:schemeClr>
          </a:solidFill>
        </p:spPr>
        <p:txBody>
          <a:bodyPr lIns="1440000" tIns="36000" rIns="180000" bIns="180000"/>
          <a:lstStyle>
            <a:lvl1pPr marL="0" indent="0">
              <a:buNone/>
              <a:defRPr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BE" dirty="0" err="1" smtClean="0"/>
              <a:t>Lorem</a:t>
            </a:r>
            <a:r>
              <a:rPr lang="nl-BE" dirty="0" smtClean="0"/>
              <a:t> </a:t>
            </a:r>
            <a:r>
              <a:rPr lang="nl-BE" dirty="0" err="1" smtClean="0"/>
              <a:t>ipsum</a:t>
            </a:r>
            <a:r>
              <a:rPr lang="nl-BE" dirty="0" smtClean="0"/>
              <a:t> </a:t>
            </a:r>
            <a:r>
              <a:rPr lang="nl-BE" dirty="0" err="1" smtClean="0"/>
              <a:t>dolor</a:t>
            </a:r>
            <a:r>
              <a:rPr lang="nl-BE" dirty="0" smtClean="0"/>
              <a:t> </a:t>
            </a:r>
            <a:r>
              <a:rPr lang="nl-BE" dirty="0" err="1" smtClean="0"/>
              <a:t>sit</a:t>
            </a:r>
            <a:r>
              <a:rPr lang="nl-BE" dirty="0" smtClean="0"/>
              <a:t> </a:t>
            </a:r>
            <a:r>
              <a:rPr lang="nl-BE" dirty="0" err="1" smtClean="0"/>
              <a:t>amet</a:t>
            </a:r>
            <a:r>
              <a:rPr lang="nl-BE" dirty="0" smtClean="0"/>
              <a:t> </a:t>
            </a:r>
            <a:r>
              <a:rPr lang="nl-BE" dirty="0" err="1" smtClean="0"/>
              <a:t>adipiscing</a:t>
            </a:r>
            <a:r>
              <a:rPr lang="nl-BE" dirty="0" smtClean="0"/>
              <a:t> </a:t>
            </a:r>
            <a:r>
              <a:rPr lang="nl-BE" dirty="0" err="1" smtClean="0"/>
              <a:t>elit</a:t>
            </a:r>
            <a:endParaRPr lang="nl-BE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792980"/>
            <a:ext cx="9144000" cy="3505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1780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solidFill>
            <a:schemeClr val="accent6">
              <a:alpha val="90000"/>
            </a:schemeClr>
          </a:solidFill>
        </p:spPr>
        <p:txBody>
          <a:bodyPr lIns="1440000" tIns="180000" rIns="180000" bIns="36000"/>
          <a:lstStyle>
            <a:lvl1pPr marL="0" indent="0">
              <a:buNone/>
              <a:defRPr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solidFill>
            <a:schemeClr val="accent6">
              <a:alpha val="90000"/>
            </a:schemeClr>
          </a:solidFill>
        </p:spPr>
        <p:txBody>
          <a:bodyPr lIns="1440000" tIns="36000" rIns="180000" bIns="180000"/>
          <a:lstStyle>
            <a:lvl1pPr marL="0" indent="0">
              <a:buNone/>
              <a:defRPr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BE" dirty="0" err="1" smtClean="0"/>
              <a:t>Lorem</a:t>
            </a:r>
            <a:r>
              <a:rPr lang="nl-BE" dirty="0" smtClean="0"/>
              <a:t> </a:t>
            </a:r>
            <a:r>
              <a:rPr lang="nl-BE" dirty="0" err="1" smtClean="0"/>
              <a:t>ipsum</a:t>
            </a:r>
            <a:r>
              <a:rPr lang="nl-BE" dirty="0" smtClean="0"/>
              <a:t> </a:t>
            </a:r>
            <a:r>
              <a:rPr lang="nl-BE" dirty="0" err="1" smtClean="0"/>
              <a:t>dolor</a:t>
            </a:r>
            <a:r>
              <a:rPr lang="nl-BE" dirty="0" smtClean="0"/>
              <a:t> </a:t>
            </a:r>
            <a:r>
              <a:rPr lang="nl-BE" dirty="0" err="1" smtClean="0"/>
              <a:t>sit</a:t>
            </a:r>
            <a:r>
              <a:rPr lang="nl-BE" dirty="0" smtClean="0"/>
              <a:t> </a:t>
            </a:r>
            <a:r>
              <a:rPr lang="nl-BE" dirty="0" err="1" smtClean="0"/>
              <a:t>amet</a:t>
            </a:r>
            <a:r>
              <a:rPr lang="nl-BE" dirty="0" smtClean="0"/>
              <a:t> </a:t>
            </a:r>
            <a:r>
              <a:rPr lang="nl-BE" dirty="0" err="1" smtClean="0"/>
              <a:t>adipiscing</a:t>
            </a:r>
            <a:r>
              <a:rPr lang="nl-BE" dirty="0" smtClean="0"/>
              <a:t> </a:t>
            </a:r>
            <a:r>
              <a:rPr lang="nl-BE" dirty="0" err="1" smtClean="0"/>
              <a:t>elit</a:t>
            </a:r>
            <a:endParaRPr lang="nl-BE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792980"/>
            <a:ext cx="9144000" cy="3505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885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solidFill>
            <a:srgbClr val="E44417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solidFill>
            <a:srgbClr val="E44417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BE" dirty="0" err="1" smtClean="0"/>
              <a:t>Lorem</a:t>
            </a:r>
            <a:r>
              <a:rPr lang="nl-BE" dirty="0" smtClean="0"/>
              <a:t> </a:t>
            </a:r>
            <a:r>
              <a:rPr lang="nl-BE" dirty="0" err="1" smtClean="0"/>
              <a:t>ipsum</a:t>
            </a:r>
            <a:r>
              <a:rPr lang="nl-BE" dirty="0" smtClean="0"/>
              <a:t> </a:t>
            </a:r>
            <a:r>
              <a:rPr lang="nl-BE" dirty="0" err="1" smtClean="0"/>
              <a:t>dolor</a:t>
            </a:r>
            <a:r>
              <a:rPr lang="nl-BE" dirty="0" smtClean="0"/>
              <a:t> </a:t>
            </a:r>
            <a:r>
              <a:rPr lang="nl-BE" dirty="0" err="1" smtClean="0"/>
              <a:t>sit</a:t>
            </a:r>
            <a:r>
              <a:rPr lang="nl-BE" dirty="0" smtClean="0"/>
              <a:t> </a:t>
            </a:r>
            <a:r>
              <a:rPr lang="nl-BE" dirty="0" err="1" smtClean="0"/>
              <a:t>amet</a:t>
            </a:r>
            <a:r>
              <a:rPr lang="nl-BE" dirty="0" smtClean="0"/>
              <a:t> </a:t>
            </a:r>
            <a:r>
              <a:rPr lang="nl-BE" dirty="0" err="1" smtClean="0"/>
              <a:t>adipiscing</a:t>
            </a:r>
            <a:r>
              <a:rPr lang="nl-BE" dirty="0" smtClean="0"/>
              <a:t> </a:t>
            </a:r>
            <a:r>
              <a:rPr lang="nl-BE" dirty="0" err="1" smtClean="0"/>
              <a:t>elit</a:t>
            </a:r>
            <a:endParaRPr lang="nl-BE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792980"/>
            <a:ext cx="9144000" cy="3505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859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solidFill>
            <a:srgbClr val="E98F2B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solidFill>
            <a:srgbClr val="E98F2B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BE" dirty="0" err="1" smtClean="0"/>
              <a:t>Lorem</a:t>
            </a:r>
            <a:r>
              <a:rPr lang="nl-BE" dirty="0" smtClean="0"/>
              <a:t> </a:t>
            </a:r>
            <a:r>
              <a:rPr lang="nl-BE" dirty="0" err="1" smtClean="0"/>
              <a:t>ipsum</a:t>
            </a:r>
            <a:r>
              <a:rPr lang="nl-BE" dirty="0" smtClean="0"/>
              <a:t> </a:t>
            </a:r>
            <a:r>
              <a:rPr lang="nl-BE" dirty="0" err="1" smtClean="0"/>
              <a:t>dolor</a:t>
            </a:r>
            <a:r>
              <a:rPr lang="nl-BE" dirty="0" smtClean="0"/>
              <a:t> </a:t>
            </a:r>
            <a:r>
              <a:rPr lang="nl-BE" dirty="0" err="1" smtClean="0"/>
              <a:t>sit</a:t>
            </a:r>
            <a:r>
              <a:rPr lang="nl-BE" dirty="0" smtClean="0"/>
              <a:t> </a:t>
            </a:r>
            <a:r>
              <a:rPr lang="nl-BE" dirty="0" err="1" smtClean="0"/>
              <a:t>amet</a:t>
            </a:r>
            <a:r>
              <a:rPr lang="nl-BE" dirty="0" smtClean="0"/>
              <a:t> </a:t>
            </a:r>
            <a:r>
              <a:rPr lang="nl-BE" dirty="0" err="1" smtClean="0"/>
              <a:t>adipiscing</a:t>
            </a:r>
            <a:r>
              <a:rPr lang="nl-BE" dirty="0" smtClean="0"/>
              <a:t> </a:t>
            </a:r>
            <a:r>
              <a:rPr lang="nl-BE" dirty="0" err="1" smtClean="0"/>
              <a:t>elit</a:t>
            </a:r>
            <a:endParaRPr lang="nl-BE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792980"/>
            <a:ext cx="9144000" cy="3505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124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solidFill>
            <a:srgbClr val="FFD336">
              <a:alpha val="89804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solidFill>
            <a:srgbClr val="FFD336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BE" dirty="0" err="1" smtClean="0"/>
              <a:t>Lorem</a:t>
            </a:r>
            <a:r>
              <a:rPr lang="nl-BE" dirty="0" smtClean="0"/>
              <a:t> </a:t>
            </a:r>
            <a:r>
              <a:rPr lang="nl-BE" dirty="0" err="1" smtClean="0"/>
              <a:t>ipsum</a:t>
            </a:r>
            <a:r>
              <a:rPr lang="nl-BE" dirty="0" smtClean="0"/>
              <a:t> </a:t>
            </a:r>
            <a:r>
              <a:rPr lang="nl-BE" dirty="0" err="1" smtClean="0"/>
              <a:t>dolor</a:t>
            </a:r>
            <a:r>
              <a:rPr lang="nl-BE" dirty="0" smtClean="0"/>
              <a:t> </a:t>
            </a:r>
            <a:r>
              <a:rPr lang="nl-BE" dirty="0" err="1" smtClean="0"/>
              <a:t>sit</a:t>
            </a:r>
            <a:r>
              <a:rPr lang="nl-BE" dirty="0" smtClean="0"/>
              <a:t> </a:t>
            </a:r>
            <a:r>
              <a:rPr lang="nl-BE" dirty="0" err="1" smtClean="0"/>
              <a:t>amet</a:t>
            </a:r>
            <a:r>
              <a:rPr lang="nl-BE" dirty="0" smtClean="0"/>
              <a:t> </a:t>
            </a:r>
            <a:r>
              <a:rPr lang="nl-BE" dirty="0" err="1" smtClean="0"/>
              <a:t>adipiscing</a:t>
            </a:r>
            <a:r>
              <a:rPr lang="nl-BE" dirty="0" smtClean="0"/>
              <a:t> </a:t>
            </a:r>
            <a:r>
              <a:rPr lang="nl-BE" dirty="0" err="1" smtClean="0"/>
              <a:t>elit</a:t>
            </a:r>
            <a:endParaRPr lang="nl-BE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792980"/>
            <a:ext cx="9144000" cy="3505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104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43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371600" cy="10704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79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entered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371600" cy="10704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588" y="-1"/>
            <a:ext cx="8124826" cy="729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5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132681"/>
            <a:ext cx="6659880" cy="1102519"/>
          </a:xfrm>
        </p:spPr>
        <p:txBody>
          <a:bodyPr anchor="b" anchorCtr="0"/>
          <a:lstStyle>
            <a:lvl1pPr algn="l">
              <a:defRPr>
                <a:solidFill>
                  <a:srgbClr val="5E5E5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2860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0"/>
            <a:ext cx="1466600" cy="4686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47400" y="196135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7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" y="10"/>
            <a:ext cx="1202491" cy="13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6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66179" y="1221677"/>
            <a:ext cx="987552" cy="987552"/>
          </a:xfrm>
          <a:prstGeom prst="ellipse">
            <a:avLst/>
          </a:prstGeom>
          <a:noFill/>
          <a:ln w="28575">
            <a:noFill/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18763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tx2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18763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3477348" y="1221677"/>
            <a:ext cx="987552" cy="987552"/>
          </a:xfrm>
          <a:prstGeom prst="ellipse">
            <a:avLst/>
          </a:prstGeom>
          <a:noFill/>
          <a:ln w="28575">
            <a:noFill/>
          </a:ln>
          <a:extLst/>
        </p:spPr>
        <p:txBody>
          <a:bodyPr vert="horz" wrap="none" lIns="0" tIns="0" rIns="0" bIns="0" rtlCol="0" anchor="ctr" anchorCtr="0">
            <a:normAutofit/>
          </a:bodyPr>
          <a:lstStyle>
            <a:lvl1pPr>
              <a:defRPr lang="en-US" sz="1600" dirty="0">
                <a:solidFill>
                  <a:srgbClr val="FFFFFF"/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129932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tx2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129932" y="2671571"/>
            <a:ext cx="1682384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5388517" y="1221677"/>
            <a:ext cx="987552" cy="987552"/>
          </a:xfrm>
          <a:prstGeom prst="ellipse">
            <a:avLst/>
          </a:prstGeom>
          <a:noFill/>
          <a:ln w="28575">
            <a:noFill/>
          </a:ln>
          <a:extLst/>
        </p:spPr>
        <p:txBody>
          <a:bodyPr vert="horz" wrap="none" lIns="0" tIns="0" rIns="0" bIns="0" rtlCol="0" anchor="ctr" anchorCtr="0">
            <a:normAutofit/>
          </a:bodyPr>
          <a:lstStyle>
            <a:lvl1pPr>
              <a:defRPr lang="en-US" sz="1600" dirty="0">
                <a:solidFill>
                  <a:srgbClr val="FFFFFF"/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41101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tx2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41101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7299686" y="1221677"/>
            <a:ext cx="987552" cy="987552"/>
          </a:xfrm>
          <a:prstGeom prst="ellipse">
            <a:avLst/>
          </a:prstGeom>
          <a:noFill/>
          <a:ln w="28575">
            <a:noFill/>
          </a:ln>
          <a:extLst/>
        </p:spPr>
        <p:txBody>
          <a:bodyPr vert="horz" wrap="none" lIns="0" tIns="0" rIns="0" bIns="0" rtlCol="0" anchor="ctr" anchorCtr="0">
            <a:normAutofit/>
          </a:bodyPr>
          <a:lstStyle>
            <a:lvl1pPr>
              <a:defRPr lang="en-US" sz="1600" dirty="0">
                <a:solidFill>
                  <a:srgbClr val="FFFFFF"/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5227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tx2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5227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53916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noFill/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all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3469173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noFill/>
          </a:ln>
          <a:extLst/>
        </p:spPr>
        <p:txBody>
          <a:bodyPr vert="horz" wrap="none" lIns="0" tIns="0" rIns="0" bIns="0" rtlCol="0" anchor="ctr" anchorCtr="0">
            <a:normAutofit/>
          </a:bodyPr>
          <a:lstStyle>
            <a:lvl1pPr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121757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all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121757" y="2671571"/>
            <a:ext cx="1682384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538443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noFill/>
          </a:ln>
          <a:extLst/>
        </p:spPr>
        <p:txBody>
          <a:bodyPr vert="horz" wrap="none" lIns="0" tIns="0" rIns="0" bIns="0" rtlCol="0" anchor="ctr" anchorCtr="0">
            <a:normAutofit/>
          </a:bodyPr>
          <a:lstStyle>
            <a:lvl1pPr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37014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all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37014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7299686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noFill/>
          </a:ln>
          <a:extLst/>
        </p:spPr>
        <p:txBody>
          <a:bodyPr vert="horz" wrap="none" lIns="0" tIns="0" rIns="0" bIns="0" rtlCol="0" anchor="ctr" anchorCtr="0">
            <a:normAutofit/>
          </a:bodyPr>
          <a:lstStyle>
            <a:lvl1pPr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5227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all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5227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81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900500" y="1221677"/>
            <a:ext cx="987552" cy="987552"/>
          </a:xfrm>
          <a:prstGeom prst="ellipse">
            <a:avLst/>
          </a:prstGeom>
          <a:noFill/>
          <a:ln w="28575">
            <a:noFill/>
          </a:ln>
          <a:extLst/>
        </p:spPr>
        <p:txBody>
          <a:bodyPr vert="horz" wrap="none" lIns="0" tIns="0" rIns="0" bIns="0" rtlCol="0" anchor="ctr" anchorCtr="0">
            <a:normAutofit/>
          </a:bodyPr>
          <a:lstStyle>
            <a:lvl1pPr>
              <a:defRPr lang="en-US" sz="1600" dirty="0">
                <a:solidFill>
                  <a:srgbClr val="FFFFFF"/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all" baseline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426680" y="1221677"/>
            <a:ext cx="987552" cy="987552"/>
          </a:xfrm>
          <a:prstGeom prst="ellipse">
            <a:avLst/>
          </a:prstGeom>
          <a:noFill/>
          <a:ln w="28575">
            <a:noFill/>
          </a:ln>
          <a:extLst/>
        </p:spPr>
        <p:txBody>
          <a:bodyPr vert="horz" wrap="none" lIns="0" tIns="0" rIns="0" bIns="0" rtlCol="0" anchor="ctr" anchorCtr="0">
            <a:normAutofit/>
          </a:bodyPr>
          <a:lstStyle>
            <a:lvl1pPr>
              <a:defRPr lang="en-US" sz="1600" dirty="0">
                <a:solidFill>
                  <a:srgbClr val="FFFFFF"/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all" baseline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0" y="2671571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6952860" y="1221677"/>
            <a:ext cx="987552" cy="987552"/>
          </a:xfrm>
          <a:prstGeom prst="ellipse">
            <a:avLst/>
          </a:prstGeom>
          <a:noFill/>
          <a:ln w="28575">
            <a:noFill/>
          </a:ln>
          <a:extLst/>
        </p:spPr>
        <p:txBody>
          <a:bodyPr vert="horz" wrap="none" lIns="0" tIns="0" rIns="0" bIns="0" rtlCol="0" anchor="ctr" anchorCtr="0">
            <a:normAutofit/>
          </a:bodyPr>
          <a:lstStyle>
            <a:lvl1pPr>
              <a:defRPr lang="en-US" sz="1600" dirty="0">
                <a:solidFill>
                  <a:srgbClr val="FFFFFF"/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all" baseline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0" y="2671571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3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90050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noFill/>
          </a:ln>
          <a:extLst/>
        </p:spPr>
        <p:txBody>
          <a:bodyPr vert="horz" wrap="none" lIns="0" tIns="0" rIns="0" bIns="0" rtlCol="0" anchor="ctr" anchorCtr="0">
            <a:normAutofit/>
          </a:bodyPr>
          <a:lstStyle>
            <a:lvl1pPr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all" baseline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42668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noFill/>
          </a:ln>
          <a:extLst/>
        </p:spPr>
        <p:txBody>
          <a:bodyPr vert="horz" wrap="none" lIns="0" tIns="0" rIns="0" bIns="0" rtlCol="0" anchor="ctr" anchorCtr="0">
            <a:normAutofit/>
          </a:bodyPr>
          <a:lstStyle>
            <a:lvl1pPr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all" baseline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0" y="2671571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695286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noFill/>
          </a:ln>
          <a:extLst/>
        </p:spPr>
        <p:txBody>
          <a:bodyPr vert="horz" wrap="none" lIns="0" tIns="0" rIns="0" bIns="0" rtlCol="0" anchor="ctr" anchorCtr="0">
            <a:normAutofit/>
          </a:bodyPr>
          <a:lstStyle>
            <a:lvl1pPr>
              <a:defRPr lang="en-US" sz="1800" dirty="0">
                <a:solidFill>
                  <a:srgbClr val="FFFFFF"/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all" baseline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0" y="2671571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88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50084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34747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34747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6403277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159693" y="2398013"/>
            <a:ext cx="34747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159693" y="2671571"/>
            <a:ext cx="3474720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3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50084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34747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34747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6403277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159693" y="2398013"/>
            <a:ext cx="34747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159693" y="2671571"/>
            <a:ext cx="3474720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7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in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257" y="1009650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330" y="1009650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7338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in Tex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4601" y="1001713"/>
            <a:ext cx="3581399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buClrTx/>
              <a:defRPr sz="1800">
                <a:solidFill>
                  <a:srgbClr val="FFFFFF"/>
                </a:solidFill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0" y="1001713"/>
            <a:ext cx="3581399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buClrTx/>
              <a:defRPr sz="1800">
                <a:solidFill>
                  <a:srgbClr val="FFFFFF"/>
                </a:solidFill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4658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950" y="1570463"/>
            <a:ext cx="5483013" cy="768143"/>
          </a:xfrm>
        </p:spPr>
        <p:txBody>
          <a:bodyPr anchor="b" anchorCtr="0"/>
          <a:lstStyle>
            <a:lvl1pPr algn="l">
              <a:defRPr spc="-4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Place Your Logo on the Left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5950" y="2379999"/>
            <a:ext cx="5483013" cy="630371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spc="-2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This is the subtitle of your cover page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60586" y="10"/>
            <a:ext cx="2254014" cy="3584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655477" y="1561056"/>
            <a:ext cx="1540752" cy="1540752"/>
            <a:chOff x="3465337" y="1332682"/>
            <a:chExt cx="2213326" cy="2213325"/>
          </a:xfrm>
        </p:grpSpPr>
        <p:sp>
          <p:nvSpPr>
            <p:cNvPr id="9" name="Oval 8"/>
            <p:cNvSpPr/>
            <p:nvPr/>
          </p:nvSpPr>
          <p:spPr bwMode="black">
            <a:xfrm>
              <a:off x="3465337" y="1332682"/>
              <a:ext cx="2213326" cy="2213325"/>
            </a:xfrm>
            <a:prstGeom prst="ellipse">
              <a:avLst/>
            </a:prstGeom>
            <a:solidFill>
              <a:schemeClr val="accent2"/>
            </a:solidFill>
            <a:ln w="57150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black">
            <a:xfrm>
              <a:off x="3962400" y="1682107"/>
              <a:ext cx="1219200" cy="1514474"/>
            </a:xfrm>
            <a:custGeom>
              <a:avLst/>
              <a:gdLst>
                <a:gd name="T0" fmla="*/ 223 w 539"/>
                <a:gd name="T1" fmla="*/ 670 h 670"/>
                <a:gd name="T2" fmla="*/ 115 w 539"/>
                <a:gd name="T3" fmla="*/ 560 h 670"/>
                <a:gd name="T4" fmla="*/ 168 w 539"/>
                <a:gd name="T5" fmla="*/ 555 h 670"/>
                <a:gd name="T6" fmla="*/ 159 w 539"/>
                <a:gd name="T7" fmla="*/ 453 h 670"/>
                <a:gd name="T8" fmla="*/ 258 w 539"/>
                <a:gd name="T9" fmla="*/ 338 h 670"/>
                <a:gd name="T10" fmla="*/ 308 w 539"/>
                <a:gd name="T11" fmla="*/ 252 h 670"/>
                <a:gd name="T12" fmla="*/ 343 w 539"/>
                <a:gd name="T13" fmla="*/ 336 h 670"/>
                <a:gd name="T14" fmla="*/ 286 w 539"/>
                <a:gd name="T15" fmla="*/ 465 h 670"/>
                <a:gd name="T16" fmla="*/ 333 w 539"/>
                <a:gd name="T17" fmla="*/ 512 h 670"/>
                <a:gd name="T18" fmla="*/ 377 w 539"/>
                <a:gd name="T19" fmla="*/ 454 h 670"/>
                <a:gd name="T20" fmla="*/ 423 w 539"/>
                <a:gd name="T21" fmla="*/ 551 h 670"/>
                <a:gd name="T22" fmla="*/ 347 w 539"/>
                <a:gd name="T23" fmla="*/ 668 h 670"/>
                <a:gd name="T24" fmla="*/ 539 w 539"/>
                <a:gd name="T25" fmla="*/ 457 h 670"/>
                <a:gd name="T26" fmla="*/ 397 w 539"/>
                <a:gd name="T27" fmla="*/ 203 h 670"/>
                <a:gd name="T28" fmla="*/ 292 w 539"/>
                <a:gd name="T29" fmla="*/ 0 h 670"/>
                <a:gd name="T30" fmla="*/ 209 w 539"/>
                <a:gd name="T31" fmla="*/ 140 h 670"/>
                <a:gd name="T32" fmla="*/ 228 w 539"/>
                <a:gd name="T33" fmla="*/ 252 h 670"/>
                <a:gd name="T34" fmla="*/ 185 w 539"/>
                <a:gd name="T35" fmla="*/ 297 h 670"/>
                <a:gd name="T36" fmla="*/ 145 w 539"/>
                <a:gd name="T37" fmla="*/ 251 h 670"/>
                <a:gd name="T38" fmla="*/ 0 w 539"/>
                <a:gd name="T39" fmla="*/ 455 h 670"/>
                <a:gd name="T40" fmla="*/ 223 w 539"/>
                <a:gd name="T41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670">
                  <a:moveTo>
                    <a:pt x="223" y="670"/>
                  </a:moveTo>
                  <a:cubicBezTo>
                    <a:pt x="157" y="635"/>
                    <a:pt x="124" y="619"/>
                    <a:pt x="115" y="560"/>
                  </a:cubicBezTo>
                  <a:cubicBezTo>
                    <a:pt x="121" y="566"/>
                    <a:pt x="148" y="581"/>
                    <a:pt x="168" y="555"/>
                  </a:cubicBezTo>
                  <a:cubicBezTo>
                    <a:pt x="193" y="523"/>
                    <a:pt x="159" y="506"/>
                    <a:pt x="159" y="453"/>
                  </a:cubicBezTo>
                  <a:cubicBezTo>
                    <a:pt x="159" y="406"/>
                    <a:pt x="215" y="383"/>
                    <a:pt x="258" y="338"/>
                  </a:cubicBezTo>
                  <a:cubicBezTo>
                    <a:pt x="299" y="295"/>
                    <a:pt x="305" y="270"/>
                    <a:pt x="308" y="252"/>
                  </a:cubicBezTo>
                  <a:cubicBezTo>
                    <a:pt x="314" y="256"/>
                    <a:pt x="343" y="293"/>
                    <a:pt x="343" y="336"/>
                  </a:cubicBezTo>
                  <a:cubicBezTo>
                    <a:pt x="343" y="392"/>
                    <a:pt x="286" y="421"/>
                    <a:pt x="286" y="465"/>
                  </a:cubicBezTo>
                  <a:cubicBezTo>
                    <a:pt x="286" y="500"/>
                    <a:pt x="306" y="512"/>
                    <a:pt x="333" y="512"/>
                  </a:cubicBezTo>
                  <a:cubicBezTo>
                    <a:pt x="359" y="512"/>
                    <a:pt x="379" y="484"/>
                    <a:pt x="377" y="454"/>
                  </a:cubicBezTo>
                  <a:cubicBezTo>
                    <a:pt x="389" y="459"/>
                    <a:pt x="423" y="507"/>
                    <a:pt x="423" y="551"/>
                  </a:cubicBezTo>
                  <a:cubicBezTo>
                    <a:pt x="423" y="614"/>
                    <a:pt x="386" y="642"/>
                    <a:pt x="347" y="668"/>
                  </a:cubicBezTo>
                  <a:cubicBezTo>
                    <a:pt x="484" y="614"/>
                    <a:pt x="539" y="549"/>
                    <a:pt x="539" y="457"/>
                  </a:cubicBezTo>
                  <a:cubicBezTo>
                    <a:pt x="539" y="345"/>
                    <a:pt x="468" y="275"/>
                    <a:pt x="397" y="203"/>
                  </a:cubicBezTo>
                  <a:cubicBezTo>
                    <a:pt x="342" y="147"/>
                    <a:pt x="260" y="79"/>
                    <a:pt x="292" y="0"/>
                  </a:cubicBezTo>
                  <a:cubicBezTo>
                    <a:pt x="235" y="51"/>
                    <a:pt x="209" y="88"/>
                    <a:pt x="209" y="140"/>
                  </a:cubicBezTo>
                  <a:cubicBezTo>
                    <a:pt x="209" y="191"/>
                    <a:pt x="228" y="226"/>
                    <a:pt x="228" y="252"/>
                  </a:cubicBezTo>
                  <a:cubicBezTo>
                    <a:pt x="228" y="277"/>
                    <a:pt x="207" y="297"/>
                    <a:pt x="185" y="297"/>
                  </a:cubicBezTo>
                  <a:cubicBezTo>
                    <a:pt x="164" y="297"/>
                    <a:pt x="138" y="279"/>
                    <a:pt x="145" y="251"/>
                  </a:cubicBezTo>
                  <a:cubicBezTo>
                    <a:pt x="86" y="290"/>
                    <a:pt x="0" y="335"/>
                    <a:pt x="0" y="455"/>
                  </a:cubicBezTo>
                  <a:cubicBezTo>
                    <a:pt x="0" y="575"/>
                    <a:pt x="117" y="641"/>
                    <a:pt x="223" y="6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6738" y="4117971"/>
            <a:ext cx="5481637" cy="736600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92000"/>
              </a:lnSpc>
              <a:spcBef>
                <a:spcPts val="600"/>
              </a:spcBef>
              <a:buNone/>
              <a:defRPr sz="1400" spc="-20" baseline="0">
                <a:solidFill>
                  <a:srgbClr val="5E5E5E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117971"/>
            <a:ext cx="2209800" cy="736600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92000"/>
              </a:lnSpc>
              <a:spcBef>
                <a:spcPts val="600"/>
              </a:spcBef>
              <a:buNone/>
              <a:defRPr sz="1400" spc="-20" baseline="0">
                <a:solidFill>
                  <a:srgbClr val="5E5E5E"/>
                </a:solidFill>
              </a:defRPr>
            </a:lvl1pPr>
          </a:lstStyle>
          <a:p>
            <a:pPr lvl="0"/>
            <a:r>
              <a:rPr lang="en-US" dirty="0" smtClean="0"/>
              <a:t>Enter the Date</a:t>
            </a:r>
          </a:p>
        </p:txBody>
      </p:sp>
    </p:spTree>
    <p:extLst>
      <p:ext uri="{BB962C8B-B14F-4D97-AF65-F5344CB8AC3E}">
        <p14:creationId xmlns:p14="http://schemas.microsoft.com/office/powerpoint/2010/main" val="3320519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8214" y="1009650"/>
            <a:ext cx="2406314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0" y="1009650"/>
            <a:ext cx="2406314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229928" y="1009650"/>
            <a:ext cx="2406314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80331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132681"/>
            <a:ext cx="6659880" cy="1102519"/>
          </a:xfrm>
        </p:spPr>
        <p:txBody>
          <a:bodyPr anchor="b" anchorCtr="0"/>
          <a:lstStyle>
            <a:lvl1pPr algn="l">
              <a:defRPr>
                <a:solidFill>
                  <a:srgbClr val="5E5E5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2860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0"/>
            <a:ext cx="1466600" cy="4686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47400" y="196135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7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" y="0"/>
            <a:ext cx="1202491" cy="13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8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ur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66179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18763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18763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3477348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129932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129932" y="2671571"/>
            <a:ext cx="1682384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5388517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41101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41101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7299686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5227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5227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18763" y="-1"/>
            <a:ext cx="754654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Pictures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53916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3469173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121757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121757" y="2671571"/>
            <a:ext cx="1682384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538443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37014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37014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7299686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5227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5227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18763" y="-1"/>
            <a:ext cx="754654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18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90050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42668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0" y="2671571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695286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0" y="2671571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7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ictures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90050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42668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0" y="2671571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695286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0" y="2671571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70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50084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34747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34747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6403277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159693" y="2398013"/>
            <a:ext cx="34747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159693" y="2671571"/>
            <a:ext cx="3474720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3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ictures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50084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34747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34747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6403277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159693" y="2398013"/>
            <a:ext cx="34747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159693" y="2671571"/>
            <a:ext cx="3474720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32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lain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330" y="-1"/>
            <a:ext cx="7427670" cy="7296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257" y="1009650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330" y="1009650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878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lain Tex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4601" y="1001713"/>
            <a:ext cx="3581399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buClrTx/>
              <a:defRPr sz="1800">
                <a:solidFill>
                  <a:srgbClr val="FFFFFF"/>
                </a:solidFill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0" y="1001713"/>
            <a:ext cx="3581399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buClrTx/>
              <a:defRPr sz="1800">
                <a:solidFill>
                  <a:srgbClr val="FFFFFF"/>
                </a:solidFill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2429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C1485DF-87E7-4327-9FAD-6EB34F8DD3BB}" type="datetime4">
              <a:rPr lang="en-US" smtClean="0"/>
              <a:t>August 24,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520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6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F90836C3-5141-4D96-AC14-98C9285F753A}" type="datetime4">
              <a:rPr lang="nl-BE" smtClean="0"/>
              <a:t>27 mei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520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42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132681"/>
            <a:ext cx="6659880" cy="1102519"/>
          </a:xfrm>
        </p:spPr>
        <p:txBody>
          <a:bodyPr anchor="b" anchorCtr="0"/>
          <a:lstStyle>
            <a:lvl1pPr algn="l">
              <a:defRPr>
                <a:solidFill>
                  <a:srgbClr val="5E5E5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2860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0"/>
            <a:ext cx="1466600" cy="4686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47400" y="196135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7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" y="0"/>
            <a:ext cx="1202491" cy="139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15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E339943-7B9E-40D3-84D5-023D826CC92C}" type="datetime4">
              <a:rPr lang="fr-BE" smtClean="0"/>
              <a:t>24 août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520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1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F50F7DB-A4F7-431B-9EE5-E842D1510A46}" type="datetime4">
              <a:rPr lang="en-US" smtClean="0"/>
              <a:t>May 28,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520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8E43A06-42D5-4E38-8D4A-4FC9933345A7}" type="datetime4">
              <a:rPr lang="nl-BE" smtClean="0"/>
              <a:t>24 augustus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520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5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12C8A10-5729-4AF4-A5D4-6B67DABEFFB0}" type="datetime4">
              <a:rPr lang="fr-BE" smtClean="0"/>
              <a:t>24 août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520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77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F503052-4D7F-47B8-99B5-D3AF39C8187D}" type="datetime4">
              <a:rPr lang="en-US" smtClean="0"/>
              <a:t>May 28,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520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7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C09A0306-7E4D-4F13-8AAE-5040C1F24AC5}" type="datetime4">
              <a:rPr lang="nl-BE" smtClean="0"/>
              <a:t>24 augustus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520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2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307C146-871B-4037-82AA-29A900357F21}" type="datetime4">
              <a:rPr lang="fr-BE" smtClean="0"/>
              <a:t>24 août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520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2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759E2AC-1091-462C-92B4-28B2A512E854}" type="datetime4">
              <a:rPr lang="en-US" smtClean="0"/>
              <a:t>May 28,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520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61C41465-AE6D-45CF-9137-A499C198ACE7}" type="datetime4">
              <a:rPr lang="nl-BE" smtClean="0"/>
              <a:t>28 mei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520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5813049-CFD2-4E92-AE55-DC932C6121D8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51893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132681"/>
            <a:ext cx="6659880" cy="1102519"/>
          </a:xfrm>
        </p:spPr>
        <p:txBody>
          <a:bodyPr anchor="b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2860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47400" y="10"/>
            <a:ext cx="1219200" cy="23164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47400" y="196135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7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33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132681"/>
            <a:ext cx="6659880" cy="1102519"/>
          </a:xfrm>
          <a:prstGeom prst="rect">
            <a:avLst/>
          </a:prstGeom>
        </p:spPr>
        <p:txBody>
          <a:bodyPr anchor="b" anchorCtr="0"/>
          <a:lstStyle>
            <a:lvl1pPr algn="l">
              <a:defRPr sz="2700" b="1">
                <a:solidFill>
                  <a:srgbClr val="5E5E5E"/>
                </a:solidFill>
                <a:latin typeface="+mj-lt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28600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rgbClr val="C5C5C5"/>
                </a:solidFill>
                <a:latin typeface="+mj-lt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0"/>
            <a:ext cx="1466600" cy="51434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1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0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0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2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5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92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5040927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9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 -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1" i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/>
              <a:buNone/>
              <a:defRPr/>
            </a:lvl2pPr>
            <a:lvl3pPr marL="169863" indent="-169863">
              <a:defRPr/>
            </a:lvl3pPr>
            <a:lvl4pPr marL="400050" indent="-230188">
              <a:defRPr/>
            </a:lvl4pPr>
            <a:lvl5pPr marL="631825" indent="-2317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15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14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18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950" y="1570463"/>
            <a:ext cx="5483013" cy="768143"/>
          </a:xfrm>
        </p:spPr>
        <p:txBody>
          <a:bodyPr anchor="b" anchorCtr="0"/>
          <a:lstStyle>
            <a:lvl1pPr algn="l"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Place Your Logo on the Left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5950" y="2379999"/>
            <a:ext cx="5483013" cy="630371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spc="-2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This is the subtitle of your cover page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0"/>
            <a:ext cx="2514600" cy="3584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6738" y="4117971"/>
            <a:ext cx="5481637" cy="736600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92000"/>
              </a:lnSpc>
              <a:spcBef>
                <a:spcPts val="600"/>
              </a:spcBef>
              <a:buNone/>
              <a:defRPr sz="1400" spc="-20" baseline="0">
                <a:solidFill>
                  <a:srgbClr val="5E5E5E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117971"/>
            <a:ext cx="2209800" cy="736600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92000"/>
              </a:lnSpc>
              <a:spcBef>
                <a:spcPts val="600"/>
              </a:spcBef>
              <a:buNone/>
              <a:defRPr sz="1400" spc="-20" baseline="0">
                <a:solidFill>
                  <a:srgbClr val="5E5E5E"/>
                </a:solidFill>
              </a:defRPr>
            </a:lvl1pPr>
          </a:lstStyle>
          <a:p>
            <a:pPr lvl="0"/>
            <a:r>
              <a:rPr lang="en-US" dirty="0" smtClean="0"/>
              <a:t>Enter the Date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1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00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16636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93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640935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393267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1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08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7AB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5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rgbClr val="E44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18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" descr="iPad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800" y="58738"/>
            <a:ext cx="37084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304738" y="671043"/>
            <a:ext cx="2582902" cy="342038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1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Pad-Mini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3750" y="706438"/>
            <a:ext cx="2476500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491880" y="1086586"/>
            <a:ext cx="2160240" cy="288032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2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Phone-5s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3013" y="619125"/>
            <a:ext cx="211613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2861810" y="1166097"/>
            <a:ext cx="1451428" cy="2610291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8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cBookPro-Mas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974725"/>
            <a:ext cx="529431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1355460" y="1187091"/>
            <a:ext cx="3968105" cy="246477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8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4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18763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18763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129932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129932" y="2671571"/>
            <a:ext cx="1682384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41101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41101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5227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5227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ijdelijke aanduiding voor afbeelding 2"/>
          <p:cNvSpPr>
            <a:spLocks noGrp="1"/>
          </p:cNvSpPr>
          <p:nvPr>
            <p:ph type="pic" sz="quarter" idx="26" hasCustomPrompt="1"/>
          </p:nvPr>
        </p:nvSpPr>
        <p:spPr>
          <a:xfrm>
            <a:off x="1566179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4" name="Tijdelijke aanduiding voor afbeelding 2"/>
          <p:cNvSpPr>
            <a:spLocks noGrp="1"/>
          </p:cNvSpPr>
          <p:nvPr>
            <p:ph type="pic" sz="quarter" idx="27" hasCustomPrompt="1"/>
          </p:nvPr>
        </p:nvSpPr>
        <p:spPr>
          <a:xfrm>
            <a:off x="3477347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5" name="Tijdelijke aanduiding voor afbeelding 2"/>
          <p:cNvSpPr>
            <a:spLocks noGrp="1"/>
          </p:cNvSpPr>
          <p:nvPr>
            <p:ph type="pic" sz="quarter" idx="28" hasCustomPrompt="1"/>
          </p:nvPr>
        </p:nvSpPr>
        <p:spPr>
          <a:xfrm>
            <a:off x="5382433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6" name="Tijdelijke aanduiding voor afbeelding 2"/>
          <p:cNvSpPr>
            <a:spLocks noGrp="1"/>
          </p:cNvSpPr>
          <p:nvPr>
            <p:ph type="pic" sz="quarter" idx="29" hasCustomPrompt="1"/>
          </p:nvPr>
        </p:nvSpPr>
        <p:spPr>
          <a:xfrm>
            <a:off x="7299685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5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2"/>
          <p:cNvSpPr txBox="1"/>
          <p:nvPr/>
        </p:nvSpPr>
        <p:spPr>
          <a:xfrm>
            <a:off x="162183" y="2706765"/>
            <a:ext cx="3734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1" cap="all" dirty="0" smtClean="0">
                <a:solidFill>
                  <a:srgbClr val="C5C5C5"/>
                </a:solidFill>
                <a:cs typeface="Calibri" panose="020F0502020204030204" pitchFamily="34" charset="0"/>
              </a:rPr>
              <a:t>Contact</a:t>
            </a:r>
          </a:p>
        </p:txBody>
      </p:sp>
      <p:pic>
        <p:nvPicPr>
          <p:cNvPr id="26" name="Picture 2" descr="M:\Marketing &amp; Communications\MARKETING\Foto's\Jobwebsite\FB_sferfotosCegeka_48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6" t="29043" r="476" b="29043"/>
          <a:stretch/>
        </p:blipFill>
        <p:spPr bwMode="auto">
          <a:xfrm>
            <a:off x="0" y="0"/>
            <a:ext cx="9143999" cy="2574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  <p:sp>
        <p:nvSpPr>
          <p:cNvPr id="35" name="Oval 1"/>
          <p:cNvSpPr/>
          <p:nvPr/>
        </p:nvSpPr>
        <p:spPr>
          <a:xfrm>
            <a:off x="3227278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sp>
        <p:nvSpPr>
          <p:cNvPr id="36" name="Oval 58"/>
          <p:cNvSpPr/>
          <p:nvPr/>
        </p:nvSpPr>
        <p:spPr>
          <a:xfrm>
            <a:off x="3227278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sp>
        <p:nvSpPr>
          <p:cNvPr id="37" name="Oval 59"/>
          <p:cNvSpPr/>
          <p:nvPr/>
        </p:nvSpPr>
        <p:spPr>
          <a:xfrm>
            <a:off x="3227278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sp>
        <p:nvSpPr>
          <p:cNvPr id="38" name="Oval 60"/>
          <p:cNvSpPr/>
          <p:nvPr/>
        </p:nvSpPr>
        <p:spPr>
          <a:xfrm>
            <a:off x="6451804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sp>
        <p:nvSpPr>
          <p:cNvPr id="39" name="Oval 61"/>
          <p:cNvSpPr/>
          <p:nvPr/>
        </p:nvSpPr>
        <p:spPr>
          <a:xfrm>
            <a:off x="6451804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sp>
        <p:nvSpPr>
          <p:cNvPr id="40" name="Oval 62"/>
          <p:cNvSpPr/>
          <p:nvPr/>
        </p:nvSpPr>
        <p:spPr>
          <a:xfrm>
            <a:off x="6451804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pic>
        <p:nvPicPr>
          <p:cNvPr id="41" name="Pictur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2967213"/>
            <a:ext cx="391912" cy="264847"/>
          </a:xfrm>
          <a:prstGeom prst="rect">
            <a:avLst/>
          </a:prstGeom>
        </p:spPr>
      </p:pic>
      <p:pic>
        <p:nvPicPr>
          <p:cNvPr id="42" name="Picture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3561860"/>
            <a:ext cx="445019" cy="300736"/>
          </a:xfrm>
          <a:prstGeom prst="rect">
            <a:avLst/>
          </a:prstGeom>
        </p:spPr>
      </p:pic>
      <p:pic>
        <p:nvPicPr>
          <p:cNvPr id="43" name="Picture 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671" y="4155406"/>
            <a:ext cx="468267" cy="316446"/>
          </a:xfrm>
          <a:prstGeom prst="rect">
            <a:avLst/>
          </a:prstGeom>
        </p:spPr>
      </p:pic>
      <p:pic>
        <p:nvPicPr>
          <p:cNvPr id="44" name="Picture 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1803" y="2931790"/>
            <a:ext cx="508545" cy="343665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779" y="3521282"/>
            <a:ext cx="512080" cy="346054"/>
          </a:xfrm>
          <a:prstGeom prst="rect">
            <a:avLst/>
          </a:prstGeom>
        </p:spPr>
      </p:pic>
      <p:pic>
        <p:nvPicPr>
          <p:cNvPr id="46" name="Picture 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899" y="4162460"/>
            <a:ext cx="394351" cy="26649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982266" y="2878001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5E5E5E"/>
                </a:solidFill>
                <a:cs typeface="Calibri" panose="020F0502020204030204" pitchFamily="34" charset="0"/>
              </a:rPr>
              <a:t>Universiteitslaan</a:t>
            </a:r>
            <a:r>
              <a:rPr lang="en-US" sz="1200" dirty="0" smtClean="0">
                <a:solidFill>
                  <a:srgbClr val="5E5E5E"/>
                </a:solidFill>
                <a:cs typeface="Calibri" panose="020F0502020204030204" pitchFamily="34" charset="0"/>
              </a:rPr>
              <a:t> 9</a:t>
            </a:r>
          </a:p>
          <a:p>
            <a:r>
              <a:rPr lang="en-US" sz="1200" dirty="0" smtClean="0">
                <a:solidFill>
                  <a:srgbClr val="5E5E5E"/>
                </a:solidFill>
                <a:cs typeface="Calibri" panose="020F0502020204030204" pitchFamily="34" charset="0"/>
              </a:rPr>
              <a:t>3500 Hasselt, Belgium</a:t>
            </a:r>
            <a:endParaRPr lang="en-US" sz="1200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2266" y="3480172"/>
            <a:ext cx="16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5E5E5E"/>
                </a:solidFill>
                <a:cs typeface="Calibri" panose="020F0502020204030204" pitchFamily="34" charset="0"/>
              </a:rPr>
              <a:t>Phone: +32 11 24 02 </a:t>
            </a:r>
            <a:r>
              <a:rPr lang="en-US" sz="1200" dirty="0">
                <a:solidFill>
                  <a:srgbClr val="5E5E5E"/>
                </a:solidFill>
                <a:cs typeface="Calibri" panose="020F0502020204030204" pitchFamily="34" charset="0"/>
              </a:rPr>
              <a:t>34 </a:t>
            </a:r>
          </a:p>
          <a:p>
            <a:r>
              <a:rPr lang="en-US" sz="1200" dirty="0" smtClean="0">
                <a:solidFill>
                  <a:srgbClr val="5E5E5E"/>
                </a:solidFill>
                <a:cs typeface="Calibri" panose="020F0502020204030204" pitchFamily="34" charset="0"/>
              </a:rPr>
              <a:t>Fax: +32 </a:t>
            </a:r>
            <a:r>
              <a:rPr lang="en-US" sz="1200" dirty="0">
                <a:solidFill>
                  <a:srgbClr val="5E5E5E"/>
                </a:solidFill>
                <a:cs typeface="Calibri" panose="020F0502020204030204" pitchFamily="34" charset="0"/>
              </a:rPr>
              <a:t>11 23 34 25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25534" y="4157750"/>
            <a:ext cx="1555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5E5E5E"/>
                </a:solidFill>
                <a:cs typeface="Calibri" panose="020F0502020204030204" pitchFamily="34" charset="0"/>
              </a:rPr>
              <a:t>facebook.com/</a:t>
            </a:r>
            <a:r>
              <a:rPr lang="en-US" sz="1200" dirty="0" err="1" smtClean="0">
                <a:solidFill>
                  <a:srgbClr val="5E5E5E"/>
                </a:solidFill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25534" y="3571612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5E5E5E"/>
                </a:solidFill>
                <a:cs typeface="Calibri" panose="020F0502020204030204" pitchFamily="34" charset="0"/>
              </a:rPr>
              <a:t>@</a:t>
            </a:r>
            <a:r>
              <a:rPr lang="en-US" sz="1200" dirty="0" err="1" smtClean="0">
                <a:solidFill>
                  <a:srgbClr val="5E5E5E"/>
                </a:solidFill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51854" y="4175130"/>
            <a:ext cx="11897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5E5E5E"/>
                </a:solidFill>
                <a:cs typeface="Calibri" panose="020F0502020204030204" pitchFamily="34" charset="0"/>
              </a:rPr>
              <a:t>info@cegeka.be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29532" y="2967213"/>
            <a:ext cx="2096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5E5E5E"/>
                </a:solidFill>
                <a:cs typeface="Calibri" panose="020F0502020204030204" pitchFamily="34" charset="0"/>
              </a:rPr>
              <a:t>linkedin.com/company/</a:t>
            </a:r>
            <a:r>
              <a:rPr lang="en-US" sz="1200" dirty="0" err="1">
                <a:solidFill>
                  <a:srgbClr val="5E5E5E"/>
                </a:solidFill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5E5E5E"/>
                </a:solidFill>
                <a:cs typeface="Calibri" panose="020F0502020204030204" pitchFamily="34" charset="0"/>
              </a:rPr>
              <a:t>www.cegeka.com</a:t>
            </a:r>
            <a:endParaRPr lang="en-US" sz="800" b="1" dirty="0">
              <a:solidFill>
                <a:srgbClr val="5E5E5E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02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89467" y="1485899"/>
            <a:ext cx="8250532" cy="3123087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7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C1485DF-87E7-4327-9FAD-6EB34F8DD3BB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" y="0"/>
            <a:ext cx="1855166" cy="13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F90836C3-5141-4D96-AC14-98C9285F753A}" type="datetime4">
              <a:rPr lang="nl-BE" smtClean="0"/>
              <a:t>24 augustus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" y="0"/>
            <a:ext cx="1855166" cy="13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09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E339943-7B9E-40D3-84D5-023D826CC92C}" type="datetime4">
              <a:rPr lang="fr-BE" smtClean="0"/>
              <a:t>24 août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" y="0"/>
            <a:ext cx="1855166" cy="13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11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F50F7DB-A4F7-431B-9EE5-E842D1510A46}" type="datetime4">
              <a:rPr lang="en-US" smtClean="0"/>
              <a:t>August 24,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" y="0"/>
            <a:ext cx="1855166" cy="13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4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8E43A06-42D5-4E38-8D4A-4FC9933345A7}" type="datetime4">
              <a:rPr lang="nl-BE" smtClean="0"/>
              <a:t>24 augustus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" y="0"/>
            <a:ext cx="1855166" cy="13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30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12C8A10-5729-4AF4-A5D4-6B67DABEFFB0}" type="datetime4">
              <a:rPr lang="fr-BE" smtClean="0"/>
              <a:t>24 août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" y="0"/>
            <a:ext cx="1855166" cy="13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30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F503052-4D7F-47B8-99B5-D3AF39C8187D}" type="datetime4">
              <a:rPr lang="en-US" smtClean="0"/>
              <a:t>July 14,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" y="0"/>
            <a:ext cx="1855166" cy="13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6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/>
              <a:buNone/>
              <a:defRPr/>
            </a:lvl2pPr>
            <a:lvl3pPr marL="169863" indent="-169863">
              <a:defRPr/>
            </a:lvl3pPr>
            <a:lvl4pPr marL="400050" indent="-230188">
              <a:defRPr/>
            </a:lvl4pPr>
            <a:lvl5pPr marL="631825" indent="-2317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0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C09A0306-7E4D-4F13-8AAE-5040C1F24AC5}" type="datetime4">
              <a:rPr lang="nl-BE" smtClean="0"/>
              <a:t>24 augustus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" y="0"/>
            <a:ext cx="1855166" cy="13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6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307C146-871B-4037-82AA-29A900357F21}" type="datetime4">
              <a:rPr lang="fr-BE" smtClean="0"/>
              <a:t>24 août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" y="0"/>
            <a:ext cx="1855166" cy="13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9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759E2AC-1091-462C-92B4-28B2A512E854}" type="datetime4">
              <a:rPr lang="en-US" smtClean="0"/>
              <a:t>August 24,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" y="0"/>
            <a:ext cx="1855166" cy="13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3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61C41465-AE6D-45CF-9137-A499C198ACE7}" type="datetime4">
              <a:rPr lang="nl-BE" smtClean="0"/>
              <a:t>14 juli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" y="0"/>
            <a:ext cx="1855166" cy="13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5813049-CFD2-4E92-AE55-DC932C6121D8}" type="datetime4">
              <a:rPr lang="fr-BE" smtClean="0"/>
              <a:t>14 juillet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" y="0"/>
            <a:ext cx="1855166" cy="13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18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132681"/>
            <a:ext cx="6659880" cy="1102519"/>
          </a:xfrm>
          <a:prstGeom prst="rect">
            <a:avLst/>
          </a:prstGeom>
        </p:spPr>
        <p:txBody>
          <a:bodyPr anchor="b" anchorCtr="0"/>
          <a:lstStyle>
            <a:lvl1pPr algn="l">
              <a:defRPr sz="2700" b="1">
                <a:solidFill>
                  <a:srgbClr val="5E5E5E"/>
                </a:solidFill>
                <a:latin typeface="+mj-lt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28600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rgbClr val="C5C5C5"/>
                </a:solidFill>
                <a:latin typeface="+mj-lt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0"/>
            <a:ext cx="1466600" cy="5143490"/>
          </a:xfrm>
          <a:prstGeom prst="rect">
            <a:avLst/>
          </a:prstGeom>
          <a:solidFill>
            <a:srgbClr val="E44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26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46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6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68.xml"/><Relationship Id="rId34" Type="http://schemas.openxmlformats.org/officeDocument/2006/relationships/slideLayout" Target="../slideLayouts/slideLayout81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72.xml"/><Relationship Id="rId3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67.xml"/><Relationship Id="rId29" Type="http://schemas.openxmlformats.org/officeDocument/2006/relationships/slideLayout" Target="../slideLayouts/slideLayout76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71.xml"/><Relationship Id="rId32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5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6.xml"/><Relationship Id="rId31" Type="http://schemas.openxmlformats.org/officeDocument/2006/relationships/slideLayout" Target="../slideLayouts/slideLayout78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9.xml"/><Relationship Id="rId27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77.xml"/><Relationship Id="rId35" Type="http://schemas.openxmlformats.org/officeDocument/2006/relationships/slideLayout" Target="../slideLayouts/slideLayout8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26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103.xml"/><Relationship Id="rId34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107.xml"/><Relationship Id="rId33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32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28" Type="http://schemas.openxmlformats.org/officeDocument/2006/relationships/slideLayout" Target="../slideLayouts/slideLayout110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31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Relationship Id="rId27" Type="http://schemas.openxmlformats.org/officeDocument/2006/relationships/slideLayout" Target="../slideLayouts/slideLayout109.xml"/><Relationship Id="rId30" Type="http://schemas.openxmlformats.org/officeDocument/2006/relationships/slideLayout" Target="../slideLayouts/slideLayout112.xml"/><Relationship Id="rId35" Type="http://schemas.openxmlformats.org/officeDocument/2006/relationships/slideLayout" Target="../slideLayouts/slideLayout1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1016520"/>
            <a:ext cx="7179807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250950" y="455831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7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6227224" y="4968724"/>
            <a:ext cx="2415623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700" b="1" i="0" dirty="0" smtClean="0">
                <a:solidFill>
                  <a:schemeClr val="bg2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www.cegeka.com</a:t>
            </a:r>
            <a:endParaRPr lang="en-US" sz="700" b="1" i="0" dirty="0">
              <a:solidFill>
                <a:schemeClr val="bg2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1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746" r:id="rId4"/>
    <p:sldLayoutId id="2147483747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748" r:id="rId11"/>
    <p:sldLayoutId id="2147483749" r:id="rId12"/>
    <p:sldLayoutId id="2147483750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682" r:id="rId38"/>
    <p:sldLayoutId id="2147483673" r:id="rId39"/>
    <p:sldLayoutId id="2147483668" r:id="rId40"/>
    <p:sldLayoutId id="2147483679" r:id="rId41"/>
    <p:sldLayoutId id="2147483669" r:id="rId42"/>
    <p:sldLayoutId id="2147483680" r:id="rId43"/>
    <p:sldLayoutId id="2147483670" r:id="rId44"/>
    <p:sldLayoutId id="2147483681" r:id="rId45"/>
    <p:sldLayoutId id="2147483677" r:id="rId46"/>
    <p:sldLayoutId id="2147483678" r:id="rId4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90000"/>
        </a:lnSpc>
        <a:spcBef>
          <a:spcPts val="0"/>
        </a:spcBef>
        <a:buNone/>
        <a:defRPr sz="2700" b="1" i="0" kern="1200" spc="-100" baseline="0">
          <a:solidFill>
            <a:schemeClr val="bg2"/>
          </a:solidFill>
          <a:latin typeface="Trebuchet MS" panose="020B0603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200" b="0" i="0" kern="1200" spc="-60" baseline="0">
          <a:solidFill>
            <a:schemeClr val="bg2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1pPr>
      <a:lvl2pPr marL="511175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2pPr>
      <a:lvl3pPr marL="741363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 spc="-20" baseline="0">
          <a:solidFill>
            <a:schemeClr val="bg2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3pPr>
      <a:lvl4pPr marL="1031875" indent="-290513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4pPr>
      <a:lvl5pPr marL="1314450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800" b="0" i="0" kern="1200" spc="-20" baseline="0">
          <a:solidFill>
            <a:schemeClr val="bg2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1016520"/>
            <a:ext cx="7179807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7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74" r:id="rId22"/>
    <p:sldLayoutId id="2147483775" r:id="rId23"/>
    <p:sldLayoutId id="2147483776" r:id="rId24"/>
    <p:sldLayoutId id="2147483777" r:id="rId25"/>
    <p:sldLayoutId id="2147483778" r:id="rId26"/>
    <p:sldLayoutId id="2147483779" r:id="rId27"/>
    <p:sldLayoutId id="2147483780" r:id="rId28"/>
    <p:sldLayoutId id="2147483781" r:id="rId29"/>
    <p:sldLayoutId id="2147483782" r:id="rId30"/>
    <p:sldLayoutId id="2147483783" r:id="rId31"/>
    <p:sldLayoutId id="2147483784" r:id="rId32"/>
    <p:sldLayoutId id="2147483785" r:id="rId33"/>
    <p:sldLayoutId id="2147483786" r:id="rId34"/>
    <p:sldLayoutId id="2147483788" r:id="rId35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lnSpc>
          <a:spcPct val="90000"/>
        </a:lnSpc>
        <a:spcBef>
          <a:spcPts val="0"/>
        </a:spcBef>
        <a:buNone/>
        <a:defRPr sz="2700" b="1" i="0" kern="1200" spc="-100" baseline="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200" b="0" i="0" kern="1200" spc="-6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1175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1363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31875" indent="-290513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14450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1016520"/>
            <a:ext cx="7179807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9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09" r:id="rId20"/>
    <p:sldLayoutId id="2147483810" r:id="rId21"/>
    <p:sldLayoutId id="2147483811" r:id="rId22"/>
    <p:sldLayoutId id="2147483812" r:id="rId23"/>
    <p:sldLayoutId id="2147483813" r:id="rId24"/>
    <p:sldLayoutId id="2147483814" r:id="rId25"/>
    <p:sldLayoutId id="2147483815" r:id="rId26"/>
    <p:sldLayoutId id="2147483816" r:id="rId27"/>
    <p:sldLayoutId id="2147483817" r:id="rId28"/>
    <p:sldLayoutId id="2147483818" r:id="rId29"/>
    <p:sldLayoutId id="2147483819" r:id="rId30"/>
    <p:sldLayoutId id="2147483820" r:id="rId31"/>
    <p:sldLayoutId id="2147483821" r:id="rId32"/>
    <p:sldLayoutId id="2147483822" r:id="rId33"/>
    <p:sldLayoutId id="2147483823" r:id="rId34"/>
    <p:sldLayoutId id="2147483824" r:id="rId35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lnSpc>
          <a:spcPct val="90000"/>
        </a:lnSpc>
        <a:spcBef>
          <a:spcPts val="0"/>
        </a:spcBef>
        <a:buNone/>
        <a:defRPr sz="2700" b="1" i="0" kern="1200" spc="-100" baseline="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200" b="0" i="0" kern="1200" spc="-6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1175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1363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31875" indent="-290513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14450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3.png"/><Relationship Id="rId17" Type="http://schemas.openxmlformats.org/officeDocument/2006/relationships/image" Target="../media/image25.png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22.png"/><Relationship Id="rId19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4.png"/><Relationship Id="rId22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0"/>
          <p:cNvSpPr txBox="1">
            <a:spLocks/>
          </p:cNvSpPr>
          <p:nvPr/>
        </p:nvSpPr>
        <p:spPr>
          <a:xfrm>
            <a:off x="-1" y="1759982"/>
            <a:ext cx="6012162" cy="772078"/>
          </a:xfrm>
          <a:prstGeom prst="rect">
            <a:avLst/>
          </a:prstGeom>
          <a:solidFill>
            <a:srgbClr val="E44417">
              <a:alpha val="82000"/>
            </a:srgbClr>
          </a:solidFill>
        </p:spPr>
        <p:txBody>
          <a:bodyPr lIns="139700" tIns="139700" rIns="139700" bIns="139700" anchor="ctr"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200" b="0" i="0" kern="1200" spc="-100" baseline="0">
                <a:solidFill>
                  <a:schemeClr val="bg2"/>
                </a:solidFill>
                <a:latin typeface="Trebuchet MS" panose="020B0603020202020204" pitchFamily="34" charset="0"/>
                <a:ea typeface="+mn-ea"/>
                <a:cs typeface="Arial" panose="020B0604020202020204" pitchFamily="34" charset="0"/>
              </a:defRPr>
            </a:lvl1pPr>
            <a:lvl2pPr marL="511175" indent="-282575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800" b="0" i="0" kern="1200" spc="-20" baseline="0">
                <a:solidFill>
                  <a:schemeClr val="bg2"/>
                </a:solidFill>
                <a:latin typeface="Trebuchet MS" panose="020B0603020202020204" pitchFamily="34" charset="0"/>
                <a:ea typeface="+mn-ea"/>
                <a:cs typeface="Arial" panose="020B0604020202020204" pitchFamily="34" charset="0"/>
              </a:defRPr>
            </a:lvl2pPr>
            <a:lvl3pPr marL="741363" indent="-2301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800" b="0" i="0" kern="1200" spc="-20" baseline="0">
                <a:solidFill>
                  <a:schemeClr val="bg2"/>
                </a:solidFill>
                <a:latin typeface="Trebuchet MS" panose="020B0603020202020204" pitchFamily="34" charset="0"/>
                <a:ea typeface="+mn-ea"/>
                <a:cs typeface="Arial" panose="020B0604020202020204" pitchFamily="34" charset="0"/>
              </a:defRPr>
            </a:lvl3pPr>
            <a:lvl4pPr marL="1031875" indent="-290513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800" b="0" i="0" kern="1200" spc="-20" baseline="0">
                <a:solidFill>
                  <a:schemeClr val="bg2"/>
                </a:solidFill>
                <a:latin typeface="Trebuchet MS" panose="020B0603020202020204" pitchFamily="34" charset="0"/>
                <a:ea typeface="+mn-ea"/>
                <a:cs typeface="Arial" panose="020B0604020202020204" pitchFamily="34" charset="0"/>
              </a:defRPr>
            </a:lvl4pPr>
            <a:lvl5pPr marL="1314450" indent="-282575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»"/>
              <a:defRPr sz="1800" b="0" i="0" kern="1200" spc="-20" baseline="0">
                <a:solidFill>
                  <a:schemeClr val="bg2"/>
                </a:solidFill>
                <a:latin typeface="Trebuchet MS" panose="020B0603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 spc="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Networking</a:t>
            </a:r>
            <a:endParaRPr lang="en-US" sz="24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Shape 181"/>
          <p:cNvSpPr/>
          <p:nvPr/>
        </p:nvSpPr>
        <p:spPr>
          <a:xfrm>
            <a:off x="-1" y="2532061"/>
            <a:ext cx="6012162" cy="497434"/>
          </a:xfrm>
          <a:prstGeom prst="rect">
            <a:avLst/>
          </a:prstGeom>
          <a:solidFill>
            <a:srgbClr val="E44417">
              <a:alpha val="82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39700" tIns="139700" rIns="139700" bIns="139700" anchor="ctr">
            <a:normAutofit fontScale="92500" lnSpcReduction="20000"/>
          </a:bodyPr>
          <a:lstStyle>
            <a:lvl1pPr>
              <a:defRPr sz="1400" b="1" spc="-100">
                <a:solidFill>
                  <a:srgbClr val="FFFFFF"/>
                </a:solidFill>
              </a:defRPr>
            </a:lvl1pPr>
          </a:lstStyle>
          <a:p>
            <a:pPr>
              <a:defRPr sz="1800" b="0" spc="0">
                <a:solidFill>
                  <a:srgbClr val="000000"/>
                </a:solidFill>
              </a:defRPr>
            </a:pPr>
            <a:r>
              <a:rPr lang="nl-BE" kern="0" dirty="0" smtClean="0">
                <a:solidFill>
                  <a:schemeClr val="bg1"/>
                </a:solidFill>
                <a:latin typeface="Calibri" panose="020F0502020204030204" pitchFamily="34" charset="0"/>
                <a:sym typeface="Calibri"/>
              </a:rPr>
              <a:t>      </a:t>
            </a:r>
            <a:r>
              <a:rPr lang="nl-BE" kern="0" dirty="0" smtClean="0">
                <a:solidFill>
                  <a:schemeClr val="bg1"/>
                </a:solidFill>
                <a:latin typeface="Calibri" panose="020F0502020204030204" pitchFamily="34" charset="0"/>
                <a:sym typeface="Calibri"/>
              </a:rPr>
              <a:t>Virtual Private </a:t>
            </a:r>
            <a:r>
              <a:rPr lang="nl-BE" kern="0" smtClean="0">
                <a:solidFill>
                  <a:schemeClr val="bg1"/>
                </a:solidFill>
                <a:latin typeface="Calibri" panose="020F0502020204030204" pitchFamily="34" charset="0"/>
                <a:sym typeface="Calibri"/>
              </a:rPr>
              <a:t>Network (VPN)</a:t>
            </a:r>
            <a:endParaRPr kern="0" dirty="0">
              <a:solidFill>
                <a:schemeClr val="bg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7" name="Shape 182"/>
          <p:cNvSpPr/>
          <p:nvPr/>
        </p:nvSpPr>
        <p:spPr>
          <a:xfrm>
            <a:off x="0" y="3029496"/>
            <a:ext cx="6012161" cy="415207"/>
          </a:xfrm>
          <a:prstGeom prst="rect">
            <a:avLst/>
          </a:prstGeom>
          <a:solidFill>
            <a:srgbClr val="E44417">
              <a:alpha val="82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39700" tIns="139700" rIns="139700" bIns="139700" anchor="ctr">
            <a:normAutofit fontScale="55000" lnSpcReduction="20000"/>
          </a:bodyPr>
          <a:lstStyle>
            <a:lvl1pPr defTabSz="352043">
              <a:defRPr sz="924" spc="-77">
                <a:solidFill>
                  <a:srgbClr val="FFFFFF"/>
                </a:solidFill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endParaRPr kern="0" dirty="0">
              <a:solidFill>
                <a:schemeClr val="bg1"/>
              </a:solidFill>
              <a:latin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9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Tunneling</a:t>
            </a:r>
            <a:endParaRPr lang="nl-B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Packets are constructed in a specific VPN protocol and encapsulated within some other base or carrier protocol.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Transmission is between VPN client and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De-encapsulation happens on the receiving side.</a:t>
            </a:r>
          </a:p>
          <a:p>
            <a:endParaRPr lang="en-US" sz="3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allows senders to encapsulate their data in IP packets that hide the routing and switching infrastructure of the Internet.</a:t>
            </a:r>
          </a:p>
          <a:p>
            <a:pPr lvl="1"/>
            <a:endParaRPr lang="en-US" altLang="zh-TW" sz="3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ensure data security against unwanted viewers, or hackers.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Encryption</a:t>
            </a:r>
            <a:endParaRPr lang="nl-BE" dirty="0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Encryption is the process of encoding data so that only a computer with the right decoder will be able to read and use it. </a:t>
            </a:r>
          </a:p>
          <a:p>
            <a:pPr>
              <a:lnSpc>
                <a:spcPct val="90000"/>
              </a:lnSpc>
            </a:pPr>
            <a:endParaRPr lang="en-US" altLang="nl-B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VPN client at each end of the tunnel encrypts the data entering the tunnel and decrypts it at the other end.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Encryption</a:t>
            </a:r>
            <a:endParaRPr lang="nl-BE" dirty="0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types of encryption:</a:t>
            </a:r>
          </a:p>
          <a:p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Symmetric-key encryption.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same cryptographic key for both encryption and decryption.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Public-key encryption.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a public and private key. The public key can be used by anyone for encrypting, the private key can only be used by the receiver for decrypting.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Encryption (Authentication)</a:t>
            </a:r>
            <a:endParaRPr lang="nl-B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process determines if the sender is the authorized person and if the data has been redirected or corrupted </a:t>
            </a:r>
            <a:r>
              <a:rPr lang="en-US" altLang="nl-BE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nl-B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5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Firewall</a:t>
            </a:r>
            <a:endParaRPr lang="nl-B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Firewall provides network security and business continuity .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nl-B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prevents attacks, and secures your data communications with multiple parallel Virtual Private Network (VPN) connections.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¯"/>
            </a:pPr>
            <a:endParaRPr lang="en-US" altLang="nl-B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two approaches to using a firewall with a VPN server: 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nl-BE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nl-BE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 server in front of the firewall</a:t>
            </a:r>
            <a:r>
              <a:rPr lang="en-US" altLang="nl-BE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nl-B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nl-BE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 server behind the firewall</a:t>
            </a:r>
            <a:r>
              <a:rPr lang="en-US" altLang="nl-BE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nl-B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 server in front of the firewall</a:t>
            </a:r>
            <a:endParaRPr lang="nl-B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  <p:pic>
        <p:nvPicPr>
          <p:cNvPr id="6" name="Picture 4" descr="fwal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0" y="1022624"/>
            <a:ext cx="5800455" cy="322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3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 server behind the firewall</a:t>
            </a:r>
            <a:endParaRPr lang="nl-B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  <p:pic>
        <p:nvPicPr>
          <p:cNvPr id="6" name="Picture 4" descr="fwal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945" y="1440571"/>
            <a:ext cx="5149915" cy="300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7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Encapsulation</a:t>
            </a:r>
            <a:endParaRPr lang="nl-B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Packets in one of several VPN protocols are encapsulated within Internet Protocol (IP) packets</a:t>
            </a:r>
          </a:p>
          <a:p>
            <a:endParaRPr lang="en-US" altLang="nl-B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data encapsulation, VPN relies on either of the following protocols like GRE , </a:t>
            </a:r>
            <a:r>
              <a:rPr lang="en-US" altLang="nl-BE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IPSec</a:t>
            </a: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L2F,PPTP and L2TP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nl-B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which L2PT and PPTP can be viewed as competitors.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nl-B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IPsec combines the best of previous two.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VPNs</a:t>
            </a:r>
            <a:r>
              <a:rPr lang="nl-B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nl-B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nl-B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B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access VPN:</a:t>
            </a:r>
          </a:p>
          <a:p>
            <a:pPr marL="0" indent="0">
              <a:buNone/>
            </a:pPr>
            <a:r>
              <a:rPr lang="en-US" altLang="nl-B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nl-BE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Allows individual users to establish secure connections </a:t>
            </a:r>
            <a:r>
              <a:rPr lang="en-US" altLang="nl-BE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altLang="nl-BE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remote </a:t>
            </a:r>
            <a:r>
              <a:rPr lang="en-US" altLang="nl-BE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		computer </a:t>
            </a:r>
            <a:r>
              <a:rPr lang="en-US" altLang="nl-BE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nl-B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B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Intranet VPN:</a:t>
            </a:r>
          </a:p>
          <a:p>
            <a:pPr marL="228600" lvl="1" indent="0">
              <a:buNone/>
            </a:pPr>
            <a:r>
              <a:rPr lang="en-US" altLang="nl-BE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nl-BE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Intranet VPNs link corporate headquarters, remote offices, and 		</a:t>
            </a:r>
            <a:r>
              <a:rPr lang="en-US" altLang="nl-BE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branch </a:t>
            </a:r>
            <a:r>
              <a:rPr lang="en-US" altLang="nl-BE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offices over a shared infrastructure using dedicated 			</a:t>
            </a:r>
            <a:r>
              <a:rPr lang="en-US" altLang="nl-BE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connections</a:t>
            </a:r>
            <a:r>
              <a:rPr lang="en-US" altLang="nl-BE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nl-B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B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Extranet VPN:</a:t>
            </a:r>
          </a:p>
          <a:p>
            <a:r>
              <a:rPr lang="en-US" altLang="nl-B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nl-BE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nl-BE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Extranet </a:t>
            </a:r>
            <a:r>
              <a:rPr lang="en-US" altLang="nl-BE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VPNs link customers, suppliers, partners, or </a:t>
            </a:r>
            <a:r>
              <a:rPr lang="en-US" altLang="nl-BE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communities of </a:t>
            </a:r>
            <a:r>
              <a:rPr lang="en-US" altLang="nl-BE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interest to a corporate intranet over a shared </a:t>
            </a:r>
            <a:r>
              <a:rPr lang="en-US" altLang="nl-BE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infrastructure using </a:t>
            </a:r>
            <a:r>
              <a:rPr lang="en-US" altLang="nl-BE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dedicated connections.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 advantages and disadvantages</a:t>
            </a:r>
            <a:r>
              <a:rPr lang="nl-B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nl-B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nl-B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9775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9775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9775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saving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9674"/>
            <a:ext cx="4050450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dirty="0">
                <a:latin typeface="Calibri" panose="020F0502020204030204" pitchFamily="34" charset="0"/>
              </a:rPr>
              <a:t>What is VPN?</a:t>
            </a:r>
            <a:endParaRPr lang="nl-BE" dirty="0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technology that creates a network that is physically public, but virtually private.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VPNs typically require remote users of the network to be authenticated, and often secure data with encryption technologies to prevent disclosure of private information to unauthorized parties.</a:t>
            </a:r>
            <a:endParaRPr lang="en-US" altLang="nl-B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Disadvantages</a:t>
            </a:r>
            <a:endParaRPr lang="nl-B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Requires detailed understanding.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04" y="1479062"/>
            <a:ext cx="2925398" cy="292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Disadvantages</a:t>
            </a:r>
            <a:endParaRPr lang="nl-B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Reliability and performance not under direct control.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66" y="1761659"/>
            <a:ext cx="2764873" cy="31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nl-B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16519"/>
            <a:ext cx="3615142" cy="3817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011" y="378581"/>
            <a:ext cx="4271796" cy="22323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83" y="2835113"/>
            <a:ext cx="2990251" cy="199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dirty="0" smtClean="0">
                <a:latin typeface="Calibri" panose="020F0502020204030204" pitchFamily="34" charset="0"/>
              </a:rPr>
              <a:t>Private Network</a:t>
            </a:r>
            <a:endParaRPr lang="nl-BE" dirty="0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rgbClr val="003399"/>
              </a:buClr>
            </a:pP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there was Private Network</a:t>
            </a:r>
          </a:p>
          <a:p>
            <a:pPr>
              <a:lnSpc>
                <a:spcPct val="90000"/>
              </a:lnSpc>
              <a:buClr>
                <a:srgbClr val="003399"/>
              </a:buClr>
            </a:pPr>
            <a:endParaRPr lang="en-US" altLang="nl-B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6262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Completely isolated network is established.</a:t>
            </a:r>
          </a:p>
          <a:p>
            <a:pPr marL="576262" indent="-457200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6262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creates its own TCP\IP internet .</a:t>
            </a:r>
          </a:p>
          <a:p>
            <a:pPr marL="576262" indent="-457200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6262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Leased lines .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Isolated from the world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nl-B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Costs more to maintain</a:t>
            </a:r>
            <a:endParaRPr lang="nl-BE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200"/>
              </a:lnSpc>
            </a:pPr>
            <a:endParaRPr lang="nl-BE" dirty="0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858742"/>
              </p:ext>
            </p:extLst>
          </p:nvPr>
        </p:nvGraphicFramePr>
        <p:xfrm>
          <a:off x="1443316" y="367486"/>
          <a:ext cx="1229619" cy="100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Image" r:id="rId3" imgW="1307195" imgH="1395722" progId="Photoshop.Image.7">
                  <p:embed/>
                </p:oleObj>
              </mc:Choice>
              <mc:Fallback>
                <p:oleObj name="Image" r:id="rId3" imgW="1307195" imgH="1395722" progId="Photoshop.Image.7">
                  <p:embed/>
                  <p:pic>
                    <p:nvPicPr>
                      <p:cNvPr id="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316" y="367486"/>
                        <a:ext cx="1229619" cy="100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926768"/>
              </p:ext>
            </p:extLst>
          </p:nvPr>
        </p:nvGraphicFramePr>
        <p:xfrm>
          <a:off x="1823622" y="2112386"/>
          <a:ext cx="1828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Image" r:id="rId5" imgW="1355313" imgH="922254" progId="Photoshop.Image.7">
                  <p:embed/>
                </p:oleObj>
              </mc:Choice>
              <mc:Fallback>
                <p:oleObj name="Image" r:id="rId5" imgW="1355313" imgH="922254" progId="Photoshop.Image.7">
                  <p:embed/>
                  <p:pic>
                    <p:nvPicPr>
                      <p:cNvPr id="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622" y="2112386"/>
                        <a:ext cx="18288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951695"/>
              </p:ext>
            </p:extLst>
          </p:nvPr>
        </p:nvGraphicFramePr>
        <p:xfrm>
          <a:off x="6014622" y="54986"/>
          <a:ext cx="1828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Image" r:id="rId7" imgW="1355313" imgH="922254" progId="Photoshop.Image.7">
                  <p:embed/>
                </p:oleObj>
              </mc:Choice>
              <mc:Fallback>
                <p:oleObj name="Image" r:id="rId7" imgW="1355313" imgH="922254" progId="Photoshop.Image.7">
                  <p:embed/>
                  <p:pic>
                    <p:nvPicPr>
                      <p:cNvPr id="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4622" y="54986"/>
                        <a:ext cx="18288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17662"/>
              </p:ext>
            </p:extLst>
          </p:nvPr>
        </p:nvGraphicFramePr>
        <p:xfrm>
          <a:off x="5709822" y="2569586"/>
          <a:ext cx="1828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Image" r:id="rId8" imgW="1355313" imgH="922254" progId="Photoshop.Image.7">
                  <p:embed/>
                </p:oleObj>
              </mc:Choice>
              <mc:Fallback>
                <p:oleObj name="Image" r:id="rId8" imgW="1355313" imgH="922254" progId="Photoshop.Image.7">
                  <p:embed/>
                  <p:pic>
                    <p:nvPicPr>
                      <p:cNvPr id="3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9822" y="2569586"/>
                        <a:ext cx="18288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900247"/>
              </p:ext>
            </p:extLst>
          </p:nvPr>
        </p:nvGraphicFramePr>
        <p:xfrm>
          <a:off x="1747422" y="4169786"/>
          <a:ext cx="15240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Image" r:id="rId9" imgW="802139" imgH="802139" progId="Photoshop.Image.7">
                  <p:embed/>
                </p:oleObj>
              </mc:Choice>
              <mc:Fallback>
                <p:oleObj name="Image" r:id="rId9" imgW="802139" imgH="802139" progId="Photoshop.Image.7">
                  <p:embed/>
                  <p:pic>
                    <p:nvPicPr>
                      <p:cNvPr id="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422" y="4169786"/>
                        <a:ext cx="15240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83660"/>
              </p:ext>
            </p:extLst>
          </p:nvPr>
        </p:nvGraphicFramePr>
        <p:xfrm>
          <a:off x="7233822" y="4169786"/>
          <a:ext cx="12747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Image" r:id="rId11" imgW="1275117" imgH="777902" progId="Photoshop.Image.7">
                  <p:embed/>
                </p:oleObj>
              </mc:Choice>
              <mc:Fallback>
                <p:oleObj name="Image" r:id="rId11" imgW="1275117" imgH="777902" progId="Photoshop.Image.7">
                  <p:embed/>
                  <p:pic>
                    <p:nvPicPr>
                      <p:cNvPr id="3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3822" y="4169786"/>
                        <a:ext cx="12747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077948"/>
              </p:ext>
            </p:extLst>
          </p:nvPr>
        </p:nvGraphicFramePr>
        <p:xfrm>
          <a:off x="2509422" y="3255386"/>
          <a:ext cx="336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Image" r:id="rId13" imgW="208417" imgH="729784" progId="Photoshop.Image.7">
                  <p:embed/>
                </p:oleObj>
              </mc:Choice>
              <mc:Fallback>
                <p:oleObj name="Image" r:id="rId13" imgW="208417" imgH="729784" progId="Photoshop.Image.7">
                  <p:embed/>
                  <p:pic>
                    <p:nvPicPr>
                      <p:cNvPr id="3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422" y="3255386"/>
                        <a:ext cx="3365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712554"/>
              </p:ext>
            </p:extLst>
          </p:nvPr>
        </p:nvGraphicFramePr>
        <p:xfrm>
          <a:off x="6243222" y="3636386"/>
          <a:ext cx="260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Image" r:id="rId15" imgW="208417" imgH="729784" progId="Photoshop.Image.7">
                  <p:embed/>
                </p:oleObj>
              </mc:Choice>
              <mc:Fallback>
                <p:oleObj name="Image" r:id="rId15" imgW="208417" imgH="729784" progId="Photoshop.Image.7">
                  <p:embed/>
                  <p:pic>
                    <p:nvPicPr>
                      <p:cNvPr id="3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222" y="3636386"/>
                        <a:ext cx="2603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030244"/>
              </p:ext>
            </p:extLst>
          </p:nvPr>
        </p:nvGraphicFramePr>
        <p:xfrm>
          <a:off x="7233822" y="3712586"/>
          <a:ext cx="685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Image" r:id="rId16" imgW="577411" imgH="457219" progId="Photoshop.Image.7">
                  <p:embed/>
                </p:oleObj>
              </mc:Choice>
              <mc:Fallback>
                <p:oleObj name="Image" r:id="rId16" imgW="577411" imgH="457219" progId="Photoshop.Image.7">
                  <p:embed/>
                  <p:pic>
                    <p:nvPicPr>
                      <p:cNvPr id="3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3822" y="3712586"/>
                        <a:ext cx="6858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099859"/>
              </p:ext>
            </p:extLst>
          </p:nvPr>
        </p:nvGraphicFramePr>
        <p:xfrm>
          <a:off x="8148222" y="435986"/>
          <a:ext cx="8016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Image" r:id="rId18" imgW="802139" imgH="818000" progId="Photoshop.Image.7">
                  <p:embed/>
                </p:oleObj>
              </mc:Choice>
              <mc:Fallback>
                <p:oleObj name="Image" r:id="rId18" imgW="802139" imgH="818000" progId="Photoshop.Image.7">
                  <p:embed/>
                  <p:pic>
                    <p:nvPicPr>
                      <p:cNvPr id="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8222" y="435986"/>
                        <a:ext cx="8016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821123"/>
              </p:ext>
            </p:extLst>
          </p:nvPr>
        </p:nvGraphicFramePr>
        <p:xfrm>
          <a:off x="7462422" y="1731386"/>
          <a:ext cx="8016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Image" r:id="rId20" imgW="802139" imgH="818000" progId="Photoshop.Image.7">
                  <p:embed/>
                </p:oleObj>
              </mc:Choice>
              <mc:Fallback>
                <p:oleObj name="Image" r:id="rId20" imgW="802139" imgH="818000" progId="Photoshop.Image.7">
                  <p:embed/>
                  <p:pic>
                    <p:nvPicPr>
                      <p:cNvPr id="3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2422" y="1731386"/>
                        <a:ext cx="80168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925358"/>
              </p:ext>
            </p:extLst>
          </p:nvPr>
        </p:nvGraphicFramePr>
        <p:xfrm>
          <a:off x="7386222" y="1197986"/>
          <a:ext cx="685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Image" r:id="rId21" imgW="577411" imgH="457219" progId="Photoshop.Image.7">
                  <p:embed/>
                </p:oleObj>
              </mc:Choice>
              <mc:Fallback>
                <p:oleObj name="Image" r:id="rId21" imgW="577411" imgH="457219" progId="Photoshop.Image.7">
                  <p:embed/>
                  <p:pic>
                    <p:nvPicPr>
                      <p:cNvPr id="4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222" y="1197986"/>
                        <a:ext cx="6858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585481"/>
              </p:ext>
            </p:extLst>
          </p:nvPr>
        </p:nvGraphicFramePr>
        <p:xfrm>
          <a:off x="7843422" y="512186"/>
          <a:ext cx="45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Image" r:id="rId22" imgW="208417" imgH="729784" progId="Photoshop.Image.7">
                  <p:embed/>
                </p:oleObj>
              </mc:Choice>
              <mc:Fallback>
                <p:oleObj name="Image" r:id="rId22" imgW="208417" imgH="729784" progId="Photoshop.Image.7">
                  <p:embed/>
                  <p:pic>
                    <p:nvPicPr>
                      <p:cNvPr id="4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422" y="512186"/>
                        <a:ext cx="457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2204622" y="1350386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3500022" y="3102986"/>
            <a:ext cx="2971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V="1">
            <a:off x="7157622" y="1045586"/>
            <a:ext cx="76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V="1">
            <a:off x="2509422" y="664586"/>
            <a:ext cx="426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2509422" y="969386"/>
            <a:ext cx="40386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V="1">
            <a:off x="3423822" y="893186"/>
            <a:ext cx="3352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 rot="19934129">
            <a:off x="4195347" y="1371024"/>
            <a:ext cx="1560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dirty="0"/>
              <a:t>Leased lines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728622" y="359786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Leased lines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 rot="470000">
            <a:off x="3676235" y="3312536"/>
            <a:ext cx="1509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Leased lines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 rot="3303588">
            <a:off x="1505328" y="1525806"/>
            <a:ext cx="949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Leased lines</a:t>
            </a:r>
          </a:p>
        </p:txBody>
      </p:sp>
    </p:spTree>
    <p:extLst>
      <p:ext uri="{BB962C8B-B14F-4D97-AF65-F5344CB8AC3E}">
        <p14:creationId xmlns:p14="http://schemas.microsoft.com/office/powerpoint/2010/main" val="21572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dirty="0" smtClean="0">
                <a:latin typeface="Calibri" panose="020F0502020204030204" pitchFamily="34" charset="0"/>
              </a:rPr>
              <a:t>Basic Architecture of VPN</a:t>
            </a:r>
            <a:endParaRPr lang="nl-BE" dirty="0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nl-B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  <p:pic>
        <p:nvPicPr>
          <p:cNvPr id="6" name="Picture 8" descr="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24842"/>
            <a:ext cx="8534400" cy="4033838"/>
          </a:xfrm>
          <a:prstGeom prst="rect">
            <a:avLst/>
          </a:prstGeom>
          <a:noFill/>
          <a:ln w="9525">
            <a:solidFill>
              <a:srgbClr val="66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42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Characteristics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VPN</a:t>
            </a:r>
            <a:endParaRPr lang="nl-B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Tunneling Communication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Encryption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Authentication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Encapsulation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Firewall</a:t>
            </a:r>
            <a:endParaRPr lang="nl-B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Tunneling</a:t>
            </a:r>
            <a:endParaRPr lang="nl-BE" dirty="0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 is a technology based on the idea of tunneling.</a:t>
            </a: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outer packet protects the contents from public view and ensures the packet moves in a ‘virtual tunnel’.</a:t>
            </a:r>
            <a:endParaRPr lang="nl-B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0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Tunneling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Voluntary tunneling: </a:t>
            </a:r>
          </a:p>
          <a:p>
            <a:pPr lvl="1"/>
            <a:r>
              <a:rPr lang="en-US" dirty="0" smtClean="0"/>
              <a:t>VPN client manages connection setup:</a:t>
            </a:r>
          </a:p>
          <a:p>
            <a:pPr lvl="2"/>
            <a:r>
              <a:rPr lang="en-US" dirty="0" smtClean="0"/>
              <a:t>Connects with ISP</a:t>
            </a:r>
          </a:p>
          <a:p>
            <a:pPr lvl="2"/>
            <a:r>
              <a:rPr lang="en-US" dirty="0" smtClean="0"/>
              <a:t>Creates the tunnel to VPN server</a:t>
            </a:r>
          </a:p>
          <a:p>
            <a:pPr lvl="2"/>
            <a:endParaRPr lang="en-US" dirty="0" smtClean="0"/>
          </a:p>
          <a:p>
            <a:pPr marL="341312" indent="-342900"/>
            <a:r>
              <a:rPr lang="en-US" dirty="0" smtClean="0"/>
              <a:t>Compulsory Tunneling:</a:t>
            </a:r>
          </a:p>
          <a:p>
            <a:pPr marL="623887" lvl="1" indent="-342900"/>
            <a:r>
              <a:rPr lang="en-US" dirty="0" smtClean="0"/>
              <a:t>Carrier network provider manages VPN connection setup:</a:t>
            </a:r>
          </a:p>
          <a:p>
            <a:pPr marL="854075" lvl="2" indent="-342900"/>
            <a:r>
              <a:rPr lang="en-US" dirty="0" smtClean="0"/>
              <a:t>VPN connections are set up in just one step.</a:t>
            </a:r>
          </a:p>
          <a:p>
            <a:pPr marL="854075" lvl="2" indent="-342900"/>
            <a:r>
              <a:rPr lang="en-US" dirty="0" smtClean="0"/>
              <a:t>Brokers the VPN connection between that client and a VPN server immediately.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0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200"/>
              </a:lnSpc>
            </a:pPr>
            <a:endParaRPr lang="nl-BE" dirty="0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000" y="1016519"/>
            <a:ext cx="7179807" cy="3850485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nl-BE" dirty="0">
              <a:latin typeface="Calibri" panose="020F0502020204030204" pitchFamily="34" charset="0"/>
            </a:endParaRPr>
          </a:p>
        </p:txBody>
      </p:sp>
      <p:pic>
        <p:nvPicPr>
          <p:cNvPr id="6" name="Picture 4" descr="vp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6675" y="467620"/>
            <a:ext cx="6284834" cy="4399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26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6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E8E8E8"/>
      </a:accent5>
      <a:accent6>
        <a:srgbClr val="7AB228"/>
      </a:accent6>
      <a:hlink>
        <a:srgbClr val="994691"/>
      </a:hlink>
      <a:folHlink>
        <a:srgbClr val="9F6D99"/>
      </a:folHlink>
    </a:clrScheme>
    <a:fontScheme name="Cegeka Fon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tandard Content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50331 Cegeka-powerpoint-template" id="{F126680F-55C7-4226-889B-1F28D82D9234}" vid="{4713DB72-455B-438D-AF40-BFF0437302E0}"/>
    </a:ext>
  </a:extLst>
</a:theme>
</file>

<file path=ppt/theme/theme3.xml><?xml version="1.0" encoding="utf-8"?>
<a:theme xmlns:a="http://schemas.openxmlformats.org/drawingml/2006/main" name="1_Standard Content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50331 Cegeka-powerpoint-template" id="{F126680F-55C7-4226-889B-1F28D82D9234}" vid="{4713DB72-455B-438D-AF40-BFF0437302E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egeka Document" ma:contentTypeID="0x0101009ED4776CB3DA2F45B5C874A5A0BA989C0E005A66DD1C4F6AAA408DF8334FA71FC4AA" ma:contentTypeVersion="0" ma:contentTypeDescription="" ma:contentTypeScope="" ma:versionID="765d15344020562bd15b10591fc58c92">
  <xsd:schema xmlns:xsd="http://www.w3.org/2001/XMLSchema" xmlns:xs="http://www.w3.org/2001/XMLSchema" xmlns:p="http://schemas.microsoft.com/office/2006/metadata/properties" xmlns:ns2="5ddacc93-43f5-4f06-90d5-7ccdc0cb783f" targetNamespace="http://schemas.microsoft.com/office/2006/metadata/properties" ma:root="true" ma:fieldsID="c0cf91559397f424d3b139555489f6a8" ns2:_="">
    <xsd:import namespace="5ddacc93-43f5-4f06-90d5-7ccdc0cb783f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Division" minOccurs="0"/>
                <xsd:element ref="ns2:Account_x0020_Manager" minOccurs="0"/>
                <xsd:element ref="ns2:lb882c098a3b40c0b15498076f724ff0" minOccurs="0"/>
                <xsd:element ref="ns2:Origin" minOccurs="0"/>
                <xsd:element ref="ns2:_dlc_DocId" minOccurs="0"/>
                <xsd:element ref="ns2:_dlc_DocIdUrl" minOccurs="0"/>
                <xsd:element ref="ns2:_dlc_DocIdPersistId" minOccurs="0"/>
                <xsd:element ref="ns2:Stage" minOccurs="0"/>
                <xsd:element ref="ns2:o68c8ad9bb3348a896877ac58e26813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dacc93-43f5-4f06-90d5-7ccdc0cb783f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4731161f-2017-412e-ae05-d491e9a5f40d}" ma:internalName="TaxCatchAll" ma:showField="CatchAllData" ma:web="5ddacc93-43f5-4f06-90d5-7ccdc0cb78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4731161f-2017-412e-ae05-d491e9a5f40d}" ma:internalName="TaxCatchAllLabel" ma:readOnly="true" ma:showField="CatchAllDataLabel" ma:web="5ddacc93-43f5-4f06-90d5-7ccdc0cb78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ivision" ma:index="10" nillable="true" ma:displayName="Division" ma:default="Applications" ma:internalName="Division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s"/>
                    <xsd:enumeration value="Outsourcing"/>
                    <xsd:enumeration value="STAID"/>
                    <xsd:enumeration value="Infrastructure Solutions"/>
                    <xsd:enumeration value="Professional Services"/>
                    <xsd:enumeration value="Netherlands"/>
                  </xsd:restriction>
                </xsd:simpleType>
              </xsd:element>
            </xsd:sequence>
          </xsd:extension>
        </xsd:complexContent>
      </xsd:complexType>
    </xsd:element>
    <xsd:element name="Account_x0020_Manager" ma:index="11" nillable="true" ma:displayName="Account Manager" ma:list="UserInfo" ma:SharePointGroup="0" ma:internalName="Account_x0020_Manager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b882c098a3b40c0b15498076f724ff0" ma:index="12" nillable="true" ma:taxonomy="true" ma:internalName="lb882c098a3b40c0b15498076f724ff0" ma:taxonomyFieldName="Doc_x0020_Type" ma:displayName="Doc Type" ma:default="" ma:fieldId="{5b882c09-8a3b-40c0-b154-98076f724ff0}" ma:sspId="e3ceb1b1-0f10-4bcc-b37a-84e00de22e4c" ma:termSetId="b01a327d-62d1-4b2c-9bac-e0697bd68f7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rigin" ma:index="14" nillable="true" ma:displayName="Origin" ma:default="Cegeka's Documents" ma:format="Dropdown" ma:internalName="Origin0" ma:readOnly="false">
      <xsd:simpleType>
        <xsd:restriction base="dms:Choice">
          <xsd:enumeration value="Cegeka's Documents"/>
          <xsd:enumeration value="Account's Documents"/>
          <xsd:enumeration value="Third Party Documents"/>
        </xsd:restriction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tage" ma:index="18" nillable="true" ma:displayName="Stage" ma:default="RFI" ma:format="Dropdown" ma:internalName="Stage">
      <xsd:simpleType>
        <xsd:restriction base="dms:Choice">
          <xsd:enumeration value="RFI"/>
          <xsd:enumeration value="RFP"/>
          <xsd:enumeration value="BAFO"/>
          <xsd:enumeration value="CONTRACT"/>
        </xsd:restriction>
      </xsd:simpleType>
    </xsd:element>
    <xsd:element name="o68c8ad9bb3348a896877ac58e26813f" ma:index="20" nillable="true" ma:taxonomy="true" ma:internalName="o68c8ad9bb3348a896877ac58e26813f" ma:taxonomyFieldName="Doc_x0020_Status" ma:displayName="Doc Status" ma:default="" ma:fieldId="{868c8ad9-bb33-48a8-9687-7ac58e26813f}" ma:sspId="e3ceb1b1-0f10-4bcc-b37a-84e00de22e4c" ma:termSetId="1608d225-e8d7-4ba1-8456-caa477375e2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ddacc93-43f5-4f06-90d5-7ccdc0cb783f">CAAMH34P6Z72-2670-19</_dlc_DocId>
    <_dlc_DocIdUrl xmlns="5ddacc93-43f5-4f06-90d5-7ccdc0cb783f">
      <Url>https://portal.cegeka.com/bp/PropApplications/Responsivewebsiter/_layouts/15/DocIdRedir.aspx?ID=CAAMH34P6Z72-2670-19</Url>
      <Description>CAAMH34P6Z72-2670-19</Description>
    </_dlc_DocIdUrl>
    <Origin xmlns="5ddacc93-43f5-4f06-90d5-7ccdc0cb783f">Cegeka's Documents</Origin>
    <o68c8ad9bb3348a896877ac58e26813f xmlns="5ddacc93-43f5-4f06-90d5-7ccdc0cb783f">
      <Terms xmlns="http://schemas.microsoft.com/office/infopath/2007/PartnerControls"/>
    </o68c8ad9bb3348a896877ac58e26813f>
    <lb882c098a3b40c0b15498076f724ff0 xmlns="5ddacc93-43f5-4f06-90d5-7ccdc0cb783f">
      <Terms xmlns="http://schemas.microsoft.com/office/infopath/2007/PartnerControls"/>
    </lb882c098a3b40c0b15498076f724ff0>
    <Account_x0020_Manager xmlns="5ddacc93-43f5-4f06-90d5-7ccdc0cb783f">
      <UserInfo>
        <DisplayName>Van Craenenbroeck Muriel</DisplayName>
        <AccountId>95</AccountId>
        <AccountType/>
      </UserInfo>
    </Account_x0020_Manager>
    <TaxCatchAll xmlns="5ddacc93-43f5-4f06-90d5-7ccdc0cb783f"/>
    <Stage xmlns="5ddacc93-43f5-4f06-90d5-7ccdc0cb783f">RFI</Stage>
    <Division xmlns="5ddacc93-43f5-4f06-90d5-7ccdc0cb783f">
      <Value>Applications</Value>
    </Division>
  </documentManagement>
</p:properties>
</file>

<file path=customXml/itemProps1.xml><?xml version="1.0" encoding="utf-8"?>
<ds:datastoreItem xmlns:ds="http://schemas.openxmlformats.org/officeDocument/2006/customXml" ds:itemID="{E592DD36-D8E8-4C30-ACB6-BF35B77391F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3ABE6A5-F7C5-4A40-BED1-224BDB2E71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BD5530-D023-4767-9CB0-F53A9517E2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dacc93-43f5-4f06-90d5-7ccdc0cb78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BC4063F-4BB9-41E2-9591-2E162385E165}">
  <ds:schemaRefs>
    <ds:schemaRef ds:uri="http://purl.org/dc/elements/1.1/"/>
    <ds:schemaRef ds:uri="http://schemas.microsoft.com/office/2006/metadata/properties"/>
    <ds:schemaRef ds:uri="5ddacc93-43f5-4f06-90d5-7ccdc0cb783f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30071</TotalTime>
  <Words>541</Words>
  <Application>Microsoft Office PowerPoint</Application>
  <PresentationFormat>On-screen Show (16:9)</PresentationFormat>
  <Paragraphs>148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Tahoma</vt:lpstr>
      <vt:lpstr>Trebuchet MS</vt:lpstr>
      <vt:lpstr>Wingdings</vt:lpstr>
      <vt:lpstr>1_Office Theme</vt:lpstr>
      <vt:lpstr>Standard Content</vt:lpstr>
      <vt:lpstr>1_Standard Content</vt:lpstr>
      <vt:lpstr>Image</vt:lpstr>
      <vt:lpstr>PowerPoint Presentation</vt:lpstr>
      <vt:lpstr>What is VPN?</vt:lpstr>
      <vt:lpstr>Private Network</vt:lpstr>
      <vt:lpstr>PowerPoint Presentation</vt:lpstr>
      <vt:lpstr>Basic Architecture of VPN</vt:lpstr>
      <vt:lpstr>Characteristics of the VPN</vt:lpstr>
      <vt:lpstr>Tunneling</vt:lpstr>
      <vt:lpstr>Types of Tunneling</vt:lpstr>
      <vt:lpstr>PowerPoint Presentation</vt:lpstr>
      <vt:lpstr>Tunneling</vt:lpstr>
      <vt:lpstr>Encryption</vt:lpstr>
      <vt:lpstr>Encryption</vt:lpstr>
      <vt:lpstr>Encryption (Authentication)</vt:lpstr>
      <vt:lpstr>Firewall</vt:lpstr>
      <vt:lpstr>VPN server in front of the firewall</vt:lpstr>
      <vt:lpstr>VPN server behind the firewall</vt:lpstr>
      <vt:lpstr>Encapsulation</vt:lpstr>
      <vt:lpstr>Types of VPNs </vt:lpstr>
      <vt:lpstr>VPN advantages and disadvantages </vt:lpstr>
      <vt:lpstr>Disadvantages</vt:lpstr>
      <vt:lpstr>Disadvantages</vt:lpstr>
      <vt:lpstr>Questions</vt:lpstr>
    </vt:vector>
  </TitlesOfParts>
  <Company>Grey Healthcare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Cegeka PowerPoint Template - Beta</dc:title>
  <dc:creator>Aaron Kneile</dc:creator>
  <cp:lastModifiedBy>Marckx Christoph</cp:lastModifiedBy>
  <cp:revision>576</cp:revision>
  <dcterms:created xsi:type="dcterms:W3CDTF">2013-09-16T04:02:48Z</dcterms:created>
  <dcterms:modified xsi:type="dcterms:W3CDTF">2017-02-16T09:46:00Z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0x0101009ED4776CB3DA2F45B5C874A5A0BA989C0E005A66DD1C4F6AAA408DF8334FA71FC4AA</vt:lpwstr>
  </property>
  <property fmtid="{D5CDD505-2E9C-101B-9397-08002B2CF9AE}" pid="3" name="_dlc_DocIdItemGuid">
    <vt:lpwstr>6798450f-ae30-4168-ba71-07545cbdbf09</vt:lpwstr>
  </property>
  <property fmtid="{D5CDD505-2E9C-101B-9397-08002B2CF9AE}" pid="4" name="Doc_x0020_Type">
    <vt:lpwstr/>
  </property>
  <property fmtid="{D5CDD505-2E9C-101B-9397-08002B2CF9AE}" pid="5" name="Doc_x0020_Status">
    <vt:lpwstr/>
  </property>
  <property fmtid="{D5CDD505-2E9C-101B-9397-08002B2CF9AE}" pid="6" name="Doc Status">
    <vt:lpwstr/>
  </property>
  <property fmtid="{D5CDD505-2E9C-101B-9397-08002B2CF9AE}" pid="7" name="Doc Type">
    <vt:lpwstr/>
  </property>
</Properties>
</file>