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3E4F5-7842-4853-88B6-8CBCB901FA9A}" v="272" dt="2021-11-22T17:50:25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22.11.2021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22.11.2021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22.11.2021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22.11.2021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22.11.2021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22.11.2021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22.11.2021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22.11.2021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22.11.2021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22.11.2021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22.11.2021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22.11.2021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7288DBF8-0039-4346-8F9C-02611CCC292C}"/>
              </a:ext>
            </a:extLst>
          </p:cNvPr>
          <p:cNvSpPr txBox="1"/>
          <p:nvPr/>
        </p:nvSpPr>
        <p:spPr>
          <a:xfrm flipH="1">
            <a:off x="181627" y="246345"/>
            <a:ext cx="17139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i-FI" dirty="0">
                <a:cs typeface="Calibri"/>
              </a:rPr>
              <a:t>Lämpöanturi</a:t>
            </a:r>
          </a:p>
          <a:p>
            <a:r>
              <a:rPr lang="fi-FI" dirty="0">
                <a:cs typeface="Calibri"/>
              </a:rPr>
              <a:t>Anturi</a:t>
            </a:r>
          </a:p>
          <a:p>
            <a:r>
              <a:rPr lang="fi-FI" dirty="0">
                <a:cs typeface="Calibri"/>
              </a:rPr>
              <a:t>DHT11</a:t>
            </a:r>
          </a:p>
        </p:txBody>
      </p:sp>
      <p:sp>
        <p:nvSpPr>
          <p:cNvPr id="3" name="Nuoli: Alas 2">
            <a:extLst>
              <a:ext uri="{FF2B5EF4-FFF2-40B4-BE49-F238E27FC236}">
                <a16:creationId xmlns:a16="http://schemas.microsoft.com/office/drawing/2014/main" id="{0AE5F9A0-7F47-4F32-AB99-6284CA6A1017}"/>
              </a:ext>
            </a:extLst>
          </p:cNvPr>
          <p:cNvSpPr/>
          <p:nvPr/>
        </p:nvSpPr>
        <p:spPr>
          <a:xfrm>
            <a:off x="610367" y="1162012"/>
            <a:ext cx="480164" cy="605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Nuoli: Oikea 3">
            <a:extLst>
              <a:ext uri="{FF2B5EF4-FFF2-40B4-BE49-F238E27FC236}">
                <a16:creationId xmlns:a16="http://schemas.microsoft.com/office/drawing/2014/main" id="{17CF6FCC-E23D-4094-B40B-E13805FC7706}"/>
              </a:ext>
            </a:extLst>
          </p:cNvPr>
          <p:cNvSpPr/>
          <p:nvPr/>
        </p:nvSpPr>
        <p:spPr>
          <a:xfrm>
            <a:off x="1205723" y="1405639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E157CCE8-C560-4DA3-AD3F-10F4CE7CD6EE}"/>
              </a:ext>
            </a:extLst>
          </p:cNvPr>
          <p:cNvSpPr txBox="1"/>
          <p:nvPr/>
        </p:nvSpPr>
        <p:spPr>
          <a:xfrm>
            <a:off x="2553875" y="1507581"/>
            <a:ext cx="328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dirty="0" err="1">
                <a:cs typeface="Calibri"/>
              </a:rPr>
              <a:t>Raspberry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pi</a:t>
            </a:r>
          </a:p>
        </p:txBody>
      </p:sp>
      <p:sp>
        <p:nvSpPr>
          <p:cNvPr id="6" name="Nuoli: Oikea 5">
            <a:extLst>
              <a:ext uri="{FF2B5EF4-FFF2-40B4-BE49-F238E27FC236}">
                <a16:creationId xmlns:a16="http://schemas.microsoft.com/office/drawing/2014/main" id="{9E0FCB26-A709-4A9E-86EC-B531FC3B340B}"/>
              </a:ext>
            </a:extLst>
          </p:cNvPr>
          <p:cNvSpPr/>
          <p:nvPr/>
        </p:nvSpPr>
        <p:spPr>
          <a:xfrm>
            <a:off x="4362021" y="1472184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790EBA18-A923-485B-B6F8-518CA126A96D}"/>
              </a:ext>
            </a:extLst>
          </p:cNvPr>
          <p:cNvSpPr txBox="1"/>
          <p:nvPr/>
        </p:nvSpPr>
        <p:spPr>
          <a:xfrm>
            <a:off x="5751358" y="1577388"/>
            <a:ext cx="2711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i-FI" dirty="0">
                <a:cs typeface="Calibri"/>
              </a:rPr>
              <a:t>Python</a:t>
            </a:r>
          </a:p>
        </p:txBody>
      </p:sp>
      <p:sp>
        <p:nvSpPr>
          <p:cNvPr id="8" name="Nuoli: Alas 7">
            <a:extLst>
              <a:ext uri="{FF2B5EF4-FFF2-40B4-BE49-F238E27FC236}">
                <a16:creationId xmlns:a16="http://schemas.microsoft.com/office/drawing/2014/main" id="{BACC3E88-53C0-456D-BD62-9CB31FB430C0}"/>
              </a:ext>
            </a:extLst>
          </p:cNvPr>
          <p:cNvSpPr/>
          <p:nvPr/>
        </p:nvSpPr>
        <p:spPr>
          <a:xfrm>
            <a:off x="7211975" y="2137346"/>
            <a:ext cx="480164" cy="709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Nuoli: Vasen 8">
            <a:extLst>
              <a:ext uri="{FF2B5EF4-FFF2-40B4-BE49-F238E27FC236}">
                <a16:creationId xmlns:a16="http://schemas.microsoft.com/office/drawing/2014/main" id="{10AAB7AE-A78A-4E5F-8A9F-CA84EAB3C845}"/>
              </a:ext>
            </a:extLst>
          </p:cNvPr>
          <p:cNvSpPr/>
          <p:nvPr/>
        </p:nvSpPr>
        <p:spPr>
          <a:xfrm>
            <a:off x="6429468" y="2788069"/>
            <a:ext cx="981205" cy="4801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6CDE3F8D-00BD-4F87-807B-31CF0C7CA4AF}"/>
              </a:ext>
            </a:extLst>
          </p:cNvPr>
          <p:cNvSpPr txBox="1"/>
          <p:nvPr/>
        </p:nvSpPr>
        <p:spPr>
          <a:xfrm>
            <a:off x="2986415" y="2715017"/>
            <a:ext cx="34425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dirty="0">
                <a:cs typeface="Calibri"/>
              </a:rPr>
              <a:t>Maria </a:t>
            </a:r>
            <a:r>
              <a:rPr lang="fi-FI" dirty="0" err="1">
                <a:cs typeface="Calibri"/>
              </a:rPr>
              <a:t>db</a:t>
            </a:r>
          </a:p>
          <a:p>
            <a:r>
              <a:rPr lang="fi-FI" dirty="0">
                <a:cs typeface="Calibri"/>
              </a:rPr>
              <a:t>Tietokanta( tietovarasto)</a:t>
            </a:r>
          </a:p>
        </p:txBody>
      </p:sp>
      <p:sp>
        <p:nvSpPr>
          <p:cNvPr id="11" name="Nuoli: Vasen 10">
            <a:extLst>
              <a:ext uri="{FF2B5EF4-FFF2-40B4-BE49-F238E27FC236}">
                <a16:creationId xmlns:a16="http://schemas.microsoft.com/office/drawing/2014/main" id="{2D259F56-BDD8-484B-8ABA-4F5A13852059}"/>
              </a:ext>
            </a:extLst>
          </p:cNvPr>
          <p:cNvSpPr/>
          <p:nvPr/>
        </p:nvSpPr>
        <p:spPr>
          <a:xfrm>
            <a:off x="1830067" y="2791984"/>
            <a:ext cx="981205" cy="4801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Nuoli: Alas 11">
            <a:extLst>
              <a:ext uri="{FF2B5EF4-FFF2-40B4-BE49-F238E27FC236}">
                <a16:creationId xmlns:a16="http://schemas.microsoft.com/office/drawing/2014/main" id="{F1FF272B-613B-4ABB-B783-999A0D7571A8}"/>
              </a:ext>
            </a:extLst>
          </p:cNvPr>
          <p:cNvSpPr/>
          <p:nvPr/>
        </p:nvSpPr>
        <p:spPr>
          <a:xfrm>
            <a:off x="1269941" y="2990682"/>
            <a:ext cx="480164" cy="981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Nuoli: Oikea 12">
            <a:extLst>
              <a:ext uri="{FF2B5EF4-FFF2-40B4-BE49-F238E27FC236}">
                <a16:creationId xmlns:a16="http://schemas.microsoft.com/office/drawing/2014/main" id="{B0DB7164-ACAE-4AF1-8A87-56F0DC84C331}"/>
              </a:ext>
            </a:extLst>
          </p:cNvPr>
          <p:cNvSpPr/>
          <p:nvPr/>
        </p:nvSpPr>
        <p:spPr>
          <a:xfrm>
            <a:off x="1270310" y="4090254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16D65A48-557B-43FE-B64A-8A8A57C5162B}"/>
              </a:ext>
            </a:extLst>
          </p:cNvPr>
          <p:cNvSpPr txBox="1"/>
          <p:nvPr/>
        </p:nvSpPr>
        <p:spPr>
          <a:xfrm>
            <a:off x="2639339" y="3923258"/>
            <a:ext cx="2826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dirty="0">
                <a:cs typeface="Calibri"/>
              </a:rPr>
              <a:t>Web </a:t>
            </a:r>
            <a:r>
              <a:rPr lang="fi-FI" dirty="0" err="1">
                <a:cs typeface="Calibri"/>
              </a:rPr>
              <a:t>server</a:t>
            </a:r>
            <a:r>
              <a:rPr lang="fi-FI" dirty="0">
                <a:cs typeface="Calibri"/>
              </a:rPr>
              <a:t> (PHP)</a:t>
            </a:r>
          </a:p>
          <a:p>
            <a:r>
              <a:rPr lang="fi-FI" dirty="0">
                <a:cs typeface="Calibri"/>
              </a:rPr>
              <a:t>käyttöliittymä</a:t>
            </a:r>
          </a:p>
        </p:txBody>
      </p: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EDE4C037-6359-4552-8BE2-1604A47A6C92}"/>
              </a:ext>
            </a:extLst>
          </p:cNvPr>
          <p:cNvCxnSpPr/>
          <p:nvPr/>
        </p:nvCxnSpPr>
        <p:spPr>
          <a:xfrm>
            <a:off x="4615188" y="4161119"/>
            <a:ext cx="918575" cy="9185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iruutu 15">
            <a:extLst>
              <a:ext uri="{FF2B5EF4-FFF2-40B4-BE49-F238E27FC236}">
                <a16:creationId xmlns:a16="http://schemas.microsoft.com/office/drawing/2014/main" id="{D06CA6D0-DD4D-4130-B460-C8DD36811822}"/>
              </a:ext>
            </a:extLst>
          </p:cNvPr>
          <p:cNvSpPr txBox="1"/>
          <p:nvPr/>
        </p:nvSpPr>
        <p:spPr>
          <a:xfrm>
            <a:off x="5545116" y="4772677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dirty="0">
                <a:cs typeface="Calibri"/>
              </a:rPr>
              <a:t>Hälytykset ym. toimenpiteet</a:t>
            </a: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061AF9CF-C000-41C6-A37A-66CEAF50716A}"/>
              </a:ext>
            </a:extLst>
          </p:cNvPr>
          <p:cNvSpPr txBox="1"/>
          <p:nvPr/>
        </p:nvSpPr>
        <p:spPr>
          <a:xfrm>
            <a:off x="9383168" y="5333086"/>
            <a:ext cx="25761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dirty="0">
                <a:cs typeface="Calibri"/>
              </a:rPr>
              <a:t>Selain ( HTML+JS+CSS)</a:t>
            </a:r>
          </a:p>
        </p:txBody>
      </p:sp>
    </p:spTree>
    <p:extLst>
      <p:ext uri="{BB962C8B-B14F-4D97-AF65-F5344CB8AC3E}">
        <p14:creationId xmlns:p14="http://schemas.microsoft.com/office/powerpoint/2010/main" val="259298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Laajakuva</PresentationFormat>
  <Paragraphs>0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lastModifiedBy/>
  <cp:revision>68</cp:revision>
  <dcterms:created xsi:type="dcterms:W3CDTF">2021-11-22T17:38:40Z</dcterms:created>
  <dcterms:modified xsi:type="dcterms:W3CDTF">2021-11-22T17:50:26Z</dcterms:modified>
</cp:coreProperties>
</file>