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379" r:id="rId4"/>
    <p:sldId id="258" r:id="rId5"/>
    <p:sldId id="380" r:id="rId6"/>
    <p:sldId id="381" r:id="rId7"/>
    <p:sldId id="405" r:id="rId8"/>
    <p:sldId id="383" r:id="rId9"/>
    <p:sldId id="268" r:id="rId10"/>
    <p:sldId id="382" r:id="rId11"/>
    <p:sldId id="256" r:id="rId12"/>
    <p:sldId id="270" r:id="rId13"/>
    <p:sldId id="259" r:id="rId14"/>
    <p:sldId id="262" r:id="rId15"/>
    <p:sldId id="418" r:id="rId16"/>
    <p:sldId id="417" r:id="rId17"/>
    <p:sldId id="261" r:id="rId18"/>
    <p:sldId id="260" r:id="rId19"/>
    <p:sldId id="412" r:id="rId20"/>
    <p:sldId id="419" r:id="rId2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dTt7Kh5XOQzF6DgfINHug==" hashData="KozZH0hiffcp6JdV1Y+GLNLyc8Ip8pv0X5uPPx6Y+Hyo5vNjowL3apuBle+CIcu2XMU8Q4uU+mSqnVZlYbI1fA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5170"/>
  </p:normalViewPr>
  <p:slideViewPr>
    <p:cSldViewPr snapToGrid="0" showGuides="1">
      <p:cViewPr varScale="1">
        <p:scale>
          <a:sx n="89" d="100"/>
          <a:sy n="89" d="100"/>
        </p:scale>
        <p:origin x="208" y="416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58C2A52-A192-8C8E-2846-DAF5EDB9A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A1F0FC0-6859-F7DA-F048-13B9A278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0327FDB7-47D0-F396-0324-69D812B2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6F8DE9-32EE-92AE-C909-D0BF9BD00FA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RB_983kUMc" TargetMode="External"/><Relationship Id="rId2" Type="http://schemas.openxmlformats.org/officeDocument/2006/relationships/hyperlink" Target="http://programarcadegames.com/python_examples/f.php?file=pygame_base_template.py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ustedumn.sharepoint.com/:f:/r/sites/I101/Shared%20Documents/General?csf=1&amp;web=1&amp;e=l750AH" TargetMode="External"/><Relationship Id="rId2" Type="http://schemas.openxmlformats.org/officeDocument/2006/relationships/hyperlink" Target="https://www.webfx.com/web-design/color-picker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ustedumn.sharepoint.com/:f:/r/sites/I101/Shared%20Documents/General?csf=1&amp;web=1&amp;e=l750AH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9lzrqMP9sE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MvHx9PHppoIKR5Gj" TargetMode="External"/><Relationship Id="rId7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://programarcadegames.com/index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fx.com/web-design/color-picker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www.w3schools.com/python/default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222317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086E2-8A8F-22D0-FD6B-939327E61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E2DC53B-83AF-05E0-E190-43600AEC1216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F77C7B-5EEE-EF67-B902-719FCC55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1535113"/>
            <a:ext cx="5884863" cy="5002212"/>
          </a:xfrm>
        </p:spPr>
        <p:txBody>
          <a:bodyPr>
            <a:noAutofit/>
          </a:bodyPr>
          <a:lstStyle/>
          <a:p>
            <a:r>
              <a:rPr lang="en-US" dirty="0"/>
              <a:t>Open Anaconda Prompt.</a:t>
            </a:r>
          </a:p>
          <a:p>
            <a:r>
              <a:rPr lang="en-US" dirty="0"/>
              <a:t>Run the following command to install pygame.</a:t>
            </a:r>
          </a:p>
          <a:p>
            <a:pPr lvl="1"/>
            <a:endParaRPr lang="en-US" dirty="0"/>
          </a:p>
          <a:p>
            <a:pPr marL="646681" lvl="1" indent="0">
              <a:buNone/>
            </a:pPr>
            <a:endParaRPr lang="en-US" dirty="0"/>
          </a:p>
          <a:p>
            <a:r>
              <a:rPr lang="en-US" dirty="0"/>
              <a:t>Run the command to check the installation.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6B0B8F-7032-2185-FCCC-630DD560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dirty="0"/>
              <a:t>Installing pygame library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90199-48B5-228B-BFF2-0F32E06E87CF}"/>
              </a:ext>
            </a:extLst>
          </p:cNvPr>
          <p:cNvSpPr txBox="1"/>
          <p:nvPr/>
        </p:nvSpPr>
        <p:spPr>
          <a:xfrm>
            <a:off x="656833" y="3194754"/>
            <a:ext cx="3144033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pip install pygame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D0FFA8A-7489-08A1-6A72-EE29FE03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514" y="317499"/>
            <a:ext cx="5769280" cy="4108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94916-0731-A0AF-CF85-4CE9BF17F7CC}"/>
              </a:ext>
            </a:extLst>
          </p:cNvPr>
          <p:cNvSpPr txBox="1"/>
          <p:nvPr/>
        </p:nvSpPr>
        <p:spPr>
          <a:xfrm>
            <a:off x="656833" y="5110162"/>
            <a:ext cx="3144033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pip show pygame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12BF0EE-1E03-F8D6-C106-62F902FC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74" y="4882571"/>
            <a:ext cx="5654419" cy="18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5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9D44-CE5C-A026-2BCE-38DB6264A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eiryo UI" panose="020B0604030504040204" pitchFamily="34" charset="-128"/>
                <a:ea typeface="Meiryo UI" panose="020B0604030504040204" pitchFamily="34" charset="-128"/>
              </a:rPr>
              <a:t>Sample1 : </a:t>
            </a:r>
            <a:br>
              <a:rPr lang="en-US" sz="60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sz="6000" dirty="0">
                <a:latin typeface="Meiryo UI" panose="020B0604030504040204" pitchFamily="34" charset="-128"/>
                <a:ea typeface="Meiryo UI" panose="020B0604030504040204" pitchFamily="34" charset="-128"/>
              </a:rPr>
              <a:t>Opening a Window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1DA3-1563-4AAE-3BA2-E70529AD2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file name: </a:t>
            </a:r>
            <a:r>
              <a:rPr lang="en-US" b="0" i="0" u="sng" dirty="0">
                <a:solidFill>
                  <a:srgbClr val="B22222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pygame_base_template.py</a:t>
            </a:r>
            <a:endParaRPr lang="en-US" sz="2400" b="0" i="0" dirty="0">
              <a:solidFill>
                <a:srgbClr val="000000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Video: </a:t>
            </a: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  <a:hlinkClick r:id="rId3"/>
              </a:rPr>
              <a:t>https://youtu.be/vRB_983kUMc</a:t>
            </a:r>
            <a:endParaRPr 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20203-191B-308F-E51B-F9F16F94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0A5F-E1FF-3A9F-3920-8CB34890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3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9D29-7A6F-4561-3A0B-4CD81970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922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Sample1 : Opening a Window</a:t>
            </a:r>
            <a:b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file name: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pygame_base_template.py</a:t>
            </a:r>
            <a:endParaRPr 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7770-19A5-2228-19EB-7FA4BFB7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88" y="1928813"/>
            <a:ext cx="7974012" cy="22907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This opens a blank pygame window. It is a good template to use when starting a new program.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1C101E1-67B7-E951-E12B-F30A3615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2035968"/>
            <a:ext cx="3074988" cy="22907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D1501-98A9-70AA-A2B7-FB4C6E29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30284-3D6F-F258-D4A0-21F789527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48FC-2E5B-D6ED-3A7F-95896F2B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Download the 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6DC6-F6BA-5909-38C1-2D3660DA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pygame_base_template.py</a:t>
            </a:r>
            <a:r>
              <a:rPr lang="en-US" dirty="0"/>
              <a:t> from Teams on your PC.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5B483-D18F-206A-DAEA-9BA30D2E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CEC4A6-4475-BEF6-09C7-28C2758B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717760"/>
            <a:ext cx="9738360" cy="37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8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4394D-CCD8-06BB-6579-5C666FDA8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842B-4B79-7BF7-DD11-7297EABB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Sample1 : Opening a Window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pygame_base_template.py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B46A-2913-E0FD-2334-E9641398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803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 Anaconda Prompt.</a:t>
            </a:r>
          </a:p>
          <a:p>
            <a:r>
              <a:rPr lang="en-US" dirty="0">
                <a:solidFill>
                  <a:srgbClr val="FF0000"/>
                </a:solidFill>
              </a:rPr>
              <a:t>Type “</a:t>
            </a:r>
            <a:r>
              <a:rPr lang="en-US" dirty="0" err="1">
                <a:solidFill>
                  <a:srgbClr val="FF0000"/>
                </a:solidFill>
              </a:rPr>
              <a:t>ldle</a:t>
            </a:r>
            <a:r>
              <a:rPr lang="en-US" dirty="0">
                <a:solidFill>
                  <a:srgbClr val="FF0000"/>
                </a:solidFill>
              </a:rPr>
              <a:t>” in the Anaconda Prompt.</a:t>
            </a:r>
          </a:p>
          <a:p>
            <a:r>
              <a:rPr lang="en-US" dirty="0"/>
              <a:t>File - Open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pygame_base_template.py</a:t>
            </a:r>
            <a:r>
              <a:rPr lang="en-US" dirty="0"/>
              <a:t> </a:t>
            </a:r>
          </a:p>
          <a:p>
            <a:r>
              <a:rPr lang="en-US" dirty="0"/>
              <a:t>Rename the sample program.</a:t>
            </a:r>
            <a:br>
              <a:rPr lang="en-US" dirty="0"/>
            </a:br>
            <a:r>
              <a:rPr lang="en-US" dirty="0"/>
              <a:t>File – </a:t>
            </a:r>
            <a:r>
              <a:rPr lang="en-US" dirty="0" err="1"/>
              <a:t>SaveAs</a:t>
            </a:r>
            <a:r>
              <a:rPr lang="en-US" dirty="0"/>
              <a:t>- </a:t>
            </a:r>
            <a:r>
              <a:rPr lang="en-US" dirty="0" err="1"/>
              <a:t>pygame_base_template</a:t>
            </a:r>
            <a:r>
              <a:rPr lang="en-US" dirty="0"/>
              <a:t>_&lt;your name&gt;.</a:t>
            </a:r>
            <a:r>
              <a:rPr lang="en-US" dirty="0" err="1"/>
              <a:t>py</a:t>
            </a:r>
            <a:r>
              <a:rPr lang="en-US" dirty="0"/>
              <a:t> </a:t>
            </a:r>
          </a:p>
          <a:p>
            <a:r>
              <a:rPr lang="en-US" dirty="0"/>
              <a:t>Run (F5)</a:t>
            </a:r>
          </a:p>
          <a:p>
            <a:r>
              <a:rPr lang="en-US" dirty="0"/>
              <a:t>White window appears.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B0236-605C-C72C-8D35-12193F20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5C360-4312-02F0-E865-49A94BFC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422" y="1622938"/>
            <a:ext cx="3771900" cy="173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F537F-C179-42EB-8F41-04289F38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196" y="3268424"/>
            <a:ext cx="3452884" cy="33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8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CFB5A-C0B9-473E-FB8A-DBE97E44E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D8D8-0B3D-7E0F-5AE2-C77AC10F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Sample1 : Opening a Window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pygame_base_template.py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9045-788C-08DE-72B9-1FC89F39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Run (Press F5)</a:t>
            </a:r>
          </a:p>
          <a:p>
            <a:r>
              <a:rPr lang="en-US" dirty="0"/>
              <a:t>White window appears.</a:t>
            </a:r>
          </a:p>
          <a:p>
            <a:r>
              <a:rPr lang="en-US" dirty="0"/>
              <a:t>Click “x” and close the window.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A0B39-78CA-F92A-7A9B-DD2E9598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8033E-D032-554E-BD8B-E3858CD0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9D063E-0C28-DB6E-5BA9-522602F6C542}"/>
              </a:ext>
            </a:extLst>
          </p:cNvPr>
          <p:cNvGrpSpPr/>
          <p:nvPr/>
        </p:nvGrpSpPr>
        <p:grpSpPr>
          <a:xfrm>
            <a:off x="5771536" y="1919182"/>
            <a:ext cx="5912463" cy="3895267"/>
            <a:chOff x="5771536" y="1919182"/>
            <a:chExt cx="5912463" cy="38952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BAE056E-AC86-AFFB-6C88-8C59DFC33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1536" y="1919182"/>
              <a:ext cx="5822522" cy="389526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60B9DC-5CEA-FC04-0A6B-A8A7453BA780}"/>
                </a:ext>
              </a:extLst>
            </p:cNvPr>
            <p:cNvSpPr/>
            <p:nvPr/>
          </p:nvSpPr>
          <p:spPr>
            <a:xfrm>
              <a:off x="11267280" y="2425700"/>
              <a:ext cx="416719" cy="3175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89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1ADF9-8234-5D5D-0ED3-477AB36CA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689E74-A887-094D-F681-8F9500E6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Sample1 : Opening a Window</a:t>
            </a:r>
            <a:b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file name: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pygame_base_template.py</a:t>
            </a:r>
            <a:endParaRPr 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FBC252-BBD4-7DF3-B465-1D01DB6875F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import pygame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Define some colors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BLACK = (0, 0, 0)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WHITE = (255, 255, 255)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GREEN = (0, 255, 0)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RED = (255, 0, 0)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pygame.init</a:t>
            </a:r>
            <a:r>
              <a:rPr lang="en-US" sz="1200" dirty="0"/>
              <a:t>()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Set the width and height of the screen [width, height]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size = (700, 500)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screen = </a:t>
            </a:r>
            <a:r>
              <a:rPr lang="en-US" sz="1200" dirty="0" err="1"/>
              <a:t>pygame.display.set_mode</a:t>
            </a:r>
            <a:r>
              <a:rPr lang="en-US" sz="1200" dirty="0"/>
              <a:t>(size)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pygame.display.set_caption</a:t>
            </a:r>
            <a:r>
              <a:rPr lang="en-US" sz="1200" dirty="0"/>
              <a:t>("My Game")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Loop until the user clicks the close button.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done = False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Used to manage how fast the screen updates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clock = </a:t>
            </a:r>
            <a:r>
              <a:rPr lang="en-US" sz="1200" dirty="0" err="1"/>
              <a:t>pygame.time.Clock</a:t>
            </a:r>
            <a:r>
              <a:rPr lang="en-US" sz="1200" dirty="0"/>
              <a:t>()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46B131B5-436C-927D-DEA3-BFD44F26AE0B}"/>
              </a:ext>
            </a:extLst>
          </p:cNvPr>
          <p:cNvSpPr/>
          <p:nvPr/>
        </p:nvSpPr>
        <p:spPr>
          <a:xfrm>
            <a:off x="6454427" y="1577976"/>
            <a:ext cx="2771775" cy="601553"/>
          </a:xfrm>
          <a:prstGeom prst="borderCallout1">
            <a:avLst>
              <a:gd name="adj1" fmla="val 48339"/>
              <a:gd name="adj2" fmla="val -650"/>
              <a:gd name="adj3" fmla="val 16830"/>
              <a:gd name="adj4" fmla="val -1567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import pygame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F7CD2BA7-ECFD-1451-C39C-6A3E8A774C6E}"/>
              </a:ext>
            </a:extLst>
          </p:cNvPr>
          <p:cNvSpPr/>
          <p:nvPr/>
        </p:nvSpPr>
        <p:spPr>
          <a:xfrm>
            <a:off x="6454427" y="2420199"/>
            <a:ext cx="2771775" cy="300777"/>
          </a:xfrm>
          <a:prstGeom prst="borderCallout1">
            <a:avLst>
              <a:gd name="adj1" fmla="val 48339"/>
              <a:gd name="adj2" fmla="val -650"/>
              <a:gd name="adj3" fmla="val -52048"/>
              <a:gd name="adj4" fmla="val -13250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Define colors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A0CA792D-EFA1-213F-3476-700948B43D5D}"/>
              </a:ext>
            </a:extLst>
          </p:cNvPr>
          <p:cNvSpPr/>
          <p:nvPr/>
        </p:nvSpPr>
        <p:spPr>
          <a:xfrm>
            <a:off x="6454427" y="2961646"/>
            <a:ext cx="2771775" cy="601553"/>
          </a:xfrm>
          <a:prstGeom prst="borderCallout1">
            <a:avLst>
              <a:gd name="adj1" fmla="val 48339"/>
              <a:gd name="adj2" fmla="val -650"/>
              <a:gd name="adj3" fmla="val 23955"/>
              <a:gd name="adj4" fmla="val -1577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 pygame library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69FD539D-AC5D-6008-1835-FDEBD1B7B6A4}"/>
              </a:ext>
            </a:extLst>
          </p:cNvPr>
          <p:cNvSpPr/>
          <p:nvPr/>
        </p:nvSpPr>
        <p:spPr>
          <a:xfrm>
            <a:off x="6454427" y="3698618"/>
            <a:ext cx="2771775" cy="601553"/>
          </a:xfrm>
          <a:prstGeom prst="borderCallout1">
            <a:avLst>
              <a:gd name="adj1" fmla="val 48339"/>
              <a:gd name="adj2" fmla="val -650"/>
              <a:gd name="adj3" fmla="val 19205"/>
              <a:gd name="adj4" fmla="val -9900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the screen size</a:t>
            </a:r>
          </a:p>
          <a:p>
            <a:pPr algn="ctr"/>
            <a:r>
              <a:rPr lang="en-US" dirty="0"/>
              <a:t>Display a window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A6B93BB9-B421-E0EC-36C5-74FD0C6622F4}"/>
              </a:ext>
            </a:extLst>
          </p:cNvPr>
          <p:cNvSpPr/>
          <p:nvPr/>
        </p:nvSpPr>
        <p:spPr>
          <a:xfrm>
            <a:off x="6454427" y="4485276"/>
            <a:ext cx="2771775" cy="241562"/>
          </a:xfrm>
          <a:prstGeom prst="borderCallout1">
            <a:avLst>
              <a:gd name="adj1" fmla="val 48339"/>
              <a:gd name="adj2" fmla="val -650"/>
              <a:gd name="adj3" fmla="val -82925"/>
              <a:gd name="adj4" fmla="val -861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Window Title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EE2334A7-93A9-80A8-6886-C5B2D1117BB3}"/>
              </a:ext>
            </a:extLst>
          </p:cNvPr>
          <p:cNvSpPr/>
          <p:nvPr/>
        </p:nvSpPr>
        <p:spPr>
          <a:xfrm>
            <a:off x="6454427" y="4836786"/>
            <a:ext cx="2771775" cy="551867"/>
          </a:xfrm>
          <a:prstGeom prst="borderCallout1">
            <a:avLst>
              <a:gd name="adj1" fmla="val 48339"/>
              <a:gd name="adj2" fmla="val -650"/>
              <a:gd name="adj3" fmla="val -19306"/>
              <a:gd name="adj4" fmla="val -16517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 control. Loop will continue until done = True</a:t>
            </a:r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id="{664679F1-EFC4-9666-D212-898F75B402C8}"/>
              </a:ext>
            </a:extLst>
          </p:cNvPr>
          <p:cNvSpPr/>
          <p:nvPr/>
        </p:nvSpPr>
        <p:spPr>
          <a:xfrm>
            <a:off x="6454427" y="5463809"/>
            <a:ext cx="2771775" cy="551866"/>
          </a:xfrm>
          <a:prstGeom prst="borderCallout1">
            <a:avLst>
              <a:gd name="adj1" fmla="val 48339"/>
              <a:gd name="adj2" fmla="val -650"/>
              <a:gd name="adj3" fmla="val -19581"/>
              <a:gd name="adj4" fmla="val -13038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Screen update speed</a:t>
            </a:r>
          </a:p>
          <a:p>
            <a:pPr algn="ctr"/>
            <a:r>
              <a:rPr lang="en-US" dirty="0"/>
              <a:t>How fast the game runs.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DB3620-972C-F6C4-2377-33C1E0C2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3F0B05-57ED-17F8-4D8E-5D436DC4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A3E0-D543-30F6-9D16-19E18F56E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5269E-4659-DE72-EF1C-3A269103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Sample1 : Opening a Window</a:t>
            </a:r>
            <a:b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file name: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pygame_base_template.py</a:t>
            </a:r>
            <a:endParaRPr 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CC64F2-4FF1-C7EC-28CA-5779A02F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99"/>
            <a:ext cx="10515600" cy="497319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# -------- Main Program Loop -----------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while not done: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--- Main event loop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for event in </a:t>
            </a:r>
            <a:r>
              <a:rPr lang="en-US" sz="1200" dirty="0" err="1"/>
              <a:t>pygame.event.get</a:t>
            </a:r>
            <a:r>
              <a:rPr lang="en-US" sz="1200" dirty="0"/>
              <a:t>():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    if </a:t>
            </a:r>
            <a:r>
              <a:rPr lang="en-US" sz="1200" dirty="0" err="1"/>
              <a:t>event.type</a:t>
            </a:r>
            <a:r>
              <a:rPr lang="en-US" sz="1200" dirty="0"/>
              <a:t> == </a:t>
            </a:r>
            <a:r>
              <a:rPr lang="en-US" sz="1200" dirty="0" err="1"/>
              <a:t>pygame.QUIT</a:t>
            </a:r>
            <a:r>
              <a:rPr lang="en-US" sz="1200" dirty="0"/>
              <a:t>: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        done = True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--- Game logic should go here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--- Screen-clearing code goes here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Here, we clear the screen to white. Don't put other drawing commands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above this, or they will be erased with this command.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If you want a background image, replace this clear with 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blit'ing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background image.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dirty="0" err="1"/>
              <a:t>screen.fill</a:t>
            </a:r>
            <a:r>
              <a:rPr lang="en-US" sz="1200" dirty="0"/>
              <a:t>(WHITE)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--- Drawing code should go here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--- Go ahead and update the screen with what we've drawn.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dirty="0" err="1"/>
              <a:t>pygame.display.flip</a:t>
            </a:r>
            <a:r>
              <a:rPr lang="en-US" sz="1200" dirty="0"/>
              <a:t>()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--- Limit to 10 frames per second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dirty="0" err="1"/>
              <a:t>clock.tick</a:t>
            </a:r>
            <a:r>
              <a:rPr lang="en-US" sz="1200" dirty="0"/>
              <a:t>(10)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Close the window and quit.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pygame.quit</a:t>
            </a:r>
            <a:r>
              <a:rPr lang="en-US" sz="1200" dirty="0"/>
              <a:t>()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C973EEE-6D1D-C2B4-B03B-507DDF859EB5}"/>
              </a:ext>
            </a:extLst>
          </p:cNvPr>
          <p:cNvSpPr/>
          <p:nvPr/>
        </p:nvSpPr>
        <p:spPr>
          <a:xfrm>
            <a:off x="5928987" y="1803748"/>
            <a:ext cx="167014" cy="4020855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4043AA22-38BB-C331-D0AD-84944C4196B1}"/>
              </a:ext>
            </a:extLst>
          </p:cNvPr>
          <p:cNvSpPr/>
          <p:nvPr/>
        </p:nvSpPr>
        <p:spPr>
          <a:xfrm>
            <a:off x="6667369" y="1717953"/>
            <a:ext cx="4230275" cy="275573"/>
          </a:xfrm>
          <a:prstGeom prst="borderCallout1">
            <a:avLst>
              <a:gd name="adj1" fmla="val 48339"/>
              <a:gd name="adj2" fmla="val -650"/>
              <a:gd name="adj3" fmla="val 64424"/>
              <a:gd name="adj4" fmla="val -119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F65F666A-DCF9-BD2E-85E7-DDC5740143D8}"/>
              </a:ext>
            </a:extLst>
          </p:cNvPr>
          <p:cNvSpPr/>
          <p:nvPr/>
        </p:nvSpPr>
        <p:spPr>
          <a:xfrm>
            <a:off x="6667369" y="2313880"/>
            <a:ext cx="4230275" cy="551866"/>
          </a:xfrm>
          <a:prstGeom prst="borderCallout1">
            <a:avLst>
              <a:gd name="adj1" fmla="val 48339"/>
              <a:gd name="adj2" fmla="val -650"/>
              <a:gd name="adj3" fmla="val 847"/>
              <a:gd name="adj4" fmla="val -8006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user click close -&gt;</a:t>
            </a:r>
            <a:br>
              <a:rPr lang="en-US" dirty="0"/>
            </a:br>
            <a:r>
              <a:rPr lang="en-US" dirty="0"/>
              <a:t>done = Ture -&gt; Exit loop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3CDEB0C1-CC31-5D8D-6972-58CC9004A048}"/>
              </a:ext>
            </a:extLst>
          </p:cNvPr>
          <p:cNvSpPr/>
          <p:nvPr/>
        </p:nvSpPr>
        <p:spPr>
          <a:xfrm>
            <a:off x="6667369" y="5112771"/>
            <a:ext cx="4230275" cy="551866"/>
          </a:xfrm>
          <a:prstGeom prst="borderCallout1">
            <a:avLst>
              <a:gd name="adj1" fmla="val 48339"/>
              <a:gd name="adj2" fmla="val -650"/>
              <a:gd name="adj3" fmla="val 107525"/>
              <a:gd name="adj4" fmla="val -1102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fast the game run. </a:t>
            </a:r>
            <a:br>
              <a:rPr lang="en-US" dirty="0"/>
            </a:br>
            <a:r>
              <a:rPr lang="en-US" dirty="0"/>
              <a:t>In this case, 10 frames per second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A7D07EC4-C5DC-2E88-D002-B5CD58A631F9}"/>
              </a:ext>
            </a:extLst>
          </p:cNvPr>
          <p:cNvSpPr/>
          <p:nvPr/>
        </p:nvSpPr>
        <p:spPr>
          <a:xfrm>
            <a:off x="6667369" y="5984991"/>
            <a:ext cx="4230275" cy="551866"/>
          </a:xfrm>
          <a:prstGeom prst="borderCallout1">
            <a:avLst>
              <a:gd name="adj1" fmla="val 48339"/>
              <a:gd name="adj2" fmla="val -650"/>
              <a:gd name="adj3" fmla="val 78018"/>
              <a:gd name="adj4" fmla="val -1120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Quite Pygame</a:t>
            </a:r>
          </a:p>
          <a:p>
            <a:pPr algn="ctr"/>
            <a:r>
              <a:rPr lang="en-US" dirty="0"/>
              <a:t>This code is outside of the loop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B5DDB4FB-BDC9-EE4F-BDD3-9DD1AA10A884}"/>
              </a:ext>
            </a:extLst>
          </p:cNvPr>
          <p:cNvSpPr/>
          <p:nvPr/>
        </p:nvSpPr>
        <p:spPr>
          <a:xfrm>
            <a:off x="6667369" y="3473770"/>
            <a:ext cx="4230275" cy="372139"/>
          </a:xfrm>
          <a:prstGeom prst="borderCallout1">
            <a:avLst>
              <a:gd name="adj1" fmla="val 48339"/>
              <a:gd name="adj2" fmla="val -650"/>
              <a:gd name="adj3" fmla="val 254132"/>
              <a:gd name="adj4" fmla="val -1013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Screen background color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791D648A-ACCD-5E12-9A06-3A4B264A77C3}"/>
              </a:ext>
            </a:extLst>
          </p:cNvPr>
          <p:cNvSpPr/>
          <p:nvPr/>
        </p:nvSpPr>
        <p:spPr>
          <a:xfrm>
            <a:off x="6667369" y="4345990"/>
            <a:ext cx="4230275" cy="372140"/>
          </a:xfrm>
          <a:prstGeom prst="borderCallout1">
            <a:avLst>
              <a:gd name="adj1" fmla="val 48339"/>
              <a:gd name="adj2" fmla="val -650"/>
              <a:gd name="adj3" fmla="val 222819"/>
              <a:gd name="adj4" fmla="val -987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screen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62FDB7-DA11-E195-5DB9-5C7F366A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28B41-AEA8-3A7E-3A52-6937DCED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7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107EA-3316-2473-45CB-E06FD033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EA0B5A-8D82-C36F-F166-84AB39AC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1: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9EC3EEC-AD9B-2CA1-8B62-43B4415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dirty="0"/>
              <a:t>Task: Modify </a:t>
            </a:r>
            <a:r>
              <a:rPr lang="en-US" dirty="0" err="1"/>
              <a:t>pygame_base_template.py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Change the </a:t>
            </a:r>
            <a:r>
              <a:rPr lang="en-US" b="1" dirty="0"/>
              <a:t>Window title </a:t>
            </a:r>
            <a:r>
              <a:rPr lang="en-US" dirty="0"/>
              <a:t>to any title you want.</a:t>
            </a:r>
          </a:p>
          <a:p>
            <a:pPr>
              <a:spcAft>
                <a:spcPts val="600"/>
              </a:spcAft>
            </a:pPr>
            <a:r>
              <a:rPr lang="en-US" dirty="0"/>
              <a:t>Create a new color definition, such as PINK.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Check the color code in </a:t>
            </a:r>
            <a:r>
              <a:rPr lang="en-US" dirty="0">
                <a:hlinkClick r:id="rId2"/>
              </a:rPr>
              <a:t>https://www.webfx.com/web-design/color-picker/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Change the </a:t>
            </a:r>
            <a:r>
              <a:rPr lang="en-US" b="1" dirty="0"/>
              <a:t>Window Color </a:t>
            </a:r>
            <a:r>
              <a:rPr lang="en-US" dirty="0"/>
              <a:t>to the new color.</a:t>
            </a:r>
          </a:p>
          <a:p>
            <a:pPr>
              <a:spcAft>
                <a:spcPts val="600"/>
              </a:spcAft>
            </a:pPr>
            <a:r>
              <a:rPr lang="en-US" dirty="0"/>
              <a:t>Change the </a:t>
            </a:r>
            <a:r>
              <a:rPr lang="en-US" b="1" dirty="0"/>
              <a:t>Window size </a:t>
            </a:r>
            <a:r>
              <a:rPr lang="en-US" dirty="0"/>
              <a:t>such as (Width=900, Hight=700)</a:t>
            </a:r>
          </a:p>
          <a:p>
            <a:pPr>
              <a:spcAft>
                <a:spcPts val="600"/>
              </a:spcAft>
            </a:pPr>
            <a:r>
              <a:rPr lang="en-US" dirty="0"/>
              <a:t>Save the file to </a:t>
            </a:r>
            <a:r>
              <a:rPr lang="en-US" b="1" dirty="0" err="1"/>
              <a:t>pygame_base_template</a:t>
            </a:r>
            <a:r>
              <a:rPr lang="en-US" b="1" dirty="0"/>
              <a:t>_&lt;Your name&gt;_exe1.py</a:t>
            </a:r>
          </a:p>
          <a:p>
            <a:pPr>
              <a:spcAft>
                <a:spcPts val="600"/>
              </a:spcAft>
            </a:pPr>
            <a:r>
              <a:rPr lang="en-US" dirty="0"/>
              <a:t>Upload the file to the Teams Files.</a:t>
            </a:r>
            <a:br>
              <a:rPr lang="en-US" dirty="0"/>
            </a:br>
            <a:r>
              <a:rPr lang="en-US" sz="2000" dirty="0">
                <a:hlinkClick r:id="rId3"/>
              </a:rPr>
              <a:t>https://mustedumn.sharepoint.com/:f:/r/sites/I101/Shared%20Documents/General?csf=1&amp;web=1&amp;e=l750AH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07322-DBD1-D232-7799-21FE4E7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D4BDA-3BAE-22BE-4932-75DBF2B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B0EB3-F1FE-DBCC-B95D-EA4913C7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C3372B-5410-EC62-1C1F-779A5631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1: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388AEE5D-64AC-01F9-5ECE-E94618F9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2217859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dirty="0"/>
              <a:t>Task: Modify </a:t>
            </a:r>
            <a:r>
              <a:rPr lang="en-US" dirty="0" err="1"/>
              <a:t>pygame_base_template.py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5. Save the file to </a:t>
            </a:r>
            <a:r>
              <a:rPr lang="en-US" b="1" dirty="0" err="1"/>
              <a:t>pygame_base_template</a:t>
            </a:r>
            <a:r>
              <a:rPr lang="en-US" b="1" dirty="0"/>
              <a:t>_&lt;Your name&gt;_exe1.py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6. Upload the file to the Teams Files.</a:t>
            </a:r>
            <a:br>
              <a:rPr lang="en-US" dirty="0"/>
            </a:br>
            <a:r>
              <a:rPr lang="en-US" sz="2000" dirty="0">
                <a:hlinkClick r:id="rId2"/>
              </a:rPr>
              <a:t>https://mustedumn.sharepoint.com/:f:/r/sites/I101/Shared%20Documents/General?csf=1&amp;web=1&amp;e=l750AH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20745-0E89-03EB-F7EE-D304247E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6C1D1-798E-9786-30BE-0ECB5A79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36" y="3806909"/>
            <a:ext cx="7772400" cy="27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C2AA2E-5C1A-9F8F-32CB-9B4AA9904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719262"/>
            <a:ext cx="11333162" cy="48863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/>
              <a:t>Learn by exercises: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Practice programming by writing lots of code and completing fun exercises.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/>
              <a:t>Create with Python and Pygame: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Use </a:t>
            </a:r>
            <a:r>
              <a:rPr lang="en-US" sz="2400" b="1" dirty="0">
                <a:solidFill>
                  <a:schemeClr val="accent3"/>
                </a:solidFill>
              </a:rPr>
              <a:t>Python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Pygame</a:t>
            </a:r>
            <a:r>
              <a:rPr lang="en-US" sz="2400" dirty="0"/>
              <a:t> to make graphics, animations, and simple games.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/>
              <a:t>Solve Problems: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Learn how to think logically and solve challenges step by step.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/>
              <a:t>Have Fun with Programming: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Turn your ideas into cool programs and games you can share with others!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07D1FC-2FF6-BEC6-B6B1-DC4C8725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sz="3200" b="1" dirty="0"/>
              <a:t>What is this class about?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064F6C-4568-C84C-B2EE-197298EBB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3600" y="6383338"/>
            <a:ext cx="2438400" cy="222250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4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AC86-6B2E-0491-D825-98765131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A987E6-BF55-A59B-A8C8-D68E33C14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Pygame</a:t>
            </a:r>
            <a:r>
              <a:rPr lang="en-US" dirty="0"/>
              <a:t> is a tool (a python library) that helps you create games and cool graphical programs using Python.</a:t>
            </a:r>
          </a:p>
          <a:p>
            <a:r>
              <a:rPr lang="en-US" dirty="0"/>
              <a:t>It lets you: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Draw pictures and shapes.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Make animations and moving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Add sounds and music to your projects.</a:t>
            </a:r>
          </a:p>
          <a:p>
            <a:r>
              <a:rPr lang="en-US" dirty="0"/>
              <a:t>Video: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https://youtu.be/K9lzrqMP9sE</a:t>
            </a:r>
            <a:endParaRPr lang="en-US" sz="2800" dirty="0"/>
          </a:p>
          <a:p>
            <a:pPr marL="646681" lvl="1" indent="0">
              <a:buNone/>
            </a:pPr>
            <a:endParaRPr lang="en-US" sz="28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5E08446-097C-CFC8-CF1D-658B6E29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Pygame?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CD36F1B-1B91-A029-9A1D-BE0EE5515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8589" y="6491622"/>
            <a:ext cx="2438400" cy="222250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5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6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458F0-D5F3-7B59-2D55-89426BB7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/>
          <a:p>
            <a:r>
              <a:rPr lang="en-US" dirty="0"/>
              <a:t>Class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06D9D-FD74-D51D-76A5-486A69E7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OS: Windows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Programming tools: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Anaconda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Anaconda Prompt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latin typeface="+mn-lt"/>
              </a:rPr>
              <a:t>IDLE – under the Anaconda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Backup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Your google drive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Submit your reports, assignments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Teams – “</a:t>
            </a:r>
            <a:r>
              <a:rPr lang="mn-MN" dirty="0">
                <a:latin typeface="+mn-lt"/>
              </a:rPr>
              <a:t>Программчлалын туршилт </a:t>
            </a:r>
            <a:r>
              <a:rPr lang="en-US" dirty="0">
                <a:latin typeface="+mn-lt"/>
              </a:rPr>
              <a:t>I” – General – Files – “2025xxxx_Students”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BDDF2-9945-774D-0017-7B5A96E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AD0A-D0F9-A972-29CD-026897F2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F02738-EA2C-67D6-15C7-A47AA4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Couse, Documentations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378FFA-9FE2-F1C0-E806-16B291C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r>
              <a:rPr lang="en-US" dirty="0"/>
              <a:t>Online Course: Program Arcade Games With Python And Pygame</a:t>
            </a:r>
          </a:p>
          <a:p>
            <a:pPr lvl="1"/>
            <a:r>
              <a:rPr lang="en-US" dirty="0"/>
              <a:t>Home: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http://programarcadegames.com/index.php</a:t>
            </a:r>
            <a:endParaRPr lang="en-US" dirty="0"/>
          </a:p>
          <a:p>
            <a:pPr lvl="1"/>
            <a:r>
              <a:rPr lang="en-US" dirty="0"/>
              <a:t>Video: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https://youtube.com/playlist?list=PL1D91F4E6E79E73E1&amp;si=MvHx9PHppoIKR5Gj</a:t>
            </a:r>
            <a:endParaRPr lang="en-US" dirty="0"/>
          </a:p>
          <a:p>
            <a:pPr lvl="1"/>
            <a:r>
              <a:rPr lang="en-US" dirty="0"/>
              <a:t>Python Tutorial site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Pygame Documentation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https://www.pygame.org/docs/</a:t>
            </a:r>
            <a:endParaRPr lang="en-US" dirty="0"/>
          </a:p>
          <a:p>
            <a:pPr lvl="1"/>
            <a:r>
              <a:rPr lang="en-US" dirty="0"/>
              <a:t>Color Picker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https://www.webfx.com/web-design/color-picker/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https://htmlcolorcodes.com/color-picker/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EB024-9F27-94C0-7C99-1C0CC96C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0D96B-5FA8-9C76-2932-493DF212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9145-E5BA-A2B7-B5F9-1C2CF3E6E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3AF0-2E57-00D1-4419-FA9172DFA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1, Class 1: </a:t>
            </a:r>
            <a:br>
              <a:rPr lang="en-US" dirty="0"/>
            </a:br>
            <a:r>
              <a:rPr lang="en-US" dirty="0"/>
              <a:t>Introduction to Pygame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B7DD5-704D-BA6C-48CA-F39B63962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2657292"/>
          </a:xfrm>
        </p:spPr>
        <p:txBody>
          <a:bodyPr>
            <a:noAutofit/>
          </a:bodyPr>
          <a:lstStyle/>
          <a:p>
            <a:r>
              <a:rPr lang="en-US" dirty="0"/>
              <a:t>Understand what Pygame is and its role in graphical programming.</a:t>
            </a:r>
          </a:p>
          <a:p>
            <a:r>
              <a:rPr lang="en-US" dirty="0"/>
              <a:t>Learn how to install and set up the Pygame library in Python.</a:t>
            </a:r>
          </a:p>
          <a:p>
            <a:r>
              <a:rPr lang="en-US" dirty="0"/>
              <a:t>Run and analyze a simple Pygame program to create a blank window.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3FC852-E693-9043-348C-320E0DFBF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/>
          <a:lstStyle/>
          <a:p>
            <a:r>
              <a:rPr lang="en-US" dirty="0"/>
              <a:t>Goals/Tasks: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6827D-5695-F166-FC65-1B082827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2D81-9CC0-7C3A-29CB-F9FA4C8FED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23218" y="6370205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7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1682</Words>
  <Application>Microsoft Macintosh PowerPoint</Application>
  <PresentationFormat>Widescreen</PresentationFormat>
  <Paragraphs>290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.AppleSystemUIFont</vt:lpstr>
      <vt:lpstr>HelvNeue Light for IBM</vt:lpstr>
      <vt:lpstr>Meiryo UI</vt:lpstr>
      <vt:lpstr>Aptos</vt:lpstr>
      <vt:lpstr>Aptos Display</vt:lpstr>
      <vt:lpstr>Arial</vt:lpstr>
      <vt:lpstr>Nunito Light</vt:lpstr>
      <vt:lpstr>Wingdings</vt:lpstr>
      <vt:lpstr>Office Theme</vt:lpstr>
      <vt:lpstr>Master template</vt:lpstr>
      <vt:lpstr>Programming Experiments With Python And Pygame #1</vt:lpstr>
      <vt:lpstr>What is this class about?</vt:lpstr>
      <vt:lpstr>What’s Pygame?</vt:lpstr>
      <vt:lpstr>Course schedule</vt:lpstr>
      <vt:lpstr>Course schedule</vt:lpstr>
      <vt:lpstr>Course schedule</vt:lpstr>
      <vt:lpstr>Class environment</vt:lpstr>
      <vt:lpstr>Online Couse, Documentations</vt:lpstr>
      <vt:lpstr>Week 1, Class 1:  Introduction to Pygame</vt:lpstr>
      <vt:lpstr>Installing pygame library</vt:lpstr>
      <vt:lpstr>Sample1 :  Opening a Window</vt:lpstr>
      <vt:lpstr>Sample1 : Opening a Window file name: pygame_base_template.py</vt:lpstr>
      <vt:lpstr>Download the sample program</vt:lpstr>
      <vt:lpstr>Sample1 : Opening a Window file name: pygame_base_template.py</vt:lpstr>
      <vt:lpstr>Sample1 : Opening a Window file name: pygame_base_template.py</vt:lpstr>
      <vt:lpstr>Sample1 : Opening a Window file name: pygame_base_template.py</vt:lpstr>
      <vt:lpstr>Sample1 : Opening a Window file name: pygame_base_template.py</vt:lpstr>
      <vt:lpstr>Exercise 1: </vt:lpstr>
      <vt:lpstr>Exercise 1: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Experiments with Python And Pygame</dc:title>
  <dc:subject/>
  <dc:creator>MARIKO TAGAWA</dc:creator>
  <cp:keywords/>
  <dc:description/>
  <cp:lastModifiedBy>MARIKO TAGAWA</cp:lastModifiedBy>
  <cp:revision>57</cp:revision>
  <cp:lastPrinted>2025-01-21T01:29:48Z</cp:lastPrinted>
  <dcterms:created xsi:type="dcterms:W3CDTF">2024-12-13T03:05:07Z</dcterms:created>
  <dcterms:modified xsi:type="dcterms:W3CDTF">2025-04-14T06:53:23Z</dcterms:modified>
  <cp:category/>
</cp:coreProperties>
</file>