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7"/>
  </p:notesMasterIdLst>
  <p:sldIdLst>
    <p:sldId id="256" r:id="rId2"/>
    <p:sldId id="315" r:id="rId3"/>
    <p:sldId id="324" r:id="rId4"/>
    <p:sldId id="320" r:id="rId5"/>
    <p:sldId id="328" r:id="rId6"/>
    <p:sldId id="327" r:id="rId7"/>
    <p:sldId id="329" r:id="rId8"/>
    <p:sldId id="330" r:id="rId9"/>
    <p:sldId id="331" r:id="rId10"/>
    <p:sldId id="332" r:id="rId11"/>
    <p:sldId id="272" r:id="rId12"/>
    <p:sldId id="333" r:id="rId13"/>
    <p:sldId id="336" r:id="rId14"/>
    <p:sldId id="334" r:id="rId15"/>
    <p:sldId id="337" r:id="rId16"/>
    <p:sldId id="338" r:id="rId17"/>
    <p:sldId id="339" r:id="rId18"/>
    <p:sldId id="340" r:id="rId19"/>
    <p:sldId id="341" r:id="rId20"/>
    <p:sldId id="342" r:id="rId21"/>
    <p:sldId id="343" r:id="rId22"/>
    <p:sldId id="345" r:id="rId23"/>
    <p:sldId id="335" r:id="rId24"/>
    <p:sldId id="344" r:id="rId25"/>
    <p:sldId id="322" r:id="rId26"/>
  </p:sldIdLst>
  <p:sldSz cx="9144000" cy="5143500" type="screen16x9"/>
  <p:notesSz cx="6858000" cy="9144000"/>
  <p:embeddedFontLst>
    <p:embeddedFont>
      <p:font typeface="Oswald" pitchFamily="2" charset="77"/>
      <p:regular r:id="rId28"/>
      <p:bold r:id="rId29"/>
    </p:embeddedFont>
    <p:embeddedFont>
      <p:font typeface="Roboto" panose="02000000000000000000"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modifyVerifier cryptProviderType="rsaAES" cryptAlgorithmClass="hash" cryptAlgorithmType="typeAny" cryptAlgorithmSid="14" spinCount="100000" saltData="oZp+AgpyM7rapVMCs1opMg==" hashData="S+IYQxgxlHZpVlEBa1eo4NylTCZh0aNJRptXX0haVaEbX5U7JCJhlHmUkrS6DNg1zrp6NJ9vq4S81QRQ+3xt5A=="/>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9606735-FB23-46DC-8E69-3DB70196E911}">
  <a:tblStyle styleId="{D9606735-FB23-46DC-8E69-3DB70196E91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125"/>
    <p:restoredTop sz="92255"/>
  </p:normalViewPr>
  <p:slideViewPr>
    <p:cSldViewPr snapToGrid="0" showGuides="1">
      <p:cViewPr varScale="1">
        <p:scale>
          <a:sx n="120" d="100"/>
          <a:sy n="120" d="100"/>
        </p:scale>
        <p:origin x="376" y="4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42839403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
        <p:cNvGrpSpPr/>
        <p:nvPr/>
      </p:nvGrpSpPr>
      <p:grpSpPr>
        <a:xfrm>
          <a:off x="0" y="0"/>
          <a:ext cx="0" cy="0"/>
          <a:chOff x="0" y="0"/>
          <a:chExt cx="0" cy="0"/>
        </a:xfrm>
      </p:grpSpPr>
      <p:sp>
        <p:nvSpPr>
          <p:cNvPr id="965" name="Google Shape;965;gad0aeb9a5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6" name="Google Shape;966;gad0aeb9a5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17274626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702728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42843376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1240101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7693950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20456185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25832385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53316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934396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13263946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7446169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
        <p:cNvGrpSpPr/>
        <p:nvPr/>
      </p:nvGrpSpPr>
      <p:grpSpPr>
        <a:xfrm>
          <a:off x="0" y="0"/>
          <a:ext cx="0" cy="0"/>
          <a:chOff x="0" y="0"/>
          <a:chExt cx="0" cy="0"/>
        </a:xfrm>
      </p:grpSpPr>
      <p:sp>
        <p:nvSpPr>
          <p:cNvPr id="965" name="Google Shape;965;gad0aeb9a5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6" name="Google Shape;966;gad0aeb9a5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528588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14886274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4166123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810187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87172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01994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317895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FontTx/>
              <a:buNone/>
            </a:pPr>
            <a:r>
              <a:rPr lang="en-US" sz="1100" b="0" i="0" dirty="0">
                <a:solidFill>
                  <a:srgbClr val="374151"/>
                </a:solidFill>
                <a:effectLst/>
                <a:latin typeface="+mn-ea"/>
                <a:ea typeface="+mn-ea"/>
              </a:rPr>
              <a:t>“</a:t>
            </a:r>
            <a:r>
              <a:rPr lang="ja-JP" altLang="en-US" sz="1100" b="0" i="0">
                <a:solidFill>
                  <a:srgbClr val="374151"/>
                </a:solidFill>
                <a:effectLst/>
                <a:latin typeface="+mn-ea"/>
                <a:ea typeface="+mn-ea"/>
              </a:rPr>
              <a:t>システム工学</a:t>
            </a:r>
            <a:r>
              <a:rPr lang="en-US" altLang="ja-JP" sz="1100" b="0" i="0" dirty="0">
                <a:solidFill>
                  <a:srgbClr val="374151"/>
                </a:solidFill>
                <a:effectLst/>
                <a:latin typeface="+mn-ea"/>
                <a:ea typeface="+mn-ea"/>
              </a:rPr>
              <a:t>”</a:t>
            </a:r>
            <a:r>
              <a:rPr lang="ja-JP" altLang="en-US" sz="1100" b="0" i="0">
                <a:solidFill>
                  <a:srgbClr val="374151"/>
                </a:solidFill>
                <a:effectLst/>
                <a:latin typeface="+mn-ea"/>
                <a:ea typeface="+mn-ea"/>
              </a:rPr>
              <a:t>（ソフトウェア工学）とは、複雑なシステムの設計、統合、そしてそのライフサイクルを通じた管理に焦点を当てた分野です。</a:t>
            </a:r>
            <a:endParaRPr lang="en-US" altLang="ja-JP" sz="1100" b="0" i="0" dirty="0">
              <a:solidFill>
                <a:srgbClr val="374151"/>
              </a:solidFill>
              <a:effectLst/>
              <a:latin typeface="+mn-ea"/>
              <a:ea typeface="+mn-ea"/>
            </a:endParaRPr>
          </a:p>
          <a:p>
            <a:pPr marL="158750" indent="0" algn="l">
              <a:buFontTx/>
              <a:buNone/>
            </a:pPr>
            <a:r>
              <a:rPr lang="en-US" sz="1100" b="0" i="0" dirty="0">
                <a:solidFill>
                  <a:srgbClr val="374151"/>
                </a:solidFill>
                <a:effectLst/>
                <a:latin typeface="+mn-ea"/>
                <a:ea typeface="+mn-ea"/>
              </a:rPr>
              <a:t>System </a:t>
            </a:r>
            <a:r>
              <a:rPr lang="en-US" sz="1800" b="0" i="0" dirty="0">
                <a:solidFill>
                  <a:srgbClr val="0F0F0F"/>
                </a:solidFill>
                <a:effectLst/>
                <a:latin typeface="+mn-ea"/>
                <a:ea typeface="+mn-ea"/>
              </a:rPr>
              <a:t>Analysis and Design</a:t>
            </a:r>
            <a:r>
              <a:rPr lang="ja-JP" altLang="en-US" sz="1100" b="0" i="0">
                <a:solidFill>
                  <a:srgbClr val="374151"/>
                </a:solidFill>
                <a:effectLst/>
                <a:latin typeface="+mn-ea"/>
                <a:ea typeface="+mn-ea"/>
              </a:rPr>
              <a:t>のコンテキストにおいては、この分野は</a:t>
            </a:r>
            <a:r>
              <a:rPr lang="en-US" sz="1100" b="0" i="0" dirty="0">
                <a:solidFill>
                  <a:srgbClr val="374151"/>
                </a:solidFill>
                <a:effectLst/>
                <a:latin typeface="+mn-ea"/>
                <a:ea typeface="+mn-ea"/>
              </a:rPr>
              <a:t>IT</a:t>
            </a:r>
            <a:r>
              <a:rPr lang="ja-JP" altLang="en-US" sz="1100" b="0" i="0">
                <a:solidFill>
                  <a:srgbClr val="374151"/>
                </a:solidFill>
                <a:effectLst/>
                <a:latin typeface="+mn-ea"/>
                <a:ea typeface="+mn-ea"/>
              </a:rPr>
              <a:t>システム、すなわちソフトウェア、ハードウェア、プロセス、そしてユーザーを含むシステムの全体の理解、定義、モデリングに対する包括的かつ学際的なアプローチを取ります。</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3018819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JP" dirty="0">
                <a:latin typeface="MS PGothic" panose="020B0600070205080204" pitchFamily="34" charset="-128"/>
                <a:ea typeface="MS PGothic" panose="020B0600070205080204" pitchFamily="34" charset="-128"/>
              </a:rPr>
              <a:t>情報システム：</a:t>
            </a:r>
            <a:r>
              <a:rPr lang="en-US" b="0" i="0" dirty="0">
                <a:solidFill>
                  <a:srgbClr val="202124"/>
                </a:solidFill>
                <a:effectLst/>
                <a:latin typeface="MS PGothic" panose="020B0600070205080204" pitchFamily="34" charset="-128"/>
                <a:ea typeface="MS PGothic" panose="020B0600070205080204" pitchFamily="34" charset="-128"/>
              </a:rPr>
              <a:t>Information Technology</a:t>
            </a:r>
            <a:r>
              <a:rPr lang="ja-JP" altLang="en-US" b="0" i="0">
                <a:solidFill>
                  <a:srgbClr val="202124"/>
                </a:solidFill>
                <a:effectLst/>
                <a:latin typeface="MS PGothic" panose="020B0600070205080204" pitchFamily="34" charset="-128"/>
                <a:ea typeface="MS PGothic" panose="020B0600070205080204" pitchFamily="34" charset="-128"/>
              </a:rPr>
              <a:t>　</a:t>
            </a:r>
            <a:r>
              <a:rPr lang="ja-JP" altLang="en-JP" b="0" i="0">
                <a:solidFill>
                  <a:srgbClr val="202124"/>
                </a:solidFill>
                <a:effectLst/>
                <a:latin typeface="MS PGothic" panose="020B0600070205080204" pitchFamily="34" charset="-128"/>
                <a:ea typeface="MS PGothic" panose="020B0600070205080204" pitchFamily="34" charset="-128"/>
              </a:rPr>
              <a:t>（</a:t>
            </a:r>
            <a:r>
              <a:rPr lang="en-JP" altLang="ja-JP" b="0" i="0" dirty="0">
                <a:solidFill>
                  <a:srgbClr val="202124"/>
                </a:solidFill>
                <a:effectLst/>
                <a:latin typeface="MS PGothic" panose="020B0600070205080204" pitchFamily="34" charset="-128"/>
                <a:ea typeface="MS PGothic" panose="020B0600070205080204" pitchFamily="34" charset="-128"/>
              </a:rPr>
              <a:t>IT)</a:t>
            </a:r>
            <a:endParaRPr lang="en-US" b="0" i="0" dirty="0">
              <a:solidFill>
                <a:srgbClr val="202124"/>
              </a:solidFill>
              <a:effectLst/>
              <a:latin typeface="MS PGothic" panose="020B0600070205080204" pitchFamily="34" charset="-128"/>
              <a:ea typeface="MS PGothic" panose="020B0600070205080204" pitchFamily="34" charset="-128"/>
            </a:endParaRPr>
          </a:p>
          <a:p>
            <a:pPr marL="0" lvl="0" indent="0" algn="l" rtl="0">
              <a:spcBef>
                <a:spcPts val="0"/>
              </a:spcBef>
              <a:spcAft>
                <a:spcPts val="0"/>
              </a:spcAft>
              <a:buNone/>
            </a:pPr>
            <a:r>
              <a:rPr lang="en-US" b="0" i="0" dirty="0" err="1">
                <a:solidFill>
                  <a:srgbClr val="202124"/>
                </a:solidFill>
                <a:effectLst/>
                <a:latin typeface="MS PGothic" panose="020B0600070205080204" pitchFamily="34" charset="-128"/>
                <a:ea typeface="MS PGothic" panose="020B0600070205080204" pitchFamily="34" charset="-128"/>
              </a:rPr>
              <a:t>組み込みシステム：Enbedded</a:t>
            </a:r>
            <a:r>
              <a:rPr lang="en-US" b="0" i="0" dirty="0">
                <a:solidFill>
                  <a:srgbClr val="202124"/>
                </a:solidFill>
                <a:effectLst/>
                <a:latin typeface="MS PGothic" panose="020B0600070205080204" pitchFamily="34" charset="-128"/>
                <a:ea typeface="MS PGothic" panose="020B0600070205080204" pitchFamily="34" charset="-128"/>
              </a:rPr>
              <a:t> Technology</a:t>
            </a:r>
            <a:r>
              <a:rPr lang="ja-JP" altLang="en-US" b="0" i="0">
                <a:solidFill>
                  <a:srgbClr val="202124"/>
                </a:solidFill>
                <a:effectLst/>
                <a:latin typeface="MS PGothic" panose="020B0600070205080204" pitchFamily="34" charset="-128"/>
                <a:ea typeface="MS PGothic" panose="020B0600070205080204" pitchFamily="34" charset="-128"/>
              </a:rPr>
              <a:t>　</a:t>
            </a:r>
            <a:r>
              <a:rPr lang="ja-JP" altLang="en-JP" b="0" i="0">
                <a:solidFill>
                  <a:srgbClr val="202124"/>
                </a:solidFill>
                <a:effectLst/>
                <a:latin typeface="MS PGothic" panose="020B0600070205080204" pitchFamily="34" charset="-128"/>
                <a:ea typeface="MS PGothic" panose="020B0600070205080204" pitchFamily="34" charset="-128"/>
              </a:rPr>
              <a:t>（</a:t>
            </a:r>
            <a:r>
              <a:rPr lang="en-JP" altLang="ja-JP" b="0" i="0" dirty="0">
                <a:solidFill>
                  <a:srgbClr val="202124"/>
                </a:solidFill>
                <a:effectLst/>
                <a:latin typeface="MS PGothic" panose="020B0600070205080204" pitchFamily="34" charset="-128"/>
                <a:ea typeface="MS PGothic" panose="020B0600070205080204" pitchFamily="34" charset="-128"/>
              </a:rPr>
              <a:t>ET)</a:t>
            </a:r>
            <a:r>
              <a:rPr lang="ja-JP" altLang="en-US" b="0" i="0">
                <a:solidFill>
                  <a:srgbClr val="202124"/>
                </a:solidFill>
                <a:effectLst/>
                <a:latin typeface="MS PGothic" panose="020B0600070205080204" pitchFamily="34" charset="-128"/>
                <a:ea typeface="MS PGothic" panose="020B0600070205080204" pitchFamily="34" charset="-128"/>
              </a:rPr>
              <a:t>　</a:t>
            </a:r>
            <a:r>
              <a:rPr lang="ja-JP" altLang="en-US" b="0" i="0">
                <a:solidFill>
                  <a:srgbClr val="0D224D"/>
                </a:solidFill>
                <a:effectLst/>
                <a:latin typeface="MS PGothic" panose="020B0600070205080204" pitchFamily="34" charset="-128"/>
                <a:ea typeface="MS PGothic" panose="020B0600070205080204" pitchFamily="34" charset="-128"/>
              </a:rPr>
              <a:t>機器に組み込まれ、それを制御するコンピュータシステム</a:t>
            </a:r>
            <a:endParaRPr lang="en-US" altLang="ja-JP" b="0" i="0" dirty="0">
              <a:solidFill>
                <a:srgbClr val="0D224D"/>
              </a:solidFill>
              <a:effectLst/>
              <a:latin typeface="MS PGothic" panose="020B0600070205080204" pitchFamily="34" charset="-128"/>
              <a:ea typeface="MS PGothic" panose="020B0600070205080204" pitchFamily="34" charset="-128"/>
            </a:endParaRPr>
          </a:p>
          <a:p>
            <a:pPr marL="0" lvl="0" indent="0" algn="l" rtl="0">
              <a:spcBef>
                <a:spcPts val="0"/>
              </a:spcBef>
              <a:spcAft>
                <a:spcPts val="0"/>
              </a:spcAft>
              <a:buNone/>
            </a:pPr>
            <a:endParaRPr lang="en-US" b="0" i="0" dirty="0">
              <a:solidFill>
                <a:srgbClr val="0D224D"/>
              </a:solidFill>
              <a:effectLst/>
              <a:latin typeface="MS PGothic" panose="020B0600070205080204" pitchFamily="34" charset="-128"/>
              <a:ea typeface="MS PGothic" panose="020B0600070205080204" pitchFamily="34" charset="-128"/>
            </a:endParaRPr>
          </a:p>
          <a:p>
            <a:pPr algn="l"/>
            <a:r>
              <a:rPr lang="ja-JP" altLang="en-US" b="0" i="0">
                <a:solidFill>
                  <a:srgbClr val="0D224D"/>
                </a:solidFill>
                <a:effectLst/>
                <a:latin typeface="MS PGothic" panose="020B0600070205080204" pitchFamily="34" charset="-128"/>
                <a:ea typeface="MS PGothic" panose="020B0600070205080204" pitchFamily="34" charset="-128"/>
              </a:rPr>
              <a:t>組込みシステムの例</a:t>
            </a:r>
            <a:br>
              <a:rPr lang="en-US" altLang="ja-JP" b="0" i="0" dirty="0">
                <a:solidFill>
                  <a:srgbClr val="0D224D"/>
                </a:solidFill>
                <a:effectLst/>
                <a:latin typeface="MS PGothic" panose="020B0600070205080204" pitchFamily="34" charset="-128"/>
                <a:ea typeface="MS PGothic" panose="020B0600070205080204" pitchFamily="34" charset="-128"/>
              </a:rPr>
            </a:br>
            <a:r>
              <a:rPr lang="ja-JP" altLang="en-US" b="0" i="0">
                <a:solidFill>
                  <a:srgbClr val="0D224D"/>
                </a:solidFill>
                <a:effectLst/>
                <a:latin typeface="MS PGothic" panose="020B0600070205080204" pitchFamily="34" charset="-128"/>
                <a:ea typeface="MS PGothic" panose="020B0600070205080204" pitchFamily="34" charset="-128"/>
              </a:rPr>
              <a:t>通信機器</a:t>
            </a:r>
            <a:r>
              <a:rPr lang="en-US" altLang="ja-JP" b="0" i="0" dirty="0">
                <a:solidFill>
                  <a:srgbClr val="0D224D"/>
                </a:solidFill>
                <a:effectLst/>
                <a:latin typeface="MS PGothic" panose="020B0600070205080204" pitchFamily="34" charset="-128"/>
                <a:ea typeface="MS PGothic" panose="020B0600070205080204" pitchFamily="34" charset="-128"/>
              </a:rPr>
              <a:t>(</a:t>
            </a:r>
            <a:r>
              <a:rPr lang="ja-JP" altLang="en-US" b="0" i="0">
                <a:solidFill>
                  <a:srgbClr val="0D224D"/>
                </a:solidFill>
                <a:effectLst/>
                <a:latin typeface="MS PGothic" panose="020B0600070205080204" pitchFamily="34" charset="-128"/>
                <a:ea typeface="MS PGothic" panose="020B0600070205080204" pitchFamily="34" charset="-128"/>
              </a:rPr>
              <a:t>スマートフォン、タブレット端末等</a:t>
            </a:r>
            <a:r>
              <a:rPr lang="en-US" altLang="ja-JP" b="0" i="0" dirty="0">
                <a:solidFill>
                  <a:srgbClr val="0D224D"/>
                </a:solidFill>
                <a:effectLst/>
                <a:latin typeface="MS PGothic" panose="020B0600070205080204" pitchFamily="34" charset="-128"/>
                <a:ea typeface="MS PGothic" panose="020B0600070205080204" pitchFamily="34" charset="-128"/>
              </a:rPr>
              <a:t>)</a:t>
            </a:r>
            <a:r>
              <a:rPr lang="ja-JP" altLang="en-US" b="0" i="0">
                <a:solidFill>
                  <a:srgbClr val="0D224D"/>
                </a:solidFill>
                <a:effectLst/>
                <a:latin typeface="MS PGothic" panose="020B0600070205080204" pitchFamily="34" charset="-128"/>
                <a:ea typeface="MS PGothic" panose="020B0600070205080204" pitchFamily="34" charset="-128"/>
              </a:rPr>
              <a:t>、</a:t>
            </a:r>
            <a:br>
              <a:rPr lang="ja-JP" altLang="en-US" b="0" i="0">
                <a:solidFill>
                  <a:srgbClr val="0D224D"/>
                </a:solidFill>
                <a:effectLst/>
                <a:latin typeface="MS PGothic" panose="020B0600070205080204" pitchFamily="34" charset="-128"/>
                <a:ea typeface="MS PGothic" panose="020B0600070205080204" pitchFamily="34" charset="-128"/>
              </a:rPr>
            </a:br>
            <a:r>
              <a:rPr lang="ja-JP" altLang="en-US" b="0" i="0">
                <a:solidFill>
                  <a:srgbClr val="0D224D"/>
                </a:solidFill>
                <a:effectLst/>
                <a:latin typeface="MS PGothic" panose="020B0600070205080204" pitchFamily="34" charset="-128"/>
                <a:ea typeface="MS PGothic" panose="020B0600070205080204" pitchFamily="34" charset="-128"/>
              </a:rPr>
              <a:t>家電機器</a:t>
            </a:r>
            <a:r>
              <a:rPr lang="en-US" altLang="ja-JP" b="0" i="0" dirty="0">
                <a:solidFill>
                  <a:srgbClr val="0D224D"/>
                </a:solidFill>
                <a:effectLst/>
                <a:latin typeface="MS PGothic" panose="020B0600070205080204" pitchFamily="34" charset="-128"/>
                <a:ea typeface="MS PGothic" panose="020B0600070205080204" pitchFamily="34" charset="-128"/>
              </a:rPr>
              <a:t>(</a:t>
            </a:r>
            <a:r>
              <a:rPr lang="ja-JP" altLang="en-US" b="0" i="0">
                <a:solidFill>
                  <a:srgbClr val="0D224D"/>
                </a:solidFill>
                <a:effectLst/>
                <a:latin typeface="MS PGothic" panose="020B0600070205080204" pitchFamily="34" charset="-128"/>
                <a:ea typeface="MS PGothic" panose="020B0600070205080204" pitchFamily="34" charset="-128"/>
              </a:rPr>
              <a:t>エアコン、電子レンジ、洗濯機等</a:t>
            </a:r>
            <a:r>
              <a:rPr lang="en-US" altLang="ja-JP" b="0" i="0" dirty="0">
                <a:solidFill>
                  <a:srgbClr val="0D224D"/>
                </a:solidFill>
                <a:effectLst/>
                <a:latin typeface="MS PGothic" panose="020B0600070205080204" pitchFamily="34" charset="-128"/>
                <a:ea typeface="MS PGothic" panose="020B0600070205080204" pitchFamily="34" charset="-128"/>
              </a:rPr>
              <a:t>)</a:t>
            </a:r>
            <a:r>
              <a:rPr lang="ja-JP" altLang="en-US" b="0" i="0">
                <a:solidFill>
                  <a:srgbClr val="0D224D"/>
                </a:solidFill>
                <a:effectLst/>
                <a:latin typeface="MS PGothic" panose="020B0600070205080204" pitchFamily="34" charset="-128"/>
                <a:ea typeface="MS PGothic" panose="020B0600070205080204" pitchFamily="34" charset="-128"/>
              </a:rPr>
              <a:t>、</a:t>
            </a:r>
            <a:r>
              <a:rPr lang="en-US" b="0" i="0" dirty="0">
                <a:solidFill>
                  <a:srgbClr val="0D224D"/>
                </a:solidFill>
                <a:effectLst/>
                <a:latin typeface="MS PGothic" panose="020B0600070205080204" pitchFamily="34" charset="-128"/>
                <a:ea typeface="MS PGothic" panose="020B0600070205080204" pitchFamily="34" charset="-128"/>
              </a:rPr>
              <a:t>AV</a:t>
            </a:r>
            <a:r>
              <a:rPr lang="ja-JP" altLang="en-US" b="0" i="0">
                <a:solidFill>
                  <a:srgbClr val="0D224D"/>
                </a:solidFill>
                <a:effectLst/>
                <a:latin typeface="MS PGothic" panose="020B0600070205080204" pitchFamily="34" charset="-128"/>
                <a:ea typeface="MS PGothic" panose="020B0600070205080204" pitchFamily="34" charset="-128"/>
              </a:rPr>
              <a:t>機器</a:t>
            </a:r>
            <a:r>
              <a:rPr lang="en-US" altLang="ja-JP" b="0" i="0" dirty="0">
                <a:solidFill>
                  <a:srgbClr val="0D224D"/>
                </a:solidFill>
                <a:effectLst/>
                <a:latin typeface="MS PGothic" panose="020B0600070205080204" pitchFamily="34" charset="-128"/>
                <a:ea typeface="MS PGothic" panose="020B0600070205080204" pitchFamily="34" charset="-128"/>
              </a:rPr>
              <a:t>(</a:t>
            </a:r>
            <a:r>
              <a:rPr lang="ja-JP" altLang="en-US" b="0" i="0">
                <a:solidFill>
                  <a:srgbClr val="0D224D"/>
                </a:solidFill>
                <a:effectLst/>
                <a:latin typeface="MS PGothic" panose="020B0600070205080204" pitchFamily="34" charset="-128"/>
                <a:ea typeface="MS PGothic" panose="020B0600070205080204" pitchFamily="34" charset="-128"/>
              </a:rPr>
              <a:t>テレビ、ビデオデッキ、チューナー等</a:t>
            </a:r>
            <a:r>
              <a:rPr lang="en-US" altLang="ja-JP" b="0" i="0" dirty="0">
                <a:solidFill>
                  <a:srgbClr val="0D224D"/>
                </a:solidFill>
                <a:effectLst/>
                <a:latin typeface="MS PGothic" panose="020B0600070205080204" pitchFamily="34" charset="-128"/>
                <a:ea typeface="MS PGothic" panose="020B0600070205080204" pitchFamily="34" charset="-128"/>
              </a:rPr>
              <a:t>)</a:t>
            </a:r>
            <a:r>
              <a:rPr lang="ja-JP" altLang="en-US" b="0" i="0">
                <a:solidFill>
                  <a:srgbClr val="0D224D"/>
                </a:solidFill>
                <a:effectLst/>
                <a:latin typeface="MS PGothic" panose="020B0600070205080204" pitchFamily="34" charset="-128"/>
                <a:ea typeface="MS PGothic" panose="020B0600070205080204" pitchFamily="34" charset="-128"/>
              </a:rPr>
              <a:t>、</a:t>
            </a:r>
            <a:r>
              <a:rPr lang="en-US" b="0" i="0" dirty="0">
                <a:solidFill>
                  <a:srgbClr val="0D224D"/>
                </a:solidFill>
                <a:effectLst/>
                <a:latin typeface="MS PGothic" panose="020B0600070205080204" pitchFamily="34" charset="-128"/>
                <a:ea typeface="MS PGothic" panose="020B0600070205080204" pitchFamily="34" charset="-128"/>
              </a:rPr>
              <a:t>OA</a:t>
            </a:r>
            <a:r>
              <a:rPr lang="ja-JP" altLang="en-US" b="0" i="0">
                <a:solidFill>
                  <a:srgbClr val="0D224D"/>
                </a:solidFill>
                <a:effectLst/>
                <a:latin typeface="MS PGothic" panose="020B0600070205080204" pitchFamily="34" charset="-128"/>
                <a:ea typeface="MS PGothic" panose="020B0600070205080204" pitchFamily="34" charset="-128"/>
              </a:rPr>
              <a:t>機器</a:t>
            </a:r>
            <a:r>
              <a:rPr lang="en-US" altLang="ja-JP" b="0" i="0" dirty="0">
                <a:solidFill>
                  <a:srgbClr val="0D224D"/>
                </a:solidFill>
                <a:effectLst/>
                <a:latin typeface="MS PGothic" panose="020B0600070205080204" pitchFamily="34" charset="-128"/>
                <a:ea typeface="MS PGothic" panose="020B0600070205080204" pitchFamily="34" charset="-128"/>
              </a:rPr>
              <a:t>(</a:t>
            </a:r>
            <a:r>
              <a:rPr lang="ja-JP" altLang="en-US" b="0" i="0">
                <a:solidFill>
                  <a:srgbClr val="0D224D"/>
                </a:solidFill>
                <a:effectLst/>
                <a:latin typeface="MS PGothic" panose="020B0600070205080204" pitchFamily="34" charset="-128"/>
                <a:ea typeface="MS PGothic" panose="020B0600070205080204" pitchFamily="34" charset="-128"/>
              </a:rPr>
              <a:t>プリンタ、複合機等</a:t>
            </a:r>
            <a:r>
              <a:rPr lang="en-US" altLang="ja-JP" b="0" i="0" dirty="0">
                <a:solidFill>
                  <a:srgbClr val="0D224D"/>
                </a:solidFill>
                <a:effectLst/>
                <a:latin typeface="MS PGothic" panose="020B0600070205080204" pitchFamily="34" charset="-128"/>
                <a:ea typeface="MS PGothic" panose="020B0600070205080204" pitchFamily="34" charset="-128"/>
              </a:rPr>
              <a:t>)</a:t>
            </a:r>
            <a:r>
              <a:rPr lang="ja-JP" altLang="en-US" b="0" i="0">
                <a:solidFill>
                  <a:srgbClr val="0D224D"/>
                </a:solidFill>
                <a:effectLst/>
                <a:latin typeface="MS PGothic" panose="020B0600070205080204" pitchFamily="34" charset="-128"/>
                <a:ea typeface="MS PGothic" panose="020B0600070205080204" pitchFamily="34" charset="-128"/>
              </a:rPr>
              <a:t>、娯楽機器</a:t>
            </a:r>
            <a:r>
              <a:rPr lang="en-US" altLang="ja-JP" b="0" i="0" dirty="0">
                <a:solidFill>
                  <a:srgbClr val="0D224D"/>
                </a:solidFill>
                <a:effectLst/>
                <a:latin typeface="MS PGothic" panose="020B0600070205080204" pitchFamily="34" charset="-128"/>
                <a:ea typeface="MS PGothic" panose="020B0600070205080204" pitchFamily="34" charset="-128"/>
              </a:rPr>
              <a:t>(</a:t>
            </a:r>
            <a:r>
              <a:rPr lang="ja-JP" altLang="en-US" b="0" i="0">
                <a:solidFill>
                  <a:srgbClr val="0D224D"/>
                </a:solidFill>
                <a:effectLst/>
                <a:latin typeface="MS PGothic" panose="020B0600070205080204" pitchFamily="34" charset="-128"/>
                <a:ea typeface="MS PGothic" panose="020B0600070205080204" pitchFamily="34" charset="-128"/>
              </a:rPr>
              <a:t>ゲーム機等</a:t>
            </a:r>
            <a:r>
              <a:rPr lang="en-US" altLang="ja-JP" b="0" i="0" dirty="0">
                <a:solidFill>
                  <a:srgbClr val="0D224D"/>
                </a:solidFill>
                <a:effectLst/>
                <a:latin typeface="MS PGothic" panose="020B0600070205080204" pitchFamily="34" charset="-128"/>
                <a:ea typeface="MS PGothic" panose="020B0600070205080204" pitchFamily="34" charset="-128"/>
              </a:rPr>
              <a:t>)</a:t>
            </a:r>
          </a:p>
          <a:p>
            <a:pPr algn="l"/>
            <a:r>
              <a:rPr lang="ja-JP" altLang="en-US" b="0" i="0">
                <a:solidFill>
                  <a:srgbClr val="0D224D"/>
                </a:solidFill>
                <a:effectLst/>
                <a:latin typeface="MS PGothic" panose="020B0600070205080204" pitchFamily="34" charset="-128"/>
                <a:ea typeface="MS PGothic" panose="020B0600070205080204" pitchFamily="34" charset="-128"/>
              </a:rPr>
              <a:t>　自動販売機、自動券売機、自動改札機、移動手段</a:t>
            </a:r>
            <a:r>
              <a:rPr lang="en-US" altLang="ja-JP" b="0" i="0" dirty="0">
                <a:solidFill>
                  <a:srgbClr val="0D224D"/>
                </a:solidFill>
                <a:effectLst/>
                <a:latin typeface="MS PGothic" panose="020B0600070205080204" pitchFamily="34" charset="-128"/>
                <a:ea typeface="MS PGothic" panose="020B0600070205080204" pitchFamily="34" charset="-128"/>
              </a:rPr>
              <a:t>(</a:t>
            </a:r>
            <a:r>
              <a:rPr lang="ja-JP" altLang="en-US" b="0" i="0">
                <a:solidFill>
                  <a:srgbClr val="0D224D"/>
                </a:solidFill>
                <a:effectLst/>
                <a:latin typeface="MS PGothic" panose="020B0600070205080204" pitchFamily="34" charset="-128"/>
                <a:ea typeface="MS PGothic" panose="020B0600070205080204" pitchFamily="34" charset="-128"/>
              </a:rPr>
              <a:t>自動車、飛行機等</a:t>
            </a:r>
            <a:r>
              <a:rPr lang="en-US" altLang="ja-JP" b="0" i="0" dirty="0">
                <a:solidFill>
                  <a:srgbClr val="0D224D"/>
                </a:solidFill>
                <a:effectLst/>
                <a:latin typeface="MS PGothic" panose="020B0600070205080204" pitchFamily="34" charset="-128"/>
                <a:ea typeface="MS PGothic" panose="020B0600070205080204" pitchFamily="34" charset="-128"/>
              </a:rPr>
              <a:t>)</a:t>
            </a:r>
            <a:r>
              <a:rPr lang="ja-JP" altLang="en-US" b="0" i="0">
                <a:solidFill>
                  <a:srgbClr val="0D224D"/>
                </a:solidFill>
                <a:effectLst/>
                <a:latin typeface="MS PGothic" panose="020B0600070205080204" pitchFamily="34" charset="-128"/>
                <a:ea typeface="MS PGothic" panose="020B0600070205080204" pitchFamily="34" charset="-128"/>
              </a:rPr>
              <a:t>、エレベータ、医療機器</a:t>
            </a:r>
            <a:r>
              <a:rPr lang="en-US" altLang="ja-JP" b="0" i="0" dirty="0">
                <a:solidFill>
                  <a:srgbClr val="0D224D"/>
                </a:solidFill>
                <a:effectLst/>
                <a:latin typeface="MS PGothic" panose="020B0600070205080204" pitchFamily="34" charset="-128"/>
                <a:ea typeface="MS PGothic" panose="020B0600070205080204" pitchFamily="34" charset="-128"/>
              </a:rPr>
              <a:t>(</a:t>
            </a:r>
            <a:r>
              <a:rPr lang="ja-JP" altLang="en-US" b="0" i="0">
                <a:solidFill>
                  <a:srgbClr val="0D224D"/>
                </a:solidFill>
                <a:effectLst/>
                <a:latin typeface="MS PGothic" panose="020B0600070205080204" pitchFamily="34" charset="-128"/>
                <a:ea typeface="MS PGothic" panose="020B0600070205080204" pitchFamily="34" charset="-128"/>
              </a:rPr>
              <a:t>レントゲン、</a:t>
            </a:r>
            <a:r>
              <a:rPr lang="en-US" b="0" i="0" dirty="0">
                <a:solidFill>
                  <a:srgbClr val="0D224D"/>
                </a:solidFill>
                <a:effectLst/>
                <a:latin typeface="MS PGothic" panose="020B0600070205080204" pitchFamily="34" charset="-128"/>
                <a:ea typeface="MS PGothic" panose="020B0600070205080204" pitchFamily="34" charset="-128"/>
              </a:rPr>
              <a:t>MR</a:t>
            </a:r>
            <a:r>
              <a:rPr lang="ja-JP" altLang="en-US" b="0" i="0">
                <a:solidFill>
                  <a:srgbClr val="0D224D"/>
                </a:solidFill>
                <a:effectLst/>
                <a:latin typeface="MS PGothic" panose="020B0600070205080204" pitchFamily="34" charset="-128"/>
                <a:ea typeface="MS PGothic" panose="020B0600070205080204" pitchFamily="34" charset="-128"/>
              </a:rPr>
              <a:t>等</a:t>
            </a:r>
            <a:r>
              <a:rPr lang="en-US" altLang="ja-JP" b="0" i="0" dirty="0">
                <a:solidFill>
                  <a:srgbClr val="0D224D"/>
                </a:solidFill>
                <a:effectLst/>
                <a:latin typeface="MS PGothic" panose="020B0600070205080204" pitchFamily="34" charset="-128"/>
                <a:ea typeface="MS PGothic" panose="020B0600070205080204" pitchFamily="34" charset="-128"/>
              </a:rPr>
              <a:t>)</a:t>
            </a:r>
            <a:r>
              <a:rPr lang="ja-JP" altLang="en-US" b="0" i="0">
                <a:solidFill>
                  <a:srgbClr val="0D224D"/>
                </a:solidFill>
                <a:effectLst/>
                <a:latin typeface="MS PGothic" panose="020B0600070205080204" pitchFamily="34" charset="-128"/>
                <a:ea typeface="MS PGothic" panose="020B0600070205080204" pitchFamily="34" charset="-128"/>
              </a:rPr>
              <a:t>、測定機器</a:t>
            </a:r>
            <a:r>
              <a:rPr lang="en-US" altLang="ja-JP" b="0" i="0" dirty="0">
                <a:solidFill>
                  <a:srgbClr val="0D224D"/>
                </a:solidFill>
                <a:effectLst/>
                <a:latin typeface="MS PGothic" panose="020B0600070205080204" pitchFamily="34" charset="-128"/>
                <a:ea typeface="MS PGothic" panose="020B0600070205080204" pitchFamily="34" charset="-128"/>
              </a:rPr>
              <a:t>(</a:t>
            </a:r>
            <a:r>
              <a:rPr lang="ja-JP" altLang="en-US" b="0" i="0">
                <a:solidFill>
                  <a:srgbClr val="0D224D"/>
                </a:solidFill>
                <a:effectLst/>
                <a:latin typeface="MS PGothic" panose="020B0600070205080204" pitchFamily="34" charset="-128"/>
                <a:ea typeface="MS PGothic" panose="020B0600070205080204" pitchFamily="34" charset="-128"/>
              </a:rPr>
              <a:t>電力メータ等）。　</a:t>
            </a:r>
          </a:p>
          <a:p>
            <a:pPr algn="l"/>
            <a:r>
              <a:rPr lang="ja-JP" altLang="en-US" b="0" i="0">
                <a:solidFill>
                  <a:srgbClr val="0D224D"/>
                </a:solidFill>
                <a:effectLst/>
                <a:latin typeface="MS PGothic" panose="020B0600070205080204" pitchFamily="34" charset="-128"/>
                <a:ea typeface="MS PGothic" panose="020B0600070205080204" pitchFamily="34" charset="-128"/>
              </a:rPr>
              <a:t>　ロボットの制御もそうです。製造業の工業用ロボットだけではなく、介護ロボット等、これから広がる分野です。</a:t>
            </a:r>
          </a:p>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2439457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11435585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1751739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13367C"/>
            </a:gs>
            <a:gs pos="100000">
              <a:schemeClr val="dk2"/>
            </a:gs>
          </a:gsLst>
          <a:lin ang="5400012"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016381"/>
            <a:ext cx="4079700" cy="2406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dirty="0"/>
          </a:p>
        </p:txBody>
      </p:sp>
      <p:sp>
        <p:nvSpPr>
          <p:cNvPr id="10" name="Google Shape;10;p2"/>
          <p:cNvSpPr txBox="1">
            <a:spLocks noGrp="1"/>
          </p:cNvSpPr>
          <p:nvPr>
            <p:ph type="subTitle" idx="1"/>
          </p:nvPr>
        </p:nvSpPr>
        <p:spPr>
          <a:xfrm>
            <a:off x="720000" y="3387619"/>
            <a:ext cx="2350500" cy="73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Font typeface="Roboto"/>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grpSp>
        <p:nvGrpSpPr>
          <p:cNvPr id="49" name="Google Shape;49;p6"/>
          <p:cNvGrpSpPr/>
          <p:nvPr/>
        </p:nvGrpSpPr>
        <p:grpSpPr>
          <a:xfrm>
            <a:off x="0" y="4569046"/>
            <a:ext cx="1022509" cy="572747"/>
            <a:chOff x="-77" y="3784091"/>
            <a:chExt cx="2423582" cy="1357541"/>
          </a:xfrm>
        </p:grpSpPr>
        <p:sp>
          <p:nvSpPr>
            <p:cNvPr id="50" name="Google Shape;50;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6"/>
          <p:cNvGrpSpPr/>
          <p:nvPr/>
        </p:nvGrpSpPr>
        <p:grpSpPr>
          <a:xfrm rot="10800000">
            <a:off x="8121500" y="-4"/>
            <a:ext cx="1022509" cy="572747"/>
            <a:chOff x="-77" y="3784091"/>
            <a:chExt cx="2423582" cy="1357541"/>
          </a:xfrm>
        </p:grpSpPr>
        <p:sp>
          <p:nvSpPr>
            <p:cNvPr id="56" name="Google Shape;56;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0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_2">
    <p:spTree>
      <p:nvGrpSpPr>
        <p:cNvPr id="1" name="Shape 251"/>
        <p:cNvGrpSpPr/>
        <p:nvPr/>
      </p:nvGrpSpPr>
      <p:grpSpPr>
        <a:xfrm>
          <a:off x="0" y="0"/>
          <a:ext cx="0" cy="0"/>
          <a:chOff x="0" y="0"/>
          <a:chExt cx="0" cy="0"/>
        </a:xfrm>
      </p:grpSpPr>
      <p:sp>
        <p:nvSpPr>
          <p:cNvPr id="252" name="Google Shape;252;p20"/>
          <p:cNvSpPr txBox="1">
            <a:spLocks noGrp="1"/>
          </p:cNvSpPr>
          <p:nvPr>
            <p:ph type="subTitle" idx="1"/>
          </p:nvPr>
        </p:nvSpPr>
        <p:spPr>
          <a:xfrm>
            <a:off x="719600" y="1770625"/>
            <a:ext cx="2317200" cy="389700"/>
          </a:xfrm>
          <a:prstGeom prst="rect">
            <a:avLst/>
          </a:prstGeom>
        </p:spPr>
        <p:txBody>
          <a:bodyPr spcFirstLastPara="1" wrap="square" lIns="91425" tIns="91425" rIns="91425" bIns="91425" anchor="b" anchorCtr="0">
            <a:noAutofit/>
          </a:bodyPr>
          <a:lstStyle>
            <a:lvl1pPr lv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dirty="0"/>
          </a:p>
        </p:txBody>
      </p:sp>
      <p:sp>
        <p:nvSpPr>
          <p:cNvPr id="253" name="Google Shape;253;p2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4" name="Google Shape;254;p20"/>
          <p:cNvSpPr txBox="1">
            <a:spLocks noGrp="1"/>
          </p:cNvSpPr>
          <p:nvPr>
            <p:ph type="title" idx="2" hasCustomPrompt="1"/>
          </p:nvPr>
        </p:nvSpPr>
        <p:spPr>
          <a:xfrm>
            <a:off x="132920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5" name="Google Shape;255;p20"/>
          <p:cNvSpPr txBox="1">
            <a:spLocks noGrp="1"/>
          </p:cNvSpPr>
          <p:nvPr>
            <p:ph type="subTitle" idx="3"/>
          </p:nvPr>
        </p:nvSpPr>
        <p:spPr>
          <a:xfrm>
            <a:off x="720100"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6" name="Google Shape;256;p20"/>
          <p:cNvSpPr txBox="1">
            <a:spLocks noGrp="1"/>
          </p:cNvSpPr>
          <p:nvPr>
            <p:ph type="subTitle" idx="4"/>
          </p:nvPr>
        </p:nvSpPr>
        <p:spPr>
          <a:xfrm>
            <a:off x="341350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57" name="Google Shape;257;p20"/>
          <p:cNvSpPr txBox="1">
            <a:spLocks noGrp="1"/>
          </p:cNvSpPr>
          <p:nvPr>
            <p:ph type="title" idx="5" hasCustomPrompt="1"/>
          </p:nvPr>
        </p:nvSpPr>
        <p:spPr>
          <a:xfrm>
            <a:off x="4023025"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8" name="Google Shape;258;p20"/>
          <p:cNvSpPr txBox="1">
            <a:spLocks noGrp="1"/>
          </p:cNvSpPr>
          <p:nvPr>
            <p:ph type="subTitle" idx="6"/>
          </p:nvPr>
        </p:nvSpPr>
        <p:spPr>
          <a:xfrm>
            <a:off x="3413738"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9" name="Google Shape;259;p20"/>
          <p:cNvSpPr txBox="1">
            <a:spLocks noGrp="1"/>
          </p:cNvSpPr>
          <p:nvPr>
            <p:ph type="subTitle" idx="7"/>
          </p:nvPr>
        </p:nvSpPr>
        <p:spPr>
          <a:xfrm>
            <a:off x="610705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0" name="Google Shape;260;p20"/>
          <p:cNvSpPr txBox="1">
            <a:spLocks noGrp="1"/>
          </p:cNvSpPr>
          <p:nvPr>
            <p:ph type="title" idx="8" hasCustomPrompt="1"/>
          </p:nvPr>
        </p:nvSpPr>
        <p:spPr>
          <a:xfrm>
            <a:off x="671655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1" name="Google Shape;261;p20"/>
          <p:cNvSpPr txBox="1">
            <a:spLocks noGrp="1"/>
          </p:cNvSpPr>
          <p:nvPr>
            <p:ph type="subTitle" idx="9"/>
          </p:nvPr>
        </p:nvSpPr>
        <p:spPr>
          <a:xfrm>
            <a:off x="6107101"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2" name="Google Shape;262;p20"/>
          <p:cNvSpPr txBox="1">
            <a:spLocks noGrp="1"/>
          </p:cNvSpPr>
          <p:nvPr>
            <p:ph type="subTitle" idx="13"/>
          </p:nvPr>
        </p:nvSpPr>
        <p:spPr>
          <a:xfrm>
            <a:off x="7196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3" name="Google Shape;263;p20"/>
          <p:cNvSpPr txBox="1">
            <a:spLocks noGrp="1"/>
          </p:cNvSpPr>
          <p:nvPr>
            <p:ph type="title" idx="14" hasCustomPrompt="1"/>
          </p:nvPr>
        </p:nvSpPr>
        <p:spPr>
          <a:xfrm>
            <a:off x="132920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4"/>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4" name="Google Shape;264;p20"/>
          <p:cNvSpPr txBox="1">
            <a:spLocks noGrp="1"/>
          </p:cNvSpPr>
          <p:nvPr>
            <p:ph type="subTitle" idx="15"/>
          </p:nvPr>
        </p:nvSpPr>
        <p:spPr>
          <a:xfrm>
            <a:off x="720100"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5" name="Google Shape;265;p20"/>
          <p:cNvSpPr txBox="1">
            <a:spLocks noGrp="1"/>
          </p:cNvSpPr>
          <p:nvPr>
            <p:ph type="subTitle" idx="16"/>
          </p:nvPr>
        </p:nvSpPr>
        <p:spPr>
          <a:xfrm>
            <a:off x="34134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6" name="Google Shape;266;p20"/>
          <p:cNvSpPr txBox="1">
            <a:spLocks noGrp="1"/>
          </p:cNvSpPr>
          <p:nvPr>
            <p:ph type="title" idx="17" hasCustomPrompt="1"/>
          </p:nvPr>
        </p:nvSpPr>
        <p:spPr>
          <a:xfrm>
            <a:off x="4023025"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5"/>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7" name="Google Shape;267;p20"/>
          <p:cNvSpPr txBox="1">
            <a:spLocks noGrp="1"/>
          </p:cNvSpPr>
          <p:nvPr>
            <p:ph type="subTitle" idx="18"/>
          </p:nvPr>
        </p:nvSpPr>
        <p:spPr>
          <a:xfrm>
            <a:off x="3413738"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8" name="Google Shape;268;p20"/>
          <p:cNvSpPr txBox="1">
            <a:spLocks noGrp="1"/>
          </p:cNvSpPr>
          <p:nvPr>
            <p:ph type="subTitle" idx="19"/>
          </p:nvPr>
        </p:nvSpPr>
        <p:spPr>
          <a:xfrm>
            <a:off x="6107050" y="339547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9" name="Google Shape;269;p20"/>
          <p:cNvSpPr txBox="1">
            <a:spLocks noGrp="1"/>
          </p:cNvSpPr>
          <p:nvPr>
            <p:ph type="title" idx="20" hasCustomPrompt="1"/>
          </p:nvPr>
        </p:nvSpPr>
        <p:spPr>
          <a:xfrm>
            <a:off x="671655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6"/>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70" name="Google Shape;270;p20"/>
          <p:cNvSpPr txBox="1">
            <a:spLocks noGrp="1"/>
          </p:cNvSpPr>
          <p:nvPr>
            <p:ph type="subTitle" idx="21"/>
          </p:nvPr>
        </p:nvSpPr>
        <p:spPr>
          <a:xfrm>
            <a:off x="6107101"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71" name="Google Shape;271;p20"/>
          <p:cNvGrpSpPr/>
          <p:nvPr/>
        </p:nvGrpSpPr>
        <p:grpSpPr>
          <a:xfrm>
            <a:off x="0" y="4569046"/>
            <a:ext cx="1022509" cy="572747"/>
            <a:chOff x="-77" y="3784091"/>
            <a:chExt cx="2423582" cy="1357541"/>
          </a:xfrm>
        </p:grpSpPr>
        <p:sp>
          <p:nvSpPr>
            <p:cNvPr id="272" name="Google Shape;272;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20"/>
          <p:cNvGrpSpPr/>
          <p:nvPr/>
        </p:nvGrpSpPr>
        <p:grpSpPr>
          <a:xfrm flipH="1">
            <a:off x="8121500" y="4569046"/>
            <a:ext cx="1022509" cy="572747"/>
            <a:chOff x="-77" y="3784091"/>
            <a:chExt cx="2423582" cy="1357541"/>
          </a:xfrm>
        </p:grpSpPr>
        <p:sp>
          <p:nvSpPr>
            <p:cNvPr id="278" name="Google Shape;278;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431"/>
        <p:cNvGrpSpPr/>
        <p:nvPr/>
      </p:nvGrpSpPr>
      <p:grpSpPr>
        <a:xfrm>
          <a:off x="0" y="0"/>
          <a:ext cx="0" cy="0"/>
          <a:chOff x="0" y="0"/>
          <a:chExt cx="0" cy="0"/>
        </a:xfrm>
      </p:grpSpPr>
      <p:grpSp>
        <p:nvGrpSpPr>
          <p:cNvPr id="432" name="Google Shape;432;p23"/>
          <p:cNvGrpSpPr/>
          <p:nvPr/>
        </p:nvGrpSpPr>
        <p:grpSpPr>
          <a:xfrm>
            <a:off x="0" y="4569046"/>
            <a:ext cx="1022509" cy="572747"/>
            <a:chOff x="-77" y="3784091"/>
            <a:chExt cx="2423582" cy="1357541"/>
          </a:xfrm>
        </p:grpSpPr>
        <p:sp>
          <p:nvSpPr>
            <p:cNvPr id="433" name="Google Shape;433;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23"/>
          <p:cNvGrpSpPr/>
          <p:nvPr/>
        </p:nvGrpSpPr>
        <p:grpSpPr>
          <a:xfrm rot="10800000">
            <a:off x="8121500" y="-4"/>
            <a:ext cx="1022509" cy="572747"/>
            <a:chOff x="-77" y="3784091"/>
            <a:chExt cx="2423582" cy="1357541"/>
          </a:xfrm>
        </p:grpSpPr>
        <p:sp>
          <p:nvSpPr>
            <p:cNvPr id="439" name="Google Shape;439;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23"/>
          <p:cNvGrpSpPr/>
          <p:nvPr/>
        </p:nvGrpSpPr>
        <p:grpSpPr>
          <a:xfrm flipH="1">
            <a:off x="8121500" y="4569896"/>
            <a:ext cx="1022509" cy="572747"/>
            <a:chOff x="-77" y="3784091"/>
            <a:chExt cx="2423582" cy="1357541"/>
          </a:xfrm>
        </p:grpSpPr>
        <p:sp>
          <p:nvSpPr>
            <p:cNvPr id="445" name="Google Shape;445;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23"/>
          <p:cNvGrpSpPr/>
          <p:nvPr/>
        </p:nvGrpSpPr>
        <p:grpSpPr>
          <a:xfrm rot="10800000" flipH="1">
            <a:off x="0" y="846"/>
            <a:ext cx="1022509" cy="572747"/>
            <a:chOff x="-77" y="3784091"/>
            <a:chExt cx="2423582" cy="1357541"/>
          </a:xfrm>
        </p:grpSpPr>
        <p:sp>
          <p:nvSpPr>
            <p:cNvPr id="451" name="Google Shape;451;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456"/>
        <p:cNvGrpSpPr/>
        <p:nvPr/>
      </p:nvGrpSpPr>
      <p:grpSpPr>
        <a:xfrm>
          <a:off x="0" y="0"/>
          <a:ext cx="0" cy="0"/>
          <a:chOff x="0" y="0"/>
          <a:chExt cx="0" cy="0"/>
        </a:xfrm>
      </p:grpSpPr>
      <p:grpSp>
        <p:nvGrpSpPr>
          <p:cNvPr id="457" name="Google Shape;457;p24"/>
          <p:cNvGrpSpPr/>
          <p:nvPr/>
        </p:nvGrpSpPr>
        <p:grpSpPr>
          <a:xfrm rot="5400000" flipH="1">
            <a:off x="-533027" y="3252941"/>
            <a:ext cx="2423582" cy="1357541"/>
            <a:chOff x="-77" y="3784091"/>
            <a:chExt cx="2423582" cy="1357541"/>
          </a:xfrm>
        </p:grpSpPr>
        <p:sp>
          <p:nvSpPr>
            <p:cNvPr id="458" name="Google Shape;458;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24"/>
          <p:cNvGrpSpPr/>
          <p:nvPr/>
        </p:nvGrpSpPr>
        <p:grpSpPr>
          <a:xfrm rot="-5400000" flipH="1">
            <a:off x="7253448" y="533016"/>
            <a:ext cx="2423582" cy="1357541"/>
            <a:chOff x="-77" y="3784091"/>
            <a:chExt cx="2423582" cy="1357541"/>
          </a:xfrm>
        </p:grpSpPr>
        <p:sp>
          <p:nvSpPr>
            <p:cNvPr id="464" name="Google Shape;464;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64"/>
        <p:cNvGrpSpPr/>
        <p:nvPr/>
      </p:nvGrpSpPr>
      <p:grpSpPr>
        <a:xfrm>
          <a:off x="0" y="0"/>
          <a:ext cx="0" cy="0"/>
          <a:chOff x="0" y="0"/>
          <a:chExt cx="0" cy="0"/>
        </a:xfrm>
      </p:grpSpPr>
      <p:sp>
        <p:nvSpPr>
          <p:cNvPr id="65" name="Google Shape;65;p8"/>
          <p:cNvSpPr txBox="1">
            <a:spLocks noGrp="1"/>
          </p:cNvSpPr>
          <p:nvPr>
            <p:ph type="title"/>
          </p:nvPr>
        </p:nvSpPr>
        <p:spPr>
          <a:xfrm>
            <a:off x="2235000" y="1340850"/>
            <a:ext cx="4674000" cy="246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8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66" name="Google Shape;66;p8"/>
          <p:cNvGrpSpPr/>
          <p:nvPr/>
        </p:nvGrpSpPr>
        <p:grpSpPr>
          <a:xfrm>
            <a:off x="-77" y="3784091"/>
            <a:ext cx="2423582" cy="1357541"/>
            <a:chOff x="-77" y="3784091"/>
            <a:chExt cx="2423582" cy="1357541"/>
          </a:xfrm>
        </p:grpSpPr>
        <p:sp>
          <p:nvSpPr>
            <p:cNvPr id="67" name="Google Shape;67;p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72;p8"/>
          <p:cNvGrpSpPr/>
          <p:nvPr/>
        </p:nvGrpSpPr>
        <p:grpSpPr>
          <a:xfrm rot="10800000">
            <a:off x="6720423" y="-9"/>
            <a:ext cx="2423582" cy="1357541"/>
            <a:chOff x="-77" y="3784091"/>
            <a:chExt cx="2423582" cy="1357541"/>
          </a:xfrm>
        </p:grpSpPr>
        <p:sp>
          <p:nvSpPr>
            <p:cNvPr id="73" name="Google Shape;73;p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23189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13367C"/>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dirty="0"/>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8" r:id="rId3"/>
    <p:sldLayoutId id="2147483666" r:id="rId4"/>
    <p:sldLayoutId id="2147483669" r:id="rId5"/>
    <p:sldLayoutId id="2147483670" r:id="rId6"/>
    <p:sldLayoutId id="2147483674"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guide id="7" pos="1667">
          <p15:clr>
            <a:srgbClr val="EA4335"/>
          </p15:clr>
        </p15:guide>
        <p15:guide id="8" pos="4093">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teacher2025cisconetwork@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forms.gle/TQT9pomLd7bMsaRs9" TargetMode="External"/><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forms.gle/inx2yMD6v6PSkDJz8" TargetMode="External"/><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forms.gle/ULtP69SBAShcNUdU6"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onct.oita-ct.ac.jp/seigyo/nishimura_hp/coursework/2019/SystemEngineering/01/Note.html"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476"/>
        <p:cNvGrpSpPr/>
        <p:nvPr/>
      </p:nvGrpSpPr>
      <p:grpSpPr>
        <a:xfrm>
          <a:off x="0" y="0"/>
          <a:ext cx="0" cy="0"/>
          <a:chOff x="0" y="0"/>
          <a:chExt cx="0" cy="0"/>
        </a:xfrm>
      </p:grpSpPr>
      <p:sp>
        <p:nvSpPr>
          <p:cNvPr id="477" name="Google Shape;477;p27"/>
          <p:cNvSpPr txBox="1">
            <a:spLocks noGrp="1"/>
          </p:cNvSpPr>
          <p:nvPr>
            <p:ph type="ctrTitle"/>
          </p:nvPr>
        </p:nvSpPr>
        <p:spPr>
          <a:xfrm>
            <a:off x="720000" y="1016381"/>
            <a:ext cx="4079700" cy="2406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ja-JP" dirty="0">
                <a:solidFill>
                  <a:schemeClr val="accent1"/>
                </a:solidFill>
                <a:latin typeface="MS PGothic" panose="020B0600070205080204" pitchFamily="34" charset="-128"/>
                <a:ea typeface="MS PGothic" panose="020B0600070205080204" pitchFamily="34" charset="-128"/>
              </a:rPr>
              <a:t>01</a:t>
            </a:r>
            <a:br>
              <a:rPr lang="en-US" altLang="ja-JP" dirty="0">
                <a:latin typeface="MS PGothic" panose="020B0600070205080204" pitchFamily="34" charset="-128"/>
                <a:ea typeface="MS PGothic" panose="020B0600070205080204" pitchFamily="34" charset="-128"/>
              </a:rPr>
            </a:br>
            <a:r>
              <a:rPr lang="ja-JP" altLang="en-US">
                <a:latin typeface="MS PGothic" panose="020B0600070205080204" pitchFamily="34" charset="-128"/>
                <a:ea typeface="MS PGothic" panose="020B0600070205080204" pitchFamily="34" charset="-128"/>
              </a:rPr>
              <a:t>第</a:t>
            </a:r>
            <a:r>
              <a:rPr lang="en-US" altLang="ja-JP" dirty="0">
                <a:latin typeface="MS PGothic" panose="020B0600070205080204" pitchFamily="34" charset="-128"/>
                <a:ea typeface="MS PGothic" panose="020B0600070205080204" pitchFamily="34" charset="-128"/>
              </a:rPr>
              <a:t>1</a:t>
            </a:r>
            <a:r>
              <a:rPr lang="ja-JP" altLang="en-US">
                <a:latin typeface="MS PGothic" panose="020B0600070205080204" pitchFamily="34" charset="-128"/>
                <a:ea typeface="MS PGothic" panose="020B0600070205080204" pitchFamily="34" charset="-128"/>
              </a:rPr>
              <a:t>章 ソフトウェアシステム</a:t>
            </a:r>
            <a:endParaRPr lang="en-US" dirty="0">
              <a:latin typeface="MS PGothic" panose="020B0600070205080204" pitchFamily="34" charset="-128"/>
              <a:ea typeface="MS PGothic" panose="020B0600070205080204" pitchFamily="34" charset="-128"/>
            </a:endParaRPr>
          </a:p>
        </p:txBody>
      </p:sp>
      <p:sp>
        <p:nvSpPr>
          <p:cNvPr id="478" name="Google Shape;478;p27"/>
          <p:cNvSpPr txBox="1">
            <a:spLocks noGrp="1"/>
          </p:cNvSpPr>
          <p:nvPr>
            <p:ph type="subTitle" idx="1"/>
          </p:nvPr>
        </p:nvSpPr>
        <p:spPr>
          <a:xfrm>
            <a:off x="720000" y="3387619"/>
            <a:ext cx="4898338" cy="95919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n-lt"/>
              </a:rPr>
              <a:t>Year Offering: 2023, 2</a:t>
            </a:r>
            <a:r>
              <a:rPr lang="en-US" baseline="30000" dirty="0">
                <a:latin typeface="+mn-lt"/>
              </a:rPr>
              <a:t>nd</a:t>
            </a:r>
            <a:r>
              <a:rPr lang="en-US" dirty="0">
                <a:latin typeface="+mn-lt"/>
              </a:rPr>
              <a:t> Semester</a:t>
            </a:r>
          </a:p>
          <a:p>
            <a:pPr marL="0" lvl="0" indent="0" algn="l" rtl="0">
              <a:spcBef>
                <a:spcPts val="0"/>
              </a:spcBef>
              <a:spcAft>
                <a:spcPts val="0"/>
              </a:spcAft>
              <a:buNone/>
            </a:pPr>
            <a:r>
              <a:rPr lang="en-US" dirty="0">
                <a:latin typeface="+mn-lt"/>
              </a:rPr>
              <a:t>Target Grade Level: 3</a:t>
            </a:r>
            <a:r>
              <a:rPr lang="en-US" baseline="30000" dirty="0">
                <a:latin typeface="+mn-lt"/>
              </a:rPr>
              <a:t>rd</a:t>
            </a:r>
            <a:r>
              <a:rPr lang="en-US" dirty="0">
                <a:latin typeface="+mn-lt"/>
              </a:rPr>
              <a:t> Grade</a:t>
            </a:r>
          </a:p>
          <a:p>
            <a:pPr marL="0" lvl="0" indent="0" algn="l" rtl="0">
              <a:spcBef>
                <a:spcPts val="0"/>
              </a:spcBef>
              <a:spcAft>
                <a:spcPts val="0"/>
              </a:spcAft>
              <a:buNone/>
            </a:pPr>
            <a:r>
              <a:rPr lang="en-US" altLang="ja-JP" dirty="0">
                <a:latin typeface="+mn-lt"/>
              </a:rPr>
              <a:t>Date</a:t>
            </a:r>
            <a:r>
              <a:rPr lang="en-US" altLang="ja-JP">
                <a:latin typeface="+mn-lt"/>
              </a:rPr>
              <a:t>: 2024/01/30</a:t>
            </a:r>
            <a:endParaRPr lang="ja-JP" altLang="en-US">
              <a:latin typeface="+mn-lt"/>
            </a:endParaRPr>
          </a:p>
          <a:p>
            <a:pPr marL="0" lvl="0" indent="0" algn="l" rtl="0">
              <a:spcBef>
                <a:spcPts val="0"/>
              </a:spcBef>
              <a:spcAft>
                <a:spcPts val="0"/>
              </a:spcAft>
              <a:buNone/>
            </a:pPr>
            <a:endParaRPr lang="ja-JP" altLang="en-US" dirty="0">
              <a:latin typeface="+mn-lt"/>
            </a:endParaRPr>
          </a:p>
        </p:txBody>
      </p:sp>
      <p:sp>
        <p:nvSpPr>
          <p:cNvPr id="479" name="Google Shape;479;p27"/>
          <p:cNvSpPr/>
          <p:nvPr/>
        </p:nvSpPr>
        <p:spPr>
          <a:xfrm>
            <a:off x="5827391" y="2727835"/>
            <a:ext cx="2584558" cy="1618980"/>
          </a:xfrm>
          <a:custGeom>
            <a:avLst/>
            <a:gdLst/>
            <a:ahLst/>
            <a:cxnLst/>
            <a:rect l="l" t="t" r="r" b="b"/>
            <a:pathLst>
              <a:path w="98572" h="61746" extrusionOk="0">
                <a:moveTo>
                  <a:pt x="5705" y="1"/>
                </a:moveTo>
                <a:cubicBezTo>
                  <a:pt x="2569" y="1"/>
                  <a:pt x="1" y="2536"/>
                  <a:pt x="1" y="5672"/>
                </a:cubicBezTo>
                <a:lnTo>
                  <a:pt x="1" y="56074"/>
                </a:lnTo>
                <a:cubicBezTo>
                  <a:pt x="1" y="59210"/>
                  <a:pt x="2569" y="61745"/>
                  <a:pt x="5705" y="61745"/>
                </a:cubicBezTo>
                <a:lnTo>
                  <a:pt x="92867" y="61745"/>
                </a:lnTo>
                <a:cubicBezTo>
                  <a:pt x="96003" y="61745"/>
                  <a:pt x="98571" y="59210"/>
                  <a:pt x="98571" y="56074"/>
                </a:cubicBezTo>
                <a:lnTo>
                  <a:pt x="98571" y="5672"/>
                </a:lnTo>
                <a:cubicBezTo>
                  <a:pt x="98571" y="2536"/>
                  <a:pt x="96003" y="1"/>
                  <a:pt x="92867" y="1"/>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7"/>
          <p:cNvSpPr/>
          <p:nvPr/>
        </p:nvSpPr>
        <p:spPr>
          <a:xfrm>
            <a:off x="6036442" y="2901883"/>
            <a:ext cx="2166454" cy="938519"/>
          </a:xfrm>
          <a:custGeom>
            <a:avLst/>
            <a:gdLst/>
            <a:ahLst/>
            <a:cxnLst/>
            <a:rect l="l" t="t" r="r" b="b"/>
            <a:pathLst>
              <a:path w="82626" h="35794" extrusionOk="0">
                <a:moveTo>
                  <a:pt x="2002" y="1"/>
                </a:moveTo>
                <a:cubicBezTo>
                  <a:pt x="901" y="1"/>
                  <a:pt x="0" y="868"/>
                  <a:pt x="0" y="2002"/>
                </a:cubicBezTo>
                <a:lnTo>
                  <a:pt x="0" y="33792"/>
                </a:lnTo>
                <a:cubicBezTo>
                  <a:pt x="0" y="34893"/>
                  <a:pt x="901" y="35793"/>
                  <a:pt x="2002" y="35793"/>
                </a:cubicBezTo>
                <a:lnTo>
                  <a:pt x="80624" y="35793"/>
                </a:lnTo>
                <a:cubicBezTo>
                  <a:pt x="81725" y="35793"/>
                  <a:pt x="82626" y="34893"/>
                  <a:pt x="82626" y="33792"/>
                </a:cubicBezTo>
                <a:lnTo>
                  <a:pt x="82626" y="2002"/>
                </a:lnTo>
                <a:cubicBezTo>
                  <a:pt x="82626" y="868"/>
                  <a:pt x="81725" y="1"/>
                  <a:pt x="80624" y="1"/>
                </a:cubicBezTo>
                <a:close/>
              </a:path>
            </a:pathLst>
          </a:custGeom>
          <a:solidFill>
            <a:srgbClr val="BEC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7"/>
          <p:cNvSpPr/>
          <p:nvPr/>
        </p:nvSpPr>
        <p:spPr>
          <a:xfrm>
            <a:off x="6804345" y="3515875"/>
            <a:ext cx="125987" cy="13162"/>
          </a:xfrm>
          <a:custGeom>
            <a:avLst/>
            <a:gdLst/>
            <a:ahLst/>
            <a:cxnLst/>
            <a:rect l="l" t="t" r="r" b="b"/>
            <a:pathLst>
              <a:path w="4805" h="502" extrusionOk="0">
                <a:moveTo>
                  <a:pt x="401" y="1"/>
                </a:moveTo>
                <a:cubicBezTo>
                  <a:pt x="168" y="1"/>
                  <a:pt x="1" y="168"/>
                  <a:pt x="1" y="401"/>
                </a:cubicBezTo>
                <a:lnTo>
                  <a:pt x="1" y="501"/>
                </a:lnTo>
                <a:cubicBezTo>
                  <a:pt x="1" y="268"/>
                  <a:pt x="168" y="67"/>
                  <a:pt x="401" y="67"/>
                </a:cubicBezTo>
                <a:lnTo>
                  <a:pt x="4404" y="67"/>
                </a:lnTo>
                <a:cubicBezTo>
                  <a:pt x="4637" y="67"/>
                  <a:pt x="4804" y="268"/>
                  <a:pt x="4804" y="501"/>
                </a:cubicBezTo>
                <a:lnTo>
                  <a:pt x="4804" y="401"/>
                </a:lnTo>
                <a:cubicBezTo>
                  <a:pt x="4804"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6804345" y="3204513"/>
            <a:ext cx="125987" cy="13136"/>
          </a:xfrm>
          <a:custGeom>
            <a:avLst/>
            <a:gdLst/>
            <a:ahLst/>
            <a:cxnLst/>
            <a:rect l="l" t="t" r="r" b="b"/>
            <a:pathLst>
              <a:path w="4805" h="501" extrusionOk="0">
                <a:moveTo>
                  <a:pt x="401" y="1"/>
                </a:moveTo>
                <a:cubicBezTo>
                  <a:pt x="168" y="1"/>
                  <a:pt x="1" y="201"/>
                  <a:pt x="1" y="401"/>
                </a:cubicBezTo>
                <a:lnTo>
                  <a:pt x="1" y="501"/>
                </a:lnTo>
                <a:cubicBezTo>
                  <a:pt x="1" y="267"/>
                  <a:pt x="168" y="67"/>
                  <a:pt x="401" y="67"/>
                </a:cubicBezTo>
                <a:lnTo>
                  <a:pt x="4404" y="67"/>
                </a:lnTo>
                <a:cubicBezTo>
                  <a:pt x="4637" y="67"/>
                  <a:pt x="4804" y="267"/>
                  <a:pt x="4804" y="501"/>
                </a:cubicBezTo>
                <a:lnTo>
                  <a:pt x="4804" y="401"/>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804345" y="3061064"/>
            <a:ext cx="125987" cy="13162"/>
          </a:xfrm>
          <a:custGeom>
            <a:avLst/>
            <a:gdLst/>
            <a:ahLst/>
            <a:cxnLst/>
            <a:rect l="l" t="t" r="r" b="b"/>
            <a:pathLst>
              <a:path w="4805" h="502" extrusionOk="0">
                <a:moveTo>
                  <a:pt x="401" y="1"/>
                </a:moveTo>
                <a:cubicBezTo>
                  <a:pt x="168" y="1"/>
                  <a:pt x="1" y="201"/>
                  <a:pt x="1" y="435"/>
                </a:cubicBezTo>
                <a:lnTo>
                  <a:pt x="1" y="501"/>
                </a:lnTo>
                <a:cubicBezTo>
                  <a:pt x="1" y="268"/>
                  <a:pt x="168" y="101"/>
                  <a:pt x="401" y="101"/>
                </a:cubicBezTo>
                <a:lnTo>
                  <a:pt x="4404" y="101"/>
                </a:lnTo>
                <a:cubicBezTo>
                  <a:pt x="4637" y="101"/>
                  <a:pt x="4804" y="268"/>
                  <a:pt x="4804" y="501"/>
                </a:cubicBezTo>
                <a:lnTo>
                  <a:pt x="4804" y="435"/>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p:nvPr/>
        </p:nvSpPr>
        <p:spPr>
          <a:xfrm>
            <a:off x="6804345" y="3360207"/>
            <a:ext cx="125987" cy="12271"/>
          </a:xfrm>
          <a:custGeom>
            <a:avLst/>
            <a:gdLst/>
            <a:ahLst/>
            <a:cxnLst/>
            <a:rect l="l" t="t" r="r" b="b"/>
            <a:pathLst>
              <a:path w="4805" h="468" extrusionOk="0">
                <a:moveTo>
                  <a:pt x="401" y="0"/>
                </a:moveTo>
                <a:cubicBezTo>
                  <a:pt x="168" y="0"/>
                  <a:pt x="1" y="167"/>
                  <a:pt x="1" y="400"/>
                </a:cubicBezTo>
                <a:lnTo>
                  <a:pt x="1" y="467"/>
                </a:lnTo>
                <a:cubicBezTo>
                  <a:pt x="1" y="267"/>
                  <a:pt x="168" y="67"/>
                  <a:pt x="401" y="67"/>
                </a:cubicBezTo>
                <a:lnTo>
                  <a:pt x="4404" y="67"/>
                </a:lnTo>
                <a:cubicBezTo>
                  <a:pt x="4637" y="67"/>
                  <a:pt x="4804" y="267"/>
                  <a:pt x="4804" y="467"/>
                </a:cubicBezTo>
                <a:lnTo>
                  <a:pt x="4804" y="400"/>
                </a:lnTo>
                <a:cubicBezTo>
                  <a:pt x="4804"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7"/>
          <p:cNvSpPr/>
          <p:nvPr/>
        </p:nvSpPr>
        <p:spPr>
          <a:xfrm>
            <a:off x="6288337" y="3360207"/>
            <a:ext cx="126826" cy="13136"/>
          </a:xfrm>
          <a:custGeom>
            <a:avLst/>
            <a:gdLst/>
            <a:ahLst/>
            <a:cxnLst/>
            <a:rect l="l" t="t" r="r" b="b"/>
            <a:pathLst>
              <a:path w="4837" h="501" extrusionOk="0">
                <a:moveTo>
                  <a:pt x="400" y="0"/>
                </a:moveTo>
                <a:cubicBezTo>
                  <a:pt x="167" y="0"/>
                  <a:pt x="0" y="167"/>
                  <a:pt x="0" y="400"/>
                </a:cubicBezTo>
                <a:lnTo>
                  <a:pt x="0" y="500"/>
                </a:lnTo>
                <a:cubicBezTo>
                  <a:pt x="0" y="267"/>
                  <a:pt x="167" y="67"/>
                  <a:pt x="400" y="67"/>
                </a:cubicBezTo>
                <a:lnTo>
                  <a:pt x="4403" y="67"/>
                </a:lnTo>
                <a:cubicBezTo>
                  <a:pt x="4637" y="67"/>
                  <a:pt x="4837" y="267"/>
                  <a:pt x="4837" y="500"/>
                </a:cubicBezTo>
                <a:lnTo>
                  <a:pt x="4837" y="400"/>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7"/>
          <p:cNvSpPr/>
          <p:nvPr/>
        </p:nvSpPr>
        <p:spPr>
          <a:xfrm>
            <a:off x="6804345" y="2967485"/>
            <a:ext cx="125987" cy="13162"/>
          </a:xfrm>
          <a:custGeom>
            <a:avLst/>
            <a:gdLst/>
            <a:ahLst/>
            <a:cxnLst/>
            <a:rect l="l" t="t" r="r" b="b"/>
            <a:pathLst>
              <a:path w="4805" h="502" extrusionOk="0">
                <a:moveTo>
                  <a:pt x="401" y="1"/>
                </a:moveTo>
                <a:cubicBezTo>
                  <a:pt x="168" y="1"/>
                  <a:pt x="1" y="201"/>
                  <a:pt x="1" y="434"/>
                </a:cubicBezTo>
                <a:lnTo>
                  <a:pt x="1" y="501"/>
                </a:lnTo>
                <a:cubicBezTo>
                  <a:pt x="1" y="268"/>
                  <a:pt x="168" y="101"/>
                  <a:pt x="401" y="101"/>
                </a:cubicBezTo>
                <a:lnTo>
                  <a:pt x="4404" y="101"/>
                </a:lnTo>
                <a:cubicBezTo>
                  <a:pt x="4637" y="101"/>
                  <a:pt x="4804" y="268"/>
                  <a:pt x="4804" y="501"/>
                </a:cubicBezTo>
                <a:lnTo>
                  <a:pt x="4804" y="434"/>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7"/>
          <p:cNvSpPr/>
          <p:nvPr/>
        </p:nvSpPr>
        <p:spPr>
          <a:xfrm>
            <a:off x="6288337" y="3061064"/>
            <a:ext cx="126826" cy="13162"/>
          </a:xfrm>
          <a:custGeom>
            <a:avLst/>
            <a:gdLst/>
            <a:ahLst/>
            <a:cxnLst/>
            <a:rect l="l" t="t" r="r" b="b"/>
            <a:pathLst>
              <a:path w="4837" h="502" extrusionOk="0">
                <a:moveTo>
                  <a:pt x="400" y="1"/>
                </a:moveTo>
                <a:cubicBezTo>
                  <a:pt x="167" y="1"/>
                  <a:pt x="0" y="201"/>
                  <a:pt x="0" y="435"/>
                </a:cubicBezTo>
                <a:lnTo>
                  <a:pt x="0" y="501"/>
                </a:lnTo>
                <a:cubicBezTo>
                  <a:pt x="0" y="268"/>
                  <a:pt x="167" y="101"/>
                  <a:pt x="400" y="101"/>
                </a:cubicBezTo>
                <a:lnTo>
                  <a:pt x="4403" y="101"/>
                </a:lnTo>
                <a:cubicBezTo>
                  <a:pt x="4637" y="101"/>
                  <a:pt x="4837" y="268"/>
                  <a:pt x="4837" y="501"/>
                </a:cubicBezTo>
                <a:lnTo>
                  <a:pt x="4837" y="435"/>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6116020" y="3204513"/>
            <a:ext cx="299144" cy="13136"/>
          </a:xfrm>
          <a:custGeom>
            <a:avLst/>
            <a:gdLst/>
            <a:ahLst/>
            <a:cxnLst/>
            <a:rect l="l" t="t" r="r" b="b"/>
            <a:pathLst>
              <a:path w="11409" h="501" extrusionOk="0">
                <a:moveTo>
                  <a:pt x="434" y="1"/>
                </a:moveTo>
                <a:cubicBezTo>
                  <a:pt x="201" y="1"/>
                  <a:pt x="1" y="167"/>
                  <a:pt x="1" y="401"/>
                </a:cubicBezTo>
                <a:lnTo>
                  <a:pt x="1" y="501"/>
                </a:lnTo>
                <a:cubicBezTo>
                  <a:pt x="1" y="267"/>
                  <a:pt x="201" y="67"/>
                  <a:pt x="434" y="67"/>
                </a:cubicBezTo>
                <a:lnTo>
                  <a:pt x="10975" y="67"/>
                </a:lnTo>
                <a:cubicBezTo>
                  <a:pt x="11209" y="67"/>
                  <a:pt x="11409" y="267"/>
                  <a:pt x="11409" y="501"/>
                </a:cubicBezTo>
                <a:lnTo>
                  <a:pt x="11409" y="401"/>
                </a:lnTo>
                <a:cubicBezTo>
                  <a:pt x="11409"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6288337" y="3671568"/>
            <a:ext cx="126826" cy="13136"/>
          </a:xfrm>
          <a:custGeom>
            <a:avLst/>
            <a:gdLst/>
            <a:ahLst/>
            <a:cxnLst/>
            <a:rect l="l" t="t" r="r" b="b"/>
            <a:pathLst>
              <a:path w="4837" h="501" extrusionOk="0">
                <a:moveTo>
                  <a:pt x="400" y="0"/>
                </a:moveTo>
                <a:cubicBezTo>
                  <a:pt x="167" y="0"/>
                  <a:pt x="0" y="167"/>
                  <a:pt x="0" y="401"/>
                </a:cubicBezTo>
                <a:lnTo>
                  <a:pt x="0" y="501"/>
                </a:lnTo>
                <a:cubicBezTo>
                  <a:pt x="0" y="267"/>
                  <a:pt x="167" y="67"/>
                  <a:pt x="400" y="67"/>
                </a:cubicBezTo>
                <a:lnTo>
                  <a:pt x="4403" y="67"/>
                </a:lnTo>
                <a:cubicBezTo>
                  <a:pt x="4637" y="67"/>
                  <a:pt x="4837" y="267"/>
                  <a:pt x="4837" y="501"/>
                </a:cubicBezTo>
                <a:lnTo>
                  <a:pt x="4837" y="401"/>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7"/>
          <p:cNvSpPr/>
          <p:nvPr/>
        </p:nvSpPr>
        <p:spPr>
          <a:xfrm>
            <a:off x="6288337" y="3515875"/>
            <a:ext cx="126826" cy="13162"/>
          </a:xfrm>
          <a:custGeom>
            <a:avLst/>
            <a:gdLst/>
            <a:ahLst/>
            <a:cxnLst/>
            <a:rect l="l" t="t" r="r" b="b"/>
            <a:pathLst>
              <a:path w="4837" h="502" extrusionOk="0">
                <a:moveTo>
                  <a:pt x="400" y="1"/>
                </a:moveTo>
                <a:cubicBezTo>
                  <a:pt x="167" y="1"/>
                  <a:pt x="0" y="168"/>
                  <a:pt x="0" y="401"/>
                </a:cubicBezTo>
                <a:lnTo>
                  <a:pt x="0" y="501"/>
                </a:lnTo>
                <a:cubicBezTo>
                  <a:pt x="0" y="268"/>
                  <a:pt x="167" y="67"/>
                  <a:pt x="400" y="67"/>
                </a:cubicBezTo>
                <a:lnTo>
                  <a:pt x="4403" y="67"/>
                </a:lnTo>
                <a:cubicBezTo>
                  <a:pt x="4637" y="67"/>
                  <a:pt x="4837" y="268"/>
                  <a:pt x="4837" y="501"/>
                </a:cubicBezTo>
                <a:lnTo>
                  <a:pt x="4837" y="401"/>
                </a:lnTo>
                <a:cubicBezTo>
                  <a:pt x="4837" y="168"/>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7"/>
          <p:cNvSpPr/>
          <p:nvPr/>
        </p:nvSpPr>
        <p:spPr>
          <a:xfrm>
            <a:off x="6288337" y="2967485"/>
            <a:ext cx="126826" cy="13162"/>
          </a:xfrm>
          <a:custGeom>
            <a:avLst/>
            <a:gdLst/>
            <a:ahLst/>
            <a:cxnLst/>
            <a:rect l="l" t="t" r="r" b="b"/>
            <a:pathLst>
              <a:path w="4837" h="502" extrusionOk="0">
                <a:moveTo>
                  <a:pt x="400" y="1"/>
                </a:moveTo>
                <a:cubicBezTo>
                  <a:pt x="167" y="1"/>
                  <a:pt x="0" y="201"/>
                  <a:pt x="0" y="434"/>
                </a:cubicBezTo>
                <a:lnTo>
                  <a:pt x="0" y="501"/>
                </a:lnTo>
                <a:cubicBezTo>
                  <a:pt x="0" y="268"/>
                  <a:pt x="167" y="101"/>
                  <a:pt x="400" y="101"/>
                </a:cubicBezTo>
                <a:lnTo>
                  <a:pt x="4403" y="101"/>
                </a:lnTo>
                <a:cubicBezTo>
                  <a:pt x="4637" y="101"/>
                  <a:pt x="4837" y="268"/>
                  <a:pt x="4837" y="501"/>
                </a:cubicBezTo>
                <a:lnTo>
                  <a:pt x="4837" y="434"/>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7147196" y="2967485"/>
            <a:ext cx="126852" cy="13162"/>
          </a:xfrm>
          <a:custGeom>
            <a:avLst/>
            <a:gdLst/>
            <a:ahLst/>
            <a:cxnLst/>
            <a:rect l="l" t="t" r="r" b="b"/>
            <a:pathLst>
              <a:path w="4838" h="502" extrusionOk="0">
                <a:moveTo>
                  <a:pt x="434" y="1"/>
                </a:moveTo>
                <a:cubicBezTo>
                  <a:pt x="201" y="1"/>
                  <a:pt x="1" y="201"/>
                  <a:pt x="1" y="434"/>
                </a:cubicBezTo>
                <a:lnTo>
                  <a:pt x="1" y="501"/>
                </a:lnTo>
                <a:cubicBezTo>
                  <a:pt x="34"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7147196" y="3061064"/>
            <a:ext cx="126852" cy="13162"/>
          </a:xfrm>
          <a:custGeom>
            <a:avLst/>
            <a:gdLst/>
            <a:ahLst/>
            <a:cxnLst/>
            <a:rect l="l" t="t" r="r" b="b"/>
            <a:pathLst>
              <a:path w="4838" h="502" extrusionOk="0">
                <a:moveTo>
                  <a:pt x="434" y="1"/>
                </a:moveTo>
                <a:cubicBezTo>
                  <a:pt x="201" y="1"/>
                  <a:pt x="1" y="201"/>
                  <a:pt x="1" y="435"/>
                </a:cubicBezTo>
                <a:lnTo>
                  <a:pt x="1" y="501"/>
                </a:lnTo>
                <a:cubicBezTo>
                  <a:pt x="34" y="268"/>
                  <a:pt x="201" y="101"/>
                  <a:pt x="434" y="101"/>
                </a:cubicBezTo>
                <a:lnTo>
                  <a:pt x="4437" y="101"/>
                </a:lnTo>
                <a:cubicBezTo>
                  <a:pt x="4671" y="101"/>
                  <a:pt x="4838" y="268"/>
                  <a:pt x="4838" y="501"/>
                </a:cubicBezTo>
                <a:lnTo>
                  <a:pt x="4838" y="435"/>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7147196" y="3204513"/>
            <a:ext cx="126852" cy="13136"/>
          </a:xfrm>
          <a:custGeom>
            <a:avLst/>
            <a:gdLst/>
            <a:ahLst/>
            <a:cxnLst/>
            <a:rect l="l" t="t" r="r" b="b"/>
            <a:pathLst>
              <a:path w="4838" h="501" extrusionOk="0">
                <a:moveTo>
                  <a:pt x="434" y="1"/>
                </a:moveTo>
                <a:cubicBezTo>
                  <a:pt x="201" y="1"/>
                  <a:pt x="1" y="201"/>
                  <a:pt x="1" y="401"/>
                </a:cubicBezTo>
                <a:lnTo>
                  <a:pt x="1" y="501"/>
                </a:lnTo>
                <a:cubicBezTo>
                  <a:pt x="34" y="267"/>
                  <a:pt x="201" y="67"/>
                  <a:pt x="434" y="67"/>
                </a:cubicBezTo>
                <a:lnTo>
                  <a:pt x="4437" y="67"/>
                </a:lnTo>
                <a:cubicBezTo>
                  <a:pt x="4671" y="67"/>
                  <a:pt x="4838" y="267"/>
                  <a:pt x="4838" y="501"/>
                </a:cubicBezTo>
                <a:lnTo>
                  <a:pt x="4838" y="401"/>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6975771"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04" y="101"/>
                </a:lnTo>
                <a:cubicBezTo>
                  <a:pt x="4637" y="101"/>
                  <a:pt x="4838" y="268"/>
                  <a:pt x="4838" y="501"/>
                </a:cubicBezTo>
                <a:lnTo>
                  <a:pt x="4838" y="435"/>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6975771" y="3204513"/>
            <a:ext cx="126852" cy="13136"/>
          </a:xfrm>
          <a:custGeom>
            <a:avLst/>
            <a:gdLst/>
            <a:ahLst/>
            <a:cxnLst/>
            <a:rect l="l" t="t" r="r" b="b"/>
            <a:pathLst>
              <a:path w="4838" h="501" extrusionOk="0">
                <a:moveTo>
                  <a:pt x="434" y="1"/>
                </a:moveTo>
                <a:cubicBezTo>
                  <a:pt x="201" y="1"/>
                  <a:pt x="1" y="201"/>
                  <a:pt x="1" y="401"/>
                </a:cubicBezTo>
                <a:lnTo>
                  <a:pt x="1" y="501"/>
                </a:lnTo>
                <a:cubicBezTo>
                  <a:pt x="1" y="267"/>
                  <a:pt x="201" y="67"/>
                  <a:pt x="434" y="67"/>
                </a:cubicBezTo>
                <a:lnTo>
                  <a:pt x="4404" y="67"/>
                </a:lnTo>
                <a:cubicBezTo>
                  <a:pt x="4637" y="67"/>
                  <a:pt x="4838" y="267"/>
                  <a:pt x="4838" y="501"/>
                </a:cubicBezTo>
                <a:lnTo>
                  <a:pt x="4838" y="401"/>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7"/>
          <p:cNvSpPr/>
          <p:nvPr/>
        </p:nvSpPr>
        <p:spPr>
          <a:xfrm>
            <a:off x="6975771" y="3360207"/>
            <a:ext cx="126852" cy="12271"/>
          </a:xfrm>
          <a:custGeom>
            <a:avLst/>
            <a:gdLst/>
            <a:ahLst/>
            <a:cxnLst/>
            <a:rect l="l" t="t" r="r" b="b"/>
            <a:pathLst>
              <a:path w="4838" h="468" extrusionOk="0">
                <a:moveTo>
                  <a:pt x="434" y="0"/>
                </a:moveTo>
                <a:cubicBezTo>
                  <a:pt x="201" y="0"/>
                  <a:pt x="1" y="167"/>
                  <a:pt x="1" y="400"/>
                </a:cubicBezTo>
                <a:lnTo>
                  <a:pt x="1" y="467"/>
                </a:lnTo>
                <a:cubicBezTo>
                  <a:pt x="1" y="267"/>
                  <a:pt x="201" y="67"/>
                  <a:pt x="434" y="67"/>
                </a:cubicBezTo>
                <a:lnTo>
                  <a:pt x="4404" y="67"/>
                </a:lnTo>
                <a:cubicBezTo>
                  <a:pt x="4637" y="67"/>
                  <a:pt x="4838" y="267"/>
                  <a:pt x="4838" y="467"/>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7"/>
          <p:cNvSpPr/>
          <p:nvPr/>
        </p:nvSpPr>
        <p:spPr>
          <a:xfrm>
            <a:off x="7147196" y="3360207"/>
            <a:ext cx="126852" cy="12271"/>
          </a:xfrm>
          <a:custGeom>
            <a:avLst/>
            <a:gdLst/>
            <a:ahLst/>
            <a:cxnLst/>
            <a:rect l="l" t="t" r="r" b="b"/>
            <a:pathLst>
              <a:path w="4838" h="468" extrusionOk="0">
                <a:moveTo>
                  <a:pt x="434" y="0"/>
                </a:moveTo>
                <a:cubicBezTo>
                  <a:pt x="201" y="0"/>
                  <a:pt x="1" y="167"/>
                  <a:pt x="1" y="400"/>
                </a:cubicBezTo>
                <a:lnTo>
                  <a:pt x="1" y="467"/>
                </a:lnTo>
                <a:cubicBezTo>
                  <a:pt x="34" y="267"/>
                  <a:pt x="201" y="67"/>
                  <a:pt x="434" y="67"/>
                </a:cubicBezTo>
                <a:lnTo>
                  <a:pt x="4437" y="67"/>
                </a:lnTo>
                <a:cubicBezTo>
                  <a:pt x="4671" y="67"/>
                  <a:pt x="4838" y="267"/>
                  <a:pt x="4838" y="467"/>
                </a:cubicBezTo>
                <a:lnTo>
                  <a:pt x="4838" y="400"/>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6975771"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6975771"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7147196" y="3515875"/>
            <a:ext cx="126852" cy="13162"/>
          </a:xfrm>
          <a:custGeom>
            <a:avLst/>
            <a:gdLst/>
            <a:ahLst/>
            <a:cxnLst/>
            <a:rect l="l" t="t" r="r" b="b"/>
            <a:pathLst>
              <a:path w="4838" h="502" extrusionOk="0">
                <a:moveTo>
                  <a:pt x="434" y="1"/>
                </a:moveTo>
                <a:cubicBezTo>
                  <a:pt x="201" y="1"/>
                  <a:pt x="1" y="168"/>
                  <a:pt x="1" y="401"/>
                </a:cubicBezTo>
                <a:lnTo>
                  <a:pt x="1" y="501"/>
                </a:lnTo>
                <a:cubicBezTo>
                  <a:pt x="34"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a:off x="6804345" y="3671568"/>
            <a:ext cx="814315" cy="13136"/>
          </a:xfrm>
          <a:custGeom>
            <a:avLst/>
            <a:gdLst/>
            <a:ahLst/>
            <a:cxnLst/>
            <a:rect l="l" t="t" r="r" b="b"/>
            <a:pathLst>
              <a:path w="31057" h="501" extrusionOk="0">
                <a:moveTo>
                  <a:pt x="401" y="0"/>
                </a:moveTo>
                <a:cubicBezTo>
                  <a:pt x="168" y="0"/>
                  <a:pt x="1" y="167"/>
                  <a:pt x="1" y="401"/>
                </a:cubicBezTo>
                <a:lnTo>
                  <a:pt x="1" y="501"/>
                </a:lnTo>
                <a:cubicBezTo>
                  <a:pt x="1" y="267"/>
                  <a:pt x="168" y="67"/>
                  <a:pt x="401" y="67"/>
                </a:cubicBezTo>
                <a:lnTo>
                  <a:pt x="30623" y="67"/>
                </a:lnTo>
                <a:cubicBezTo>
                  <a:pt x="30856" y="67"/>
                  <a:pt x="31056" y="267"/>
                  <a:pt x="31056" y="501"/>
                </a:cubicBezTo>
                <a:lnTo>
                  <a:pt x="31056" y="401"/>
                </a:lnTo>
                <a:cubicBezTo>
                  <a:pt x="31056" y="167"/>
                  <a:pt x="30856" y="0"/>
                  <a:pt x="3062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7"/>
          <p:cNvSpPr/>
          <p:nvPr/>
        </p:nvSpPr>
        <p:spPr>
          <a:xfrm>
            <a:off x="6632054" y="3515875"/>
            <a:ext cx="126852" cy="13162"/>
          </a:xfrm>
          <a:custGeom>
            <a:avLst/>
            <a:gdLst/>
            <a:ahLst/>
            <a:cxnLst/>
            <a:rect l="l" t="t" r="r" b="b"/>
            <a:pathLst>
              <a:path w="4838" h="502" extrusionOk="0">
                <a:moveTo>
                  <a:pt x="401" y="1"/>
                </a:moveTo>
                <a:cubicBezTo>
                  <a:pt x="201" y="1"/>
                  <a:pt x="0" y="168"/>
                  <a:pt x="0" y="401"/>
                </a:cubicBezTo>
                <a:lnTo>
                  <a:pt x="0" y="501"/>
                </a:lnTo>
                <a:cubicBezTo>
                  <a:pt x="0" y="268"/>
                  <a:pt x="201"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7"/>
          <p:cNvSpPr/>
          <p:nvPr/>
        </p:nvSpPr>
        <p:spPr>
          <a:xfrm>
            <a:off x="6459763"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70" y="101"/>
                  <a:pt x="4837" y="268"/>
                  <a:pt x="4837" y="501"/>
                </a:cubicBezTo>
                <a:lnTo>
                  <a:pt x="4837" y="434"/>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7"/>
          <p:cNvSpPr/>
          <p:nvPr/>
        </p:nvSpPr>
        <p:spPr>
          <a:xfrm>
            <a:off x="6632054" y="3671568"/>
            <a:ext cx="126852" cy="13136"/>
          </a:xfrm>
          <a:custGeom>
            <a:avLst/>
            <a:gdLst/>
            <a:ahLst/>
            <a:cxnLst/>
            <a:rect l="l" t="t" r="r" b="b"/>
            <a:pathLst>
              <a:path w="4838" h="501" extrusionOk="0">
                <a:moveTo>
                  <a:pt x="401" y="0"/>
                </a:moveTo>
                <a:cubicBezTo>
                  <a:pt x="201" y="0"/>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7"/>
          <p:cNvSpPr/>
          <p:nvPr/>
        </p:nvSpPr>
        <p:spPr>
          <a:xfrm>
            <a:off x="6459763" y="3671568"/>
            <a:ext cx="126826" cy="13136"/>
          </a:xfrm>
          <a:custGeom>
            <a:avLst/>
            <a:gdLst/>
            <a:ahLst/>
            <a:cxnLst/>
            <a:rect l="l" t="t" r="r" b="b"/>
            <a:pathLst>
              <a:path w="4837" h="501" extrusionOk="0">
                <a:moveTo>
                  <a:pt x="434" y="0"/>
                </a:moveTo>
                <a:cubicBezTo>
                  <a:pt x="200" y="0"/>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7"/>
          <p:cNvSpPr/>
          <p:nvPr/>
        </p:nvSpPr>
        <p:spPr>
          <a:xfrm>
            <a:off x="6459763"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70" y="101"/>
                  <a:pt x="4837" y="268"/>
                  <a:pt x="4837" y="501"/>
                </a:cubicBezTo>
                <a:lnTo>
                  <a:pt x="4837" y="435"/>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7"/>
          <p:cNvSpPr/>
          <p:nvPr/>
        </p:nvSpPr>
        <p:spPr>
          <a:xfrm>
            <a:off x="6459763"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70" y="67"/>
                  <a:pt x="4837" y="268"/>
                  <a:pt x="4837" y="501"/>
                </a:cubicBezTo>
                <a:lnTo>
                  <a:pt x="4837" y="401"/>
                </a:lnTo>
                <a:cubicBezTo>
                  <a:pt x="4837" y="168"/>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7"/>
          <p:cNvSpPr/>
          <p:nvPr/>
        </p:nvSpPr>
        <p:spPr>
          <a:xfrm>
            <a:off x="6459763" y="3204513"/>
            <a:ext cx="126826" cy="13136"/>
          </a:xfrm>
          <a:custGeom>
            <a:avLst/>
            <a:gdLst/>
            <a:ahLst/>
            <a:cxnLst/>
            <a:rect l="l" t="t" r="r" b="b"/>
            <a:pathLst>
              <a:path w="4837" h="501" extrusionOk="0">
                <a:moveTo>
                  <a:pt x="434" y="1"/>
                </a:moveTo>
                <a:cubicBezTo>
                  <a:pt x="200" y="1"/>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7"/>
          <p:cNvSpPr/>
          <p:nvPr/>
        </p:nvSpPr>
        <p:spPr>
          <a:xfrm>
            <a:off x="6459763" y="3360207"/>
            <a:ext cx="126826" cy="13136"/>
          </a:xfrm>
          <a:custGeom>
            <a:avLst/>
            <a:gdLst/>
            <a:ahLst/>
            <a:cxnLst/>
            <a:rect l="l" t="t" r="r" b="b"/>
            <a:pathLst>
              <a:path w="4837" h="501" extrusionOk="0">
                <a:moveTo>
                  <a:pt x="434" y="0"/>
                </a:moveTo>
                <a:cubicBezTo>
                  <a:pt x="200" y="0"/>
                  <a:pt x="0" y="167"/>
                  <a:pt x="0" y="400"/>
                </a:cubicBezTo>
                <a:lnTo>
                  <a:pt x="0" y="500"/>
                </a:lnTo>
                <a:cubicBezTo>
                  <a:pt x="0" y="267"/>
                  <a:pt x="200" y="67"/>
                  <a:pt x="434" y="67"/>
                </a:cubicBezTo>
                <a:lnTo>
                  <a:pt x="4437" y="67"/>
                </a:lnTo>
                <a:cubicBezTo>
                  <a:pt x="4670" y="67"/>
                  <a:pt x="4837" y="267"/>
                  <a:pt x="4837" y="500"/>
                </a:cubicBezTo>
                <a:lnTo>
                  <a:pt x="4837" y="400"/>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7"/>
          <p:cNvSpPr/>
          <p:nvPr/>
        </p:nvSpPr>
        <p:spPr>
          <a:xfrm>
            <a:off x="6632054" y="2967485"/>
            <a:ext cx="126852" cy="13162"/>
          </a:xfrm>
          <a:custGeom>
            <a:avLst/>
            <a:gdLst/>
            <a:ahLst/>
            <a:cxnLst/>
            <a:rect l="l" t="t" r="r" b="b"/>
            <a:pathLst>
              <a:path w="4838" h="502" extrusionOk="0">
                <a:moveTo>
                  <a:pt x="401" y="1"/>
                </a:moveTo>
                <a:cubicBezTo>
                  <a:pt x="201" y="1"/>
                  <a:pt x="0" y="201"/>
                  <a:pt x="0" y="434"/>
                </a:cubicBezTo>
                <a:lnTo>
                  <a:pt x="0" y="501"/>
                </a:lnTo>
                <a:cubicBezTo>
                  <a:pt x="0" y="268"/>
                  <a:pt x="201"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7"/>
          <p:cNvSpPr/>
          <p:nvPr/>
        </p:nvSpPr>
        <p:spPr>
          <a:xfrm>
            <a:off x="6632054" y="3204513"/>
            <a:ext cx="126852" cy="13136"/>
          </a:xfrm>
          <a:custGeom>
            <a:avLst/>
            <a:gdLst/>
            <a:ahLst/>
            <a:cxnLst/>
            <a:rect l="l" t="t" r="r" b="b"/>
            <a:pathLst>
              <a:path w="4838" h="501" extrusionOk="0">
                <a:moveTo>
                  <a:pt x="401" y="1"/>
                </a:moveTo>
                <a:cubicBezTo>
                  <a:pt x="201" y="1"/>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7"/>
          <p:cNvSpPr/>
          <p:nvPr/>
        </p:nvSpPr>
        <p:spPr>
          <a:xfrm>
            <a:off x="6632054" y="3061064"/>
            <a:ext cx="126852" cy="13162"/>
          </a:xfrm>
          <a:custGeom>
            <a:avLst/>
            <a:gdLst/>
            <a:ahLst/>
            <a:cxnLst/>
            <a:rect l="l" t="t" r="r" b="b"/>
            <a:pathLst>
              <a:path w="4838" h="502" extrusionOk="0">
                <a:moveTo>
                  <a:pt x="401" y="1"/>
                </a:moveTo>
                <a:cubicBezTo>
                  <a:pt x="201" y="1"/>
                  <a:pt x="0" y="201"/>
                  <a:pt x="0" y="435"/>
                </a:cubicBezTo>
                <a:lnTo>
                  <a:pt x="0" y="501"/>
                </a:lnTo>
                <a:cubicBezTo>
                  <a:pt x="0" y="268"/>
                  <a:pt x="201"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7"/>
          <p:cNvSpPr/>
          <p:nvPr/>
        </p:nvSpPr>
        <p:spPr>
          <a:xfrm>
            <a:off x="6632054" y="3360207"/>
            <a:ext cx="126852" cy="13136"/>
          </a:xfrm>
          <a:custGeom>
            <a:avLst/>
            <a:gdLst/>
            <a:ahLst/>
            <a:cxnLst/>
            <a:rect l="l" t="t" r="r" b="b"/>
            <a:pathLst>
              <a:path w="4838" h="501" extrusionOk="0">
                <a:moveTo>
                  <a:pt x="401" y="0"/>
                </a:moveTo>
                <a:cubicBezTo>
                  <a:pt x="201" y="0"/>
                  <a:pt x="0" y="167"/>
                  <a:pt x="0" y="400"/>
                </a:cubicBezTo>
                <a:lnTo>
                  <a:pt x="0" y="500"/>
                </a:lnTo>
                <a:cubicBezTo>
                  <a:pt x="0" y="267"/>
                  <a:pt x="201"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a:off x="6792100" y="3891973"/>
            <a:ext cx="649889" cy="380478"/>
          </a:xfrm>
          <a:custGeom>
            <a:avLst/>
            <a:gdLst/>
            <a:ahLst/>
            <a:cxnLst/>
            <a:rect l="l" t="t" r="r" b="b"/>
            <a:pathLst>
              <a:path w="24786" h="14511" extrusionOk="0">
                <a:moveTo>
                  <a:pt x="2002" y="0"/>
                </a:moveTo>
                <a:cubicBezTo>
                  <a:pt x="901" y="0"/>
                  <a:pt x="1" y="901"/>
                  <a:pt x="1" y="2002"/>
                </a:cubicBezTo>
                <a:lnTo>
                  <a:pt x="1" y="12509"/>
                </a:lnTo>
                <a:cubicBezTo>
                  <a:pt x="1" y="13610"/>
                  <a:pt x="901" y="14511"/>
                  <a:pt x="2002" y="14511"/>
                </a:cubicBezTo>
                <a:lnTo>
                  <a:pt x="22784" y="14511"/>
                </a:lnTo>
                <a:cubicBezTo>
                  <a:pt x="23884" y="14511"/>
                  <a:pt x="24785" y="13610"/>
                  <a:pt x="24785" y="12509"/>
                </a:cubicBezTo>
                <a:lnTo>
                  <a:pt x="24785" y="2002"/>
                </a:lnTo>
                <a:cubicBezTo>
                  <a:pt x="24785" y="901"/>
                  <a:pt x="23884" y="0"/>
                  <a:pt x="22784" y="0"/>
                </a:cubicBezTo>
                <a:close/>
              </a:path>
            </a:pathLst>
          </a:custGeom>
          <a:solidFill>
            <a:srgbClr val="C1B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a:off x="6116020" y="2967485"/>
            <a:ext cx="2017786" cy="822181"/>
          </a:xfrm>
          <a:custGeom>
            <a:avLst/>
            <a:gdLst/>
            <a:ahLst/>
            <a:cxnLst/>
            <a:rect l="l" t="t" r="r" b="b"/>
            <a:pathLst>
              <a:path w="76956" h="31357" extrusionOk="0">
                <a:moveTo>
                  <a:pt x="434" y="1"/>
                </a:moveTo>
                <a:cubicBezTo>
                  <a:pt x="201" y="1"/>
                  <a:pt x="1" y="201"/>
                  <a:pt x="1" y="434"/>
                </a:cubicBezTo>
                <a:lnTo>
                  <a:pt x="1" y="2369"/>
                </a:lnTo>
                <a:cubicBezTo>
                  <a:pt x="1" y="2603"/>
                  <a:pt x="201" y="2769"/>
                  <a:pt x="434" y="2769"/>
                </a:cubicBezTo>
                <a:lnTo>
                  <a:pt x="4437" y="2769"/>
                </a:lnTo>
                <a:cubicBezTo>
                  <a:pt x="4671" y="2769"/>
                  <a:pt x="4837" y="2603"/>
                  <a:pt x="4837" y="2369"/>
                </a:cubicBezTo>
                <a:lnTo>
                  <a:pt x="4837" y="434"/>
                </a:lnTo>
                <a:cubicBezTo>
                  <a:pt x="4837" y="201"/>
                  <a:pt x="4671" y="1"/>
                  <a:pt x="4437" y="1"/>
                </a:cubicBezTo>
                <a:close/>
                <a:moveTo>
                  <a:pt x="6972" y="1"/>
                </a:moveTo>
                <a:cubicBezTo>
                  <a:pt x="6739" y="1"/>
                  <a:pt x="6572" y="201"/>
                  <a:pt x="6572" y="434"/>
                </a:cubicBezTo>
                <a:lnTo>
                  <a:pt x="6572" y="2369"/>
                </a:lnTo>
                <a:cubicBezTo>
                  <a:pt x="6572" y="2603"/>
                  <a:pt x="6739" y="2769"/>
                  <a:pt x="6972" y="2769"/>
                </a:cubicBezTo>
                <a:lnTo>
                  <a:pt x="10975" y="2769"/>
                </a:lnTo>
                <a:cubicBezTo>
                  <a:pt x="11209" y="2769"/>
                  <a:pt x="11409" y="2603"/>
                  <a:pt x="11409" y="2369"/>
                </a:cubicBezTo>
                <a:lnTo>
                  <a:pt x="11409" y="434"/>
                </a:lnTo>
                <a:cubicBezTo>
                  <a:pt x="11409" y="201"/>
                  <a:pt x="11209" y="1"/>
                  <a:pt x="10975" y="1"/>
                </a:cubicBezTo>
                <a:close/>
                <a:moveTo>
                  <a:pt x="13544" y="1"/>
                </a:moveTo>
                <a:cubicBezTo>
                  <a:pt x="13310" y="1"/>
                  <a:pt x="13110" y="201"/>
                  <a:pt x="13110" y="434"/>
                </a:cubicBezTo>
                <a:lnTo>
                  <a:pt x="13110" y="2369"/>
                </a:lnTo>
                <a:cubicBezTo>
                  <a:pt x="13110" y="2603"/>
                  <a:pt x="13310" y="2769"/>
                  <a:pt x="13544" y="2769"/>
                </a:cubicBezTo>
                <a:lnTo>
                  <a:pt x="17547" y="2769"/>
                </a:lnTo>
                <a:cubicBezTo>
                  <a:pt x="17780" y="2769"/>
                  <a:pt x="17947" y="2603"/>
                  <a:pt x="17947" y="2369"/>
                </a:cubicBezTo>
                <a:lnTo>
                  <a:pt x="17947" y="434"/>
                </a:lnTo>
                <a:cubicBezTo>
                  <a:pt x="17947" y="201"/>
                  <a:pt x="17780" y="1"/>
                  <a:pt x="17547" y="1"/>
                </a:cubicBezTo>
                <a:close/>
                <a:moveTo>
                  <a:pt x="20082" y="1"/>
                </a:moveTo>
                <a:cubicBezTo>
                  <a:pt x="19882" y="1"/>
                  <a:pt x="19681" y="201"/>
                  <a:pt x="19681" y="434"/>
                </a:cubicBezTo>
                <a:lnTo>
                  <a:pt x="19681" y="2369"/>
                </a:lnTo>
                <a:cubicBezTo>
                  <a:pt x="19681" y="2603"/>
                  <a:pt x="19882" y="2769"/>
                  <a:pt x="20082" y="2769"/>
                </a:cubicBezTo>
                <a:lnTo>
                  <a:pt x="24085" y="2769"/>
                </a:lnTo>
                <a:cubicBezTo>
                  <a:pt x="24318" y="2769"/>
                  <a:pt x="24518" y="2603"/>
                  <a:pt x="24518" y="2369"/>
                </a:cubicBezTo>
                <a:lnTo>
                  <a:pt x="24518" y="434"/>
                </a:lnTo>
                <a:cubicBezTo>
                  <a:pt x="24518" y="201"/>
                  <a:pt x="24318" y="1"/>
                  <a:pt x="24085" y="1"/>
                </a:cubicBezTo>
                <a:close/>
                <a:moveTo>
                  <a:pt x="26653" y="1"/>
                </a:moveTo>
                <a:cubicBezTo>
                  <a:pt x="26420" y="1"/>
                  <a:pt x="26253" y="201"/>
                  <a:pt x="26253" y="434"/>
                </a:cubicBezTo>
                <a:lnTo>
                  <a:pt x="26253" y="2369"/>
                </a:lnTo>
                <a:cubicBezTo>
                  <a:pt x="26253" y="2603"/>
                  <a:pt x="26420" y="2769"/>
                  <a:pt x="26653" y="2769"/>
                </a:cubicBezTo>
                <a:lnTo>
                  <a:pt x="30656" y="2769"/>
                </a:lnTo>
                <a:cubicBezTo>
                  <a:pt x="30889" y="2769"/>
                  <a:pt x="31056" y="2603"/>
                  <a:pt x="31056" y="2369"/>
                </a:cubicBezTo>
                <a:lnTo>
                  <a:pt x="31056" y="434"/>
                </a:lnTo>
                <a:cubicBezTo>
                  <a:pt x="31056" y="201"/>
                  <a:pt x="30889" y="1"/>
                  <a:pt x="30656" y="1"/>
                </a:cubicBezTo>
                <a:close/>
                <a:moveTo>
                  <a:pt x="33224" y="1"/>
                </a:moveTo>
                <a:cubicBezTo>
                  <a:pt x="32991" y="1"/>
                  <a:pt x="32791" y="201"/>
                  <a:pt x="32791" y="434"/>
                </a:cubicBezTo>
                <a:lnTo>
                  <a:pt x="32791" y="2369"/>
                </a:lnTo>
                <a:cubicBezTo>
                  <a:pt x="32791" y="2603"/>
                  <a:pt x="32991" y="2769"/>
                  <a:pt x="33224" y="2769"/>
                </a:cubicBezTo>
                <a:lnTo>
                  <a:pt x="37194" y="2769"/>
                </a:lnTo>
                <a:cubicBezTo>
                  <a:pt x="37427" y="2769"/>
                  <a:pt x="37628" y="2603"/>
                  <a:pt x="37628" y="2369"/>
                </a:cubicBezTo>
                <a:lnTo>
                  <a:pt x="37628" y="434"/>
                </a:lnTo>
                <a:cubicBezTo>
                  <a:pt x="37628" y="201"/>
                  <a:pt x="37427" y="1"/>
                  <a:pt x="37194" y="1"/>
                </a:cubicBezTo>
                <a:close/>
                <a:moveTo>
                  <a:pt x="39762" y="1"/>
                </a:moveTo>
                <a:cubicBezTo>
                  <a:pt x="39529" y="1"/>
                  <a:pt x="39329" y="201"/>
                  <a:pt x="39329" y="434"/>
                </a:cubicBezTo>
                <a:lnTo>
                  <a:pt x="39329" y="2369"/>
                </a:lnTo>
                <a:cubicBezTo>
                  <a:pt x="39362" y="2603"/>
                  <a:pt x="39529" y="2769"/>
                  <a:pt x="39762" y="2769"/>
                </a:cubicBezTo>
                <a:lnTo>
                  <a:pt x="43765" y="2769"/>
                </a:lnTo>
                <a:cubicBezTo>
                  <a:pt x="43999" y="2769"/>
                  <a:pt x="44166" y="2603"/>
                  <a:pt x="44166" y="2369"/>
                </a:cubicBezTo>
                <a:lnTo>
                  <a:pt x="44166" y="434"/>
                </a:lnTo>
                <a:cubicBezTo>
                  <a:pt x="44166" y="201"/>
                  <a:pt x="43999" y="1"/>
                  <a:pt x="43765" y="1"/>
                </a:cubicBezTo>
                <a:close/>
                <a:moveTo>
                  <a:pt x="46334" y="1"/>
                </a:moveTo>
                <a:cubicBezTo>
                  <a:pt x="46100" y="1"/>
                  <a:pt x="45900" y="201"/>
                  <a:pt x="45900" y="434"/>
                </a:cubicBezTo>
                <a:lnTo>
                  <a:pt x="45900" y="2369"/>
                </a:lnTo>
                <a:cubicBezTo>
                  <a:pt x="45900" y="2603"/>
                  <a:pt x="46100" y="2769"/>
                  <a:pt x="46334" y="2769"/>
                </a:cubicBezTo>
                <a:lnTo>
                  <a:pt x="50337" y="2769"/>
                </a:lnTo>
                <a:cubicBezTo>
                  <a:pt x="50537" y="2769"/>
                  <a:pt x="50737" y="2603"/>
                  <a:pt x="50737" y="2369"/>
                </a:cubicBezTo>
                <a:lnTo>
                  <a:pt x="50737" y="434"/>
                </a:lnTo>
                <a:cubicBezTo>
                  <a:pt x="50737" y="201"/>
                  <a:pt x="50537" y="1"/>
                  <a:pt x="50337" y="1"/>
                </a:cubicBezTo>
                <a:close/>
                <a:moveTo>
                  <a:pt x="52872" y="1"/>
                </a:moveTo>
                <a:cubicBezTo>
                  <a:pt x="52638" y="1"/>
                  <a:pt x="52471" y="201"/>
                  <a:pt x="52471" y="434"/>
                </a:cubicBezTo>
                <a:lnTo>
                  <a:pt x="52471" y="2369"/>
                </a:lnTo>
                <a:cubicBezTo>
                  <a:pt x="52471" y="2603"/>
                  <a:pt x="52638" y="2769"/>
                  <a:pt x="52872" y="2769"/>
                </a:cubicBezTo>
                <a:lnTo>
                  <a:pt x="56875" y="2769"/>
                </a:lnTo>
                <a:cubicBezTo>
                  <a:pt x="57108" y="2769"/>
                  <a:pt x="57308" y="2603"/>
                  <a:pt x="57308" y="2369"/>
                </a:cubicBezTo>
                <a:lnTo>
                  <a:pt x="57308" y="434"/>
                </a:lnTo>
                <a:cubicBezTo>
                  <a:pt x="57308" y="201"/>
                  <a:pt x="57108" y="1"/>
                  <a:pt x="56875" y="1"/>
                </a:cubicBezTo>
                <a:close/>
                <a:moveTo>
                  <a:pt x="59443" y="1"/>
                </a:moveTo>
                <a:cubicBezTo>
                  <a:pt x="59210" y="1"/>
                  <a:pt x="59009" y="201"/>
                  <a:pt x="59009" y="434"/>
                </a:cubicBezTo>
                <a:lnTo>
                  <a:pt x="59009" y="2369"/>
                </a:lnTo>
                <a:cubicBezTo>
                  <a:pt x="59009" y="2603"/>
                  <a:pt x="59210" y="2769"/>
                  <a:pt x="59443" y="2769"/>
                </a:cubicBezTo>
                <a:lnTo>
                  <a:pt x="63446" y="2769"/>
                </a:lnTo>
                <a:cubicBezTo>
                  <a:pt x="63646" y="2769"/>
                  <a:pt x="63846" y="2603"/>
                  <a:pt x="63846" y="2369"/>
                </a:cubicBezTo>
                <a:lnTo>
                  <a:pt x="63846" y="434"/>
                </a:lnTo>
                <a:cubicBezTo>
                  <a:pt x="63846" y="201"/>
                  <a:pt x="63646" y="1"/>
                  <a:pt x="63446" y="1"/>
                </a:cubicBezTo>
                <a:close/>
                <a:moveTo>
                  <a:pt x="65981" y="1"/>
                </a:moveTo>
                <a:cubicBezTo>
                  <a:pt x="65748" y="1"/>
                  <a:pt x="65581" y="201"/>
                  <a:pt x="65581" y="434"/>
                </a:cubicBezTo>
                <a:lnTo>
                  <a:pt x="65581" y="2369"/>
                </a:lnTo>
                <a:cubicBezTo>
                  <a:pt x="65581" y="2603"/>
                  <a:pt x="65748" y="2769"/>
                  <a:pt x="65981" y="2769"/>
                </a:cubicBezTo>
                <a:lnTo>
                  <a:pt x="69984" y="2769"/>
                </a:lnTo>
                <a:cubicBezTo>
                  <a:pt x="70217" y="2769"/>
                  <a:pt x="70418" y="2603"/>
                  <a:pt x="70418" y="2369"/>
                </a:cubicBezTo>
                <a:lnTo>
                  <a:pt x="70418" y="434"/>
                </a:lnTo>
                <a:cubicBezTo>
                  <a:pt x="70418" y="201"/>
                  <a:pt x="70217" y="1"/>
                  <a:pt x="69984" y="1"/>
                </a:cubicBezTo>
                <a:close/>
                <a:moveTo>
                  <a:pt x="72552" y="1"/>
                </a:moveTo>
                <a:cubicBezTo>
                  <a:pt x="72319" y="1"/>
                  <a:pt x="72119" y="201"/>
                  <a:pt x="72119" y="434"/>
                </a:cubicBezTo>
                <a:lnTo>
                  <a:pt x="72119" y="2369"/>
                </a:lnTo>
                <a:cubicBezTo>
                  <a:pt x="72119" y="2603"/>
                  <a:pt x="72319" y="2769"/>
                  <a:pt x="72552" y="2769"/>
                </a:cubicBezTo>
                <a:lnTo>
                  <a:pt x="76555" y="2769"/>
                </a:lnTo>
                <a:cubicBezTo>
                  <a:pt x="76789" y="2769"/>
                  <a:pt x="76956" y="2603"/>
                  <a:pt x="76956" y="2369"/>
                </a:cubicBezTo>
                <a:lnTo>
                  <a:pt x="76956" y="434"/>
                </a:lnTo>
                <a:cubicBezTo>
                  <a:pt x="76956" y="201"/>
                  <a:pt x="76789" y="1"/>
                  <a:pt x="76555" y="1"/>
                </a:cubicBezTo>
                <a:close/>
                <a:moveTo>
                  <a:pt x="434" y="3570"/>
                </a:moveTo>
                <a:cubicBezTo>
                  <a:pt x="201" y="3570"/>
                  <a:pt x="1" y="3770"/>
                  <a:pt x="1" y="4004"/>
                </a:cubicBezTo>
                <a:lnTo>
                  <a:pt x="1" y="7673"/>
                </a:lnTo>
                <a:cubicBezTo>
                  <a:pt x="1" y="7906"/>
                  <a:pt x="201" y="8073"/>
                  <a:pt x="434" y="8073"/>
                </a:cubicBezTo>
                <a:lnTo>
                  <a:pt x="4437" y="8073"/>
                </a:lnTo>
                <a:cubicBezTo>
                  <a:pt x="4671" y="8073"/>
                  <a:pt x="4837" y="7906"/>
                  <a:pt x="4837" y="7673"/>
                </a:cubicBezTo>
                <a:lnTo>
                  <a:pt x="4837" y="4004"/>
                </a:lnTo>
                <a:cubicBezTo>
                  <a:pt x="4837" y="3770"/>
                  <a:pt x="4671" y="3570"/>
                  <a:pt x="4437" y="3570"/>
                </a:cubicBezTo>
                <a:close/>
                <a:moveTo>
                  <a:pt x="6972" y="3570"/>
                </a:moveTo>
                <a:cubicBezTo>
                  <a:pt x="6739" y="3570"/>
                  <a:pt x="6572" y="3770"/>
                  <a:pt x="6572" y="4004"/>
                </a:cubicBezTo>
                <a:lnTo>
                  <a:pt x="6572" y="7673"/>
                </a:lnTo>
                <a:cubicBezTo>
                  <a:pt x="6572" y="7906"/>
                  <a:pt x="6739" y="8073"/>
                  <a:pt x="6972" y="8073"/>
                </a:cubicBezTo>
                <a:lnTo>
                  <a:pt x="10975" y="8073"/>
                </a:lnTo>
                <a:cubicBezTo>
                  <a:pt x="11209" y="8073"/>
                  <a:pt x="11409" y="7906"/>
                  <a:pt x="11409" y="7673"/>
                </a:cubicBezTo>
                <a:lnTo>
                  <a:pt x="11409" y="4004"/>
                </a:lnTo>
                <a:cubicBezTo>
                  <a:pt x="11409" y="3770"/>
                  <a:pt x="11209" y="3570"/>
                  <a:pt x="10975" y="3570"/>
                </a:cubicBezTo>
                <a:close/>
                <a:moveTo>
                  <a:pt x="13544" y="3570"/>
                </a:moveTo>
                <a:cubicBezTo>
                  <a:pt x="13310" y="3570"/>
                  <a:pt x="13110" y="3770"/>
                  <a:pt x="13110" y="4004"/>
                </a:cubicBezTo>
                <a:lnTo>
                  <a:pt x="13110" y="7673"/>
                </a:lnTo>
                <a:cubicBezTo>
                  <a:pt x="13110" y="7906"/>
                  <a:pt x="13310" y="8073"/>
                  <a:pt x="13544" y="8073"/>
                </a:cubicBezTo>
                <a:lnTo>
                  <a:pt x="17547" y="8073"/>
                </a:lnTo>
                <a:cubicBezTo>
                  <a:pt x="17780" y="8073"/>
                  <a:pt x="17947" y="7906"/>
                  <a:pt x="17947" y="7673"/>
                </a:cubicBezTo>
                <a:lnTo>
                  <a:pt x="17947" y="4004"/>
                </a:lnTo>
                <a:cubicBezTo>
                  <a:pt x="17947" y="3770"/>
                  <a:pt x="17780" y="3570"/>
                  <a:pt x="17547" y="3570"/>
                </a:cubicBezTo>
                <a:close/>
                <a:moveTo>
                  <a:pt x="20082" y="3570"/>
                </a:moveTo>
                <a:cubicBezTo>
                  <a:pt x="19882" y="3570"/>
                  <a:pt x="19681" y="3770"/>
                  <a:pt x="19681" y="4004"/>
                </a:cubicBezTo>
                <a:lnTo>
                  <a:pt x="19681" y="7673"/>
                </a:lnTo>
                <a:cubicBezTo>
                  <a:pt x="19681" y="7906"/>
                  <a:pt x="19882" y="8073"/>
                  <a:pt x="20082" y="8073"/>
                </a:cubicBezTo>
                <a:lnTo>
                  <a:pt x="24085" y="8073"/>
                </a:lnTo>
                <a:cubicBezTo>
                  <a:pt x="24318" y="8073"/>
                  <a:pt x="24518" y="7906"/>
                  <a:pt x="24518" y="7673"/>
                </a:cubicBezTo>
                <a:lnTo>
                  <a:pt x="24518" y="4004"/>
                </a:lnTo>
                <a:cubicBezTo>
                  <a:pt x="24518" y="3770"/>
                  <a:pt x="24318" y="3570"/>
                  <a:pt x="24085" y="3570"/>
                </a:cubicBezTo>
                <a:close/>
                <a:moveTo>
                  <a:pt x="26653" y="3570"/>
                </a:moveTo>
                <a:cubicBezTo>
                  <a:pt x="26420" y="3570"/>
                  <a:pt x="26253" y="3770"/>
                  <a:pt x="26253" y="4004"/>
                </a:cubicBezTo>
                <a:lnTo>
                  <a:pt x="26253" y="7673"/>
                </a:lnTo>
                <a:cubicBezTo>
                  <a:pt x="26253" y="7906"/>
                  <a:pt x="26420" y="8073"/>
                  <a:pt x="26653" y="8073"/>
                </a:cubicBezTo>
                <a:lnTo>
                  <a:pt x="30656" y="8073"/>
                </a:lnTo>
                <a:cubicBezTo>
                  <a:pt x="30889" y="8073"/>
                  <a:pt x="31056" y="7906"/>
                  <a:pt x="31056" y="7673"/>
                </a:cubicBezTo>
                <a:lnTo>
                  <a:pt x="31056" y="4004"/>
                </a:lnTo>
                <a:cubicBezTo>
                  <a:pt x="31056" y="3770"/>
                  <a:pt x="30889" y="3570"/>
                  <a:pt x="30656" y="3570"/>
                </a:cubicBezTo>
                <a:close/>
                <a:moveTo>
                  <a:pt x="33224" y="3570"/>
                </a:moveTo>
                <a:cubicBezTo>
                  <a:pt x="32991" y="3570"/>
                  <a:pt x="32791" y="3770"/>
                  <a:pt x="32791" y="4004"/>
                </a:cubicBezTo>
                <a:lnTo>
                  <a:pt x="32791" y="7673"/>
                </a:lnTo>
                <a:cubicBezTo>
                  <a:pt x="32791" y="7906"/>
                  <a:pt x="32991" y="8073"/>
                  <a:pt x="33224" y="8073"/>
                </a:cubicBezTo>
                <a:lnTo>
                  <a:pt x="37194" y="8073"/>
                </a:lnTo>
                <a:cubicBezTo>
                  <a:pt x="37427" y="8073"/>
                  <a:pt x="37628" y="7906"/>
                  <a:pt x="37628" y="7673"/>
                </a:cubicBezTo>
                <a:lnTo>
                  <a:pt x="37628" y="4004"/>
                </a:lnTo>
                <a:cubicBezTo>
                  <a:pt x="37628" y="3770"/>
                  <a:pt x="37427" y="3570"/>
                  <a:pt x="37194" y="3570"/>
                </a:cubicBezTo>
                <a:close/>
                <a:moveTo>
                  <a:pt x="39762" y="3570"/>
                </a:moveTo>
                <a:cubicBezTo>
                  <a:pt x="39529" y="3570"/>
                  <a:pt x="39329" y="3770"/>
                  <a:pt x="39329" y="4004"/>
                </a:cubicBezTo>
                <a:lnTo>
                  <a:pt x="39329" y="7673"/>
                </a:lnTo>
                <a:cubicBezTo>
                  <a:pt x="39362" y="7906"/>
                  <a:pt x="39529" y="8073"/>
                  <a:pt x="39762" y="8073"/>
                </a:cubicBezTo>
                <a:lnTo>
                  <a:pt x="43765" y="8073"/>
                </a:lnTo>
                <a:cubicBezTo>
                  <a:pt x="43999" y="8073"/>
                  <a:pt x="44166" y="7906"/>
                  <a:pt x="44166" y="7673"/>
                </a:cubicBezTo>
                <a:lnTo>
                  <a:pt x="44166" y="4004"/>
                </a:lnTo>
                <a:cubicBezTo>
                  <a:pt x="44166" y="3770"/>
                  <a:pt x="43999" y="3570"/>
                  <a:pt x="43765" y="3570"/>
                </a:cubicBezTo>
                <a:close/>
                <a:moveTo>
                  <a:pt x="46334" y="3570"/>
                </a:moveTo>
                <a:cubicBezTo>
                  <a:pt x="46100" y="3570"/>
                  <a:pt x="45900" y="3770"/>
                  <a:pt x="45900" y="4004"/>
                </a:cubicBezTo>
                <a:lnTo>
                  <a:pt x="45900" y="7673"/>
                </a:lnTo>
                <a:cubicBezTo>
                  <a:pt x="45900" y="7906"/>
                  <a:pt x="46100" y="8073"/>
                  <a:pt x="46334" y="8073"/>
                </a:cubicBezTo>
                <a:lnTo>
                  <a:pt x="50337" y="8073"/>
                </a:lnTo>
                <a:cubicBezTo>
                  <a:pt x="50537" y="8073"/>
                  <a:pt x="50737" y="7906"/>
                  <a:pt x="50737" y="7673"/>
                </a:cubicBezTo>
                <a:lnTo>
                  <a:pt x="50737" y="4004"/>
                </a:lnTo>
                <a:cubicBezTo>
                  <a:pt x="50737" y="3770"/>
                  <a:pt x="50537" y="3570"/>
                  <a:pt x="50337" y="3570"/>
                </a:cubicBezTo>
                <a:close/>
                <a:moveTo>
                  <a:pt x="52872" y="3570"/>
                </a:moveTo>
                <a:cubicBezTo>
                  <a:pt x="52638" y="3570"/>
                  <a:pt x="52471" y="3770"/>
                  <a:pt x="52471" y="4004"/>
                </a:cubicBezTo>
                <a:lnTo>
                  <a:pt x="52471" y="7673"/>
                </a:lnTo>
                <a:cubicBezTo>
                  <a:pt x="52471" y="7906"/>
                  <a:pt x="52638" y="8073"/>
                  <a:pt x="52872" y="8073"/>
                </a:cubicBezTo>
                <a:lnTo>
                  <a:pt x="56875" y="8073"/>
                </a:lnTo>
                <a:cubicBezTo>
                  <a:pt x="57108" y="8073"/>
                  <a:pt x="57308" y="7906"/>
                  <a:pt x="57308" y="7673"/>
                </a:cubicBezTo>
                <a:lnTo>
                  <a:pt x="57308" y="4004"/>
                </a:lnTo>
                <a:cubicBezTo>
                  <a:pt x="57308" y="3770"/>
                  <a:pt x="57108" y="3570"/>
                  <a:pt x="56875" y="3570"/>
                </a:cubicBezTo>
                <a:close/>
                <a:moveTo>
                  <a:pt x="59443" y="3570"/>
                </a:moveTo>
                <a:cubicBezTo>
                  <a:pt x="59210" y="3570"/>
                  <a:pt x="59009" y="3770"/>
                  <a:pt x="59009" y="4004"/>
                </a:cubicBezTo>
                <a:lnTo>
                  <a:pt x="59009" y="7673"/>
                </a:lnTo>
                <a:cubicBezTo>
                  <a:pt x="59009" y="7906"/>
                  <a:pt x="59210" y="8073"/>
                  <a:pt x="59443" y="8073"/>
                </a:cubicBezTo>
                <a:lnTo>
                  <a:pt x="63446" y="8073"/>
                </a:lnTo>
                <a:cubicBezTo>
                  <a:pt x="63646" y="8073"/>
                  <a:pt x="63846" y="7906"/>
                  <a:pt x="63846" y="7673"/>
                </a:cubicBezTo>
                <a:lnTo>
                  <a:pt x="63846" y="4004"/>
                </a:lnTo>
                <a:cubicBezTo>
                  <a:pt x="63846" y="3770"/>
                  <a:pt x="63646" y="3570"/>
                  <a:pt x="63446" y="3570"/>
                </a:cubicBezTo>
                <a:close/>
                <a:moveTo>
                  <a:pt x="65981" y="3570"/>
                </a:moveTo>
                <a:cubicBezTo>
                  <a:pt x="65748" y="3570"/>
                  <a:pt x="65581" y="3770"/>
                  <a:pt x="65581" y="4004"/>
                </a:cubicBezTo>
                <a:lnTo>
                  <a:pt x="65581" y="7673"/>
                </a:lnTo>
                <a:cubicBezTo>
                  <a:pt x="65581" y="7906"/>
                  <a:pt x="65748" y="8073"/>
                  <a:pt x="65981" y="8073"/>
                </a:cubicBezTo>
                <a:lnTo>
                  <a:pt x="76555" y="8073"/>
                </a:lnTo>
                <a:cubicBezTo>
                  <a:pt x="76789" y="8073"/>
                  <a:pt x="76956" y="7906"/>
                  <a:pt x="76956" y="7673"/>
                </a:cubicBezTo>
                <a:lnTo>
                  <a:pt x="76956" y="4004"/>
                </a:lnTo>
                <a:cubicBezTo>
                  <a:pt x="76956" y="3770"/>
                  <a:pt x="76789" y="3570"/>
                  <a:pt x="76555" y="3570"/>
                </a:cubicBezTo>
                <a:close/>
                <a:moveTo>
                  <a:pt x="434" y="9041"/>
                </a:moveTo>
                <a:cubicBezTo>
                  <a:pt x="201" y="9041"/>
                  <a:pt x="1" y="9207"/>
                  <a:pt x="1" y="9441"/>
                </a:cubicBezTo>
                <a:lnTo>
                  <a:pt x="1" y="13110"/>
                </a:lnTo>
                <a:cubicBezTo>
                  <a:pt x="1" y="13344"/>
                  <a:pt x="201" y="13544"/>
                  <a:pt x="434" y="13544"/>
                </a:cubicBezTo>
                <a:lnTo>
                  <a:pt x="10975" y="13544"/>
                </a:lnTo>
                <a:cubicBezTo>
                  <a:pt x="11209" y="13544"/>
                  <a:pt x="11409" y="13344"/>
                  <a:pt x="11409" y="13110"/>
                </a:cubicBezTo>
                <a:lnTo>
                  <a:pt x="11409" y="9441"/>
                </a:lnTo>
                <a:cubicBezTo>
                  <a:pt x="11409" y="9207"/>
                  <a:pt x="11209" y="9041"/>
                  <a:pt x="10975" y="9041"/>
                </a:cubicBezTo>
                <a:close/>
                <a:moveTo>
                  <a:pt x="13544" y="9041"/>
                </a:moveTo>
                <a:cubicBezTo>
                  <a:pt x="13310" y="9041"/>
                  <a:pt x="13110" y="9207"/>
                  <a:pt x="13110" y="9441"/>
                </a:cubicBezTo>
                <a:lnTo>
                  <a:pt x="13110" y="13110"/>
                </a:lnTo>
                <a:cubicBezTo>
                  <a:pt x="13110" y="13344"/>
                  <a:pt x="13310" y="13544"/>
                  <a:pt x="13544" y="13544"/>
                </a:cubicBezTo>
                <a:lnTo>
                  <a:pt x="17547" y="13544"/>
                </a:lnTo>
                <a:cubicBezTo>
                  <a:pt x="17780" y="13544"/>
                  <a:pt x="17947" y="13344"/>
                  <a:pt x="17947" y="13110"/>
                </a:cubicBezTo>
                <a:lnTo>
                  <a:pt x="17947" y="9441"/>
                </a:lnTo>
                <a:cubicBezTo>
                  <a:pt x="17947" y="9207"/>
                  <a:pt x="17780" y="9041"/>
                  <a:pt x="17547" y="9041"/>
                </a:cubicBezTo>
                <a:close/>
                <a:moveTo>
                  <a:pt x="20082" y="9041"/>
                </a:moveTo>
                <a:cubicBezTo>
                  <a:pt x="19882" y="9041"/>
                  <a:pt x="19681" y="9207"/>
                  <a:pt x="19681" y="9441"/>
                </a:cubicBezTo>
                <a:lnTo>
                  <a:pt x="19681" y="13110"/>
                </a:lnTo>
                <a:cubicBezTo>
                  <a:pt x="19681" y="13344"/>
                  <a:pt x="19882" y="13544"/>
                  <a:pt x="20082" y="13544"/>
                </a:cubicBezTo>
                <a:lnTo>
                  <a:pt x="24085" y="13544"/>
                </a:lnTo>
                <a:cubicBezTo>
                  <a:pt x="24318" y="13544"/>
                  <a:pt x="24518" y="13344"/>
                  <a:pt x="24518" y="13110"/>
                </a:cubicBezTo>
                <a:lnTo>
                  <a:pt x="24518" y="9441"/>
                </a:lnTo>
                <a:cubicBezTo>
                  <a:pt x="24518" y="9207"/>
                  <a:pt x="24318" y="9041"/>
                  <a:pt x="24085" y="9041"/>
                </a:cubicBezTo>
                <a:close/>
                <a:moveTo>
                  <a:pt x="26653" y="9041"/>
                </a:moveTo>
                <a:cubicBezTo>
                  <a:pt x="26420" y="9041"/>
                  <a:pt x="26253" y="9207"/>
                  <a:pt x="26253" y="9441"/>
                </a:cubicBezTo>
                <a:lnTo>
                  <a:pt x="26253" y="13110"/>
                </a:lnTo>
                <a:cubicBezTo>
                  <a:pt x="26253" y="13344"/>
                  <a:pt x="26420" y="13544"/>
                  <a:pt x="26653" y="13544"/>
                </a:cubicBezTo>
                <a:lnTo>
                  <a:pt x="30656" y="13544"/>
                </a:lnTo>
                <a:cubicBezTo>
                  <a:pt x="30889" y="13544"/>
                  <a:pt x="31056" y="13344"/>
                  <a:pt x="31056" y="13110"/>
                </a:cubicBezTo>
                <a:lnTo>
                  <a:pt x="31056" y="9441"/>
                </a:lnTo>
                <a:cubicBezTo>
                  <a:pt x="31056" y="9207"/>
                  <a:pt x="30889" y="9041"/>
                  <a:pt x="30656" y="9041"/>
                </a:cubicBezTo>
                <a:close/>
                <a:moveTo>
                  <a:pt x="33224" y="9041"/>
                </a:moveTo>
                <a:cubicBezTo>
                  <a:pt x="32991" y="9041"/>
                  <a:pt x="32791" y="9207"/>
                  <a:pt x="32791" y="9441"/>
                </a:cubicBezTo>
                <a:lnTo>
                  <a:pt x="32791" y="13110"/>
                </a:lnTo>
                <a:cubicBezTo>
                  <a:pt x="32791" y="13344"/>
                  <a:pt x="32991" y="13544"/>
                  <a:pt x="33224" y="13544"/>
                </a:cubicBezTo>
                <a:lnTo>
                  <a:pt x="37194" y="13544"/>
                </a:lnTo>
                <a:cubicBezTo>
                  <a:pt x="37427" y="13544"/>
                  <a:pt x="37628" y="13344"/>
                  <a:pt x="37628" y="13110"/>
                </a:cubicBezTo>
                <a:lnTo>
                  <a:pt x="37628" y="9441"/>
                </a:lnTo>
                <a:cubicBezTo>
                  <a:pt x="37628" y="9207"/>
                  <a:pt x="37427" y="9041"/>
                  <a:pt x="37194" y="9041"/>
                </a:cubicBezTo>
                <a:close/>
                <a:moveTo>
                  <a:pt x="39762" y="9041"/>
                </a:moveTo>
                <a:cubicBezTo>
                  <a:pt x="39529" y="9041"/>
                  <a:pt x="39329" y="9207"/>
                  <a:pt x="39329" y="9441"/>
                </a:cubicBezTo>
                <a:lnTo>
                  <a:pt x="39329" y="13110"/>
                </a:lnTo>
                <a:cubicBezTo>
                  <a:pt x="39362" y="13344"/>
                  <a:pt x="39529" y="13544"/>
                  <a:pt x="39762" y="13544"/>
                </a:cubicBezTo>
                <a:lnTo>
                  <a:pt x="43765" y="13544"/>
                </a:lnTo>
                <a:cubicBezTo>
                  <a:pt x="43999" y="13544"/>
                  <a:pt x="44166" y="13344"/>
                  <a:pt x="44166" y="13110"/>
                </a:cubicBezTo>
                <a:lnTo>
                  <a:pt x="44166" y="9441"/>
                </a:lnTo>
                <a:cubicBezTo>
                  <a:pt x="44166" y="9207"/>
                  <a:pt x="43999" y="9041"/>
                  <a:pt x="43765" y="9041"/>
                </a:cubicBezTo>
                <a:close/>
                <a:moveTo>
                  <a:pt x="46334" y="9041"/>
                </a:moveTo>
                <a:cubicBezTo>
                  <a:pt x="46100" y="9041"/>
                  <a:pt x="45900" y="9207"/>
                  <a:pt x="45900" y="9441"/>
                </a:cubicBezTo>
                <a:lnTo>
                  <a:pt x="45900" y="13110"/>
                </a:lnTo>
                <a:cubicBezTo>
                  <a:pt x="45900" y="13344"/>
                  <a:pt x="46100" y="13544"/>
                  <a:pt x="46334" y="13544"/>
                </a:cubicBezTo>
                <a:lnTo>
                  <a:pt x="50337" y="13544"/>
                </a:lnTo>
                <a:cubicBezTo>
                  <a:pt x="50537" y="13544"/>
                  <a:pt x="50737" y="13344"/>
                  <a:pt x="50737" y="13110"/>
                </a:cubicBezTo>
                <a:lnTo>
                  <a:pt x="50737" y="9441"/>
                </a:lnTo>
                <a:cubicBezTo>
                  <a:pt x="50737" y="9207"/>
                  <a:pt x="50537" y="9041"/>
                  <a:pt x="50337" y="9041"/>
                </a:cubicBezTo>
                <a:close/>
                <a:moveTo>
                  <a:pt x="52872" y="9041"/>
                </a:moveTo>
                <a:cubicBezTo>
                  <a:pt x="52638" y="9041"/>
                  <a:pt x="52471" y="9207"/>
                  <a:pt x="52471" y="9441"/>
                </a:cubicBezTo>
                <a:lnTo>
                  <a:pt x="52471" y="13110"/>
                </a:lnTo>
                <a:cubicBezTo>
                  <a:pt x="52471" y="13344"/>
                  <a:pt x="52638" y="13544"/>
                  <a:pt x="52872" y="13544"/>
                </a:cubicBezTo>
                <a:lnTo>
                  <a:pt x="56875" y="13544"/>
                </a:lnTo>
                <a:cubicBezTo>
                  <a:pt x="57108" y="13544"/>
                  <a:pt x="57308" y="13344"/>
                  <a:pt x="57308" y="13110"/>
                </a:cubicBezTo>
                <a:lnTo>
                  <a:pt x="57308" y="9441"/>
                </a:lnTo>
                <a:cubicBezTo>
                  <a:pt x="57308" y="9207"/>
                  <a:pt x="57108" y="9041"/>
                  <a:pt x="56875" y="9041"/>
                </a:cubicBezTo>
                <a:close/>
                <a:moveTo>
                  <a:pt x="59443" y="9041"/>
                </a:moveTo>
                <a:cubicBezTo>
                  <a:pt x="59210" y="9041"/>
                  <a:pt x="59009" y="9207"/>
                  <a:pt x="59009" y="9441"/>
                </a:cubicBezTo>
                <a:lnTo>
                  <a:pt x="59009" y="13110"/>
                </a:lnTo>
                <a:cubicBezTo>
                  <a:pt x="59009" y="13344"/>
                  <a:pt x="59210" y="13544"/>
                  <a:pt x="59443" y="13544"/>
                </a:cubicBezTo>
                <a:lnTo>
                  <a:pt x="63446" y="13544"/>
                </a:lnTo>
                <a:cubicBezTo>
                  <a:pt x="63646" y="13544"/>
                  <a:pt x="63846" y="13344"/>
                  <a:pt x="63846" y="13110"/>
                </a:cubicBezTo>
                <a:lnTo>
                  <a:pt x="63846" y="9441"/>
                </a:lnTo>
                <a:cubicBezTo>
                  <a:pt x="63846" y="9207"/>
                  <a:pt x="63646" y="9041"/>
                  <a:pt x="63446" y="9041"/>
                </a:cubicBezTo>
                <a:close/>
                <a:moveTo>
                  <a:pt x="434" y="14978"/>
                </a:moveTo>
                <a:cubicBezTo>
                  <a:pt x="201" y="14978"/>
                  <a:pt x="1" y="15145"/>
                  <a:pt x="1" y="15378"/>
                </a:cubicBezTo>
                <a:lnTo>
                  <a:pt x="1" y="19048"/>
                </a:lnTo>
                <a:cubicBezTo>
                  <a:pt x="1" y="19281"/>
                  <a:pt x="201" y="19481"/>
                  <a:pt x="434" y="19481"/>
                </a:cubicBezTo>
                <a:lnTo>
                  <a:pt x="4437" y="19481"/>
                </a:lnTo>
                <a:cubicBezTo>
                  <a:pt x="4671" y="19481"/>
                  <a:pt x="4837" y="19281"/>
                  <a:pt x="4837" y="19048"/>
                </a:cubicBezTo>
                <a:lnTo>
                  <a:pt x="4837" y="15378"/>
                </a:lnTo>
                <a:cubicBezTo>
                  <a:pt x="4837" y="15145"/>
                  <a:pt x="4671" y="14978"/>
                  <a:pt x="4437" y="14978"/>
                </a:cubicBezTo>
                <a:close/>
                <a:moveTo>
                  <a:pt x="6972" y="14978"/>
                </a:moveTo>
                <a:cubicBezTo>
                  <a:pt x="6739" y="14978"/>
                  <a:pt x="6572" y="15145"/>
                  <a:pt x="6572" y="15378"/>
                </a:cubicBezTo>
                <a:lnTo>
                  <a:pt x="6572" y="19048"/>
                </a:lnTo>
                <a:cubicBezTo>
                  <a:pt x="6572" y="19281"/>
                  <a:pt x="6739" y="19481"/>
                  <a:pt x="6972" y="19481"/>
                </a:cubicBezTo>
                <a:lnTo>
                  <a:pt x="10975" y="19481"/>
                </a:lnTo>
                <a:cubicBezTo>
                  <a:pt x="11209" y="19481"/>
                  <a:pt x="11409" y="19281"/>
                  <a:pt x="11409" y="19048"/>
                </a:cubicBezTo>
                <a:lnTo>
                  <a:pt x="11409" y="15378"/>
                </a:lnTo>
                <a:cubicBezTo>
                  <a:pt x="11409" y="15145"/>
                  <a:pt x="11209" y="14978"/>
                  <a:pt x="10975" y="14978"/>
                </a:cubicBezTo>
                <a:close/>
                <a:moveTo>
                  <a:pt x="13544" y="14978"/>
                </a:moveTo>
                <a:cubicBezTo>
                  <a:pt x="13310" y="14978"/>
                  <a:pt x="13110" y="15145"/>
                  <a:pt x="13110" y="15378"/>
                </a:cubicBezTo>
                <a:lnTo>
                  <a:pt x="13110" y="19048"/>
                </a:lnTo>
                <a:cubicBezTo>
                  <a:pt x="13110" y="19281"/>
                  <a:pt x="13310" y="19481"/>
                  <a:pt x="13544" y="19481"/>
                </a:cubicBezTo>
                <a:lnTo>
                  <a:pt x="17547" y="19481"/>
                </a:lnTo>
                <a:cubicBezTo>
                  <a:pt x="17780" y="19481"/>
                  <a:pt x="17947" y="19281"/>
                  <a:pt x="17947" y="19048"/>
                </a:cubicBezTo>
                <a:lnTo>
                  <a:pt x="17947" y="15378"/>
                </a:lnTo>
                <a:cubicBezTo>
                  <a:pt x="17947" y="15145"/>
                  <a:pt x="17780" y="14978"/>
                  <a:pt x="17547" y="14978"/>
                </a:cubicBezTo>
                <a:close/>
                <a:moveTo>
                  <a:pt x="20082" y="14978"/>
                </a:moveTo>
                <a:cubicBezTo>
                  <a:pt x="19882" y="14978"/>
                  <a:pt x="19681" y="15145"/>
                  <a:pt x="19681" y="15378"/>
                </a:cubicBezTo>
                <a:lnTo>
                  <a:pt x="19681" y="19048"/>
                </a:lnTo>
                <a:cubicBezTo>
                  <a:pt x="19681" y="19281"/>
                  <a:pt x="19882" y="19481"/>
                  <a:pt x="20082" y="19481"/>
                </a:cubicBezTo>
                <a:lnTo>
                  <a:pt x="24085" y="19481"/>
                </a:lnTo>
                <a:cubicBezTo>
                  <a:pt x="24318" y="19481"/>
                  <a:pt x="24518" y="19281"/>
                  <a:pt x="24518" y="19048"/>
                </a:cubicBezTo>
                <a:lnTo>
                  <a:pt x="24518" y="15378"/>
                </a:lnTo>
                <a:cubicBezTo>
                  <a:pt x="24518" y="15145"/>
                  <a:pt x="24318" y="14978"/>
                  <a:pt x="24085" y="14978"/>
                </a:cubicBezTo>
                <a:close/>
                <a:moveTo>
                  <a:pt x="26653" y="14978"/>
                </a:moveTo>
                <a:cubicBezTo>
                  <a:pt x="26420" y="14978"/>
                  <a:pt x="26253" y="15145"/>
                  <a:pt x="26253" y="15378"/>
                </a:cubicBezTo>
                <a:lnTo>
                  <a:pt x="26253" y="19048"/>
                </a:lnTo>
                <a:cubicBezTo>
                  <a:pt x="26253" y="19281"/>
                  <a:pt x="26420" y="19481"/>
                  <a:pt x="26653" y="19481"/>
                </a:cubicBezTo>
                <a:lnTo>
                  <a:pt x="30656" y="19481"/>
                </a:lnTo>
                <a:cubicBezTo>
                  <a:pt x="30889" y="19481"/>
                  <a:pt x="31056" y="19281"/>
                  <a:pt x="31056" y="19048"/>
                </a:cubicBezTo>
                <a:lnTo>
                  <a:pt x="31056" y="15378"/>
                </a:lnTo>
                <a:cubicBezTo>
                  <a:pt x="31056" y="15145"/>
                  <a:pt x="30889" y="14978"/>
                  <a:pt x="30656" y="14978"/>
                </a:cubicBezTo>
                <a:close/>
                <a:moveTo>
                  <a:pt x="33224" y="14978"/>
                </a:moveTo>
                <a:cubicBezTo>
                  <a:pt x="32991" y="14978"/>
                  <a:pt x="32791" y="15145"/>
                  <a:pt x="32791" y="15378"/>
                </a:cubicBezTo>
                <a:lnTo>
                  <a:pt x="32791" y="19048"/>
                </a:lnTo>
                <a:cubicBezTo>
                  <a:pt x="32791" y="19281"/>
                  <a:pt x="32991" y="19481"/>
                  <a:pt x="33224" y="19481"/>
                </a:cubicBezTo>
                <a:lnTo>
                  <a:pt x="37194" y="19481"/>
                </a:lnTo>
                <a:cubicBezTo>
                  <a:pt x="37427" y="19481"/>
                  <a:pt x="37628" y="19281"/>
                  <a:pt x="37628" y="19048"/>
                </a:cubicBezTo>
                <a:lnTo>
                  <a:pt x="37628" y="15378"/>
                </a:lnTo>
                <a:cubicBezTo>
                  <a:pt x="37628" y="15145"/>
                  <a:pt x="37427" y="14978"/>
                  <a:pt x="37194" y="14978"/>
                </a:cubicBezTo>
                <a:close/>
                <a:moveTo>
                  <a:pt x="39762" y="14978"/>
                </a:moveTo>
                <a:cubicBezTo>
                  <a:pt x="39529" y="14978"/>
                  <a:pt x="39329" y="15145"/>
                  <a:pt x="39329" y="15378"/>
                </a:cubicBezTo>
                <a:lnTo>
                  <a:pt x="39329" y="19048"/>
                </a:lnTo>
                <a:cubicBezTo>
                  <a:pt x="39362" y="19281"/>
                  <a:pt x="39529" y="19481"/>
                  <a:pt x="39762" y="19481"/>
                </a:cubicBezTo>
                <a:lnTo>
                  <a:pt x="43765" y="19481"/>
                </a:lnTo>
                <a:cubicBezTo>
                  <a:pt x="43999" y="19481"/>
                  <a:pt x="44166" y="19281"/>
                  <a:pt x="44166" y="19048"/>
                </a:cubicBezTo>
                <a:lnTo>
                  <a:pt x="44166" y="15378"/>
                </a:lnTo>
                <a:cubicBezTo>
                  <a:pt x="44166" y="15145"/>
                  <a:pt x="43999" y="14978"/>
                  <a:pt x="43765" y="14978"/>
                </a:cubicBezTo>
                <a:close/>
                <a:moveTo>
                  <a:pt x="46334" y="14978"/>
                </a:moveTo>
                <a:cubicBezTo>
                  <a:pt x="46100" y="14978"/>
                  <a:pt x="45900" y="15145"/>
                  <a:pt x="45900" y="15378"/>
                </a:cubicBezTo>
                <a:lnTo>
                  <a:pt x="45900" y="19048"/>
                </a:lnTo>
                <a:cubicBezTo>
                  <a:pt x="45900" y="19281"/>
                  <a:pt x="46100" y="19481"/>
                  <a:pt x="46334" y="19481"/>
                </a:cubicBezTo>
                <a:lnTo>
                  <a:pt x="50337" y="19481"/>
                </a:lnTo>
                <a:cubicBezTo>
                  <a:pt x="50537" y="19481"/>
                  <a:pt x="50737" y="19281"/>
                  <a:pt x="50737" y="19048"/>
                </a:cubicBezTo>
                <a:lnTo>
                  <a:pt x="50737" y="15378"/>
                </a:lnTo>
                <a:cubicBezTo>
                  <a:pt x="50737" y="15145"/>
                  <a:pt x="50537" y="14978"/>
                  <a:pt x="50337" y="14978"/>
                </a:cubicBezTo>
                <a:close/>
                <a:moveTo>
                  <a:pt x="52872" y="14978"/>
                </a:moveTo>
                <a:cubicBezTo>
                  <a:pt x="52638" y="14978"/>
                  <a:pt x="52471" y="15145"/>
                  <a:pt x="52471" y="15378"/>
                </a:cubicBezTo>
                <a:lnTo>
                  <a:pt x="52471" y="19048"/>
                </a:lnTo>
                <a:cubicBezTo>
                  <a:pt x="52471" y="19281"/>
                  <a:pt x="52638" y="19481"/>
                  <a:pt x="52872" y="19481"/>
                </a:cubicBezTo>
                <a:lnTo>
                  <a:pt x="56875" y="19481"/>
                </a:lnTo>
                <a:cubicBezTo>
                  <a:pt x="57108" y="19481"/>
                  <a:pt x="57308" y="19281"/>
                  <a:pt x="57308" y="19048"/>
                </a:cubicBezTo>
                <a:lnTo>
                  <a:pt x="57308" y="15378"/>
                </a:lnTo>
                <a:cubicBezTo>
                  <a:pt x="57308" y="15145"/>
                  <a:pt x="57108" y="14978"/>
                  <a:pt x="56875" y="14978"/>
                </a:cubicBezTo>
                <a:close/>
                <a:moveTo>
                  <a:pt x="59443" y="14978"/>
                </a:moveTo>
                <a:cubicBezTo>
                  <a:pt x="59210" y="14978"/>
                  <a:pt x="59009" y="15145"/>
                  <a:pt x="59009" y="15378"/>
                </a:cubicBezTo>
                <a:lnTo>
                  <a:pt x="59009" y="19048"/>
                </a:lnTo>
                <a:cubicBezTo>
                  <a:pt x="59009" y="19281"/>
                  <a:pt x="59210" y="19481"/>
                  <a:pt x="59443" y="19481"/>
                </a:cubicBezTo>
                <a:lnTo>
                  <a:pt x="63446" y="19481"/>
                </a:lnTo>
                <a:cubicBezTo>
                  <a:pt x="63646" y="19481"/>
                  <a:pt x="63846" y="19281"/>
                  <a:pt x="63846" y="19048"/>
                </a:cubicBezTo>
                <a:lnTo>
                  <a:pt x="63846" y="15378"/>
                </a:lnTo>
                <a:cubicBezTo>
                  <a:pt x="63846" y="15145"/>
                  <a:pt x="63646" y="14978"/>
                  <a:pt x="63446" y="14978"/>
                </a:cubicBezTo>
                <a:close/>
                <a:moveTo>
                  <a:pt x="65981" y="14978"/>
                </a:moveTo>
                <a:cubicBezTo>
                  <a:pt x="65748" y="14978"/>
                  <a:pt x="65581" y="15145"/>
                  <a:pt x="65581" y="15378"/>
                </a:cubicBezTo>
                <a:lnTo>
                  <a:pt x="65581" y="19048"/>
                </a:lnTo>
                <a:cubicBezTo>
                  <a:pt x="65581" y="19281"/>
                  <a:pt x="65748" y="19481"/>
                  <a:pt x="65981" y="19481"/>
                </a:cubicBezTo>
                <a:lnTo>
                  <a:pt x="69984" y="19481"/>
                </a:lnTo>
                <a:cubicBezTo>
                  <a:pt x="70217" y="19481"/>
                  <a:pt x="70418" y="19281"/>
                  <a:pt x="70418" y="19048"/>
                </a:cubicBezTo>
                <a:lnTo>
                  <a:pt x="70418" y="15378"/>
                </a:lnTo>
                <a:cubicBezTo>
                  <a:pt x="70418" y="15145"/>
                  <a:pt x="70217" y="14978"/>
                  <a:pt x="69984" y="14978"/>
                </a:cubicBezTo>
                <a:close/>
                <a:moveTo>
                  <a:pt x="65981" y="9041"/>
                </a:moveTo>
                <a:cubicBezTo>
                  <a:pt x="65748" y="9041"/>
                  <a:pt x="65581" y="9207"/>
                  <a:pt x="65581" y="9441"/>
                </a:cubicBezTo>
                <a:lnTo>
                  <a:pt x="65581" y="13110"/>
                </a:lnTo>
                <a:cubicBezTo>
                  <a:pt x="65581" y="13344"/>
                  <a:pt x="65748" y="13544"/>
                  <a:pt x="65981" y="13544"/>
                </a:cubicBezTo>
                <a:lnTo>
                  <a:pt x="71719" y="13544"/>
                </a:lnTo>
                <a:cubicBezTo>
                  <a:pt x="71952" y="13544"/>
                  <a:pt x="72119" y="13744"/>
                  <a:pt x="72119" y="13944"/>
                </a:cubicBezTo>
                <a:lnTo>
                  <a:pt x="72119" y="19048"/>
                </a:lnTo>
                <a:cubicBezTo>
                  <a:pt x="72119" y="19281"/>
                  <a:pt x="72319" y="19481"/>
                  <a:pt x="72552" y="19481"/>
                </a:cubicBezTo>
                <a:lnTo>
                  <a:pt x="76555" y="19481"/>
                </a:lnTo>
                <a:cubicBezTo>
                  <a:pt x="76789" y="19481"/>
                  <a:pt x="76956" y="19281"/>
                  <a:pt x="76956" y="19048"/>
                </a:cubicBezTo>
                <a:lnTo>
                  <a:pt x="76956" y="9441"/>
                </a:lnTo>
                <a:cubicBezTo>
                  <a:pt x="76956" y="9207"/>
                  <a:pt x="76789" y="9041"/>
                  <a:pt x="76555" y="9041"/>
                </a:cubicBezTo>
                <a:close/>
                <a:moveTo>
                  <a:pt x="434" y="20916"/>
                </a:moveTo>
                <a:cubicBezTo>
                  <a:pt x="201" y="20916"/>
                  <a:pt x="1" y="21083"/>
                  <a:pt x="1" y="21316"/>
                </a:cubicBezTo>
                <a:lnTo>
                  <a:pt x="1" y="24985"/>
                </a:lnTo>
                <a:cubicBezTo>
                  <a:pt x="1" y="25219"/>
                  <a:pt x="201" y="25419"/>
                  <a:pt x="434" y="25419"/>
                </a:cubicBezTo>
                <a:lnTo>
                  <a:pt x="4437" y="25419"/>
                </a:lnTo>
                <a:cubicBezTo>
                  <a:pt x="4671" y="25419"/>
                  <a:pt x="4837" y="25219"/>
                  <a:pt x="4837" y="24985"/>
                </a:cubicBezTo>
                <a:lnTo>
                  <a:pt x="4837" y="21316"/>
                </a:lnTo>
                <a:cubicBezTo>
                  <a:pt x="4837" y="21083"/>
                  <a:pt x="4671" y="20916"/>
                  <a:pt x="4437" y="20916"/>
                </a:cubicBezTo>
                <a:close/>
                <a:moveTo>
                  <a:pt x="6972" y="20916"/>
                </a:moveTo>
                <a:cubicBezTo>
                  <a:pt x="6739" y="20916"/>
                  <a:pt x="6572" y="21083"/>
                  <a:pt x="6572" y="21316"/>
                </a:cubicBezTo>
                <a:lnTo>
                  <a:pt x="6572" y="24985"/>
                </a:lnTo>
                <a:cubicBezTo>
                  <a:pt x="6572" y="25219"/>
                  <a:pt x="6739" y="25419"/>
                  <a:pt x="6972" y="25419"/>
                </a:cubicBezTo>
                <a:lnTo>
                  <a:pt x="10975" y="25419"/>
                </a:lnTo>
                <a:cubicBezTo>
                  <a:pt x="11209" y="25419"/>
                  <a:pt x="11409" y="25219"/>
                  <a:pt x="11409" y="24985"/>
                </a:cubicBezTo>
                <a:lnTo>
                  <a:pt x="11409" y="21316"/>
                </a:lnTo>
                <a:cubicBezTo>
                  <a:pt x="11409" y="21083"/>
                  <a:pt x="11209" y="20916"/>
                  <a:pt x="10975" y="20916"/>
                </a:cubicBezTo>
                <a:close/>
                <a:moveTo>
                  <a:pt x="13544" y="20916"/>
                </a:moveTo>
                <a:cubicBezTo>
                  <a:pt x="13310" y="20916"/>
                  <a:pt x="13110" y="21083"/>
                  <a:pt x="13110" y="21316"/>
                </a:cubicBezTo>
                <a:lnTo>
                  <a:pt x="13110" y="24985"/>
                </a:lnTo>
                <a:cubicBezTo>
                  <a:pt x="13110" y="25219"/>
                  <a:pt x="13310" y="25419"/>
                  <a:pt x="13544" y="25419"/>
                </a:cubicBezTo>
                <a:lnTo>
                  <a:pt x="17547" y="25419"/>
                </a:lnTo>
                <a:cubicBezTo>
                  <a:pt x="17780" y="25419"/>
                  <a:pt x="17947" y="25219"/>
                  <a:pt x="17947" y="24985"/>
                </a:cubicBezTo>
                <a:lnTo>
                  <a:pt x="17947" y="21316"/>
                </a:lnTo>
                <a:cubicBezTo>
                  <a:pt x="17947" y="21083"/>
                  <a:pt x="17780" y="20916"/>
                  <a:pt x="17547" y="20916"/>
                </a:cubicBezTo>
                <a:close/>
                <a:moveTo>
                  <a:pt x="20082" y="20916"/>
                </a:moveTo>
                <a:cubicBezTo>
                  <a:pt x="19882" y="20916"/>
                  <a:pt x="19681" y="21083"/>
                  <a:pt x="19681" y="21316"/>
                </a:cubicBezTo>
                <a:lnTo>
                  <a:pt x="19681" y="24985"/>
                </a:lnTo>
                <a:cubicBezTo>
                  <a:pt x="19681" y="25219"/>
                  <a:pt x="19882" y="25419"/>
                  <a:pt x="20082" y="25419"/>
                </a:cubicBezTo>
                <a:lnTo>
                  <a:pt x="24085" y="25419"/>
                </a:lnTo>
                <a:cubicBezTo>
                  <a:pt x="24318" y="25419"/>
                  <a:pt x="24518" y="25219"/>
                  <a:pt x="24518" y="24985"/>
                </a:cubicBezTo>
                <a:lnTo>
                  <a:pt x="24518" y="21316"/>
                </a:lnTo>
                <a:cubicBezTo>
                  <a:pt x="24518" y="21083"/>
                  <a:pt x="24318" y="20916"/>
                  <a:pt x="24085" y="20916"/>
                </a:cubicBezTo>
                <a:close/>
                <a:moveTo>
                  <a:pt x="26653" y="20916"/>
                </a:moveTo>
                <a:cubicBezTo>
                  <a:pt x="26420" y="20916"/>
                  <a:pt x="26253" y="21083"/>
                  <a:pt x="26253" y="21316"/>
                </a:cubicBezTo>
                <a:lnTo>
                  <a:pt x="26253" y="24985"/>
                </a:lnTo>
                <a:cubicBezTo>
                  <a:pt x="26253" y="25219"/>
                  <a:pt x="26420" y="25419"/>
                  <a:pt x="26653" y="25419"/>
                </a:cubicBezTo>
                <a:lnTo>
                  <a:pt x="30656" y="25419"/>
                </a:lnTo>
                <a:cubicBezTo>
                  <a:pt x="30889" y="25419"/>
                  <a:pt x="31056" y="25219"/>
                  <a:pt x="31056" y="24985"/>
                </a:cubicBezTo>
                <a:lnTo>
                  <a:pt x="31056" y="21316"/>
                </a:lnTo>
                <a:cubicBezTo>
                  <a:pt x="31056" y="21083"/>
                  <a:pt x="30889" y="20916"/>
                  <a:pt x="30656" y="20916"/>
                </a:cubicBezTo>
                <a:close/>
                <a:moveTo>
                  <a:pt x="33224" y="20916"/>
                </a:moveTo>
                <a:cubicBezTo>
                  <a:pt x="32991" y="20916"/>
                  <a:pt x="32791" y="21083"/>
                  <a:pt x="32791" y="21316"/>
                </a:cubicBezTo>
                <a:lnTo>
                  <a:pt x="32791" y="24985"/>
                </a:lnTo>
                <a:cubicBezTo>
                  <a:pt x="32791" y="25219"/>
                  <a:pt x="32991" y="25419"/>
                  <a:pt x="33224" y="25419"/>
                </a:cubicBezTo>
                <a:lnTo>
                  <a:pt x="37194" y="25419"/>
                </a:lnTo>
                <a:cubicBezTo>
                  <a:pt x="37427" y="25419"/>
                  <a:pt x="37628" y="25219"/>
                  <a:pt x="37628" y="24985"/>
                </a:cubicBezTo>
                <a:lnTo>
                  <a:pt x="37628" y="21316"/>
                </a:lnTo>
                <a:cubicBezTo>
                  <a:pt x="37628" y="21083"/>
                  <a:pt x="37427" y="20916"/>
                  <a:pt x="37194" y="20916"/>
                </a:cubicBezTo>
                <a:close/>
                <a:moveTo>
                  <a:pt x="39762" y="20916"/>
                </a:moveTo>
                <a:cubicBezTo>
                  <a:pt x="39529" y="20916"/>
                  <a:pt x="39329" y="21083"/>
                  <a:pt x="39329" y="21316"/>
                </a:cubicBezTo>
                <a:lnTo>
                  <a:pt x="39329" y="24985"/>
                </a:lnTo>
                <a:cubicBezTo>
                  <a:pt x="39362" y="25219"/>
                  <a:pt x="39529" y="25419"/>
                  <a:pt x="39762" y="25419"/>
                </a:cubicBezTo>
                <a:lnTo>
                  <a:pt x="43765" y="25419"/>
                </a:lnTo>
                <a:cubicBezTo>
                  <a:pt x="43999" y="25419"/>
                  <a:pt x="44166" y="25219"/>
                  <a:pt x="44166" y="24985"/>
                </a:cubicBezTo>
                <a:lnTo>
                  <a:pt x="44166" y="21316"/>
                </a:lnTo>
                <a:cubicBezTo>
                  <a:pt x="44166" y="21083"/>
                  <a:pt x="43999" y="20916"/>
                  <a:pt x="43765" y="20916"/>
                </a:cubicBezTo>
                <a:close/>
                <a:moveTo>
                  <a:pt x="46334" y="20916"/>
                </a:moveTo>
                <a:cubicBezTo>
                  <a:pt x="46100" y="20916"/>
                  <a:pt x="45900" y="21083"/>
                  <a:pt x="45900" y="21316"/>
                </a:cubicBezTo>
                <a:lnTo>
                  <a:pt x="45900" y="24985"/>
                </a:lnTo>
                <a:cubicBezTo>
                  <a:pt x="45900" y="25219"/>
                  <a:pt x="46100" y="25419"/>
                  <a:pt x="46334" y="25419"/>
                </a:cubicBezTo>
                <a:lnTo>
                  <a:pt x="50337" y="25419"/>
                </a:lnTo>
                <a:cubicBezTo>
                  <a:pt x="50537" y="25419"/>
                  <a:pt x="50737" y="25219"/>
                  <a:pt x="50737" y="24985"/>
                </a:cubicBezTo>
                <a:lnTo>
                  <a:pt x="50737" y="21316"/>
                </a:lnTo>
                <a:cubicBezTo>
                  <a:pt x="50737" y="21083"/>
                  <a:pt x="50537" y="20916"/>
                  <a:pt x="50337" y="20916"/>
                </a:cubicBezTo>
                <a:close/>
                <a:moveTo>
                  <a:pt x="52872" y="20916"/>
                </a:moveTo>
                <a:cubicBezTo>
                  <a:pt x="52638" y="20916"/>
                  <a:pt x="52471" y="21083"/>
                  <a:pt x="52471" y="21316"/>
                </a:cubicBezTo>
                <a:lnTo>
                  <a:pt x="52471" y="24985"/>
                </a:lnTo>
                <a:cubicBezTo>
                  <a:pt x="52471" y="25219"/>
                  <a:pt x="52638" y="25419"/>
                  <a:pt x="52872" y="25419"/>
                </a:cubicBezTo>
                <a:lnTo>
                  <a:pt x="56875" y="25419"/>
                </a:lnTo>
                <a:cubicBezTo>
                  <a:pt x="57108" y="25419"/>
                  <a:pt x="57308" y="25219"/>
                  <a:pt x="57308" y="24985"/>
                </a:cubicBezTo>
                <a:lnTo>
                  <a:pt x="57308" y="21316"/>
                </a:lnTo>
                <a:cubicBezTo>
                  <a:pt x="57308" y="21083"/>
                  <a:pt x="57108" y="20916"/>
                  <a:pt x="56875" y="20916"/>
                </a:cubicBezTo>
                <a:close/>
                <a:moveTo>
                  <a:pt x="59443" y="20916"/>
                </a:moveTo>
                <a:cubicBezTo>
                  <a:pt x="59210" y="20916"/>
                  <a:pt x="59009" y="21083"/>
                  <a:pt x="59009" y="21316"/>
                </a:cubicBezTo>
                <a:lnTo>
                  <a:pt x="59009" y="24985"/>
                </a:lnTo>
                <a:cubicBezTo>
                  <a:pt x="59009" y="25219"/>
                  <a:pt x="59210" y="25419"/>
                  <a:pt x="59443" y="25419"/>
                </a:cubicBezTo>
                <a:lnTo>
                  <a:pt x="63446" y="25419"/>
                </a:lnTo>
                <a:cubicBezTo>
                  <a:pt x="63646" y="25419"/>
                  <a:pt x="63846" y="25219"/>
                  <a:pt x="63846" y="24985"/>
                </a:cubicBezTo>
                <a:lnTo>
                  <a:pt x="63846" y="21316"/>
                </a:lnTo>
                <a:cubicBezTo>
                  <a:pt x="63846" y="21083"/>
                  <a:pt x="63646" y="20916"/>
                  <a:pt x="63446" y="20916"/>
                </a:cubicBezTo>
                <a:close/>
                <a:moveTo>
                  <a:pt x="65981" y="20916"/>
                </a:moveTo>
                <a:cubicBezTo>
                  <a:pt x="65748" y="20916"/>
                  <a:pt x="65581" y="21083"/>
                  <a:pt x="65581" y="21316"/>
                </a:cubicBezTo>
                <a:lnTo>
                  <a:pt x="65581" y="24985"/>
                </a:lnTo>
                <a:cubicBezTo>
                  <a:pt x="65581" y="25219"/>
                  <a:pt x="65748" y="25419"/>
                  <a:pt x="65981" y="25419"/>
                </a:cubicBezTo>
                <a:lnTo>
                  <a:pt x="69984" y="25419"/>
                </a:lnTo>
                <a:cubicBezTo>
                  <a:pt x="70217" y="25419"/>
                  <a:pt x="70418" y="25219"/>
                  <a:pt x="70418" y="24985"/>
                </a:cubicBezTo>
                <a:lnTo>
                  <a:pt x="70418" y="21316"/>
                </a:lnTo>
                <a:cubicBezTo>
                  <a:pt x="70418" y="21083"/>
                  <a:pt x="70217" y="20916"/>
                  <a:pt x="69984" y="20916"/>
                </a:cubicBezTo>
                <a:close/>
                <a:moveTo>
                  <a:pt x="72552" y="20916"/>
                </a:moveTo>
                <a:cubicBezTo>
                  <a:pt x="72319" y="20916"/>
                  <a:pt x="72119" y="21083"/>
                  <a:pt x="72119" y="21316"/>
                </a:cubicBezTo>
                <a:lnTo>
                  <a:pt x="72119" y="24985"/>
                </a:lnTo>
                <a:cubicBezTo>
                  <a:pt x="72119" y="25219"/>
                  <a:pt x="72319" y="25419"/>
                  <a:pt x="72552" y="25419"/>
                </a:cubicBezTo>
                <a:lnTo>
                  <a:pt x="76555" y="25419"/>
                </a:lnTo>
                <a:cubicBezTo>
                  <a:pt x="76789" y="25419"/>
                  <a:pt x="76956" y="25219"/>
                  <a:pt x="76956" y="24985"/>
                </a:cubicBezTo>
                <a:lnTo>
                  <a:pt x="76956" y="21316"/>
                </a:lnTo>
                <a:cubicBezTo>
                  <a:pt x="76956" y="21083"/>
                  <a:pt x="76789" y="20916"/>
                  <a:pt x="76555" y="20916"/>
                </a:cubicBezTo>
                <a:close/>
                <a:moveTo>
                  <a:pt x="434" y="26853"/>
                </a:moveTo>
                <a:cubicBezTo>
                  <a:pt x="201" y="26853"/>
                  <a:pt x="1" y="27020"/>
                  <a:pt x="1" y="27254"/>
                </a:cubicBezTo>
                <a:lnTo>
                  <a:pt x="1" y="30923"/>
                </a:lnTo>
                <a:cubicBezTo>
                  <a:pt x="1" y="31156"/>
                  <a:pt x="201" y="31357"/>
                  <a:pt x="434" y="31357"/>
                </a:cubicBezTo>
                <a:lnTo>
                  <a:pt x="4437" y="31357"/>
                </a:lnTo>
                <a:cubicBezTo>
                  <a:pt x="4671" y="31357"/>
                  <a:pt x="4837" y="31156"/>
                  <a:pt x="4837" y="30923"/>
                </a:cubicBezTo>
                <a:lnTo>
                  <a:pt x="4837" y="27254"/>
                </a:lnTo>
                <a:cubicBezTo>
                  <a:pt x="4837" y="27020"/>
                  <a:pt x="4671" y="26853"/>
                  <a:pt x="4437" y="26853"/>
                </a:cubicBezTo>
                <a:close/>
                <a:moveTo>
                  <a:pt x="6972" y="26853"/>
                </a:moveTo>
                <a:cubicBezTo>
                  <a:pt x="6739" y="26853"/>
                  <a:pt x="6572" y="27020"/>
                  <a:pt x="6572" y="27254"/>
                </a:cubicBezTo>
                <a:lnTo>
                  <a:pt x="6572" y="30923"/>
                </a:lnTo>
                <a:cubicBezTo>
                  <a:pt x="6572" y="31156"/>
                  <a:pt x="6739" y="31357"/>
                  <a:pt x="6972" y="31357"/>
                </a:cubicBezTo>
                <a:lnTo>
                  <a:pt x="10975" y="31357"/>
                </a:lnTo>
                <a:cubicBezTo>
                  <a:pt x="11209" y="31357"/>
                  <a:pt x="11409" y="31156"/>
                  <a:pt x="11409" y="30923"/>
                </a:cubicBezTo>
                <a:lnTo>
                  <a:pt x="11409" y="27254"/>
                </a:lnTo>
                <a:cubicBezTo>
                  <a:pt x="11409" y="27020"/>
                  <a:pt x="11209" y="26853"/>
                  <a:pt x="10975" y="26853"/>
                </a:cubicBezTo>
                <a:close/>
                <a:moveTo>
                  <a:pt x="13544" y="26853"/>
                </a:moveTo>
                <a:cubicBezTo>
                  <a:pt x="13310" y="26853"/>
                  <a:pt x="13110" y="27020"/>
                  <a:pt x="13110" y="27254"/>
                </a:cubicBezTo>
                <a:lnTo>
                  <a:pt x="13110" y="30923"/>
                </a:lnTo>
                <a:cubicBezTo>
                  <a:pt x="13110" y="31156"/>
                  <a:pt x="13310" y="31357"/>
                  <a:pt x="13544" y="31357"/>
                </a:cubicBezTo>
                <a:lnTo>
                  <a:pt x="17547" y="31357"/>
                </a:lnTo>
                <a:cubicBezTo>
                  <a:pt x="17780" y="31357"/>
                  <a:pt x="17947" y="31156"/>
                  <a:pt x="17947" y="30923"/>
                </a:cubicBezTo>
                <a:lnTo>
                  <a:pt x="17947" y="27254"/>
                </a:lnTo>
                <a:cubicBezTo>
                  <a:pt x="17947" y="27020"/>
                  <a:pt x="17780" y="26853"/>
                  <a:pt x="17547" y="26853"/>
                </a:cubicBezTo>
                <a:close/>
                <a:moveTo>
                  <a:pt x="20082" y="26853"/>
                </a:moveTo>
                <a:cubicBezTo>
                  <a:pt x="19882" y="26853"/>
                  <a:pt x="19681" y="27020"/>
                  <a:pt x="19681" y="27254"/>
                </a:cubicBezTo>
                <a:lnTo>
                  <a:pt x="19681" y="30923"/>
                </a:lnTo>
                <a:cubicBezTo>
                  <a:pt x="19681" y="31156"/>
                  <a:pt x="19882" y="31357"/>
                  <a:pt x="20082" y="31357"/>
                </a:cubicBezTo>
                <a:lnTo>
                  <a:pt x="24085" y="31357"/>
                </a:lnTo>
                <a:cubicBezTo>
                  <a:pt x="24318" y="31357"/>
                  <a:pt x="24518" y="31156"/>
                  <a:pt x="24518" y="30923"/>
                </a:cubicBezTo>
                <a:lnTo>
                  <a:pt x="24518" y="27254"/>
                </a:lnTo>
                <a:cubicBezTo>
                  <a:pt x="24518" y="27020"/>
                  <a:pt x="24318" y="26853"/>
                  <a:pt x="24085" y="26853"/>
                </a:cubicBezTo>
                <a:close/>
                <a:moveTo>
                  <a:pt x="26653" y="26853"/>
                </a:moveTo>
                <a:cubicBezTo>
                  <a:pt x="26420" y="26853"/>
                  <a:pt x="26253" y="27020"/>
                  <a:pt x="26253" y="27254"/>
                </a:cubicBezTo>
                <a:lnTo>
                  <a:pt x="26253" y="30923"/>
                </a:lnTo>
                <a:cubicBezTo>
                  <a:pt x="26253" y="31156"/>
                  <a:pt x="26420" y="31357"/>
                  <a:pt x="26653" y="31357"/>
                </a:cubicBezTo>
                <a:lnTo>
                  <a:pt x="56875" y="31357"/>
                </a:lnTo>
                <a:cubicBezTo>
                  <a:pt x="57108" y="31357"/>
                  <a:pt x="57308" y="31156"/>
                  <a:pt x="57308" y="30923"/>
                </a:cubicBezTo>
                <a:lnTo>
                  <a:pt x="57308" y="27254"/>
                </a:lnTo>
                <a:cubicBezTo>
                  <a:pt x="57308" y="27020"/>
                  <a:pt x="57108" y="26853"/>
                  <a:pt x="56875" y="26853"/>
                </a:cubicBezTo>
                <a:close/>
                <a:moveTo>
                  <a:pt x="59443" y="26853"/>
                </a:moveTo>
                <a:cubicBezTo>
                  <a:pt x="59210" y="26853"/>
                  <a:pt x="59009" y="27020"/>
                  <a:pt x="59009" y="27254"/>
                </a:cubicBezTo>
                <a:lnTo>
                  <a:pt x="59009" y="30923"/>
                </a:lnTo>
                <a:cubicBezTo>
                  <a:pt x="59009" y="31156"/>
                  <a:pt x="59210" y="31357"/>
                  <a:pt x="59443" y="31357"/>
                </a:cubicBezTo>
                <a:lnTo>
                  <a:pt x="63446" y="31357"/>
                </a:lnTo>
                <a:cubicBezTo>
                  <a:pt x="63646" y="31357"/>
                  <a:pt x="63846" y="31156"/>
                  <a:pt x="63846" y="30923"/>
                </a:cubicBezTo>
                <a:lnTo>
                  <a:pt x="63846" y="27254"/>
                </a:lnTo>
                <a:cubicBezTo>
                  <a:pt x="63846" y="27020"/>
                  <a:pt x="63646" y="26853"/>
                  <a:pt x="63446" y="26853"/>
                </a:cubicBezTo>
                <a:close/>
                <a:moveTo>
                  <a:pt x="65981" y="26853"/>
                </a:moveTo>
                <a:cubicBezTo>
                  <a:pt x="65748" y="26853"/>
                  <a:pt x="65581" y="27020"/>
                  <a:pt x="65581" y="27254"/>
                </a:cubicBezTo>
                <a:lnTo>
                  <a:pt x="65581" y="30923"/>
                </a:lnTo>
                <a:cubicBezTo>
                  <a:pt x="65581" y="31156"/>
                  <a:pt x="65748" y="31357"/>
                  <a:pt x="65981" y="31357"/>
                </a:cubicBezTo>
                <a:lnTo>
                  <a:pt x="69984" y="31357"/>
                </a:lnTo>
                <a:cubicBezTo>
                  <a:pt x="70217" y="31357"/>
                  <a:pt x="70418" y="31156"/>
                  <a:pt x="70418" y="30923"/>
                </a:cubicBezTo>
                <a:lnTo>
                  <a:pt x="70418" y="27254"/>
                </a:lnTo>
                <a:cubicBezTo>
                  <a:pt x="70418" y="27020"/>
                  <a:pt x="70217" y="26853"/>
                  <a:pt x="69984" y="26853"/>
                </a:cubicBezTo>
                <a:close/>
                <a:moveTo>
                  <a:pt x="72552" y="26853"/>
                </a:moveTo>
                <a:cubicBezTo>
                  <a:pt x="72319" y="26853"/>
                  <a:pt x="72119" y="27020"/>
                  <a:pt x="72119" y="27254"/>
                </a:cubicBezTo>
                <a:lnTo>
                  <a:pt x="72119" y="30923"/>
                </a:lnTo>
                <a:cubicBezTo>
                  <a:pt x="72119" y="31156"/>
                  <a:pt x="72319" y="31357"/>
                  <a:pt x="72552" y="31357"/>
                </a:cubicBezTo>
                <a:lnTo>
                  <a:pt x="76555" y="31357"/>
                </a:lnTo>
                <a:cubicBezTo>
                  <a:pt x="76789" y="31357"/>
                  <a:pt x="76956" y="31156"/>
                  <a:pt x="76956" y="30923"/>
                </a:cubicBezTo>
                <a:lnTo>
                  <a:pt x="76956" y="27254"/>
                </a:lnTo>
                <a:cubicBezTo>
                  <a:pt x="76956" y="27020"/>
                  <a:pt x="76789" y="26853"/>
                  <a:pt x="76555" y="268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6116020"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37" y="101"/>
                </a:lnTo>
                <a:cubicBezTo>
                  <a:pt x="4671" y="101"/>
                  <a:pt x="4837" y="268"/>
                  <a:pt x="4837" y="501"/>
                </a:cubicBezTo>
                <a:lnTo>
                  <a:pt x="4837" y="435"/>
                </a:lnTo>
                <a:cubicBezTo>
                  <a:pt x="4837"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6116020"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7" y="267"/>
                  <a:pt x="4837" y="501"/>
                </a:cubicBezTo>
                <a:lnTo>
                  <a:pt x="4837" y="401"/>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6116020"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7" y="268"/>
                  <a:pt x="4837" y="501"/>
                </a:cubicBezTo>
                <a:lnTo>
                  <a:pt x="4837" y="401"/>
                </a:lnTo>
                <a:cubicBezTo>
                  <a:pt x="4837"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a:off x="6116020" y="3360207"/>
            <a:ext cx="126852" cy="13136"/>
          </a:xfrm>
          <a:custGeom>
            <a:avLst/>
            <a:gdLst/>
            <a:ahLst/>
            <a:cxnLst/>
            <a:rect l="l" t="t" r="r" b="b"/>
            <a:pathLst>
              <a:path w="4838" h="501" extrusionOk="0">
                <a:moveTo>
                  <a:pt x="434" y="0"/>
                </a:moveTo>
                <a:cubicBezTo>
                  <a:pt x="201" y="0"/>
                  <a:pt x="1" y="167"/>
                  <a:pt x="1" y="400"/>
                </a:cubicBezTo>
                <a:lnTo>
                  <a:pt x="1" y="500"/>
                </a:lnTo>
                <a:cubicBezTo>
                  <a:pt x="1" y="267"/>
                  <a:pt x="201" y="67"/>
                  <a:pt x="434" y="67"/>
                </a:cubicBezTo>
                <a:lnTo>
                  <a:pt x="4437" y="67"/>
                </a:lnTo>
                <a:cubicBezTo>
                  <a:pt x="4671" y="67"/>
                  <a:pt x="4837" y="267"/>
                  <a:pt x="4837" y="500"/>
                </a:cubicBezTo>
                <a:lnTo>
                  <a:pt x="4837" y="400"/>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a:off x="7319514"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a:off x="7319514" y="3204513"/>
            <a:ext cx="126826" cy="13136"/>
          </a:xfrm>
          <a:custGeom>
            <a:avLst/>
            <a:gdLst/>
            <a:ahLst/>
            <a:cxnLst/>
            <a:rect l="l" t="t" r="r" b="b"/>
            <a:pathLst>
              <a:path w="4837" h="501" extrusionOk="0">
                <a:moveTo>
                  <a:pt x="434" y="1"/>
                </a:moveTo>
                <a:cubicBezTo>
                  <a:pt x="200" y="1"/>
                  <a:pt x="0" y="201"/>
                  <a:pt x="0" y="401"/>
                </a:cubicBezTo>
                <a:lnTo>
                  <a:pt x="0" y="501"/>
                </a:lnTo>
                <a:cubicBezTo>
                  <a:pt x="0" y="267"/>
                  <a:pt x="200" y="67"/>
                  <a:pt x="434" y="67"/>
                </a:cubicBezTo>
                <a:lnTo>
                  <a:pt x="4437" y="67"/>
                </a:lnTo>
                <a:cubicBezTo>
                  <a:pt x="4637" y="67"/>
                  <a:pt x="4837" y="267"/>
                  <a:pt x="4837" y="501"/>
                </a:cubicBezTo>
                <a:lnTo>
                  <a:pt x="4837" y="401"/>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a:off x="7319514" y="3360207"/>
            <a:ext cx="126826" cy="12271"/>
          </a:xfrm>
          <a:custGeom>
            <a:avLst/>
            <a:gdLst/>
            <a:ahLst/>
            <a:cxnLst/>
            <a:rect l="l" t="t" r="r" b="b"/>
            <a:pathLst>
              <a:path w="4837" h="468" extrusionOk="0">
                <a:moveTo>
                  <a:pt x="434" y="0"/>
                </a:moveTo>
                <a:cubicBezTo>
                  <a:pt x="200" y="0"/>
                  <a:pt x="0" y="167"/>
                  <a:pt x="0" y="400"/>
                </a:cubicBezTo>
                <a:lnTo>
                  <a:pt x="0" y="467"/>
                </a:lnTo>
                <a:cubicBezTo>
                  <a:pt x="0" y="267"/>
                  <a:pt x="200" y="67"/>
                  <a:pt x="434" y="67"/>
                </a:cubicBezTo>
                <a:lnTo>
                  <a:pt x="4437" y="67"/>
                </a:lnTo>
                <a:cubicBezTo>
                  <a:pt x="4637" y="67"/>
                  <a:pt x="4837" y="267"/>
                  <a:pt x="4837" y="467"/>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7835522" y="2967485"/>
            <a:ext cx="126852" cy="13162"/>
          </a:xfrm>
          <a:custGeom>
            <a:avLst/>
            <a:gdLst/>
            <a:ahLst/>
            <a:cxnLst/>
            <a:rect l="l" t="t" r="r" b="b"/>
            <a:pathLst>
              <a:path w="4838" h="502" extrusionOk="0">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7319514"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7319514"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7835522" y="3671568"/>
            <a:ext cx="126852" cy="13136"/>
          </a:xfrm>
          <a:custGeom>
            <a:avLst/>
            <a:gdLst/>
            <a:ahLst/>
            <a:cxnLst/>
            <a:rect l="l" t="t" r="r" b="b"/>
            <a:pathLst>
              <a:path w="4838" h="501" extrusionOk="0">
                <a:moveTo>
                  <a:pt x="401" y="0"/>
                </a:moveTo>
                <a:cubicBezTo>
                  <a:pt x="168" y="0"/>
                  <a:pt x="1" y="167"/>
                  <a:pt x="1" y="401"/>
                </a:cubicBezTo>
                <a:lnTo>
                  <a:pt x="1" y="501"/>
                </a:lnTo>
                <a:cubicBezTo>
                  <a:pt x="1" y="267"/>
                  <a:pt x="168" y="67"/>
                  <a:pt x="401" y="67"/>
                </a:cubicBezTo>
                <a:lnTo>
                  <a:pt x="4404" y="67"/>
                </a:lnTo>
                <a:cubicBezTo>
                  <a:pt x="4637" y="67"/>
                  <a:pt x="4838" y="267"/>
                  <a:pt x="4838" y="501"/>
                </a:cubicBezTo>
                <a:lnTo>
                  <a:pt x="4838" y="401"/>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7663231" y="2967485"/>
            <a:ext cx="126852" cy="13162"/>
          </a:xfrm>
          <a:custGeom>
            <a:avLst/>
            <a:gdLst/>
            <a:ahLst/>
            <a:cxnLst/>
            <a:rect l="l" t="t" r="r" b="b"/>
            <a:pathLst>
              <a:path w="4838" h="502" extrusionOk="0">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7663231" y="3204513"/>
            <a:ext cx="126852" cy="13136"/>
          </a:xfrm>
          <a:custGeom>
            <a:avLst/>
            <a:gdLst/>
            <a:ahLst/>
            <a:cxnLst/>
            <a:rect l="l" t="t" r="r" b="b"/>
            <a:pathLst>
              <a:path w="4838" h="501" extrusionOk="0">
                <a:moveTo>
                  <a:pt x="434" y="1"/>
                </a:moveTo>
                <a:cubicBezTo>
                  <a:pt x="201" y="1"/>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7663231" y="3061064"/>
            <a:ext cx="126852" cy="13162"/>
          </a:xfrm>
          <a:custGeom>
            <a:avLst/>
            <a:gdLst/>
            <a:ahLst/>
            <a:cxnLst/>
            <a:rect l="l" t="t" r="r" b="b"/>
            <a:pathLst>
              <a:path w="4838" h="502" extrusionOk="0">
                <a:moveTo>
                  <a:pt x="434" y="1"/>
                </a:moveTo>
                <a:cubicBezTo>
                  <a:pt x="201" y="1"/>
                  <a:pt x="0" y="201"/>
                  <a:pt x="0" y="435"/>
                </a:cubicBezTo>
                <a:lnTo>
                  <a:pt x="0" y="501"/>
                </a:lnTo>
                <a:cubicBezTo>
                  <a:pt x="0" y="268"/>
                  <a:pt x="201"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a:off x="7663231" y="3360207"/>
            <a:ext cx="126852" cy="13136"/>
          </a:xfrm>
          <a:custGeom>
            <a:avLst/>
            <a:gdLst/>
            <a:ahLst/>
            <a:cxnLst/>
            <a:rect l="l" t="t" r="r" b="b"/>
            <a:pathLst>
              <a:path w="4838" h="501" extrusionOk="0">
                <a:moveTo>
                  <a:pt x="434" y="0"/>
                </a:moveTo>
                <a:cubicBezTo>
                  <a:pt x="201" y="0"/>
                  <a:pt x="0" y="167"/>
                  <a:pt x="0" y="400"/>
                </a:cubicBezTo>
                <a:lnTo>
                  <a:pt x="0" y="500"/>
                </a:lnTo>
                <a:cubicBezTo>
                  <a:pt x="0" y="267"/>
                  <a:pt x="201" y="67"/>
                  <a:pt x="434" y="67"/>
                </a:cubicBezTo>
                <a:lnTo>
                  <a:pt x="4437" y="67"/>
                </a:lnTo>
                <a:cubicBezTo>
                  <a:pt x="4637" y="67"/>
                  <a:pt x="4837" y="267"/>
                  <a:pt x="4837" y="500"/>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7"/>
          <p:cNvSpPr/>
          <p:nvPr/>
        </p:nvSpPr>
        <p:spPr>
          <a:xfrm>
            <a:off x="7663231" y="3671568"/>
            <a:ext cx="126852" cy="13136"/>
          </a:xfrm>
          <a:custGeom>
            <a:avLst/>
            <a:gdLst/>
            <a:ahLst/>
            <a:cxnLst/>
            <a:rect l="l" t="t" r="r" b="b"/>
            <a:pathLst>
              <a:path w="4838" h="501" extrusionOk="0">
                <a:moveTo>
                  <a:pt x="434" y="0"/>
                </a:moveTo>
                <a:cubicBezTo>
                  <a:pt x="201" y="0"/>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a:off x="7663231" y="3515875"/>
            <a:ext cx="126852" cy="13162"/>
          </a:xfrm>
          <a:custGeom>
            <a:avLst/>
            <a:gdLst/>
            <a:ahLst/>
            <a:cxnLst/>
            <a:rect l="l" t="t" r="r" b="b"/>
            <a:pathLst>
              <a:path w="4838" h="502" extrusionOk="0">
                <a:moveTo>
                  <a:pt x="434" y="1"/>
                </a:moveTo>
                <a:cubicBezTo>
                  <a:pt x="201" y="1"/>
                  <a:pt x="0" y="168"/>
                  <a:pt x="0" y="401"/>
                </a:cubicBezTo>
                <a:lnTo>
                  <a:pt x="0" y="501"/>
                </a:lnTo>
                <a:cubicBezTo>
                  <a:pt x="0" y="268"/>
                  <a:pt x="201"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8006947"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7835522" y="3515875"/>
            <a:ext cx="126852" cy="13162"/>
          </a:xfrm>
          <a:custGeom>
            <a:avLst/>
            <a:gdLst/>
            <a:ahLst/>
            <a:cxnLst/>
            <a:rect l="l" t="t" r="r" b="b"/>
            <a:pathLst>
              <a:path w="4838" h="502" extrusionOk="0">
                <a:moveTo>
                  <a:pt x="401" y="1"/>
                </a:moveTo>
                <a:cubicBezTo>
                  <a:pt x="168" y="1"/>
                  <a:pt x="1" y="168"/>
                  <a:pt x="1" y="401"/>
                </a:cubicBezTo>
                <a:lnTo>
                  <a:pt x="1" y="501"/>
                </a:lnTo>
                <a:cubicBezTo>
                  <a:pt x="1" y="268"/>
                  <a:pt x="168" y="67"/>
                  <a:pt x="401"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7491805" y="2967485"/>
            <a:ext cx="126852" cy="13162"/>
          </a:xfrm>
          <a:custGeom>
            <a:avLst/>
            <a:gdLst/>
            <a:ahLst/>
            <a:cxnLst/>
            <a:rect l="l" t="t" r="r" b="b"/>
            <a:pathLst>
              <a:path w="4838" h="502" extrusionOk="0">
                <a:moveTo>
                  <a:pt x="401" y="1"/>
                </a:moveTo>
                <a:cubicBezTo>
                  <a:pt x="167" y="1"/>
                  <a:pt x="0" y="201"/>
                  <a:pt x="0" y="434"/>
                </a:cubicBezTo>
                <a:lnTo>
                  <a:pt x="0" y="501"/>
                </a:lnTo>
                <a:cubicBezTo>
                  <a:pt x="0" y="268"/>
                  <a:pt x="167"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7835522" y="3204513"/>
            <a:ext cx="298279" cy="13136"/>
          </a:xfrm>
          <a:custGeom>
            <a:avLst/>
            <a:gdLst/>
            <a:ahLst/>
            <a:cxnLst/>
            <a:rect l="l" t="t" r="r" b="b"/>
            <a:pathLst>
              <a:path w="11376" h="501" extrusionOk="0">
                <a:moveTo>
                  <a:pt x="401" y="1"/>
                </a:moveTo>
                <a:cubicBezTo>
                  <a:pt x="168" y="1"/>
                  <a:pt x="1" y="167"/>
                  <a:pt x="1" y="401"/>
                </a:cubicBezTo>
                <a:lnTo>
                  <a:pt x="1" y="501"/>
                </a:lnTo>
                <a:cubicBezTo>
                  <a:pt x="1" y="267"/>
                  <a:pt x="168" y="67"/>
                  <a:pt x="401" y="67"/>
                </a:cubicBezTo>
                <a:lnTo>
                  <a:pt x="10975" y="67"/>
                </a:lnTo>
                <a:cubicBezTo>
                  <a:pt x="11209" y="67"/>
                  <a:pt x="11376" y="267"/>
                  <a:pt x="11376" y="501"/>
                </a:cubicBezTo>
                <a:lnTo>
                  <a:pt x="11376" y="401"/>
                </a:lnTo>
                <a:cubicBezTo>
                  <a:pt x="11376"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7835522" y="3061064"/>
            <a:ext cx="298279" cy="13162"/>
          </a:xfrm>
          <a:custGeom>
            <a:avLst/>
            <a:gdLst/>
            <a:ahLst/>
            <a:cxnLst/>
            <a:rect l="l" t="t" r="r" b="b"/>
            <a:pathLst>
              <a:path w="11376" h="502" extrusionOk="0">
                <a:moveTo>
                  <a:pt x="401" y="1"/>
                </a:moveTo>
                <a:cubicBezTo>
                  <a:pt x="168" y="1"/>
                  <a:pt x="1" y="201"/>
                  <a:pt x="1" y="435"/>
                </a:cubicBezTo>
                <a:lnTo>
                  <a:pt x="1" y="501"/>
                </a:lnTo>
                <a:cubicBezTo>
                  <a:pt x="1" y="268"/>
                  <a:pt x="168" y="101"/>
                  <a:pt x="401" y="101"/>
                </a:cubicBezTo>
                <a:lnTo>
                  <a:pt x="10975" y="101"/>
                </a:lnTo>
                <a:cubicBezTo>
                  <a:pt x="11209" y="101"/>
                  <a:pt x="11376" y="268"/>
                  <a:pt x="11376" y="501"/>
                </a:cubicBezTo>
                <a:lnTo>
                  <a:pt x="11376" y="435"/>
                </a:lnTo>
                <a:cubicBezTo>
                  <a:pt x="11376" y="201"/>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8006947"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a:off x="7835522" y="3360207"/>
            <a:ext cx="126852" cy="13136"/>
          </a:xfrm>
          <a:custGeom>
            <a:avLst/>
            <a:gdLst/>
            <a:ahLst/>
            <a:cxnLst/>
            <a:rect l="l" t="t" r="r" b="b"/>
            <a:pathLst>
              <a:path w="4838" h="501" extrusionOk="0">
                <a:moveTo>
                  <a:pt x="401" y="0"/>
                </a:moveTo>
                <a:cubicBezTo>
                  <a:pt x="168" y="0"/>
                  <a:pt x="1" y="167"/>
                  <a:pt x="1" y="400"/>
                </a:cubicBezTo>
                <a:lnTo>
                  <a:pt x="1" y="500"/>
                </a:lnTo>
                <a:cubicBezTo>
                  <a:pt x="1" y="267"/>
                  <a:pt x="168" y="67"/>
                  <a:pt x="401" y="67"/>
                </a:cubicBezTo>
                <a:lnTo>
                  <a:pt x="4404" y="67"/>
                </a:lnTo>
                <a:cubicBezTo>
                  <a:pt x="4637" y="67"/>
                  <a:pt x="4838" y="267"/>
                  <a:pt x="4838" y="500"/>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7"/>
          <p:cNvSpPr/>
          <p:nvPr/>
        </p:nvSpPr>
        <p:spPr>
          <a:xfrm>
            <a:off x="8006947"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8" y="267"/>
                  <a:pt x="4838" y="501"/>
                </a:cubicBezTo>
                <a:lnTo>
                  <a:pt x="4838" y="401"/>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a:off x="7491805" y="3360207"/>
            <a:ext cx="126852" cy="13136"/>
          </a:xfrm>
          <a:custGeom>
            <a:avLst/>
            <a:gdLst/>
            <a:ahLst/>
            <a:cxnLst/>
            <a:rect l="l" t="t" r="r" b="b"/>
            <a:pathLst>
              <a:path w="4838" h="501" extrusionOk="0">
                <a:moveTo>
                  <a:pt x="401" y="0"/>
                </a:moveTo>
                <a:cubicBezTo>
                  <a:pt x="167" y="0"/>
                  <a:pt x="0" y="167"/>
                  <a:pt x="0" y="400"/>
                </a:cubicBezTo>
                <a:lnTo>
                  <a:pt x="0" y="500"/>
                </a:lnTo>
                <a:cubicBezTo>
                  <a:pt x="0" y="267"/>
                  <a:pt x="167"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7491805" y="3515875"/>
            <a:ext cx="126852" cy="13162"/>
          </a:xfrm>
          <a:custGeom>
            <a:avLst/>
            <a:gdLst/>
            <a:ahLst/>
            <a:cxnLst/>
            <a:rect l="l" t="t" r="r" b="b"/>
            <a:pathLst>
              <a:path w="4838" h="502" extrusionOk="0">
                <a:moveTo>
                  <a:pt x="401" y="1"/>
                </a:moveTo>
                <a:cubicBezTo>
                  <a:pt x="167" y="1"/>
                  <a:pt x="0" y="168"/>
                  <a:pt x="0" y="401"/>
                </a:cubicBezTo>
                <a:lnTo>
                  <a:pt x="0" y="501"/>
                </a:lnTo>
                <a:cubicBezTo>
                  <a:pt x="0" y="268"/>
                  <a:pt x="167"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7491805" y="3061064"/>
            <a:ext cx="126852" cy="13162"/>
          </a:xfrm>
          <a:custGeom>
            <a:avLst/>
            <a:gdLst/>
            <a:ahLst/>
            <a:cxnLst/>
            <a:rect l="l" t="t" r="r" b="b"/>
            <a:pathLst>
              <a:path w="4838" h="502" extrusionOk="0">
                <a:moveTo>
                  <a:pt x="401" y="1"/>
                </a:moveTo>
                <a:cubicBezTo>
                  <a:pt x="167" y="1"/>
                  <a:pt x="0" y="201"/>
                  <a:pt x="0" y="435"/>
                </a:cubicBezTo>
                <a:lnTo>
                  <a:pt x="0" y="501"/>
                </a:lnTo>
                <a:cubicBezTo>
                  <a:pt x="0" y="268"/>
                  <a:pt x="167"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7491805" y="3204513"/>
            <a:ext cx="126852" cy="13136"/>
          </a:xfrm>
          <a:custGeom>
            <a:avLst/>
            <a:gdLst/>
            <a:ahLst/>
            <a:cxnLst/>
            <a:rect l="l" t="t" r="r" b="b"/>
            <a:pathLst>
              <a:path w="4838" h="501" extrusionOk="0">
                <a:moveTo>
                  <a:pt x="401" y="1"/>
                </a:moveTo>
                <a:cubicBezTo>
                  <a:pt x="167" y="1"/>
                  <a:pt x="0" y="167"/>
                  <a:pt x="0" y="401"/>
                </a:cubicBezTo>
                <a:lnTo>
                  <a:pt x="0" y="501"/>
                </a:lnTo>
                <a:cubicBezTo>
                  <a:pt x="0" y="267"/>
                  <a:pt x="167"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a:off x="8162641" y="2772461"/>
            <a:ext cx="111986" cy="114581"/>
          </a:xfrm>
          <a:custGeom>
            <a:avLst/>
            <a:gdLst/>
            <a:ahLst/>
            <a:cxnLst/>
            <a:rect l="l" t="t" r="r" b="b"/>
            <a:pathLst>
              <a:path w="4271" h="4370" extrusionOk="0">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a:off x="8162641" y="2772461"/>
            <a:ext cx="111986" cy="111959"/>
          </a:xfrm>
          <a:custGeom>
            <a:avLst/>
            <a:gdLst/>
            <a:ahLst/>
            <a:cxnLst/>
            <a:rect l="l" t="t" r="r" b="b"/>
            <a:pathLst>
              <a:path w="4271" h="4270" extrusionOk="0">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a:off x="8173129" y="2782084"/>
            <a:ext cx="91875" cy="92714"/>
          </a:xfrm>
          <a:custGeom>
            <a:avLst/>
            <a:gdLst/>
            <a:ahLst/>
            <a:cxnLst/>
            <a:rect l="l" t="t" r="r" b="b"/>
            <a:pathLst>
              <a:path w="3504" h="3536" extrusionOk="0">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a:off x="8173129" y="2827549"/>
            <a:ext cx="91875" cy="47248"/>
          </a:xfrm>
          <a:custGeom>
            <a:avLst/>
            <a:gdLst/>
            <a:ahLst/>
            <a:cxnLst/>
            <a:rect l="l" t="t" r="r" b="b"/>
            <a:pathLst>
              <a:path w="3504" h="1802" extrusionOk="0">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a:off x="5646147" y="2701671"/>
            <a:ext cx="68916" cy="31575"/>
          </a:xfrm>
          <a:custGeom>
            <a:avLst/>
            <a:gdLst/>
            <a:ahLst/>
            <a:cxnLst/>
            <a:rect l="l" t="t" r="r" b="b"/>
            <a:pathLst>
              <a:path w="2259" h="1035" extrusionOk="0">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5764205" y="2701671"/>
            <a:ext cx="68886" cy="31575"/>
          </a:xfrm>
          <a:custGeom>
            <a:avLst/>
            <a:gdLst/>
            <a:ahLst/>
            <a:cxnLst/>
            <a:rect l="l" t="t" r="r" b="b"/>
            <a:pathLst>
              <a:path w="2258" h="1035" extrusionOk="0">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p:nvPr/>
        </p:nvSpPr>
        <p:spPr>
          <a:xfrm>
            <a:off x="5882232" y="2701671"/>
            <a:ext cx="68916" cy="31575"/>
          </a:xfrm>
          <a:custGeom>
            <a:avLst/>
            <a:gdLst/>
            <a:ahLst/>
            <a:cxnLst/>
            <a:rect l="l" t="t" r="r" b="b"/>
            <a:pathLst>
              <a:path w="2259" h="1035" extrusionOk="0">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7"/>
          <p:cNvSpPr/>
          <p:nvPr/>
        </p:nvSpPr>
        <p:spPr>
          <a:xfrm>
            <a:off x="7158576" y="2327273"/>
            <a:ext cx="26" cy="52492"/>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7"/>
          <p:cNvSpPr/>
          <p:nvPr/>
        </p:nvSpPr>
        <p:spPr>
          <a:xfrm>
            <a:off x="7807545" y="2334545"/>
            <a:ext cx="107607" cy="32408"/>
          </a:xfrm>
          <a:custGeom>
            <a:avLst/>
            <a:gdLst/>
            <a:ahLst/>
            <a:cxnLst/>
            <a:rect l="l" t="t" r="r" b="b"/>
            <a:pathLst>
              <a:path w="4104" h="1236" extrusionOk="0">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7"/>
          <p:cNvSpPr/>
          <p:nvPr/>
        </p:nvSpPr>
        <p:spPr>
          <a:xfrm>
            <a:off x="7935236" y="2334545"/>
            <a:ext cx="107607" cy="32408"/>
          </a:xfrm>
          <a:custGeom>
            <a:avLst/>
            <a:gdLst/>
            <a:ahLst/>
            <a:cxnLst/>
            <a:rect l="l" t="t" r="r" b="b"/>
            <a:pathLst>
              <a:path w="4104" h="1236" extrusionOk="0">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7"/>
          <p:cNvSpPr/>
          <p:nvPr/>
        </p:nvSpPr>
        <p:spPr>
          <a:xfrm>
            <a:off x="7646607" y="2523460"/>
            <a:ext cx="697111" cy="32408"/>
          </a:xfrm>
          <a:custGeom>
            <a:avLst/>
            <a:gdLst/>
            <a:ahLst/>
            <a:cxnLst/>
            <a:rect l="l" t="t" r="r" b="b"/>
            <a:pathLst>
              <a:path w="26587" h="1236" extrusionOk="0">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7"/>
          <p:cNvSpPr/>
          <p:nvPr/>
        </p:nvSpPr>
        <p:spPr>
          <a:xfrm>
            <a:off x="8170507" y="2589954"/>
            <a:ext cx="136475" cy="33247"/>
          </a:xfrm>
          <a:custGeom>
            <a:avLst/>
            <a:gdLst/>
            <a:ahLst/>
            <a:cxnLst/>
            <a:rect l="l" t="t" r="r" b="b"/>
            <a:pathLst>
              <a:path w="5205" h="1268" extrusionOk="0">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7"/>
          <p:cNvSpPr/>
          <p:nvPr/>
        </p:nvSpPr>
        <p:spPr>
          <a:xfrm>
            <a:off x="8027084" y="2589954"/>
            <a:ext cx="123339" cy="33247"/>
          </a:xfrm>
          <a:custGeom>
            <a:avLst/>
            <a:gdLst/>
            <a:ahLst/>
            <a:cxnLst/>
            <a:rect l="l" t="t" r="r" b="b"/>
            <a:pathLst>
              <a:path w="4704" h="1268" extrusionOk="0">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7"/>
          <p:cNvSpPr/>
          <p:nvPr/>
        </p:nvSpPr>
        <p:spPr>
          <a:xfrm>
            <a:off x="7916882" y="2122898"/>
            <a:ext cx="649863" cy="545796"/>
          </a:xfrm>
          <a:custGeom>
            <a:avLst/>
            <a:gdLst/>
            <a:ahLst/>
            <a:cxnLst/>
            <a:rect l="l" t="t" r="r" b="b"/>
            <a:pathLst>
              <a:path w="24785" h="20816" extrusionOk="0">
                <a:moveTo>
                  <a:pt x="20815" y="0"/>
                </a:moveTo>
                <a:lnTo>
                  <a:pt x="0" y="20815"/>
                </a:lnTo>
                <a:lnTo>
                  <a:pt x="4303" y="20815"/>
                </a:lnTo>
                <a:lnTo>
                  <a:pt x="24584" y="534"/>
                </a:lnTo>
                <a:lnTo>
                  <a:pt x="24784" y="0"/>
                </a:lnTo>
                <a:close/>
              </a:path>
            </a:pathLst>
          </a:custGeom>
          <a:solidFill>
            <a:srgbClr val="E1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7"/>
          <p:cNvSpPr/>
          <p:nvPr/>
        </p:nvSpPr>
        <p:spPr>
          <a:xfrm>
            <a:off x="4992525" y="1047062"/>
            <a:ext cx="2624530" cy="1703569"/>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7"/>
          <p:cNvSpPr/>
          <p:nvPr/>
        </p:nvSpPr>
        <p:spPr>
          <a:xfrm>
            <a:off x="4992525" y="1047062"/>
            <a:ext cx="2624530" cy="274812"/>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7"/>
          <p:cNvSpPr/>
          <p:nvPr/>
        </p:nvSpPr>
        <p:spPr>
          <a:xfrm>
            <a:off x="5098380" y="1404255"/>
            <a:ext cx="2417933" cy="1256817"/>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7"/>
          <p:cNvSpPr/>
          <p:nvPr/>
        </p:nvSpPr>
        <p:spPr>
          <a:xfrm>
            <a:off x="5168574" y="1477530"/>
            <a:ext cx="57019" cy="116020"/>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7"/>
          <p:cNvSpPr/>
          <p:nvPr/>
        </p:nvSpPr>
        <p:spPr>
          <a:xfrm>
            <a:off x="5371072" y="1477530"/>
            <a:ext cx="58056" cy="116020"/>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7"/>
          <p:cNvSpPr/>
          <p:nvPr/>
        </p:nvSpPr>
        <p:spPr>
          <a:xfrm>
            <a:off x="5274399" y="1477530"/>
            <a:ext cx="45822" cy="126210"/>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7"/>
          <p:cNvSpPr/>
          <p:nvPr/>
        </p:nvSpPr>
        <p:spPr>
          <a:xfrm>
            <a:off x="5473847" y="1588419"/>
            <a:ext cx="32613" cy="32613"/>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7"/>
          <p:cNvSpPr/>
          <p:nvPr/>
        </p:nvSpPr>
        <p:spPr>
          <a:xfrm>
            <a:off x="5521684" y="1588419"/>
            <a:ext cx="32582" cy="32613"/>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7"/>
          <p:cNvSpPr/>
          <p:nvPr/>
        </p:nvSpPr>
        <p:spPr>
          <a:xfrm>
            <a:off x="5589864" y="1588419"/>
            <a:ext cx="32582" cy="32613"/>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7"/>
          <p:cNvSpPr/>
          <p:nvPr/>
        </p:nvSpPr>
        <p:spPr>
          <a:xfrm>
            <a:off x="5197067" y="1721730"/>
            <a:ext cx="1737158" cy="31"/>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7"/>
          <p:cNvSpPr/>
          <p:nvPr/>
        </p:nvSpPr>
        <p:spPr>
          <a:xfrm>
            <a:off x="7038920" y="1721730"/>
            <a:ext cx="134355" cy="31"/>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7"/>
          <p:cNvSpPr/>
          <p:nvPr/>
        </p:nvSpPr>
        <p:spPr>
          <a:xfrm>
            <a:off x="7247520" y="1721730"/>
            <a:ext cx="170995" cy="31"/>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7"/>
          <p:cNvSpPr/>
          <p:nvPr/>
        </p:nvSpPr>
        <p:spPr>
          <a:xfrm>
            <a:off x="5197067" y="1858091"/>
            <a:ext cx="1086891" cy="31"/>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7"/>
          <p:cNvSpPr/>
          <p:nvPr/>
        </p:nvSpPr>
        <p:spPr>
          <a:xfrm>
            <a:off x="6444635" y="1858091"/>
            <a:ext cx="195431" cy="31"/>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7"/>
          <p:cNvSpPr/>
          <p:nvPr/>
        </p:nvSpPr>
        <p:spPr>
          <a:xfrm>
            <a:off x="6110870" y="1936461"/>
            <a:ext cx="529214" cy="31"/>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7"/>
          <p:cNvSpPr/>
          <p:nvPr/>
        </p:nvSpPr>
        <p:spPr>
          <a:xfrm>
            <a:off x="5931770" y="1936461"/>
            <a:ext cx="106898" cy="31"/>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7"/>
          <p:cNvSpPr/>
          <p:nvPr/>
        </p:nvSpPr>
        <p:spPr>
          <a:xfrm>
            <a:off x="5740468" y="1936461"/>
            <a:ext cx="106868" cy="31"/>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7"/>
          <p:cNvSpPr/>
          <p:nvPr/>
        </p:nvSpPr>
        <p:spPr>
          <a:xfrm>
            <a:off x="5550172" y="1936461"/>
            <a:ext cx="105861" cy="31"/>
          </a:xfrm>
          <a:custGeom>
            <a:avLst/>
            <a:gdLst/>
            <a:ahLst/>
            <a:cxnLst/>
            <a:rect l="l" t="t" r="r" b="b"/>
            <a:pathLst>
              <a:path w="3470" h="1" fill="none" extrusionOk="0">
                <a:moveTo>
                  <a:pt x="3470"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7"/>
          <p:cNvSpPr/>
          <p:nvPr/>
        </p:nvSpPr>
        <p:spPr>
          <a:xfrm>
            <a:off x="5358870" y="1936461"/>
            <a:ext cx="105861" cy="31"/>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7"/>
          <p:cNvSpPr/>
          <p:nvPr/>
        </p:nvSpPr>
        <p:spPr>
          <a:xfrm>
            <a:off x="5358870" y="2032097"/>
            <a:ext cx="1647588" cy="31"/>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7"/>
          <p:cNvSpPr/>
          <p:nvPr/>
        </p:nvSpPr>
        <p:spPr>
          <a:xfrm>
            <a:off x="5197067" y="1936461"/>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7"/>
          <p:cNvSpPr/>
          <p:nvPr/>
        </p:nvSpPr>
        <p:spPr>
          <a:xfrm>
            <a:off x="5197067" y="2032097"/>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7"/>
          <p:cNvSpPr/>
          <p:nvPr/>
        </p:nvSpPr>
        <p:spPr>
          <a:xfrm>
            <a:off x="5197067" y="2127763"/>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7"/>
          <p:cNvSpPr/>
          <p:nvPr/>
        </p:nvSpPr>
        <p:spPr>
          <a:xfrm>
            <a:off x="5197067" y="2223399"/>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7"/>
          <p:cNvSpPr/>
          <p:nvPr/>
        </p:nvSpPr>
        <p:spPr>
          <a:xfrm>
            <a:off x="7106064" y="2032097"/>
            <a:ext cx="226976" cy="31"/>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7"/>
          <p:cNvSpPr/>
          <p:nvPr/>
        </p:nvSpPr>
        <p:spPr>
          <a:xfrm>
            <a:off x="5354813" y="2127763"/>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7"/>
          <p:cNvSpPr/>
          <p:nvPr/>
        </p:nvSpPr>
        <p:spPr>
          <a:xfrm>
            <a:off x="5354813" y="2225443"/>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7"/>
          <p:cNvSpPr/>
          <p:nvPr/>
        </p:nvSpPr>
        <p:spPr>
          <a:xfrm>
            <a:off x="5354813" y="2324160"/>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7"/>
          <p:cNvSpPr/>
          <p:nvPr/>
        </p:nvSpPr>
        <p:spPr>
          <a:xfrm>
            <a:off x="5354813" y="2421840"/>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7"/>
          <p:cNvSpPr/>
          <p:nvPr/>
        </p:nvSpPr>
        <p:spPr>
          <a:xfrm>
            <a:off x="6110870" y="2421840"/>
            <a:ext cx="928130" cy="31"/>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7"/>
          <p:cNvSpPr/>
          <p:nvPr/>
        </p:nvSpPr>
        <p:spPr>
          <a:xfrm>
            <a:off x="6661380" y="2324160"/>
            <a:ext cx="377591" cy="31"/>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7"/>
          <p:cNvSpPr/>
          <p:nvPr/>
        </p:nvSpPr>
        <p:spPr>
          <a:xfrm>
            <a:off x="6889319" y="2223399"/>
            <a:ext cx="149639" cy="31"/>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7"/>
          <p:cNvSpPr/>
          <p:nvPr/>
        </p:nvSpPr>
        <p:spPr>
          <a:xfrm>
            <a:off x="7602007" y="1310369"/>
            <a:ext cx="1114298" cy="1734401"/>
          </a:xfrm>
          <a:custGeom>
            <a:avLst/>
            <a:gdLst/>
            <a:ahLst/>
            <a:cxnLst/>
            <a:rect l="l" t="t" r="r" b="b"/>
            <a:pathLst>
              <a:path w="42498" h="66148" extrusionOk="0">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7"/>
          <p:cNvSpPr/>
          <p:nvPr/>
        </p:nvSpPr>
        <p:spPr>
          <a:xfrm>
            <a:off x="7602007" y="1310369"/>
            <a:ext cx="1114298" cy="157451"/>
          </a:xfrm>
          <a:custGeom>
            <a:avLst/>
            <a:gdLst/>
            <a:ahLst/>
            <a:cxnLst/>
            <a:rect l="l" t="t" r="r" b="b"/>
            <a:pathLst>
              <a:path w="42498" h="6005" extrusionOk="0">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7"/>
          <p:cNvSpPr/>
          <p:nvPr/>
        </p:nvSpPr>
        <p:spPr>
          <a:xfrm>
            <a:off x="7662365" y="1515042"/>
            <a:ext cx="996203" cy="1478126"/>
          </a:xfrm>
          <a:custGeom>
            <a:avLst/>
            <a:gdLst/>
            <a:ahLst/>
            <a:cxnLst/>
            <a:rect l="l" t="t" r="r" b="b"/>
            <a:pathLst>
              <a:path w="37994" h="56374" extrusionOk="0">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7"/>
          <p:cNvSpPr/>
          <p:nvPr/>
        </p:nvSpPr>
        <p:spPr>
          <a:xfrm>
            <a:off x="7905503" y="1362835"/>
            <a:ext cx="53384" cy="27164"/>
          </a:xfrm>
          <a:custGeom>
            <a:avLst/>
            <a:gdLst/>
            <a:ahLst/>
            <a:cxnLst/>
            <a:rect l="l" t="t" r="r" b="b"/>
            <a:pathLst>
              <a:path w="2036" h="1036" extrusionOk="0">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7"/>
          <p:cNvSpPr/>
          <p:nvPr/>
        </p:nvSpPr>
        <p:spPr>
          <a:xfrm>
            <a:off x="7710453" y="1688198"/>
            <a:ext cx="707599" cy="16650"/>
          </a:xfrm>
          <a:custGeom>
            <a:avLst/>
            <a:gdLst/>
            <a:ahLst/>
            <a:cxnLst/>
            <a:rect l="l" t="t" r="r" b="b"/>
            <a:pathLst>
              <a:path w="26987" h="635" extrusionOk="0">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7"/>
          <p:cNvSpPr/>
          <p:nvPr/>
        </p:nvSpPr>
        <p:spPr>
          <a:xfrm>
            <a:off x="8461758" y="1688198"/>
            <a:ext cx="68251" cy="16650"/>
          </a:xfrm>
          <a:custGeom>
            <a:avLst/>
            <a:gdLst/>
            <a:ahLst/>
            <a:cxnLst/>
            <a:rect l="l" t="t" r="r" b="b"/>
            <a:pathLst>
              <a:path w="2603" h="635" extrusionOk="0">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7"/>
          <p:cNvSpPr/>
          <p:nvPr/>
        </p:nvSpPr>
        <p:spPr>
          <a:xfrm>
            <a:off x="8556228" y="1688198"/>
            <a:ext cx="55114" cy="16650"/>
          </a:xfrm>
          <a:custGeom>
            <a:avLst/>
            <a:gdLst/>
            <a:ahLst/>
            <a:cxnLst/>
            <a:rect l="l" t="t" r="r" b="b"/>
            <a:pathLst>
              <a:path w="2102" h="635" extrusionOk="0">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7"/>
          <p:cNvSpPr/>
          <p:nvPr/>
        </p:nvSpPr>
        <p:spPr>
          <a:xfrm>
            <a:off x="7710453" y="1766045"/>
            <a:ext cx="404994" cy="16650"/>
          </a:xfrm>
          <a:custGeom>
            <a:avLst/>
            <a:gdLst/>
            <a:ahLst/>
            <a:cxnLst/>
            <a:rect l="l" t="t" r="r" b="b"/>
            <a:pathLst>
              <a:path w="15446" h="635" extrusionOk="0">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7"/>
          <p:cNvSpPr/>
          <p:nvPr/>
        </p:nvSpPr>
        <p:spPr>
          <a:xfrm>
            <a:off x="8122394" y="1766045"/>
            <a:ext cx="127744" cy="16650"/>
          </a:xfrm>
          <a:custGeom>
            <a:avLst/>
            <a:gdLst/>
            <a:ahLst/>
            <a:cxnLst/>
            <a:rect l="l" t="t" r="r" b="b"/>
            <a:pathLst>
              <a:path w="4872" h="635" extrusionOk="0">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7"/>
          <p:cNvSpPr/>
          <p:nvPr/>
        </p:nvSpPr>
        <p:spPr>
          <a:xfrm>
            <a:off x="8164398" y="1810645"/>
            <a:ext cx="85739" cy="17515"/>
          </a:xfrm>
          <a:custGeom>
            <a:avLst/>
            <a:gdLst/>
            <a:ahLst/>
            <a:cxnLst/>
            <a:rect l="l" t="t" r="r" b="b"/>
            <a:pathLst>
              <a:path w="3270" h="668" extrusionOk="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7"/>
          <p:cNvSpPr/>
          <p:nvPr/>
        </p:nvSpPr>
        <p:spPr>
          <a:xfrm>
            <a:off x="8122394" y="1810645"/>
            <a:ext cx="25407" cy="17515"/>
          </a:xfrm>
          <a:custGeom>
            <a:avLst/>
            <a:gdLst/>
            <a:ahLst/>
            <a:cxnLst/>
            <a:rect l="l" t="t" r="r" b="b"/>
            <a:pathLst>
              <a:path w="969" h="668" extrusionOk="0">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7"/>
          <p:cNvSpPr/>
          <p:nvPr/>
        </p:nvSpPr>
        <p:spPr>
          <a:xfrm>
            <a:off x="8021814" y="1810645"/>
            <a:ext cx="77008" cy="17515"/>
          </a:xfrm>
          <a:custGeom>
            <a:avLst/>
            <a:gdLst/>
            <a:ahLst/>
            <a:cxnLst/>
            <a:rect l="l" t="t" r="r" b="b"/>
            <a:pathLst>
              <a:path w="2937" h="668" extrusionOk="0">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7"/>
          <p:cNvSpPr/>
          <p:nvPr/>
        </p:nvSpPr>
        <p:spPr>
          <a:xfrm>
            <a:off x="7912503" y="1810645"/>
            <a:ext cx="77873" cy="17515"/>
          </a:xfrm>
          <a:custGeom>
            <a:avLst/>
            <a:gdLst/>
            <a:ahLst/>
            <a:cxnLst/>
            <a:rect l="l" t="t" r="r" b="b"/>
            <a:pathLst>
              <a:path w="2970" h="668" extrusionOk="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7"/>
          <p:cNvSpPr/>
          <p:nvPr/>
        </p:nvSpPr>
        <p:spPr>
          <a:xfrm>
            <a:off x="7803166" y="1810645"/>
            <a:ext cx="77873" cy="17515"/>
          </a:xfrm>
          <a:custGeom>
            <a:avLst/>
            <a:gdLst/>
            <a:ahLst/>
            <a:cxnLst/>
            <a:rect l="l" t="t" r="r" b="b"/>
            <a:pathLst>
              <a:path w="2970" h="668" extrusionOk="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7"/>
          <p:cNvSpPr/>
          <p:nvPr/>
        </p:nvSpPr>
        <p:spPr>
          <a:xfrm>
            <a:off x="7803166" y="1865759"/>
            <a:ext cx="656863" cy="16650"/>
          </a:xfrm>
          <a:custGeom>
            <a:avLst/>
            <a:gdLst/>
            <a:ahLst/>
            <a:cxnLst/>
            <a:rect l="l" t="t" r="r" b="b"/>
            <a:pathLst>
              <a:path w="25052" h="635" extrusionOk="0">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7"/>
          <p:cNvSpPr/>
          <p:nvPr/>
        </p:nvSpPr>
        <p:spPr>
          <a:xfrm>
            <a:off x="7710453" y="1810645"/>
            <a:ext cx="39382" cy="17515"/>
          </a:xfrm>
          <a:custGeom>
            <a:avLst/>
            <a:gdLst/>
            <a:ahLst/>
            <a:cxnLst/>
            <a:rect l="l" t="t" r="r" b="b"/>
            <a:pathLst>
              <a:path w="1502" h="668" extrusionOk="0">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7"/>
          <p:cNvSpPr/>
          <p:nvPr/>
        </p:nvSpPr>
        <p:spPr>
          <a:xfrm>
            <a:off x="7710453" y="1865759"/>
            <a:ext cx="39382" cy="16650"/>
          </a:xfrm>
          <a:custGeom>
            <a:avLst/>
            <a:gdLst/>
            <a:ahLst/>
            <a:cxnLst/>
            <a:rect l="l" t="t" r="r" b="b"/>
            <a:pathLst>
              <a:path w="1502" h="635" extrusionOk="0">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7"/>
          <p:cNvSpPr/>
          <p:nvPr/>
        </p:nvSpPr>
        <p:spPr>
          <a:xfrm>
            <a:off x="7710453" y="1919982"/>
            <a:ext cx="39382" cy="17515"/>
          </a:xfrm>
          <a:custGeom>
            <a:avLst/>
            <a:gdLst/>
            <a:ahLst/>
            <a:cxnLst/>
            <a:rect l="l" t="t" r="r" b="b"/>
            <a:pathLst>
              <a:path w="1502" h="668" extrusionOk="0">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7"/>
          <p:cNvSpPr/>
          <p:nvPr/>
        </p:nvSpPr>
        <p:spPr>
          <a:xfrm>
            <a:off x="7710453" y="1975097"/>
            <a:ext cx="39382" cy="16623"/>
          </a:xfrm>
          <a:custGeom>
            <a:avLst/>
            <a:gdLst/>
            <a:ahLst/>
            <a:cxnLst/>
            <a:rect l="l" t="t" r="r" b="b"/>
            <a:pathLst>
              <a:path w="1502" h="634" extrusionOk="0">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7"/>
          <p:cNvSpPr/>
          <p:nvPr/>
        </p:nvSpPr>
        <p:spPr>
          <a:xfrm>
            <a:off x="8500249" y="1865759"/>
            <a:ext cx="96227" cy="16650"/>
          </a:xfrm>
          <a:custGeom>
            <a:avLst/>
            <a:gdLst/>
            <a:ahLst/>
            <a:cxnLst/>
            <a:rect l="l" t="t" r="r" b="b"/>
            <a:pathLst>
              <a:path w="3670" h="635" extrusionOk="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7"/>
          <p:cNvSpPr/>
          <p:nvPr/>
        </p:nvSpPr>
        <p:spPr>
          <a:xfrm>
            <a:off x="7800544" y="1919982"/>
            <a:ext cx="277276" cy="17515"/>
          </a:xfrm>
          <a:custGeom>
            <a:avLst/>
            <a:gdLst/>
            <a:ahLst/>
            <a:cxnLst/>
            <a:rect l="l" t="t" r="r" b="b"/>
            <a:pathLst>
              <a:path w="10575" h="668" extrusionOk="0">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7"/>
          <p:cNvSpPr/>
          <p:nvPr/>
        </p:nvSpPr>
        <p:spPr>
          <a:xfrm>
            <a:off x="8164398" y="2087921"/>
            <a:ext cx="314011" cy="17515"/>
          </a:xfrm>
          <a:custGeom>
            <a:avLst/>
            <a:gdLst/>
            <a:ahLst/>
            <a:cxnLst/>
            <a:rect l="l" t="t" r="r" b="b"/>
            <a:pathLst>
              <a:path w="11976" h="668" extrusionOk="0">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7"/>
          <p:cNvSpPr/>
          <p:nvPr/>
        </p:nvSpPr>
        <p:spPr>
          <a:xfrm>
            <a:off x="8245732" y="2031941"/>
            <a:ext cx="232676" cy="17515"/>
          </a:xfrm>
          <a:custGeom>
            <a:avLst/>
            <a:gdLst/>
            <a:ahLst/>
            <a:cxnLst/>
            <a:rect l="l" t="t" r="r" b="b"/>
            <a:pathLst>
              <a:path w="8874" h="668" extrusionOk="0">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7"/>
          <p:cNvSpPr/>
          <p:nvPr/>
        </p:nvSpPr>
        <p:spPr>
          <a:xfrm>
            <a:off x="8376045" y="1975097"/>
            <a:ext cx="102363" cy="16623"/>
          </a:xfrm>
          <a:custGeom>
            <a:avLst/>
            <a:gdLst/>
            <a:ahLst/>
            <a:cxnLst/>
            <a:rect l="l" t="t" r="r" b="b"/>
            <a:pathLst>
              <a:path w="3904" h="634" extrusionOk="0">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7"/>
          <p:cNvSpPr/>
          <p:nvPr/>
        </p:nvSpPr>
        <p:spPr>
          <a:xfrm>
            <a:off x="7710453" y="1612108"/>
            <a:ext cx="328012" cy="16650"/>
          </a:xfrm>
          <a:custGeom>
            <a:avLst/>
            <a:gdLst/>
            <a:ahLst/>
            <a:cxnLst/>
            <a:rect l="l" t="t" r="r" b="b"/>
            <a:pathLst>
              <a:path w="12510" h="635" extrusionOk="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7"/>
          <p:cNvSpPr/>
          <p:nvPr/>
        </p:nvSpPr>
        <p:spPr>
          <a:xfrm>
            <a:off x="7710453" y="2220856"/>
            <a:ext cx="530064" cy="17515"/>
          </a:xfrm>
          <a:custGeom>
            <a:avLst/>
            <a:gdLst/>
            <a:ahLst/>
            <a:cxnLst/>
            <a:rect l="l" t="t" r="r" b="b"/>
            <a:pathLst>
              <a:path w="20216" h="668" extrusionOk="0">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7"/>
          <p:cNvSpPr/>
          <p:nvPr/>
        </p:nvSpPr>
        <p:spPr>
          <a:xfrm>
            <a:off x="7710453" y="2288189"/>
            <a:ext cx="530064" cy="17541"/>
          </a:xfrm>
          <a:custGeom>
            <a:avLst/>
            <a:gdLst/>
            <a:ahLst/>
            <a:cxnLst/>
            <a:rect l="l" t="t" r="r" b="b"/>
            <a:pathLst>
              <a:path w="20216" h="669" extrusionOk="0">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7"/>
          <p:cNvSpPr/>
          <p:nvPr/>
        </p:nvSpPr>
        <p:spPr>
          <a:xfrm>
            <a:off x="7710453" y="2355548"/>
            <a:ext cx="529172" cy="17515"/>
          </a:xfrm>
          <a:custGeom>
            <a:avLst/>
            <a:gdLst/>
            <a:ahLst/>
            <a:cxnLst/>
            <a:rect l="l" t="t" r="r" b="b"/>
            <a:pathLst>
              <a:path w="20182" h="668" extrusionOk="0">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7"/>
          <p:cNvSpPr/>
          <p:nvPr/>
        </p:nvSpPr>
        <p:spPr>
          <a:xfrm>
            <a:off x="7710453" y="2757866"/>
            <a:ext cx="529172" cy="16650"/>
          </a:xfrm>
          <a:custGeom>
            <a:avLst/>
            <a:gdLst/>
            <a:ahLst/>
            <a:cxnLst/>
            <a:rect l="l" t="t" r="r" b="b"/>
            <a:pathLst>
              <a:path w="20182" h="635" extrusionOk="0">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7"/>
          <p:cNvSpPr/>
          <p:nvPr/>
        </p:nvSpPr>
        <p:spPr>
          <a:xfrm>
            <a:off x="8192375" y="2143009"/>
            <a:ext cx="157451" cy="16650"/>
          </a:xfrm>
          <a:custGeom>
            <a:avLst/>
            <a:gdLst/>
            <a:ahLst/>
            <a:cxnLst/>
            <a:rect l="l" t="t" r="r" b="b"/>
            <a:pathLst>
              <a:path w="6005" h="635" extrusionOk="0">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7"/>
          <p:cNvSpPr/>
          <p:nvPr/>
        </p:nvSpPr>
        <p:spPr>
          <a:xfrm>
            <a:off x="8401400" y="2143009"/>
            <a:ext cx="209944" cy="16650"/>
          </a:xfrm>
          <a:custGeom>
            <a:avLst/>
            <a:gdLst/>
            <a:ahLst/>
            <a:cxnLst/>
            <a:rect l="l" t="t" r="r" b="b"/>
            <a:pathLst>
              <a:path w="8007" h="635" extrusionOk="0">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7"/>
          <p:cNvSpPr/>
          <p:nvPr/>
        </p:nvSpPr>
        <p:spPr>
          <a:xfrm>
            <a:off x="8401400" y="2220856"/>
            <a:ext cx="209944" cy="17515"/>
          </a:xfrm>
          <a:custGeom>
            <a:avLst/>
            <a:gdLst/>
            <a:ahLst/>
            <a:cxnLst/>
            <a:rect l="l" t="t" r="r" b="b"/>
            <a:pathLst>
              <a:path w="8007" h="668" extrusionOk="0">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7"/>
          <p:cNvSpPr/>
          <p:nvPr/>
        </p:nvSpPr>
        <p:spPr>
          <a:xfrm>
            <a:off x="7710453"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7"/>
          <p:cNvSpPr/>
          <p:nvPr/>
        </p:nvSpPr>
        <p:spPr>
          <a:xfrm>
            <a:off x="7710453" y="2910938"/>
            <a:ext cx="80495" cy="17515"/>
          </a:xfrm>
          <a:custGeom>
            <a:avLst/>
            <a:gdLst/>
            <a:ahLst/>
            <a:cxnLst/>
            <a:rect l="l" t="t" r="r" b="b"/>
            <a:pathLst>
              <a:path w="3070" h="668" extrusionOk="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7"/>
          <p:cNvSpPr/>
          <p:nvPr/>
        </p:nvSpPr>
        <p:spPr>
          <a:xfrm>
            <a:off x="7811924" y="2910938"/>
            <a:ext cx="492438" cy="17515"/>
          </a:xfrm>
          <a:custGeom>
            <a:avLst/>
            <a:gdLst/>
            <a:ahLst/>
            <a:cxnLst/>
            <a:rect l="l" t="t" r="r" b="b"/>
            <a:pathLst>
              <a:path w="18781" h="668" extrusionOk="0">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7"/>
          <p:cNvSpPr/>
          <p:nvPr/>
        </p:nvSpPr>
        <p:spPr>
          <a:xfrm>
            <a:off x="7834656" y="2860202"/>
            <a:ext cx="79604" cy="16650"/>
          </a:xfrm>
          <a:custGeom>
            <a:avLst/>
            <a:gdLst/>
            <a:ahLst/>
            <a:cxnLst/>
            <a:rect l="l" t="t" r="r" b="b"/>
            <a:pathLst>
              <a:path w="3036" h="635" extrusionOk="0">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7"/>
          <p:cNvSpPr/>
          <p:nvPr/>
        </p:nvSpPr>
        <p:spPr>
          <a:xfrm>
            <a:off x="7957969" y="2860202"/>
            <a:ext cx="80495" cy="16650"/>
          </a:xfrm>
          <a:custGeom>
            <a:avLst/>
            <a:gdLst/>
            <a:ahLst/>
            <a:cxnLst/>
            <a:rect l="l" t="t" r="r" b="b"/>
            <a:pathLst>
              <a:path w="3070" h="635" extrusionOk="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7"/>
          <p:cNvSpPr/>
          <p:nvPr/>
        </p:nvSpPr>
        <p:spPr>
          <a:xfrm>
            <a:off x="8082172" y="2860202"/>
            <a:ext cx="79630" cy="16650"/>
          </a:xfrm>
          <a:custGeom>
            <a:avLst/>
            <a:gdLst/>
            <a:ahLst/>
            <a:cxnLst/>
            <a:rect l="l" t="t" r="r" b="b"/>
            <a:pathLst>
              <a:path w="3037" h="635" extrusionOk="0">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7"/>
          <p:cNvSpPr/>
          <p:nvPr/>
        </p:nvSpPr>
        <p:spPr>
          <a:xfrm>
            <a:off x="8206376" y="2860202"/>
            <a:ext cx="79604" cy="16650"/>
          </a:xfrm>
          <a:custGeom>
            <a:avLst/>
            <a:gdLst/>
            <a:ahLst/>
            <a:cxnLst/>
            <a:rect l="l" t="t" r="r" b="b"/>
            <a:pathLst>
              <a:path w="3036" h="635" extrusionOk="0">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7"/>
          <p:cNvSpPr/>
          <p:nvPr/>
        </p:nvSpPr>
        <p:spPr>
          <a:xfrm>
            <a:off x="8329688"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7"/>
          <p:cNvSpPr/>
          <p:nvPr/>
        </p:nvSpPr>
        <p:spPr>
          <a:xfrm>
            <a:off x="8453892" y="2860202"/>
            <a:ext cx="54249" cy="16650"/>
          </a:xfrm>
          <a:custGeom>
            <a:avLst/>
            <a:gdLst/>
            <a:ahLst/>
            <a:cxnLst/>
            <a:rect l="l" t="t" r="r" b="b"/>
            <a:pathLst>
              <a:path w="2069" h="635" extrusionOk="0">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7"/>
          <p:cNvSpPr/>
          <p:nvPr/>
        </p:nvSpPr>
        <p:spPr>
          <a:xfrm>
            <a:off x="8287710" y="826690"/>
            <a:ext cx="856293" cy="784581"/>
          </a:xfrm>
          <a:custGeom>
            <a:avLst/>
            <a:gdLst/>
            <a:ahLst/>
            <a:cxnLst/>
            <a:rect l="l" t="t" r="r" b="b"/>
            <a:pathLst>
              <a:path w="32658" h="29923" extrusionOk="0">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7"/>
          <p:cNvSpPr/>
          <p:nvPr/>
        </p:nvSpPr>
        <p:spPr>
          <a:xfrm>
            <a:off x="8287710" y="819716"/>
            <a:ext cx="856293" cy="39382"/>
          </a:xfrm>
          <a:custGeom>
            <a:avLst/>
            <a:gdLst/>
            <a:ahLst/>
            <a:cxnLst/>
            <a:rect l="l" t="t" r="r" b="b"/>
            <a:pathLst>
              <a:path w="32658" h="1502" extrusionOk="0">
                <a:moveTo>
                  <a:pt x="1268" y="0"/>
                </a:moveTo>
                <a:cubicBezTo>
                  <a:pt x="568" y="0"/>
                  <a:pt x="0" y="567"/>
                  <a:pt x="0" y="1234"/>
                </a:cubicBezTo>
                <a:lnTo>
                  <a:pt x="0" y="1501"/>
                </a:lnTo>
                <a:cubicBezTo>
                  <a:pt x="0" y="834"/>
                  <a:pt x="568" y="267"/>
                  <a:pt x="1268" y="267"/>
                </a:cubicBezTo>
                <a:lnTo>
                  <a:pt x="31423" y="267"/>
                </a:lnTo>
                <a:cubicBezTo>
                  <a:pt x="32123" y="267"/>
                  <a:pt x="32657" y="834"/>
                  <a:pt x="32657" y="1501"/>
                </a:cubicBezTo>
                <a:lnTo>
                  <a:pt x="32657" y="1234"/>
                </a:lnTo>
                <a:cubicBezTo>
                  <a:pt x="32657" y="567"/>
                  <a:pt x="32123" y="0"/>
                  <a:pt x="31423" y="0"/>
                </a:cubicBezTo>
                <a:close/>
              </a:path>
            </a:pathLst>
          </a:custGeom>
          <a:solidFill>
            <a:srgbClr val="00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7"/>
          <p:cNvSpPr/>
          <p:nvPr/>
        </p:nvSpPr>
        <p:spPr>
          <a:xfrm>
            <a:off x="8287710" y="826690"/>
            <a:ext cx="856293" cy="120743"/>
          </a:xfrm>
          <a:custGeom>
            <a:avLst/>
            <a:gdLst/>
            <a:ahLst/>
            <a:cxnLst/>
            <a:rect l="l" t="t" r="r" b="b"/>
            <a:pathLst>
              <a:path w="32658" h="4605" extrusionOk="0">
                <a:moveTo>
                  <a:pt x="1268" y="1"/>
                </a:moveTo>
                <a:cubicBezTo>
                  <a:pt x="568" y="1"/>
                  <a:pt x="0" y="568"/>
                  <a:pt x="0" y="1235"/>
                </a:cubicBezTo>
                <a:lnTo>
                  <a:pt x="0" y="4604"/>
                </a:lnTo>
                <a:lnTo>
                  <a:pt x="32657" y="4604"/>
                </a:lnTo>
                <a:lnTo>
                  <a:pt x="32657" y="1235"/>
                </a:lnTo>
                <a:cubicBezTo>
                  <a:pt x="32657" y="568"/>
                  <a:pt x="32123" y="1"/>
                  <a:pt x="31423" y="1"/>
                </a:cubicBezTo>
                <a:close/>
              </a:path>
            </a:pathLst>
          </a:custGeom>
          <a:solidFill>
            <a:srgbClr val="469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7"/>
          <p:cNvSpPr/>
          <p:nvPr/>
        </p:nvSpPr>
        <p:spPr>
          <a:xfrm>
            <a:off x="8334932" y="983249"/>
            <a:ext cx="765336" cy="588665"/>
          </a:xfrm>
          <a:custGeom>
            <a:avLst/>
            <a:gdLst/>
            <a:ahLst/>
            <a:cxnLst/>
            <a:rect l="l" t="t" r="r" b="b"/>
            <a:pathLst>
              <a:path w="29189" h="22451" extrusionOk="0">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7"/>
          <p:cNvSpPr/>
          <p:nvPr/>
        </p:nvSpPr>
        <p:spPr>
          <a:xfrm>
            <a:off x="8371666" y="1116211"/>
            <a:ext cx="544039" cy="13136"/>
          </a:xfrm>
          <a:custGeom>
            <a:avLst/>
            <a:gdLst/>
            <a:ahLst/>
            <a:cxnLst/>
            <a:rect l="l" t="t" r="r" b="b"/>
            <a:pathLst>
              <a:path w="20749" h="501" extrusionOk="0">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7"/>
          <p:cNvSpPr/>
          <p:nvPr/>
        </p:nvSpPr>
        <p:spPr>
          <a:xfrm>
            <a:off x="8948924" y="1116211"/>
            <a:ext cx="52492" cy="13136"/>
          </a:xfrm>
          <a:custGeom>
            <a:avLst/>
            <a:gdLst/>
            <a:ahLst/>
            <a:cxnLst/>
            <a:rect l="l" t="t" r="r" b="b"/>
            <a:pathLst>
              <a:path w="2002" h="501" extrusionOk="0">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7"/>
          <p:cNvSpPr/>
          <p:nvPr/>
        </p:nvSpPr>
        <p:spPr>
          <a:xfrm>
            <a:off x="9021527" y="1116211"/>
            <a:ext cx="42004" cy="13136"/>
          </a:xfrm>
          <a:custGeom>
            <a:avLst/>
            <a:gdLst/>
            <a:ahLst/>
            <a:cxnLst/>
            <a:rect l="l" t="t" r="r" b="b"/>
            <a:pathLst>
              <a:path w="1602" h="501" extrusionOk="0">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7"/>
          <p:cNvSpPr/>
          <p:nvPr/>
        </p:nvSpPr>
        <p:spPr>
          <a:xfrm>
            <a:off x="8371666" y="1176543"/>
            <a:ext cx="311389" cy="13162"/>
          </a:xfrm>
          <a:custGeom>
            <a:avLst/>
            <a:gdLst/>
            <a:ahLst/>
            <a:cxnLst/>
            <a:rect l="l" t="t" r="r" b="b"/>
            <a:pathLst>
              <a:path w="11876" h="502" extrusionOk="0">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7"/>
          <p:cNvSpPr/>
          <p:nvPr/>
        </p:nvSpPr>
        <p:spPr>
          <a:xfrm>
            <a:off x="8687406" y="1176543"/>
            <a:ext cx="98876" cy="13162"/>
          </a:xfrm>
          <a:custGeom>
            <a:avLst/>
            <a:gdLst/>
            <a:ahLst/>
            <a:cxnLst/>
            <a:rect l="l" t="t" r="r" b="b"/>
            <a:pathLst>
              <a:path w="3771" h="502" extrusionOk="0">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7"/>
          <p:cNvSpPr/>
          <p:nvPr/>
        </p:nvSpPr>
        <p:spPr>
          <a:xfrm>
            <a:off x="8720653" y="1211546"/>
            <a:ext cx="65629" cy="12271"/>
          </a:xfrm>
          <a:custGeom>
            <a:avLst/>
            <a:gdLst/>
            <a:ahLst/>
            <a:cxnLst/>
            <a:rect l="l" t="t" r="r" b="b"/>
            <a:pathLst>
              <a:path w="2503" h="468" extrusionOk="0">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7"/>
          <p:cNvSpPr/>
          <p:nvPr/>
        </p:nvSpPr>
        <p:spPr>
          <a:xfrm>
            <a:off x="8688298" y="1211546"/>
            <a:ext cx="19245" cy="12271"/>
          </a:xfrm>
          <a:custGeom>
            <a:avLst/>
            <a:gdLst/>
            <a:ahLst/>
            <a:cxnLst/>
            <a:rect l="l" t="t" r="r" b="b"/>
            <a:pathLst>
              <a:path w="734" h="468" extrusionOk="0">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7"/>
          <p:cNvSpPr/>
          <p:nvPr/>
        </p:nvSpPr>
        <p:spPr>
          <a:xfrm>
            <a:off x="8610451" y="1211546"/>
            <a:ext cx="59493" cy="12271"/>
          </a:xfrm>
          <a:custGeom>
            <a:avLst/>
            <a:gdLst/>
            <a:ahLst/>
            <a:cxnLst/>
            <a:rect l="l" t="t" r="r" b="b"/>
            <a:pathLst>
              <a:path w="2269" h="468" extrusionOk="0">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7"/>
          <p:cNvSpPr/>
          <p:nvPr/>
        </p:nvSpPr>
        <p:spPr>
          <a:xfrm>
            <a:off x="8526469" y="1211546"/>
            <a:ext cx="59519" cy="12271"/>
          </a:xfrm>
          <a:custGeom>
            <a:avLst/>
            <a:gdLst/>
            <a:ahLst/>
            <a:cxnLst/>
            <a:rect l="l" t="t" r="r" b="b"/>
            <a:pathLst>
              <a:path w="2270" h="468" extrusionOk="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7"/>
          <p:cNvSpPr/>
          <p:nvPr/>
        </p:nvSpPr>
        <p:spPr>
          <a:xfrm>
            <a:off x="8442513" y="1211546"/>
            <a:ext cx="59493" cy="12271"/>
          </a:xfrm>
          <a:custGeom>
            <a:avLst/>
            <a:gdLst/>
            <a:ahLst/>
            <a:cxnLst/>
            <a:rect l="l" t="t" r="r" b="b"/>
            <a:pathLst>
              <a:path w="2269" h="468" extrusionOk="0">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7"/>
          <p:cNvSpPr/>
          <p:nvPr/>
        </p:nvSpPr>
        <p:spPr>
          <a:xfrm>
            <a:off x="8442513" y="1253524"/>
            <a:ext cx="504683" cy="12271"/>
          </a:xfrm>
          <a:custGeom>
            <a:avLst/>
            <a:gdLst/>
            <a:ahLst/>
            <a:cxnLst/>
            <a:rect l="l" t="t" r="r" b="b"/>
            <a:pathLst>
              <a:path w="19248" h="468" extrusionOk="0">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7"/>
          <p:cNvSpPr/>
          <p:nvPr/>
        </p:nvSpPr>
        <p:spPr>
          <a:xfrm>
            <a:off x="8371666" y="1211546"/>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7"/>
          <p:cNvSpPr/>
          <p:nvPr/>
        </p:nvSpPr>
        <p:spPr>
          <a:xfrm>
            <a:off x="8371666" y="1253524"/>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7"/>
          <p:cNvSpPr/>
          <p:nvPr/>
        </p:nvSpPr>
        <p:spPr>
          <a:xfrm>
            <a:off x="8371666" y="1295502"/>
            <a:ext cx="29760" cy="12271"/>
          </a:xfrm>
          <a:custGeom>
            <a:avLst/>
            <a:gdLst/>
            <a:ahLst/>
            <a:cxnLst/>
            <a:rect l="l" t="t" r="r" b="b"/>
            <a:pathLst>
              <a:path w="1135" h="468" extrusionOk="0">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7"/>
          <p:cNvSpPr/>
          <p:nvPr/>
        </p:nvSpPr>
        <p:spPr>
          <a:xfrm>
            <a:off x="8977792" y="1253524"/>
            <a:ext cx="74360" cy="12271"/>
          </a:xfrm>
          <a:custGeom>
            <a:avLst/>
            <a:gdLst/>
            <a:ahLst/>
            <a:cxnLst/>
            <a:rect l="l" t="t" r="r" b="b"/>
            <a:pathLst>
              <a:path w="2836" h="468" extrusionOk="0">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7"/>
          <p:cNvSpPr/>
          <p:nvPr/>
        </p:nvSpPr>
        <p:spPr>
          <a:xfrm>
            <a:off x="8440756" y="1295502"/>
            <a:ext cx="213457" cy="12271"/>
          </a:xfrm>
          <a:custGeom>
            <a:avLst/>
            <a:gdLst/>
            <a:ahLst/>
            <a:cxnLst/>
            <a:rect l="l" t="t" r="r" b="b"/>
            <a:pathLst>
              <a:path w="8141" h="468" extrusionOk="0">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7"/>
          <p:cNvSpPr/>
          <p:nvPr/>
        </p:nvSpPr>
        <p:spPr>
          <a:xfrm>
            <a:off x="8720653" y="1349725"/>
            <a:ext cx="240542" cy="13136"/>
          </a:xfrm>
          <a:custGeom>
            <a:avLst/>
            <a:gdLst/>
            <a:ahLst/>
            <a:cxnLst/>
            <a:rect l="l" t="t" r="r" b="b"/>
            <a:pathLst>
              <a:path w="9174" h="501" extrusionOk="0">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7"/>
          <p:cNvSpPr/>
          <p:nvPr/>
        </p:nvSpPr>
        <p:spPr>
          <a:xfrm>
            <a:off x="8882456" y="1320857"/>
            <a:ext cx="78739" cy="13162"/>
          </a:xfrm>
          <a:custGeom>
            <a:avLst/>
            <a:gdLst/>
            <a:ahLst/>
            <a:cxnLst/>
            <a:rect l="l" t="t" r="r" b="b"/>
            <a:pathLst>
              <a:path w="3003" h="502" extrusionOk="0">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7"/>
          <p:cNvSpPr/>
          <p:nvPr/>
        </p:nvSpPr>
        <p:spPr>
          <a:xfrm>
            <a:off x="8371666" y="1058474"/>
            <a:ext cx="251922" cy="13162"/>
          </a:xfrm>
          <a:custGeom>
            <a:avLst/>
            <a:gdLst/>
            <a:ahLst/>
            <a:cxnLst/>
            <a:rect l="l" t="t" r="r" b="b"/>
            <a:pathLst>
              <a:path w="9608" h="502" extrusionOk="0">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7"/>
          <p:cNvSpPr/>
          <p:nvPr/>
        </p:nvSpPr>
        <p:spPr>
          <a:xfrm>
            <a:off x="8371666" y="1467793"/>
            <a:ext cx="406725" cy="12271"/>
          </a:xfrm>
          <a:custGeom>
            <a:avLst/>
            <a:gdLst/>
            <a:ahLst/>
            <a:cxnLst/>
            <a:rect l="l" t="t" r="r" b="b"/>
            <a:pathLst>
              <a:path w="15512" h="468" extrusionOk="0">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7"/>
          <p:cNvSpPr/>
          <p:nvPr/>
        </p:nvSpPr>
        <p:spPr>
          <a:xfrm>
            <a:off x="8741629" y="1392595"/>
            <a:ext cx="120743" cy="12271"/>
          </a:xfrm>
          <a:custGeom>
            <a:avLst/>
            <a:gdLst/>
            <a:ahLst/>
            <a:cxnLst/>
            <a:rect l="l" t="t" r="r" b="b"/>
            <a:pathLst>
              <a:path w="4605" h="468" extrusionOk="0">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7"/>
          <p:cNvSpPr/>
          <p:nvPr/>
        </p:nvSpPr>
        <p:spPr>
          <a:xfrm>
            <a:off x="8902567" y="1392595"/>
            <a:ext cx="160965" cy="12271"/>
          </a:xfrm>
          <a:custGeom>
            <a:avLst/>
            <a:gdLst/>
            <a:ahLst/>
            <a:cxnLst/>
            <a:rect l="l" t="t" r="r" b="b"/>
            <a:pathLst>
              <a:path w="6139" h="468" extrusionOk="0">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7"/>
          <p:cNvSpPr/>
          <p:nvPr/>
        </p:nvSpPr>
        <p:spPr>
          <a:xfrm>
            <a:off x="8902567" y="1452062"/>
            <a:ext cx="160965" cy="13136"/>
          </a:xfrm>
          <a:custGeom>
            <a:avLst/>
            <a:gdLst/>
            <a:ahLst/>
            <a:cxnLst/>
            <a:rect l="l" t="t" r="r" b="b"/>
            <a:pathLst>
              <a:path w="6139" h="501" extrusionOk="0">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7"/>
          <p:cNvSpPr/>
          <p:nvPr/>
        </p:nvSpPr>
        <p:spPr>
          <a:xfrm>
            <a:off x="8371666" y="1508906"/>
            <a:ext cx="61250" cy="13136"/>
          </a:xfrm>
          <a:custGeom>
            <a:avLst/>
            <a:gdLst/>
            <a:ahLst/>
            <a:cxnLst/>
            <a:rect l="l" t="t" r="r" b="b"/>
            <a:pathLst>
              <a:path w="2336" h="501" extrusionOk="0">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7"/>
          <p:cNvSpPr/>
          <p:nvPr/>
        </p:nvSpPr>
        <p:spPr>
          <a:xfrm>
            <a:off x="8448648" y="1508906"/>
            <a:ext cx="378722" cy="13136"/>
          </a:xfrm>
          <a:custGeom>
            <a:avLst/>
            <a:gdLst/>
            <a:ahLst/>
            <a:cxnLst/>
            <a:rect l="l" t="t" r="r" b="b"/>
            <a:pathLst>
              <a:path w="14444" h="501" extrusionOk="0">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EBD7D7EB-E879-FBCD-71F5-648CD71618B8}"/>
              </a:ext>
            </a:extLst>
          </p:cNvPr>
          <p:cNvSpPr txBox="1"/>
          <p:nvPr/>
        </p:nvSpPr>
        <p:spPr>
          <a:xfrm>
            <a:off x="732878" y="4706188"/>
            <a:ext cx="5300804" cy="276999"/>
          </a:xfrm>
          <a:prstGeom prst="rect">
            <a:avLst/>
          </a:prstGeom>
          <a:noFill/>
        </p:spPr>
        <p:txBody>
          <a:bodyPr wrap="square">
            <a:spAutoFit/>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1200" dirty="0">
                <a:solidFill>
                  <a:schemeClr val="tx1"/>
                </a:solidFill>
              </a:rPr>
              <a:t>Created by </a:t>
            </a:r>
            <a:r>
              <a:rPr lang="en-US" sz="1200" dirty="0">
                <a:solidFill>
                  <a:schemeClr val="tx1"/>
                </a:solidFill>
                <a:hlinkClick r:id="rId3">
                  <a:extLst>
                    <a:ext uri="{A12FA001-AC4F-418D-AE19-62706E023703}">
                      <ahyp:hlinkClr xmlns:ahyp="http://schemas.microsoft.com/office/drawing/2018/hyperlinkcolor" val="tx"/>
                    </a:ext>
                  </a:extLst>
                </a:hlinkClick>
              </a:rPr>
              <a:t>Mariko Tagawa</a:t>
            </a:r>
            <a:r>
              <a:rPr lang="en-US" sz="1200" dirty="0">
                <a:solidFill>
                  <a:schemeClr val="tx1"/>
                </a:solidFill>
              </a:rPr>
              <a:t>, JICA volunteer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9" name="TextBox 8">
            <a:extLst>
              <a:ext uri="{FF2B5EF4-FFF2-40B4-BE49-F238E27FC236}">
                <a16:creationId xmlns:a16="http://schemas.microsoft.com/office/drawing/2014/main" id="{DCA128AB-2820-8704-DF53-0BBB5B1C8ED9}"/>
              </a:ext>
            </a:extLst>
          </p:cNvPr>
          <p:cNvSpPr txBox="1"/>
          <p:nvPr/>
        </p:nvSpPr>
        <p:spPr>
          <a:xfrm>
            <a:off x="720725" y="2053409"/>
            <a:ext cx="7702550" cy="671292"/>
          </a:xfrm>
          <a:prstGeom prst="rect">
            <a:avLst/>
          </a:prstGeom>
          <a:solidFill>
            <a:schemeClr val="accent2"/>
          </a:solidFill>
          <a:ln w="38100">
            <a:solidFill>
              <a:schemeClr val="accent2"/>
            </a:solidFill>
          </a:ln>
          <a:effectLst/>
        </p:spPr>
        <p:txBody>
          <a:bodyPr wrap="square" lIns="180000" tIns="180000" rIns="180000" bIns="180000" rtlCol="0">
            <a:spAutoFit/>
          </a:bodyPr>
          <a:lstStyle/>
          <a:p>
            <a:pPr algn="ctr">
              <a:buClr>
                <a:schemeClr val="tx1"/>
              </a:buClr>
            </a:pPr>
            <a:r>
              <a:rPr lang="ja-JP" altLang="en-US" sz="2000">
                <a:solidFill>
                  <a:schemeClr val="tx1"/>
                </a:solidFill>
                <a:latin typeface="MS PGothic" panose="020B0600070205080204" pitchFamily="34" charset="-128"/>
                <a:ea typeface="MS PGothic" panose="020B0600070205080204" pitchFamily="34" charset="-128"/>
              </a:rPr>
              <a:t>ステークホルダを意識してよいシステムを作りましょう。</a:t>
            </a:r>
            <a:endParaRPr lang="ja-JP" altLang="en-US" sz="2000" b="0" i="0">
              <a:solidFill>
                <a:schemeClr val="tx1"/>
              </a:solidFill>
              <a:effectLst/>
              <a:latin typeface="MS PGothic" panose="020B0600070205080204" pitchFamily="34" charset="-128"/>
              <a:ea typeface="MS PGothic" panose="020B0600070205080204" pitchFamily="34" charset="-128"/>
            </a:endParaRPr>
          </a:p>
        </p:txBody>
      </p:sp>
      <p:sp>
        <p:nvSpPr>
          <p:cNvPr id="5" name="Title 4">
            <a:extLst>
              <a:ext uri="{FF2B5EF4-FFF2-40B4-BE49-F238E27FC236}">
                <a16:creationId xmlns:a16="http://schemas.microsoft.com/office/drawing/2014/main" id="{8C4DD24D-1F9A-F84D-20C0-FBB8C80EEE2B}"/>
              </a:ext>
            </a:extLst>
          </p:cNvPr>
          <p:cNvSpPr>
            <a:spLocks noGrp="1"/>
          </p:cNvSpPr>
          <p:nvPr>
            <p:ph type="title"/>
          </p:nvPr>
        </p:nvSpPr>
        <p:spPr/>
        <p:txBody>
          <a:bodyPr/>
          <a:lstStyle/>
          <a:p>
            <a:pPr>
              <a:spcAft>
                <a:spcPts val="600"/>
              </a:spcAft>
            </a:pPr>
            <a:r>
              <a:rPr lang="en-US" altLang="ja-JP" sz="2000" b="1" i="0" dirty="0">
                <a:solidFill>
                  <a:schemeClr val="tx1"/>
                </a:solidFill>
                <a:effectLst/>
                <a:latin typeface="MS PGothic" panose="020B0600070205080204" pitchFamily="34" charset="-128"/>
                <a:ea typeface="MS PGothic" panose="020B0600070205080204" pitchFamily="34" charset="-128"/>
              </a:rPr>
              <a:t>1.2 </a:t>
            </a:r>
            <a:r>
              <a:rPr lang="ja-JP" altLang="en-US" sz="2000" b="1" i="0">
                <a:solidFill>
                  <a:schemeClr val="tx1"/>
                </a:solidFill>
                <a:effectLst/>
                <a:latin typeface="MS PGothic" panose="020B0600070205080204" pitchFamily="34" charset="-128"/>
                <a:ea typeface="MS PGothic" panose="020B0600070205080204" pitchFamily="34" charset="-128"/>
              </a:rPr>
              <a:t>ソフトウェアシステムの作られ方</a:t>
            </a:r>
            <a:br>
              <a:rPr lang="en-US" altLang="ja-JP" sz="1400" b="1" i="0" dirty="0">
                <a:solidFill>
                  <a:schemeClr val="tx1"/>
                </a:solidFill>
                <a:effectLst/>
                <a:latin typeface="MS PGothic" panose="020B0600070205080204" pitchFamily="34" charset="-128"/>
                <a:ea typeface="MS PGothic" panose="020B0600070205080204" pitchFamily="34" charset="-128"/>
              </a:rPr>
            </a:br>
            <a:r>
              <a:rPr lang="en-US" altLang="ja-JP" sz="1400" b="0" i="0" dirty="0">
                <a:solidFill>
                  <a:schemeClr val="tx1"/>
                </a:solidFill>
                <a:effectLst/>
                <a:latin typeface="MS PGothic" panose="020B0600070205080204" pitchFamily="34" charset="-128"/>
                <a:ea typeface="MS PGothic" panose="020B0600070205080204" pitchFamily="34" charset="-128"/>
              </a:rPr>
              <a:t>2. </a:t>
            </a:r>
            <a:r>
              <a:rPr lang="ja-JP" altLang="en-US" sz="1400" b="0" i="0">
                <a:solidFill>
                  <a:schemeClr val="tx1"/>
                </a:solidFill>
                <a:effectLst/>
                <a:latin typeface="MS PGothic" panose="020B0600070205080204" pitchFamily="34" charset="-128"/>
                <a:ea typeface="MS PGothic" panose="020B0600070205080204" pitchFamily="34" charset="-128"/>
              </a:rPr>
              <a:t>ステークホルダとシステムの形態</a:t>
            </a:r>
            <a:endParaRPr lang="en-US" sz="1400" dirty="0"/>
          </a:p>
        </p:txBody>
      </p:sp>
    </p:spTree>
    <p:extLst>
      <p:ext uri="{BB962C8B-B14F-4D97-AF65-F5344CB8AC3E}">
        <p14:creationId xmlns:p14="http://schemas.microsoft.com/office/powerpoint/2010/main" val="1821064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7"/>
        <p:cNvGrpSpPr/>
        <p:nvPr/>
      </p:nvGrpSpPr>
      <p:grpSpPr>
        <a:xfrm>
          <a:off x="0" y="0"/>
          <a:ext cx="0" cy="0"/>
          <a:chOff x="0" y="0"/>
          <a:chExt cx="0" cy="0"/>
        </a:xfrm>
      </p:grpSpPr>
      <p:sp>
        <p:nvSpPr>
          <p:cNvPr id="968" name="Google Shape;968;p43"/>
          <p:cNvSpPr txBox="1">
            <a:spLocks noGrp="1"/>
          </p:cNvSpPr>
          <p:nvPr>
            <p:ph type="title"/>
          </p:nvPr>
        </p:nvSpPr>
        <p:spPr>
          <a:xfrm>
            <a:off x="1854479" y="1340850"/>
            <a:ext cx="5435042" cy="246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8000" dirty="0" err="1">
                <a:solidFill>
                  <a:schemeClr val="accent1"/>
                </a:solidFill>
                <a:latin typeface="MS PGothic" panose="020B0600070205080204" pitchFamily="34" charset="-128"/>
                <a:ea typeface="MS PGothic" panose="020B0600070205080204" pitchFamily="34" charset="-128"/>
              </a:rPr>
              <a:t>Q</a:t>
            </a:r>
            <a:r>
              <a:rPr lang="en-US" sz="8000" dirty="0" err="1">
                <a:solidFill>
                  <a:schemeClr val="accent2"/>
                </a:solidFill>
                <a:latin typeface="MS PGothic" panose="020B0600070205080204" pitchFamily="34" charset="-128"/>
                <a:ea typeface="MS PGothic" panose="020B0600070205080204" pitchFamily="34" charset="-128"/>
              </a:rPr>
              <a:t>U</a:t>
            </a:r>
            <a:r>
              <a:rPr lang="en-US" sz="8000" dirty="0" err="1">
                <a:solidFill>
                  <a:schemeClr val="accent3"/>
                </a:solidFill>
                <a:latin typeface="MS PGothic" panose="020B0600070205080204" pitchFamily="34" charset="-128"/>
                <a:ea typeface="MS PGothic" panose="020B0600070205080204" pitchFamily="34" charset="-128"/>
              </a:rPr>
              <a:t>I</a:t>
            </a:r>
            <a:r>
              <a:rPr lang="en-US" sz="8000" dirty="0" err="1">
                <a:solidFill>
                  <a:schemeClr val="accent4"/>
                </a:solidFill>
                <a:latin typeface="MS PGothic" panose="020B0600070205080204" pitchFamily="34" charset="-128"/>
                <a:ea typeface="MS PGothic" panose="020B0600070205080204" pitchFamily="34" charset="-128"/>
              </a:rPr>
              <a:t>Z</a:t>
            </a:r>
            <a:r>
              <a:rPr lang="en-US" sz="6600" dirty="0" err="1">
                <a:solidFill>
                  <a:schemeClr val="accent1"/>
                </a:solidFill>
                <a:latin typeface="MS PGothic" panose="020B0600070205080204" pitchFamily="34" charset="-128"/>
                <a:ea typeface="MS PGothic" panose="020B0600070205080204" pitchFamily="34" charset="-128"/>
              </a:rPr>
              <a:t>で</a:t>
            </a:r>
            <a:r>
              <a:rPr lang="en-US" sz="6600" dirty="0" err="1">
                <a:solidFill>
                  <a:schemeClr val="accent2"/>
                </a:solidFill>
                <a:latin typeface="MS PGothic" panose="020B0600070205080204" pitchFamily="34" charset="-128"/>
                <a:ea typeface="MS PGothic" panose="020B0600070205080204" pitchFamily="34" charset="-128"/>
              </a:rPr>
              <a:t>確</a:t>
            </a:r>
            <a:r>
              <a:rPr lang="en-US" sz="6600" dirty="0" err="1">
                <a:solidFill>
                  <a:schemeClr val="accent3"/>
                </a:solidFill>
                <a:latin typeface="MS PGothic" panose="020B0600070205080204" pitchFamily="34" charset="-128"/>
                <a:ea typeface="MS PGothic" panose="020B0600070205080204" pitchFamily="34" charset="-128"/>
              </a:rPr>
              <a:t>認</a:t>
            </a:r>
            <a:endParaRPr sz="6600" dirty="0">
              <a:solidFill>
                <a:schemeClr val="accent3"/>
              </a:solidFill>
            </a:endParaRPr>
          </a:p>
        </p:txBody>
      </p:sp>
      <p:sp>
        <p:nvSpPr>
          <p:cNvPr id="2" name="Google Shape;924;p40">
            <a:extLst>
              <a:ext uri="{FF2B5EF4-FFF2-40B4-BE49-F238E27FC236}">
                <a16:creationId xmlns:a16="http://schemas.microsoft.com/office/drawing/2014/main" id="{1A82E895-E474-5617-4DF4-F34257A245A6}"/>
              </a:ext>
            </a:extLst>
          </p:cNvPr>
          <p:cNvSpPr txBox="1">
            <a:spLocks/>
          </p:cNvSpPr>
          <p:nvPr/>
        </p:nvSpPr>
        <p:spPr>
          <a:xfrm>
            <a:off x="2222803" y="3296767"/>
            <a:ext cx="5066718" cy="60649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39700"/>
            <a:r>
              <a:rPr lang="en-US" sz="2000" dirty="0">
                <a:solidFill>
                  <a:schemeClr val="tx1"/>
                </a:solidFill>
                <a:latin typeface="MS PGothic" panose="020B0600070205080204" pitchFamily="34" charset="-128"/>
                <a:ea typeface="MS PGothic" panose="020B0600070205080204" pitchFamily="34" charset="-128"/>
                <a:hlinkClick r:id="rId3"/>
              </a:rPr>
              <a:t>https://forms.gle/TQT9pomLd7bMsaRs9</a:t>
            </a:r>
            <a:endParaRPr lang="en-US" sz="2000" dirty="0">
              <a:solidFill>
                <a:schemeClr val="tx1"/>
              </a:solidFill>
              <a:latin typeface="MS PGothic" panose="020B0600070205080204" pitchFamily="34" charset="-128"/>
              <a:ea typeface="MS PGothic" panose="020B0600070205080204" pitchFamily="34" charset="-128"/>
            </a:endParaRPr>
          </a:p>
          <a:p>
            <a:pPr marL="139700"/>
            <a:endParaRPr lang="en-US" sz="2000" dirty="0">
              <a:solidFill>
                <a:schemeClr val="tx1"/>
              </a:solidFill>
              <a:latin typeface="MS PGothic" panose="020B0600070205080204" pitchFamily="34" charset="-128"/>
              <a:ea typeface="MS PGothic" panose="020B0600070205080204" pitchFamily="34" charset="-128"/>
            </a:endParaRPr>
          </a:p>
        </p:txBody>
      </p:sp>
      <p:sp>
        <p:nvSpPr>
          <p:cNvPr id="3" name="TextBox 2">
            <a:extLst>
              <a:ext uri="{FF2B5EF4-FFF2-40B4-BE49-F238E27FC236}">
                <a16:creationId xmlns:a16="http://schemas.microsoft.com/office/drawing/2014/main" id="{1079F168-BD3B-C930-E11B-78E7E72FA47B}"/>
              </a:ext>
            </a:extLst>
          </p:cNvPr>
          <p:cNvSpPr txBox="1"/>
          <p:nvPr/>
        </p:nvSpPr>
        <p:spPr>
          <a:xfrm>
            <a:off x="720725" y="641444"/>
            <a:ext cx="1308569" cy="307777"/>
          </a:xfrm>
          <a:prstGeom prst="rect">
            <a:avLst/>
          </a:prstGeom>
          <a:noFill/>
        </p:spPr>
        <p:txBody>
          <a:bodyPr wrap="square" rtlCol="0">
            <a:spAutoFit/>
          </a:bodyPr>
          <a:lstStyle/>
          <a:p>
            <a:r>
              <a:rPr lang="en-US" dirty="0">
                <a:solidFill>
                  <a:schemeClr val="tx1"/>
                </a:solidFill>
              </a:rPr>
              <a:t>Quiz 1ー1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3" name="Google Shape;963;p42">
            <a:extLst>
              <a:ext uri="{FF2B5EF4-FFF2-40B4-BE49-F238E27FC236}">
                <a16:creationId xmlns:a16="http://schemas.microsoft.com/office/drawing/2014/main" id="{50375ACB-6D68-9B8A-7947-221908BFF771}"/>
              </a:ext>
            </a:extLst>
          </p:cNvPr>
          <p:cNvSpPr txBox="1">
            <a:spLocks/>
          </p:cNvSpPr>
          <p:nvPr/>
        </p:nvSpPr>
        <p:spPr>
          <a:xfrm>
            <a:off x="859168" y="1131376"/>
            <a:ext cx="8134705" cy="343744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spcBef>
                <a:spcPts val="600"/>
              </a:spcBef>
              <a:spcAft>
                <a:spcPts val="600"/>
              </a:spcAft>
              <a:buClr>
                <a:schemeClr val="tx1"/>
              </a:buClr>
              <a:buFont typeface="+mj-lt"/>
              <a:buAutoNum type="arabicPeriod"/>
            </a:pPr>
            <a:r>
              <a:rPr lang="ja-JP" altLang="en-US" sz="1800" b="1" i="0">
                <a:solidFill>
                  <a:schemeClr val="tx1"/>
                </a:solidFill>
                <a:effectLst/>
                <a:latin typeface="MS PGothic" panose="020B0600070205080204" pitchFamily="34" charset="-128"/>
                <a:ea typeface="MS PGothic" panose="020B0600070205080204" pitchFamily="34" charset="-128"/>
              </a:rPr>
              <a:t>システムの概要</a:t>
            </a:r>
            <a:endParaRPr lang="en-US" altLang="ja-JP" sz="1800" b="1" i="0" dirty="0">
              <a:solidFill>
                <a:schemeClr val="tx1"/>
              </a:solidFill>
              <a:effectLst/>
              <a:latin typeface="MS PGothic" panose="020B0600070205080204" pitchFamily="34" charset="-128"/>
              <a:ea typeface="MS PGothic" panose="020B0600070205080204" pitchFamily="34" charset="-128"/>
            </a:endParaRPr>
          </a:p>
          <a:p>
            <a:pPr marL="641350" lvl="4" indent="-285750">
              <a:buClr>
                <a:schemeClr val="tx1"/>
              </a:buClr>
              <a:buFont typeface="Arial" panose="020B0604020202020204" pitchFamily="34" charset="0"/>
              <a:buChar char="•"/>
            </a:pPr>
            <a:r>
              <a:rPr lang="ja-JP" altLang="en-US" b="1">
                <a:solidFill>
                  <a:schemeClr val="tx1"/>
                </a:solidFill>
                <a:latin typeface="MS PGothic" panose="020B0600070205080204" pitchFamily="34" charset="-128"/>
                <a:ea typeface="MS PGothic" panose="020B0600070205080204" pitchFamily="34" charset="-128"/>
              </a:rPr>
              <a:t>歯科医院内で利用される歯科診療支援システム</a:t>
            </a:r>
            <a:endParaRPr lang="en-US" altLang="ja-JP" b="1" dirty="0">
              <a:solidFill>
                <a:schemeClr val="tx1"/>
              </a:solidFill>
              <a:latin typeface="MS PGothic" panose="020B0600070205080204" pitchFamily="34" charset="-128"/>
              <a:ea typeface="MS PGothic" panose="020B0600070205080204" pitchFamily="34" charset="-128"/>
            </a:endParaRPr>
          </a:p>
          <a:p>
            <a:pPr marL="342900" indent="-342900">
              <a:spcBef>
                <a:spcPts val="600"/>
              </a:spcBef>
              <a:spcAft>
                <a:spcPts val="600"/>
              </a:spcAft>
              <a:buClr>
                <a:schemeClr val="tx1"/>
              </a:buClr>
              <a:buAutoNum type="arabicPeriod"/>
            </a:pPr>
            <a:r>
              <a:rPr lang="ja-JP" altLang="en-US" sz="1800" b="1">
                <a:solidFill>
                  <a:schemeClr val="tx1"/>
                </a:solidFill>
                <a:latin typeface="MS PGothic" panose="020B0600070205080204" pitchFamily="34" charset="-128"/>
                <a:ea typeface="MS PGothic" panose="020B0600070205080204" pitchFamily="34" charset="-128"/>
              </a:rPr>
              <a:t>システムの利用者と主な機能</a:t>
            </a:r>
            <a:endParaRPr lang="en-US" altLang="ja-JP" sz="1800" b="1" dirty="0">
              <a:solidFill>
                <a:schemeClr val="tx1"/>
              </a:solidFill>
              <a:latin typeface="MS PGothic" panose="020B0600070205080204" pitchFamily="34" charset="-128"/>
              <a:ea typeface="MS PGothic" panose="020B0600070205080204" pitchFamily="34" charset="-128"/>
            </a:endParaRPr>
          </a:p>
          <a:p>
            <a:pPr marL="541338" indent="-217488">
              <a:buClr>
                <a:schemeClr val="tx1"/>
              </a:buClr>
              <a:buFont typeface="Arial" panose="020B0604020202020204" pitchFamily="34" charset="0"/>
              <a:buChar char="•"/>
            </a:pPr>
            <a:r>
              <a:rPr lang="ja-JP" altLang="en-US" b="1">
                <a:solidFill>
                  <a:schemeClr val="tx1"/>
                </a:solidFill>
                <a:latin typeface="MS PGothic" panose="020B0600070205080204" pitchFamily="34" charset="-128"/>
                <a:ea typeface="MS PGothic" panose="020B0600070205080204" pitchFamily="34" charset="-128"/>
              </a:rPr>
              <a:t>歯科医師</a:t>
            </a:r>
            <a:endParaRPr lang="en-US" altLang="ja-JP" b="1" dirty="0">
              <a:solidFill>
                <a:schemeClr val="tx1"/>
              </a:solidFill>
              <a:latin typeface="MS PGothic" panose="020B0600070205080204" pitchFamily="34" charset="-128"/>
              <a:ea typeface="MS PGothic" panose="020B0600070205080204" pitchFamily="34" charset="-128"/>
            </a:endParaRPr>
          </a:p>
          <a:p>
            <a:pPr marL="541338" indent="-217488">
              <a:buClr>
                <a:schemeClr val="tx1"/>
              </a:buClr>
              <a:buFont typeface="Arial" panose="020B0604020202020204" pitchFamily="34" charset="0"/>
              <a:buChar char="•"/>
            </a:pPr>
            <a:r>
              <a:rPr lang="ja-JP" altLang="en-US" b="1">
                <a:solidFill>
                  <a:schemeClr val="tx1"/>
                </a:solidFill>
                <a:latin typeface="MS PGothic" panose="020B0600070205080204" pitchFamily="34" charset="-128"/>
                <a:ea typeface="MS PGothic" panose="020B0600070205080204" pitchFamily="34" charset="-128"/>
              </a:rPr>
              <a:t>歯科衛生士</a:t>
            </a:r>
            <a:endParaRPr lang="en-US" altLang="ja-JP" b="1" dirty="0">
              <a:solidFill>
                <a:schemeClr val="tx1"/>
              </a:solidFill>
              <a:latin typeface="MS PGothic" panose="020B0600070205080204" pitchFamily="34" charset="-128"/>
              <a:ea typeface="MS PGothic" panose="020B0600070205080204" pitchFamily="34" charset="-128"/>
            </a:endParaRPr>
          </a:p>
          <a:p>
            <a:pPr marL="541338" indent="-217488">
              <a:buClr>
                <a:schemeClr val="tx1"/>
              </a:buClr>
              <a:buFont typeface="Arial" panose="020B0604020202020204" pitchFamily="34" charset="0"/>
              <a:buChar char="•"/>
            </a:pPr>
            <a:r>
              <a:rPr lang="ja-JP" altLang="en-US" b="1">
                <a:solidFill>
                  <a:schemeClr val="tx1"/>
                </a:solidFill>
                <a:latin typeface="MS PGothic" panose="020B0600070205080204" pitchFamily="34" charset="-128"/>
                <a:ea typeface="MS PGothic" panose="020B0600070205080204" pitchFamily="34" charset="-128"/>
              </a:rPr>
              <a:t>受付</a:t>
            </a:r>
            <a:endParaRPr lang="en-US" altLang="ja-JP" dirty="0">
              <a:solidFill>
                <a:schemeClr val="bg1"/>
              </a:solidFill>
              <a:latin typeface="MS PGothic" panose="020B0600070205080204" pitchFamily="34" charset="-128"/>
              <a:ea typeface="MS PGothic" panose="020B0600070205080204" pitchFamily="34" charset="-128"/>
            </a:endParaRPr>
          </a:p>
          <a:p>
            <a:pPr>
              <a:spcBef>
                <a:spcPts val="600"/>
              </a:spcBef>
              <a:spcAft>
                <a:spcPts val="600"/>
              </a:spcAft>
              <a:buClr>
                <a:schemeClr val="tx1"/>
              </a:buClr>
            </a:pPr>
            <a:r>
              <a:rPr lang="en-US" altLang="ja-JP" dirty="0">
                <a:solidFill>
                  <a:schemeClr val="tx1"/>
                </a:solidFill>
                <a:latin typeface="MS PGothic" panose="020B0600070205080204" pitchFamily="34" charset="-128"/>
                <a:ea typeface="MS PGothic" panose="020B0600070205080204" pitchFamily="34" charset="-128"/>
              </a:rPr>
              <a:t>3.</a:t>
            </a:r>
            <a:r>
              <a:rPr lang="ja-JP" altLang="en-US">
                <a:solidFill>
                  <a:schemeClr val="tx1"/>
                </a:solidFill>
                <a:latin typeface="MS PGothic" panose="020B0600070205080204" pitchFamily="34" charset="-128"/>
                <a:ea typeface="MS PGothic" panose="020B0600070205080204" pitchFamily="34" charset="-128"/>
              </a:rPr>
              <a:t> システム構成</a:t>
            </a:r>
            <a:endParaRPr lang="en-US" altLang="ja-JP" dirty="0">
              <a:solidFill>
                <a:schemeClr val="tx1"/>
              </a:solidFill>
              <a:latin typeface="MS PGothic" panose="020B0600070205080204" pitchFamily="34" charset="-128"/>
              <a:ea typeface="MS PGothic" panose="020B0600070205080204" pitchFamily="34" charset="-128"/>
            </a:endParaRPr>
          </a:p>
          <a:p>
            <a:pPr>
              <a:spcBef>
                <a:spcPts val="600"/>
              </a:spcBef>
              <a:spcAft>
                <a:spcPts val="600"/>
              </a:spcAft>
              <a:buClr>
                <a:schemeClr val="tx1"/>
              </a:buClr>
            </a:pPr>
            <a:r>
              <a:rPr lang="en-US" altLang="ja-JP" dirty="0">
                <a:solidFill>
                  <a:schemeClr val="tx1"/>
                </a:solidFill>
                <a:latin typeface="MS PGothic" panose="020B0600070205080204" pitchFamily="34" charset="-128"/>
                <a:ea typeface="MS PGothic" panose="020B0600070205080204" pitchFamily="34" charset="-128"/>
              </a:rPr>
              <a:t>4.</a:t>
            </a:r>
            <a:r>
              <a:rPr lang="ja-JP" altLang="en-US">
                <a:solidFill>
                  <a:schemeClr val="tx1"/>
                </a:solidFill>
                <a:latin typeface="MS PGothic" panose="020B0600070205080204" pitchFamily="34" charset="-128"/>
                <a:ea typeface="MS PGothic" panose="020B0600070205080204" pitchFamily="34" charset="-128"/>
              </a:rPr>
              <a:t> システムの動作</a:t>
            </a:r>
          </a:p>
          <a:p>
            <a:pPr>
              <a:spcBef>
                <a:spcPts val="600"/>
              </a:spcBef>
              <a:spcAft>
                <a:spcPts val="600"/>
              </a:spcAft>
              <a:buClr>
                <a:schemeClr val="tx1"/>
              </a:buClr>
            </a:pPr>
            <a:r>
              <a:rPr lang="en-US" altLang="ja-JP" dirty="0">
                <a:solidFill>
                  <a:schemeClr val="tx1"/>
                </a:solidFill>
                <a:latin typeface="MS PGothic" panose="020B0600070205080204" pitchFamily="34" charset="-128"/>
                <a:ea typeface="MS PGothic" panose="020B0600070205080204" pitchFamily="34" charset="-128"/>
              </a:rPr>
              <a:t>5. </a:t>
            </a:r>
            <a:r>
              <a:rPr lang="ja-JP" altLang="en-US">
                <a:solidFill>
                  <a:schemeClr val="tx1"/>
                </a:solidFill>
                <a:latin typeface="MS PGothic" panose="020B0600070205080204" pitchFamily="34" charset="-128"/>
                <a:ea typeface="MS PGothic" panose="020B0600070205080204" pitchFamily="34" charset="-128"/>
              </a:rPr>
              <a:t>システムに求められる性能</a:t>
            </a:r>
          </a:p>
          <a:p>
            <a:pPr>
              <a:spcBef>
                <a:spcPts val="600"/>
              </a:spcBef>
              <a:spcAft>
                <a:spcPts val="600"/>
              </a:spcAft>
              <a:buClr>
                <a:schemeClr val="tx1"/>
              </a:buClr>
            </a:pPr>
            <a:r>
              <a:rPr lang="en-US" altLang="ja-JP" dirty="0">
                <a:solidFill>
                  <a:schemeClr val="tx1"/>
                </a:solidFill>
                <a:latin typeface="MS PGothic" panose="020B0600070205080204" pitchFamily="34" charset="-128"/>
                <a:ea typeface="MS PGothic" panose="020B0600070205080204" pitchFamily="34" charset="-128"/>
              </a:rPr>
              <a:t>6. </a:t>
            </a:r>
            <a:r>
              <a:rPr lang="ja-JP" altLang="en-US">
                <a:solidFill>
                  <a:schemeClr val="tx1"/>
                </a:solidFill>
                <a:latin typeface="MS PGothic" panose="020B0600070205080204" pitchFamily="34" charset="-128"/>
                <a:ea typeface="MS PGothic" panose="020B0600070205080204" pitchFamily="34" charset="-128"/>
              </a:rPr>
              <a:t>システムの運用と保守</a:t>
            </a:r>
          </a:p>
          <a:p>
            <a:pPr>
              <a:spcBef>
                <a:spcPts val="600"/>
              </a:spcBef>
              <a:spcAft>
                <a:spcPts val="600"/>
              </a:spcAft>
              <a:buClr>
                <a:schemeClr val="tx1"/>
              </a:buClr>
            </a:pPr>
            <a:r>
              <a:rPr lang="en-US" altLang="ja-JP" dirty="0">
                <a:solidFill>
                  <a:schemeClr val="tx1"/>
                </a:solidFill>
                <a:latin typeface="MS PGothic" panose="020B0600070205080204" pitchFamily="34" charset="-128"/>
                <a:ea typeface="MS PGothic" panose="020B0600070205080204" pitchFamily="34" charset="-128"/>
              </a:rPr>
              <a:t>7. </a:t>
            </a:r>
            <a:r>
              <a:rPr lang="ja-JP" altLang="en-US">
                <a:solidFill>
                  <a:schemeClr val="tx1"/>
                </a:solidFill>
                <a:latin typeface="MS PGothic" panose="020B0600070205080204" pitchFamily="34" charset="-128"/>
                <a:ea typeface="MS PGothic" panose="020B0600070205080204" pitchFamily="34" charset="-128"/>
              </a:rPr>
              <a:t>システム開発の過程</a:t>
            </a:r>
            <a:endParaRPr lang="en-US" altLang="ja-JP" dirty="0">
              <a:solidFill>
                <a:schemeClr val="tx1"/>
              </a:solidFill>
              <a:latin typeface="MS PGothic" panose="020B0600070205080204" pitchFamily="34" charset="-128"/>
              <a:ea typeface="MS PGothic" panose="020B0600070205080204" pitchFamily="34" charset="-128"/>
            </a:endParaRPr>
          </a:p>
          <a:p>
            <a:pPr>
              <a:spcBef>
                <a:spcPts val="600"/>
              </a:spcBef>
              <a:spcAft>
                <a:spcPts val="600"/>
              </a:spcAft>
              <a:buClr>
                <a:schemeClr val="tx1"/>
              </a:buClr>
            </a:pPr>
            <a:endParaRPr lang="en-US" altLang="ja-JP" dirty="0">
              <a:solidFill>
                <a:schemeClr val="bg1"/>
              </a:solidFill>
              <a:latin typeface="MS PGothic" panose="020B0600070205080204" pitchFamily="34" charset="-128"/>
              <a:ea typeface="MS PGothic" panose="020B0600070205080204" pitchFamily="34" charset="-128"/>
            </a:endParaRPr>
          </a:p>
        </p:txBody>
      </p:sp>
      <p:sp>
        <p:nvSpPr>
          <p:cNvPr id="4" name="TextBox 3">
            <a:extLst>
              <a:ext uri="{FF2B5EF4-FFF2-40B4-BE49-F238E27FC236}">
                <a16:creationId xmlns:a16="http://schemas.microsoft.com/office/drawing/2014/main" id="{5C420271-A8CC-FFAE-CF95-05FB07655114}"/>
              </a:ext>
            </a:extLst>
          </p:cNvPr>
          <p:cNvSpPr txBox="1"/>
          <p:nvPr/>
        </p:nvSpPr>
        <p:spPr>
          <a:xfrm>
            <a:off x="2950485" y="2557956"/>
            <a:ext cx="3952069" cy="307777"/>
          </a:xfrm>
          <a:prstGeom prst="rect">
            <a:avLst/>
          </a:prstGeom>
          <a:noFill/>
        </p:spPr>
        <p:txBody>
          <a:bodyPr wrap="square" rtlCol="0">
            <a:spAutoFit/>
          </a:bodyPr>
          <a:lstStyle/>
          <a:p>
            <a:r>
              <a:rPr lang="en-US" dirty="0" err="1">
                <a:solidFill>
                  <a:schemeClr val="tx1"/>
                </a:solidFill>
                <a:latin typeface="MS PGothic" panose="020B0600070205080204" pitchFamily="34" charset="-128"/>
                <a:ea typeface="MS PGothic" panose="020B0600070205080204" pitchFamily="34" charset="-128"/>
              </a:rPr>
              <a:t>それそれの業務の円滑化が目的のシステム</a:t>
            </a:r>
            <a:endParaRPr lang="en-US" dirty="0">
              <a:solidFill>
                <a:schemeClr val="tx1"/>
              </a:solidFill>
              <a:latin typeface="MS PGothic" panose="020B0600070205080204" pitchFamily="34" charset="-128"/>
              <a:ea typeface="MS PGothic" panose="020B0600070205080204" pitchFamily="34" charset="-128"/>
            </a:endParaRPr>
          </a:p>
        </p:txBody>
      </p:sp>
      <p:sp>
        <p:nvSpPr>
          <p:cNvPr id="5" name="Arc 4">
            <a:extLst>
              <a:ext uri="{FF2B5EF4-FFF2-40B4-BE49-F238E27FC236}">
                <a16:creationId xmlns:a16="http://schemas.microsoft.com/office/drawing/2014/main" id="{3B1A045D-14B8-216A-44AF-F8BD822D6504}"/>
              </a:ext>
            </a:extLst>
          </p:cNvPr>
          <p:cNvSpPr/>
          <p:nvPr/>
        </p:nvSpPr>
        <p:spPr>
          <a:xfrm>
            <a:off x="2495227" y="2434938"/>
            <a:ext cx="406858" cy="666345"/>
          </a:xfrm>
          <a:prstGeom prst="arc">
            <a:avLst>
              <a:gd name="adj1" fmla="val 16200000"/>
              <a:gd name="adj2" fmla="val 5537434"/>
            </a:avLst>
          </a:prstGeom>
          <a:ln w="38100">
            <a:solidFill>
              <a:schemeClr val="tx1"/>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6" name="Title 5">
            <a:extLst>
              <a:ext uri="{FF2B5EF4-FFF2-40B4-BE49-F238E27FC236}">
                <a16:creationId xmlns:a16="http://schemas.microsoft.com/office/drawing/2014/main" id="{D54A6A3E-931C-774B-F83A-DAD1A4EC11B2}"/>
              </a:ext>
            </a:extLst>
          </p:cNvPr>
          <p:cNvSpPr>
            <a:spLocks noGrp="1"/>
          </p:cNvSpPr>
          <p:nvPr>
            <p:ph type="title"/>
          </p:nvPr>
        </p:nvSpPr>
        <p:spPr>
          <a:xfrm>
            <a:off x="720000" y="539999"/>
            <a:ext cx="7704000" cy="770185"/>
          </a:xfrm>
        </p:spPr>
        <p:txBody>
          <a:bodyPr/>
          <a:lstStyle/>
          <a:p>
            <a:pPr>
              <a:spcAft>
                <a:spcPts val="1200"/>
              </a:spcAft>
            </a:pPr>
            <a:r>
              <a:rPr lang="en-US" altLang="ja-JP" sz="2000" i="0" dirty="0">
                <a:solidFill>
                  <a:schemeClr val="tx1"/>
                </a:solidFill>
                <a:effectLst/>
                <a:latin typeface="MS PGothic" panose="020B0600070205080204" pitchFamily="34" charset="-128"/>
                <a:ea typeface="MS PGothic" panose="020B0600070205080204" pitchFamily="34" charset="-128"/>
              </a:rPr>
              <a:t>1.3 </a:t>
            </a:r>
            <a:r>
              <a:rPr lang="ja-JP" altLang="en-US" sz="2000" i="0">
                <a:solidFill>
                  <a:schemeClr val="tx1"/>
                </a:solidFill>
                <a:effectLst/>
                <a:latin typeface="MS PGothic" panose="020B0600070205080204" pitchFamily="34" charset="-128"/>
                <a:ea typeface="MS PGothic" panose="020B0600070205080204" pitchFamily="34" charset="-128"/>
              </a:rPr>
              <a:t>典型的な情報システム</a:t>
            </a:r>
            <a:br>
              <a:rPr lang="en-US" altLang="ja-JP" sz="1400" b="1" i="0" dirty="0">
                <a:solidFill>
                  <a:schemeClr val="tx1"/>
                </a:solidFill>
                <a:effectLst/>
                <a:latin typeface="MS PGothic" panose="020B0600070205080204" pitchFamily="34" charset="-128"/>
                <a:ea typeface="MS PGothic" panose="020B0600070205080204" pitchFamily="34" charset="-128"/>
              </a:rPr>
            </a:br>
            <a:r>
              <a:rPr lang="ja-JP" altLang="en-US" sz="1400" b="1">
                <a:solidFill>
                  <a:schemeClr val="tx1"/>
                </a:solidFill>
                <a:latin typeface="MS PGothic" panose="020B0600070205080204" pitchFamily="34" charset="-128"/>
                <a:ea typeface="MS PGothic" panose="020B0600070205080204" pitchFamily="34" charset="-128"/>
              </a:rPr>
              <a:t>医療関連業務を支援するシステムを例に紹介する。</a:t>
            </a:r>
            <a:endParaRPr lang="en-US" sz="1400" dirty="0"/>
          </a:p>
        </p:txBody>
      </p:sp>
    </p:spTree>
    <p:extLst>
      <p:ext uri="{BB962C8B-B14F-4D97-AF65-F5344CB8AC3E}">
        <p14:creationId xmlns:p14="http://schemas.microsoft.com/office/powerpoint/2010/main" val="37462367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3" name="Google Shape;963;p42">
            <a:extLst>
              <a:ext uri="{FF2B5EF4-FFF2-40B4-BE49-F238E27FC236}">
                <a16:creationId xmlns:a16="http://schemas.microsoft.com/office/drawing/2014/main" id="{50375ACB-6D68-9B8A-7947-221908BFF771}"/>
              </a:ext>
            </a:extLst>
          </p:cNvPr>
          <p:cNvSpPr txBox="1">
            <a:spLocks/>
          </p:cNvSpPr>
          <p:nvPr/>
        </p:nvSpPr>
        <p:spPr>
          <a:xfrm>
            <a:off x="720001" y="1112701"/>
            <a:ext cx="4752752"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spcAft>
                <a:spcPts val="600"/>
              </a:spcAft>
              <a:buClr>
                <a:schemeClr val="tx1"/>
              </a:buClr>
            </a:pPr>
            <a:r>
              <a:rPr lang="en-US" altLang="ja-JP" sz="1800" dirty="0">
                <a:solidFill>
                  <a:schemeClr val="tx1"/>
                </a:solidFill>
                <a:latin typeface="MS PGothic" panose="020B0600070205080204" pitchFamily="34" charset="-128"/>
                <a:ea typeface="MS PGothic" panose="020B0600070205080204" pitchFamily="34" charset="-128"/>
              </a:rPr>
              <a:t>3.</a:t>
            </a:r>
            <a:r>
              <a:rPr lang="ja-JP" altLang="en-US" sz="1800">
                <a:solidFill>
                  <a:schemeClr val="tx1"/>
                </a:solidFill>
                <a:latin typeface="MS PGothic" panose="020B0600070205080204" pitchFamily="34" charset="-128"/>
                <a:ea typeface="MS PGothic" panose="020B0600070205080204" pitchFamily="34" charset="-128"/>
              </a:rPr>
              <a:t> システム構成</a:t>
            </a:r>
            <a:endParaRPr lang="en-US" altLang="ja-JP" sz="1800" dirty="0">
              <a:solidFill>
                <a:schemeClr val="tx1"/>
              </a:solidFill>
              <a:latin typeface="MS PGothic" panose="020B0600070205080204" pitchFamily="34" charset="-128"/>
              <a:ea typeface="MS PGothic" panose="020B0600070205080204" pitchFamily="34" charset="-128"/>
            </a:endParaRPr>
          </a:p>
          <a:p>
            <a:pPr>
              <a:spcBef>
                <a:spcPts val="600"/>
              </a:spcBef>
              <a:spcAft>
                <a:spcPts val="600"/>
              </a:spcAft>
              <a:buClr>
                <a:schemeClr val="tx1"/>
              </a:buClr>
            </a:pPr>
            <a:endParaRPr lang="en-US" altLang="ja-JP" dirty="0">
              <a:solidFill>
                <a:schemeClr val="bg1"/>
              </a:solidFill>
              <a:latin typeface="MS PGothic" panose="020B0600070205080204" pitchFamily="34" charset="-128"/>
              <a:ea typeface="MS PGothic" panose="020B0600070205080204" pitchFamily="34" charset="-128"/>
            </a:endParaRPr>
          </a:p>
        </p:txBody>
      </p:sp>
      <p:sp>
        <p:nvSpPr>
          <p:cNvPr id="2" name="Title 1">
            <a:extLst>
              <a:ext uri="{FF2B5EF4-FFF2-40B4-BE49-F238E27FC236}">
                <a16:creationId xmlns:a16="http://schemas.microsoft.com/office/drawing/2014/main" id="{C2E51500-1351-441C-10E9-5875D516B082}"/>
              </a:ext>
            </a:extLst>
          </p:cNvPr>
          <p:cNvSpPr>
            <a:spLocks noGrp="1"/>
          </p:cNvSpPr>
          <p:nvPr>
            <p:ph type="title"/>
          </p:nvPr>
        </p:nvSpPr>
        <p:spPr/>
        <p:txBody>
          <a:bodyPr/>
          <a:lstStyle/>
          <a:p>
            <a:pPr>
              <a:spcAft>
                <a:spcPts val="1200"/>
              </a:spcAft>
            </a:pPr>
            <a:r>
              <a:rPr lang="en-US" altLang="ja-JP" sz="2000" i="0" dirty="0">
                <a:solidFill>
                  <a:schemeClr val="tx1"/>
                </a:solidFill>
                <a:effectLst/>
                <a:latin typeface="MS PGothic" panose="020B0600070205080204" pitchFamily="34" charset="-128"/>
                <a:ea typeface="MS PGothic" panose="020B0600070205080204" pitchFamily="34" charset="-128"/>
              </a:rPr>
              <a:t>1.3 </a:t>
            </a:r>
            <a:r>
              <a:rPr lang="ja-JP" altLang="en-US" sz="2000" i="0">
                <a:solidFill>
                  <a:schemeClr val="tx1"/>
                </a:solidFill>
                <a:effectLst/>
                <a:latin typeface="MS PGothic" panose="020B0600070205080204" pitchFamily="34" charset="-128"/>
                <a:ea typeface="MS PGothic" panose="020B0600070205080204" pitchFamily="34" charset="-128"/>
              </a:rPr>
              <a:t>典型的な情報システム</a:t>
            </a:r>
            <a:br>
              <a:rPr lang="en-US" altLang="ja-JP" sz="1400" b="1" i="0" dirty="0">
                <a:solidFill>
                  <a:schemeClr val="tx1"/>
                </a:solidFill>
                <a:effectLst/>
                <a:latin typeface="MS PGothic" panose="020B0600070205080204" pitchFamily="34" charset="-128"/>
                <a:ea typeface="MS PGothic" panose="020B0600070205080204" pitchFamily="34" charset="-128"/>
              </a:rPr>
            </a:br>
            <a:r>
              <a:rPr lang="ja-JP" altLang="en-US" sz="1400" b="1">
                <a:solidFill>
                  <a:schemeClr val="tx1"/>
                </a:solidFill>
                <a:latin typeface="MS PGothic" panose="020B0600070205080204" pitchFamily="34" charset="-128"/>
                <a:ea typeface="MS PGothic" panose="020B0600070205080204" pitchFamily="34" charset="-128"/>
              </a:rPr>
              <a:t>医療関連業務を支援するシステムを例に紹介する。</a:t>
            </a:r>
            <a:endParaRPr lang="en-US" sz="1400" dirty="0"/>
          </a:p>
        </p:txBody>
      </p:sp>
      <p:pic>
        <p:nvPicPr>
          <p:cNvPr id="5" name="Picture 4" descr="A diagram of a computer&#10;&#10;Description automatically generated">
            <a:extLst>
              <a:ext uri="{FF2B5EF4-FFF2-40B4-BE49-F238E27FC236}">
                <a16:creationId xmlns:a16="http://schemas.microsoft.com/office/drawing/2014/main" id="{F7B1A0CF-196F-2002-CED1-2137881097AC}"/>
              </a:ext>
            </a:extLst>
          </p:cNvPr>
          <p:cNvPicPr>
            <a:picLocks noChangeAspect="1"/>
          </p:cNvPicPr>
          <p:nvPr/>
        </p:nvPicPr>
        <p:blipFill>
          <a:blip r:embed="rId3"/>
          <a:stretch>
            <a:fillRect/>
          </a:stretch>
        </p:blipFill>
        <p:spPr>
          <a:xfrm>
            <a:off x="720725" y="1685400"/>
            <a:ext cx="3960457" cy="2673967"/>
          </a:xfrm>
          <a:prstGeom prst="rect">
            <a:avLst/>
          </a:prstGeom>
        </p:spPr>
      </p:pic>
      <p:sp>
        <p:nvSpPr>
          <p:cNvPr id="6" name="TextBox 5">
            <a:extLst>
              <a:ext uri="{FF2B5EF4-FFF2-40B4-BE49-F238E27FC236}">
                <a16:creationId xmlns:a16="http://schemas.microsoft.com/office/drawing/2014/main" id="{3B9231EF-D4A9-8471-52F1-9CC3BC9C7F3A}"/>
              </a:ext>
            </a:extLst>
          </p:cNvPr>
          <p:cNvSpPr txBox="1"/>
          <p:nvPr/>
        </p:nvSpPr>
        <p:spPr>
          <a:xfrm>
            <a:off x="4662014" y="1399051"/>
            <a:ext cx="4236326" cy="3077766"/>
          </a:xfrm>
          <a:prstGeom prst="rect">
            <a:avLst/>
          </a:prstGeom>
          <a:noFill/>
        </p:spPr>
        <p:txBody>
          <a:bodyPr wrap="square" rtlCol="0">
            <a:spAutoFit/>
          </a:bodyPr>
          <a:lstStyle/>
          <a:p>
            <a:pPr marL="285750" indent="-285750">
              <a:spcBef>
                <a:spcPts val="600"/>
              </a:spcBef>
              <a:spcAft>
                <a:spcPts val="600"/>
              </a:spcAft>
              <a:buClr>
                <a:schemeClr val="tx1"/>
              </a:buClr>
              <a:buFont typeface="Arial" panose="020B0604020202020204" pitchFamily="34" charset="0"/>
              <a:buChar char="•"/>
            </a:pPr>
            <a:r>
              <a:rPr lang="en-US" dirty="0">
                <a:solidFill>
                  <a:schemeClr val="tx1"/>
                </a:solidFill>
                <a:latin typeface="MS PGothic" panose="020B0600070205080204" pitchFamily="34" charset="-128"/>
                <a:ea typeface="MS PGothic" panose="020B0600070205080204" pitchFamily="34" charset="-128"/>
              </a:rPr>
              <a:t>受け付内に設置される受付向けシステム（サーバ）と診察室内に設置される診察室向けシステム（クライアント）という２つの計算機をネットワーク接続する構成。</a:t>
            </a:r>
          </a:p>
          <a:p>
            <a:pPr marL="285750" indent="-285750">
              <a:spcBef>
                <a:spcPts val="600"/>
              </a:spcBef>
              <a:spcAft>
                <a:spcPts val="600"/>
              </a:spcAft>
              <a:buClr>
                <a:schemeClr val="tx1"/>
              </a:buClr>
              <a:buFont typeface="Arial" panose="020B0604020202020204" pitchFamily="34" charset="0"/>
              <a:buChar char="•"/>
            </a:pPr>
            <a:r>
              <a:rPr lang="en-US" dirty="0">
                <a:solidFill>
                  <a:schemeClr val="tx1"/>
                </a:solidFill>
                <a:latin typeface="MS PGothic" panose="020B0600070205080204" pitchFamily="34" charset="-128"/>
                <a:ea typeface="MS PGothic" panose="020B0600070205080204" pitchFamily="34" charset="-128"/>
              </a:rPr>
              <a:t>サーバ、クライアントシステムはどちらもPCを利用する。</a:t>
            </a:r>
          </a:p>
          <a:p>
            <a:pPr marL="285750" indent="-285750">
              <a:spcBef>
                <a:spcPts val="600"/>
              </a:spcBef>
              <a:spcAft>
                <a:spcPts val="600"/>
              </a:spcAft>
              <a:buClr>
                <a:schemeClr val="tx1"/>
              </a:buClr>
              <a:buFont typeface="Arial" panose="020B0604020202020204" pitchFamily="34" charset="0"/>
              <a:buChar char="•"/>
            </a:pPr>
            <a:r>
              <a:rPr lang="en-US" dirty="0" err="1">
                <a:solidFill>
                  <a:schemeClr val="tx1"/>
                </a:solidFill>
                <a:latin typeface="MS PGothic" panose="020B0600070205080204" pitchFamily="34" charset="-128"/>
                <a:ea typeface="MS PGothic" panose="020B0600070205080204" pitchFamily="34" charset="-128"/>
              </a:rPr>
              <a:t>データはサーバ内のデータベースに格納される</a:t>
            </a:r>
            <a:r>
              <a:rPr lang="en-US" dirty="0">
                <a:solidFill>
                  <a:schemeClr val="tx1"/>
                </a:solidFill>
                <a:latin typeface="MS PGothic" panose="020B0600070205080204" pitchFamily="34" charset="-128"/>
                <a:ea typeface="MS PGothic" panose="020B0600070205080204" pitchFamily="34" charset="-128"/>
              </a:rPr>
              <a:t>。</a:t>
            </a:r>
          </a:p>
          <a:p>
            <a:pPr marL="285750" indent="-285750">
              <a:spcBef>
                <a:spcPts val="600"/>
              </a:spcBef>
              <a:spcAft>
                <a:spcPts val="600"/>
              </a:spcAft>
              <a:buClr>
                <a:schemeClr val="tx1"/>
              </a:buClr>
              <a:buFont typeface="Arial" panose="020B0604020202020204" pitchFamily="34" charset="0"/>
              <a:buChar char="•"/>
            </a:pPr>
            <a:r>
              <a:rPr lang="en-US" dirty="0" err="1">
                <a:solidFill>
                  <a:schemeClr val="tx1"/>
                </a:solidFill>
                <a:latin typeface="MS PGothic" panose="020B0600070205080204" pitchFamily="34" charset="-128"/>
                <a:ea typeface="MS PGothic" panose="020B0600070205080204" pitchFamily="34" charset="-128"/>
              </a:rPr>
              <a:t>クライアントは歯科用レントゲン装置に接続され、撮影画像が取り込める</a:t>
            </a:r>
            <a:r>
              <a:rPr lang="en-US" dirty="0">
                <a:solidFill>
                  <a:schemeClr val="tx1"/>
                </a:solidFill>
                <a:latin typeface="MS PGothic" panose="020B0600070205080204" pitchFamily="34" charset="-128"/>
                <a:ea typeface="MS PGothic" panose="020B0600070205080204" pitchFamily="34" charset="-128"/>
              </a:rPr>
              <a:t>。</a:t>
            </a:r>
          </a:p>
          <a:p>
            <a:pPr marL="285750" indent="-285750">
              <a:spcBef>
                <a:spcPts val="600"/>
              </a:spcBef>
              <a:spcAft>
                <a:spcPts val="600"/>
              </a:spcAft>
              <a:buClr>
                <a:schemeClr val="tx1"/>
              </a:buClr>
              <a:buFont typeface="Arial" panose="020B0604020202020204" pitchFamily="34" charset="0"/>
              <a:buChar char="•"/>
            </a:pPr>
            <a:r>
              <a:rPr lang="en-US" dirty="0" err="1">
                <a:solidFill>
                  <a:schemeClr val="tx1"/>
                </a:solidFill>
                <a:latin typeface="MS PGothic" panose="020B0600070205080204" pitchFamily="34" charset="-128"/>
                <a:ea typeface="MS PGothic" panose="020B0600070205080204" pitchFamily="34" charset="-128"/>
              </a:rPr>
              <a:t>サーバはオプションにより、保険証読み取り装置などの外部機器との接続もできる</a:t>
            </a:r>
            <a:r>
              <a:rPr lang="en-US" dirty="0">
                <a:solidFill>
                  <a:schemeClr val="tx1"/>
                </a:solidFill>
                <a:latin typeface="MS PGothic" panose="020B0600070205080204" pitchFamily="34" charset="-128"/>
                <a:ea typeface="MS PGothic" panose="020B0600070205080204" pitchFamily="34" charset="-128"/>
              </a:rPr>
              <a:t>。</a:t>
            </a:r>
          </a:p>
        </p:txBody>
      </p:sp>
    </p:spTree>
    <p:extLst>
      <p:ext uri="{BB962C8B-B14F-4D97-AF65-F5344CB8AC3E}">
        <p14:creationId xmlns:p14="http://schemas.microsoft.com/office/powerpoint/2010/main" val="8965008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3" name="Google Shape;963;p42">
            <a:extLst>
              <a:ext uri="{FF2B5EF4-FFF2-40B4-BE49-F238E27FC236}">
                <a16:creationId xmlns:a16="http://schemas.microsoft.com/office/drawing/2014/main" id="{50375ACB-6D68-9B8A-7947-221908BFF771}"/>
              </a:ext>
            </a:extLst>
          </p:cNvPr>
          <p:cNvSpPr txBox="1">
            <a:spLocks/>
          </p:cNvSpPr>
          <p:nvPr/>
        </p:nvSpPr>
        <p:spPr>
          <a:xfrm>
            <a:off x="720000" y="1112700"/>
            <a:ext cx="8134705" cy="67515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spcAft>
                <a:spcPts val="600"/>
              </a:spcAft>
              <a:buClr>
                <a:schemeClr val="tx1"/>
              </a:buClr>
            </a:pPr>
            <a:r>
              <a:rPr lang="en-US" altLang="ja-JP" sz="1800" dirty="0">
                <a:solidFill>
                  <a:schemeClr val="tx1"/>
                </a:solidFill>
                <a:latin typeface="MS PGothic" panose="020B0600070205080204" pitchFamily="34" charset="-128"/>
                <a:ea typeface="MS PGothic" panose="020B0600070205080204" pitchFamily="34" charset="-128"/>
              </a:rPr>
              <a:t>4.</a:t>
            </a:r>
            <a:r>
              <a:rPr lang="ja-JP" altLang="en-US" sz="1800">
                <a:solidFill>
                  <a:schemeClr val="tx1"/>
                </a:solidFill>
                <a:latin typeface="MS PGothic" panose="020B0600070205080204" pitchFamily="34" charset="-128"/>
                <a:ea typeface="MS PGothic" panose="020B0600070205080204" pitchFamily="34" charset="-128"/>
              </a:rPr>
              <a:t> システムの動作</a:t>
            </a:r>
          </a:p>
          <a:p>
            <a:pPr>
              <a:spcBef>
                <a:spcPts val="600"/>
              </a:spcBef>
              <a:spcAft>
                <a:spcPts val="600"/>
              </a:spcAft>
              <a:buClr>
                <a:schemeClr val="tx1"/>
              </a:buClr>
            </a:pPr>
            <a:endParaRPr lang="en-US" altLang="ja-JP" dirty="0">
              <a:solidFill>
                <a:schemeClr val="bg1"/>
              </a:solidFill>
              <a:latin typeface="MS PGothic" panose="020B0600070205080204" pitchFamily="34" charset="-128"/>
              <a:ea typeface="MS PGothic" panose="020B0600070205080204" pitchFamily="34" charset="-128"/>
            </a:endParaRPr>
          </a:p>
        </p:txBody>
      </p:sp>
      <p:sp>
        <p:nvSpPr>
          <p:cNvPr id="2" name="Title 1">
            <a:extLst>
              <a:ext uri="{FF2B5EF4-FFF2-40B4-BE49-F238E27FC236}">
                <a16:creationId xmlns:a16="http://schemas.microsoft.com/office/drawing/2014/main" id="{C2E51500-1351-441C-10E9-5875D516B082}"/>
              </a:ext>
            </a:extLst>
          </p:cNvPr>
          <p:cNvSpPr>
            <a:spLocks noGrp="1"/>
          </p:cNvSpPr>
          <p:nvPr>
            <p:ph type="title"/>
          </p:nvPr>
        </p:nvSpPr>
        <p:spPr/>
        <p:txBody>
          <a:bodyPr/>
          <a:lstStyle/>
          <a:p>
            <a:pPr>
              <a:spcAft>
                <a:spcPts val="600"/>
              </a:spcAft>
            </a:pPr>
            <a:r>
              <a:rPr lang="en-US" altLang="ja-JP" sz="2000" i="0" dirty="0">
                <a:solidFill>
                  <a:schemeClr val="tx1"/>
                </a:solidFill>
                <a:effectLst/>
                <a:latin typeface="MS PGothic" panose="020B0600070205080204" pitchFamily="34" charset="-128"/>
                <a:ea typeface="MS PGothic" panose="020B0600070205080204" pitchFamily="34" charset="-128"/>
              </a:rPr>
              <a:t>1.3 </a:t>
            </a:r>
            <a:r>
              <a:rPr lang="ja-JP" altLang="en-US" sz="2000" i="0">
                <a:solidFill>
                  <a:schemeClr val="tx1"/>
                </a:solidFill>
                <a:effectLst/>
                <a:latin typeface="MS PGothic" panose="020B0600070205080204" pitchFamily="34" charset="-128"/>
                <a:ea typeface="MS PGothic" panose="020B0600070205080204" pitchFamily="34" charset="-128"/>
              </a:rPr>
              <a:t>典型的な情報システム</a:t>
            </a:r>
            <a:br>
              <a:rPr lang="en-US" altLang="ja-JP" sz="1400" b="1" i="0" dirty="0">
                <a:solidFill>
                  <a:schemeClr val="tx1"/>
                </a:solidFill>
                <a:effectLst/>
                <a:latin typeface="MS PGothic" panose="020B0600070205080204" pitchFamily="34" charset="-128"/>
                <a:ea typeface="MS PGothic" panose="020B0600070205080204" pitchFamily="34" charset="-128"/>
              </a:rPr>
            </a:br>
            <a:r>
              <a:rPr lang="ja-JP" altLang="en-US" sz="1400" b="1">
                <a:solidFill>
                  <a:schemeClr val="tx1"/>
                </a:solidFill>
                <a:latin typeface="MS PGothic" panose="020B0600070205080204" pitchFamily="34" charset="-128"/>
                <a:ea typeface="MS PGothic" panose="020B0600070205080204" pitchFamily="34" charset="-128"/>
              </a:rPr>
              <a:t>医療関連業務を支援するシステムを例に紹介する。</a:t>
            </a:r>
            <a:endParaRPr lang="en-US" sz="1400" dirty="0"/>
          </a:p>
        </p:txBody>
      </p:sp>
      <p:pic>
        <p:nvPicPr>
          <p:cNvPr id="8" name="Picture 7" descr="A close-up of a computer screen&#10;&#10;Description automatically generated">
            <a:extLst>
              <a:ext uri="{FF2B5EF4-FFF2-40B4-BE49-F238E27FC236}">
                <a16:creationId xmlns:a16="http://schemas.microsoft.com/office/drawing/2014/main" id="{B1B1ADE5-FE72-D03E-D000-911607E5C84A}"/>
              </a:ext>
            </a:extLst>
          </p:cNvPr>
          <p:cNvPicPr>
            <a:picLocks noChangeAspect="1"/>
          </p:cNvPicPr>
          <p:nvPr/>
        </p:nvPicPr>
        <p:blipFill>
          <a:blip r:embed="rId3"/>
          <a:stretch>
            <a:fillRect/>
          </a:stretch>
        </p:blipFill>
        <p:spPr>
          <a:xfrm>
            <a:off x="720726" y="1685400"/>
            <a:ext cx="3776186" cy="2599997"/>
          </a:xfrm>
          <a:prstGeom prst="rect">
            <a:avLst/>
          </a:prstGeom>
        </p:spPr>
      </p:pic>
      <p:sp>
        <p:nvSpPr>
          <p:cNvPr id="9" name="TextBox 8">
            <a:extLst>
              <a:ext uri="{FF2B5EF4-FFF2-40B4-BE49-F238E27FC236}">
                <a16:creationId xmlns:a16="http://schemas.microsoft.com/office/drawing/2014/main" id="{003085C5-B36B-580D-D5EF-9C4988AF8BEF}"/>
              </a:ext>
            </a:extLst>
          </p:cNvPr>
          <p:cNvSpPr txBox="1"/>
          <p:nvPr/>
        </p:nvSpPr>
        <p:spPr>
          <a:xfrm>
            <a:off x="4885899" y="540000"/>
            <a:ext cx="3968806" cy="4247317"/>
          </a:xfrm>
          <a:prstGeom prst="rect">
            <a:avLst/>
          </a:prstGeom>
          <a:noFill/>
        </p:spPr>
        <p:txBody>
          <a:bodyPr wrap="square" rtlCol="0">
            <a:spAutoFit/>
          </a:bodyPr>
          <a:lstStyle/>
          <a:p>
            <a:pPr marL="342900" indent="-342900">
              <a:spcBef>
                <a:spcPts val="600"/>
              </a:spcBef>
              <a:spcAft>
                <a:spcPts val="600"/>
              </a:spcAft>
              <a:buClr>
                <a:schemeClr val="tx1"/>
              </a:buClr>
              <a:buAutoNum type="arabicPeriod"/>
            </a:pPr>
            <a:r>
              <a:rPr lang="en-US" dirty="0" err="1">
                <a:solidFill>
                  <a:schemeClr val="tx1"/>
                </a:solidFill>
              </a:rPr>
              <a:t>患者が来院</a:t>
            </a:r>
            <a:endParaRPr lang="en-US" dirty="0">
              <a:solidFill>
                <a:schemeClr val="tx1"/>
              </a:solidFill>
            </a:endParaRPr>
          </a:p>
          <a:p>
            <a:pPr marL="342900" indent="-342900">
              <a:spcBef>
                <a:spcPts val="600"/>
              </a:spcBef>
              <a:spcAft>
                <a:spcPts val="600"/>
              </a:spcAft>
              <a:buClr>
                <a:schemeClr val="tx1"/>
              </a:buClr>
              <a:buAutoNum type="arabicPeriod"/>
            </a:pPr>
            <a:r>
              <a:rPr lang="en-US" dirty="0" err="1">
                <a:solidFill>
                  <a:schemeClr val="tx1"/>
                </a:solidFill>
              </a:rPr>
              <a:t>保険証を読み取り装置で読み取り、患者登録画面で確認してサーバへ登録する</a:t>
            </a:r>
            <a:r>
              <a:rPr lang="en-US" dirty="0">
                <a:solidFill>
                  <a:schemeClr val="tx1"/>
                </a:solidFill>
              </a:rPr>
              <a:t>。</a:t>
            </a:r>
          </a:p>
          <a:p>
            <a:pPr marL="342900" indent="-342900">
              <a:spcBef>
                <a:spcPts val="600"/>
              </a:spcBef>
              <a:spcAft>
                <a:spcPts val="600"/>
              </a:spcAft>
              <a:buClr>
                <a:schemeClr val="tx1"/>
              </a:buClr>
              <a:buAutoNum type="arabicPeriod"/>
            </a:pPr>
            <a:r>
              <a:rPr lang="en-US" dirty="0" err="1">
                <a:solidFill>
                  <a:schemeClr val="tx1"/>
                </a:solidFill>
              </a:rPr>
              <a:t>再来院の患者の場合は登録済みの情報を確認する</a:t>
            </a:r>
            <a:r>
              <a:rPr lang="en-US" dirty="0">
                <a:solidFill>
                  <a:schemeClr val="tx1"/>
                </a:solidFill>
              </a:rPr>
              <a:t>。</a:t>
            </a:r>
          </a:p>
          <a:p>
            <a:pPr marL="342900" indent="-342900">
              <a:spcBef>
                <a:spcPts val="600"/>
              </a:spcBef>
              <a:spcAft>
                <a:spcPts val="600"/>
              </a:spcAft>
              <a:buClr>
                <a:schemeClr val="tx1"/>
              </a:buClr>
              <a:buAutoNum type="arabicPeriod"/>
            </a:pPr>
            <a:r>
              <a:rPr lang="en-US" dirty="0" err="1">
                <a:solidFill>
                  <a:schemeClr val="tx1"/>
                </a:solidFill>
              </a:rPr>
              <a:t>新規の患者は自分で症状をタブレットから入力する</a:t>
            </a:r>
            <a:r>
              <a:rPr lang="en-US" dirty="0">
                <a:solidFill>
                  <a:schemeClr val="tx1"/>
                </a:solidFill>
              </a:rPr>
              <a:t>。</a:t>
            </a:r>
          </a:p>
          <a:p>
            <a:pPr marL="342900" indent="-342900">
              <a:spcBef>
                <a:spcPts val="600"/>
              </a:spcBef>
              <a:spcAft>
                <a:spcPts val="600"/>
              </a:spcAft>
              <a:buClr>
                <a:schemeClr val="tx1"/>
              </a:buClr>
              <a:buAutoNum type="arabicPeriod"/>
            </a:pPr>
            <a:r>
              <a:rPr lang="en-US" dirty="0" err="1">
                <a:solidFill>
                  <a:schemeClr val="tx1"/>
                </a:solidFill>
              </a:rPr>
              <a:t>受付が終わると患者は待ち行列に入れられる</a:t>
            </a:r>
            <a:r>
              <a:rPr lang="en-US" dirty="0">
                <a:solidFill>
                  <a:schemeClr val="tx1"/>
                </a:solidFill>
              </a:rPr>
              <a:t>。</a:t>
            </a:r>
          </a:p>
          <a:p>
            <a:pPr marL="342900" indent="-342900">
              <a:spcBef>
                <a:spcPts val="600"/>
              </a:spcBef>
              <a:spcAft>
                <a:spcPts val="600"/>
              </a:spcAft>
              <a:buClr>
                <a:schemeClr val="tx1"/>
              </a:buClr>
              <a:buAutoNum type="arabicPeriod"/>
            </a:pPr>
            <a:r>
              <a:rPr lang="en-US" dirty="0">
                <a:solidFill>
                  <a:schemeClr val="tx1"/>
                </a:solidFill>
              </a:rPr>
              <a:t>図1.7に示すように、待合室で待っている患者の一覧情報やその日に来院が予定されている患者の予約時間、その時点での各患者の待ち時間が画面に表示される。</a:t>
            </a:r>
          </a:p>
          <a:p>
            <a:pPr marL="342900" indent="-342900">
              <a:spcBef>
                <a:spcPts val="600"/>
              </a:spcBef>
              <a:spcAft>
                <a:spcPts val="600"/>
              </a:spcAft>
              <a:buClr>
                <a:schemeClr val="tx1"/>
              </a:buClr>
              <a:buAutoNum type="arabicPeriod"/>
            </a:pPr>
            <a:r>
              <a:rPr lang="en-US" dirty="0" err="1">
                <a:solidFill>
                  <a:schemeClr val="tx1"/>
                </a:solidFill>
              </a:rPr>
              <a:t>この情報は診察室のクライアントシステムで見ることができる</a:t>
            </a:r>
            <a:endParaRPr lang="en-US" dirty="0">
              <a:solidFill>
                <a:schemeClr val="tx1"/>
              </a:solidFill>
            </a:endParaRPr>
          </a:p>
        </p:txBody>
      </p:sp>
    </p:spTree>
    <p:extLst>
      <p:ext uri="{BB962C8B-B14F-4D97-AF65-F5344CB8AC3E}">
        <p14:creationId xmlns:p14="http://schemas.microsoft.com/office/powerpoint/2010/main" val="4201737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3" name="Google Shape;963;p42">
            <a:extLst>
              <a:ext uri="{FF2B5EF4-FFF2-40B4-BE49-F238E27FC236}">
                <a16:creationId xmlns:a16="http://schemas.microsoft.com/office/drawing/2014/main" id="{50375ACB-6D68-9B8A-7947-221908BFF771}"/>
              </a:ext>
            </a:extLst>
          </p:cNvPr>
          <p:cNvSpPr txBox="1">
            <a:spLocks/>
          </p:cNvSpPr>
          <p:nvPr/>
        </p:nvSpPr>
        <p:spPr>
          <a:xfrm>
            <a:off x="720000" y="1112700"/>
            <a:ext cx="8134705" cy="67515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spcAft>
                <a:spcPts val="600"/>
              </a:spcAft>
              <a:buClr>
                <a:schemeClr val="tx1"/>
              </a:buClr>
            </a:pPr>
            <a:r>
              <a:rPr lang="en-US" altLang="ja-JP" sz="1800" dirty="0">
                <a:solidFill>
                  <a:schemeClr val="tx1"/>
                </a:solidFill>
                <a:latin typeface="MS PGothic" panose="020B0600070205080204" pitchFamily="34" charset="-128"/>
                <a:ea typeface="MS PGothic" panose="020B0600070205080204" pitchFamily="34" charset="-128"/>
              </a:rPr>
              <a:t>4.</a:t>
            </a:r>
            <a:r>
              <a:rPr lang="ja-JP" altLang="en-US" sz="1800">
                <a:solidFill>
                  <a:schemeClr val="tx1"/>
                </a:solidFill>
                <a:latin typeface="MS PGothic" panose="020B0600070205080204" pitchFamily="34" charset="-128"/>
                <a:ea typeface="MS PGothic" panose="020B0600070205080204" pitchFamily="34" charset="-128"/>
              </a:rPr>
              <a:t> システムの動作（続き）</a:t>
            </a:r>
          </a:p>
          <a:p>
            <a:pPr>
              <a:spcBef>
                <a:spcPts val="600"/>
              </a:spcBef>
              <a:spcAft>
                <a:spcPts val="600"/>
              </a:spcAft>
              <a:buClr>
                <a:schemeClr val="tx1"/>
              </a:buClr>
            </a:pPr>
            <a:endParaRPr lang="en-US" altLang="ja-JP" dirty="0">
              <a:solidFill>
                <a:schemeClr val="bg1"/>
              </a:solidFill>
              <a:latin typeface="MS PGothic" panose="020B0600070205080204" pitchFamily="34" charset="-128"/>
              <a:ea typeface="MS PGothic" panose="020B0600070205080204" pitchFamily="34" charset="-128"/>
            </a:endParaRPr>
          </a:p>
        </p:txBody>
      </p:sp>
      <p:sp>
        <p:nvSpPr>
          <p:cNvPr id="2" name="Title 1">
            <a:extLst>
              <a:ext uri="{FF2B5EF4-FFF2-40B4-BE49-F238E27FC236}">
                <a16:creationId xmlns:a16="http://schemas.microsoft.com/office/drawing/2014/main" id="{C2E51500-1351-441C-10E9-5875D516B082}"/>
              </a:ext>
            </a:extLst>
          </p:cNvPr>
          <p:cNvSpPr>
            <a:spLocks noGrp="1"/>
          </p:cNvSpPr>
          <p:nvPr>
            <p:ph type="title"/>
          </p:nvPr>
        </p:nvSpPr>
        <p:spPr/>
        <p:txBody>
          <a:bodyPr/>
          <a:lstStyle/>
          <a:p>
            <a:pPr>
              <a:spcAft>
                <a:spcPts val="600"/>
              </a:spcAft>
            </a:pPr>
            <a:r>
              <a:rPr lang="en-US" altLang="ja-JP" sz="2000" i="0" dirty="0">
                <a:solidFill>
                  <a:schemeClr val="tx1"/>
                </a:solidFill>
                <a:effectLst/>
                <a:latin typeface="MS PGothic" panose="020B0600070205080204" pitchFamily="34" charset="-128"/>
                <a:ea typeface="MS PGothic" panose="020B0600070205080204" pitchFamily="34" charset="-128"/>
              </a:rPr>
              <a:t>1.3 </a:t>
            </a:r>
            <a:r>
              <a:rPr lang="ja-JP" altLang="en-US" sz="2000" i="0">
                <a:solidFill>
                  <a:schemeClr val="tx1"/>
                </a:solidFill>
                <a:effectLst/>
                <a:latin typeface="MS PGothic" panose="020B0600070205080204" pitchFamily="34" charset="-128"/>
                <a:ea typeface="MS PGothic" panose="020B0600070205080204" pitchFamily="34" charset="-128"/>
              </a:rPr>
              <a:t>典型的な情報システム</a:t>
            </a:r>
            <a:br>
              <a:rPr lang="en-US" altLang="ja-JP" sz="1400" b="1" i="0" dirty="0">
                <a:solidFill>
                  <a:schemeClr val="tx1"/>
                </a:solidFill>
                <a:effectLst/>
                <a:latin typeface="MS PGothic" panose="020B0600070205080204" pitchFamily="34" charset="-128"/>
                <a:ea typeface="MS PGothic" panose="020B0600070205080204" pitchFamily="34" charset="-128"/>
              </a:rPr>
            </a:br>
            <a:r>
              <a:rPr lang="ja-JP" altLang="en-US" sz="1400" b="1">
                <a:solidFill>
                  <a:schemeClr val="tx1"/>
                </a:solidFill>
                <a:latin typeface="MS PGothic" panose="020B0600070205080204" pitchFamily="34" charset="-128"/>
                <a:ea typeface="MS PGothic" panose="020B0600070205080204" pitchFamily="34" charset="-128"/>
              </a:rPr>
              <a:t>医療関連業務を支援するシステムを例に紹介する。</a:t>
            </a:r>
            <a:endParaRPr lang="en-US" sz="1400" dirty="0"/>
          </a:p>
        </p:txBody>
      </p:sp>
      <p:sp>
        <p:nvSpPr>
          <p:cNvPr id="9" name="TextBox 8">
            <a:extLst>
              <a:ext uri="{FF2B5EF4-FFF2-40B4-BE49-F238E27FC236}">
                <a16:creationId xmlns:a16="http://schemas.microsoft.com/office/drawing/2014/main" id="{003085C5-B36B-580D-D5EF-9C4988AF8BEF}"/>
              </a:ext>
            </a:extLst>
          </p:cNvPr>
          <p:cNvSpPr txBox="1"/>
          <p:nvPr/>
        </p:nvSpPr>
        <p:spPr>
          <a:xfrm>
            <a:off x="4787352" y="1450278"/>
            <a:ext cx="4132580" cy="3216265"/>
          </a:xfrm>
          <a:prstGeom prst="rect">
            <a:avLst/>
          </a:prstGeom>
          <a:noFill/>
        </p:spPr>
        <p:txBody>
          <a:bodyPr wrap="square" rtlCol="0">
            <a:spAutoFit/>
          </a:bodyPr>
          <a:lstStyle/>
          <a:p>
            <a:pPr marL="342900" indent="-342900">
              <a:spcBef>
                <a:spcPts val="600"/>
              </a:spcBef>
              <a:spcAft>
                <a:spcPts val="600"/>
              </a:spcAft>
              <a:buClr>
                <a:schemeClr val="tx1"/>
              </a:buClr>
              <a:buFont typeface="+mj-lt"/>
              <a:buAutoNum type="arabicPeriod" startAt="8"/>
            </a:pPr>
            <a:r>
              <a:rPr lang="en-US" dirty="0" err="1">
                <a:solidFill>
                  <a:schemeClr val="tx1"/>
                </a:solidFill>
              </a:rPr>
              <a:t>歯科医師は患者の電子カルテを確認したり、記入したりできる</a:t>
            </a:r>
            <a:r>
              <a:rPr lang="en-US" dirty="0">
                <a:solidFill>
                  <a:schemeClr val="tx1"/>
                </a:solidFill>
              </a:rPr>
              <a:t>。</a:t>
            </a:r>
          </a:p>
          <a:p>
            <a:pPr marL="342900" indent="-342900">
              <a:spcBef>
                <a:spcPts val="600"/>
              </a:spcBef>
              <a:spcAft>
                <a:spcPts val="600"/>
              </a:spcAft>
              <a:buClr>
                <a:schemeClr val="tx1"/>
              </a:buClr>
              <a:buFont typeface="+mj-lt"/>
              <a:buAutoNum type="arabicPeriod" startAt="8"/>
            </a:pPr>
            <a:r>
              <a:rPr lang="en-US" dirty="0">
                <a:solidFill>
                  <a:schemeClr val="tx1"/>
                </a:solidFill>
              </a:rPr>
              <a:t>図1.8のようにデンタルチャートを表示し、どの歯に問題があり、どこを治療したかを記録する。</a:t>
            </a:r>
          </a:p>
          <a:p>
            <a:pPr marL="342900" indent="-342900">
              <a:spcBef>
                <a:spcPts val="600"/>
              </a:spcBef>
              <a:spcAft>
                <a:spcPts val="600"/>
              </a:spcAft>
              <a:buClr>
                <a:schemeClr val="tx1"/>
              </a:buClr>
              <a:buFont typeface="+mj-lt"/>
              <a:buAutoNum type="arabicPeriod" startAt="8"/>
            </a:pPr>
            <a:r>
              <a:rPr lang="en-US" dirty="0" err="1">
                <a:solidFill>
                  <a:schemeClr val="tx1"/>
                </a:solidFill>
              </a:rPr>
              <a:t>電子カルテには次回の来院時の治療予定を入力し、受付システムで患者が来院予約をする際に、おおよその診察金額を提示する</a:t>
            </a:r>
            <a:r>
              <a:rPr lang="en-US" dirty="0">
                <a:solidFill>
                  <a:schemeClr val="tx1"/>
                </a:solidFill>
              </a:rPr>
              <a:t>。</a:t>
            </a:r>
          </a:p>
          <a:p>
            <a:pPr marL="342900" indent="-342900">
              <a:spcBef>
                <a:spcPts val="600"/>
              </a:spcBef>
              <a:spcAft>
                <a:spcPts val="600"/>
              </a:spcAft>
              <a:buClr>
                <a:schemeClr val="tx1"/>
              </a:buClr>
              <a:buFont typeface="+mj-lt"/>
              <a:buAutoNum type="arabicPeriod" startAt="8"/>
            </a:pPr>
            <a:r>
              <a:rPr lang="en-US" dirty="0" err="1">
                <a:solidFill>
                  <a:schemeClr val="tx1"/>
                </a:solidFill>
              </a:rPr>
              <a:t>歯科衛生士が歯科医師の指示にしたがって口腔衛生指導を行い、タブレットからカルテに記入する</a:t>
            </a:r>
            <a:r>
              <a:rPr lang="en-US" dirty="0">
                <a:solidFill>
                  <a:schemeClr val="tx1"/>
                </a:solidFill>
              </a:rPr>
              <a:t>。</a:t>
            </a:r>
          </a:p>
          <a:p>
            <a:pPr marL="342900" indent="-342900">
              <a:buAutoNum type="arabicPeriod"/>
            </a:pPr>
            <a:endParaRPr lang="en-US" dirty="0">
              <a:solidFill>
                <a:schemeClr val="tx1"/>
              </a:solidFill>
            </a:endParaRPr>
          </a:p>
        </p:txBody>
      </p:sp>
      <p:pic>
        <p:nvPicPr>
          <p:cNvPr id="5" name="Picture 4" descr="A computer screen with text and images&#10;&#10;Description automatically generated">
            <a:extLst>
              <a:ext uri="{FF2B5EF4-FFF2-40B4-BE49-F238E27FC236}">
                <a16:creationId xmlns:a16="http://schemas.microsoft.com/office/drawing/2014/main" id="{B685FB6B-389B-FFAE-A26A-85142AC0C8AF}"/>
              </a:ext>
            </a:extLst>
          </p:cNvPr>
          <p:cNvPicPr>
            <a:picLocks noChangeAspect="1"/>
          </p:cNvPicPr>
          <p:nvPr/>
        </p:nvPicPr>
        <p:blipFill>
          <a:blip r:embed="rId3"/>
          <a:stretch>
            <a:fillRect/>
          </a:stretch>
        </p:blipFill>
        <p:spPr>
          <a:xfrm>
            <a:off x="789543" y="1822384"/>
            <a:ext cx="3759742" cy="2463014"/>
          </a:xfrm>
          <a:prstGeom prst="rect">
            <a:avLst/>
          </a:prstGeom>
        </p:spPr>
      </p:pic>
    </p:spTree>
    <p:extLst>
      <p:ext uri="{BB962C8B-B14F-4D97-AF65-F5344CB8AC3E}">
        <p14:creationId xmlns:p14="http://schemas.microsoft.com/office/powerpoint/2010/main" val="31722106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3" name="Google Shape;963;p42">
            <a:extLst>
              <a:ext uri="{FF2B5EF4-FFF2-40B4-BE49-F238E27FC236}">
                <a16:creationId xmlns:a16="http://schemas.microsoft.com/office/drawing/2014/main" id="{50375ACB-6D68-9B8A-7947-221908BFF771}"/>
              </a:ext>
            </a:extLst>
          </p:cNvPr>
          <p:cNvSpPr txBox="1">
            <a:spLocks/>
          </p:cNvSpPr>
          <p:nvPr/>
        </p:nvSpPr>
        <p:spPr>
          <a:xfrm>
            <a:off x="720000" y="1112700"/>
            <a:ext cx="8134705" cy="67515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spcAft>
                <a:spcPts val="600"/>
              </a:spcAft>
              <a:buClr>
                <a:schemeClr val="tx1"/>
              </a:buClr>
            </a:pPr>
            <a:r>
              <a:rPr lang="en-US" altLang="ja-JP" sz="1800" dirty="0">
                <a:solidFill>
                  <a:schemeClr val="tx1"/>
                </a:solidFill>
                <a:latin typeface="MS PGothic" panose="020B0600070205080204" pitchFamily="34" charset="-128"/>
                <a:ea typeface="MS PGothic" panose="020B0600070205080204" pitchFamily="34" charset="-128"/>
              </a:rPr>
              <a:t>4.</a:t>
            </a:r>
            <a:r>
              <a:rPr lang="ja-JP" altLang="en-US" sz="1800">
                <a:solidFill>
                  <a:schemeClr val="tx1"/>
                </a:solidFill>
                <a:latin typeface="MS PGothic" panose="020B0600070205080204" pitchFamily="34" charset="-128"/>
                <a:ea typeface="MS PGothic" panose="020B0600070205080204" pitchFamily="34" charset="-128"/>
              </a:rPr>
              <a:t> システムの動作（続き）</a:t>
            </a:r>
          </a:p>
          <a:p>
            <a:pPr>
              <a:spcBef>
                <a:spcPts val="600"/>
              </a:spcBef>
              <a:spcAft>
                <a:spcPts val="600"/>
              </a:spcAft>
              <a:buClr>
                <a:schemeClr val="tx1"/>
              </a:buClr>
            </a:pPr>
            <a:endParaRPr lang="en-US" altLang="ja-JP" dirty="0">
              <a:solidFill>
                <a:schemeClr val="bg1"/>
              </a:solidFill>
              <a:latin typeface="MS PGothic" panose="020B0600070205080204" pitchFamily="34" charset="-128"/>
              <a:ea typeface="MS PGothic" panose="020B0600070205080204" pitchFamily="34" charset="-128"/>
            </a:endParaRPr>
          </a:p>
        </p:txBody>
      </p:sp>
      <p:sp>
        <p:nvSpPr>
          <p:cNvPr id="2" name="Title 1">
            <a:extLst>
              <a:ext uri="{FF2B5EF4-FFF2-40B4-BE49-F238E27FC236}">
                <a16:creationId xmlns:a16="http://schemas.microsoft.com/office/drawing/2014/main" id="{C2E51500-1351-441C-10E9-5875D516B082}"/>
              </a:ext>
            </a:extLst>
          </p:cNvPr>
          <p:cNvSpPr>
            <a:spLocks noGrp="1"/>
          </p:cNvSpPr>
          <p:nvPr>
            <p:ph type="title"/>
          </p:nvPr>
        </p:nvSpPr>
        <p:spPr/>
        <p:txBody>
          <a:bodyPr/>
          <a:lstStyle/>
          <a:p>
            <a:pPr>
              <a:spcAft>
                <a:spcPts val="600"/>
              </a:spcAft>
            </a:pPr>
            <a:r>
              <a:rPr lang="en-US" altLang="ja-JP" sz="2000" i="0" dirty="0">
                <a:solidFill>
                  <a:schemeClr val="tx1"/>
                </a:solidFill>
                <a:effectLst/>
                <a:latin typeface="MS PGothic" panose="020B0600070205080204" pitchFamily="34" charset="-128"/>
                <a:ea typeface="MS PGothic" panose="020B0600070205080204" pitchFamily="34" charset="-128"/>
              </a:rPr>
              <a:t>1.3 </a:t>
            </a:r>
            <a:r>
              <a:rPr lang="ja-JP" altLang="en-US" sz="2000" i="0">
                <a:solidFill>
                  <a:schemeClr val="tx1"/>
                </a:solidFill>
                <a:effectLst/>
                <a:latin typeface="MS PGothic" panose="020B0600070205080204" pitchFamily="34" charset="-128"/>
                <a:ea typeface="MS PGothic" panose="020B0600070205080204" pitchFamily="34" charset="-128"/>
              </a:rPr>
              <a:t>典型的な情報システム</a:t>
            </a:r>
            <a:br>
              <a:rPr lang="en-US" altLang="ja-JP" sz="1400" b="1" i="0" dirty="0">
                <a:solidFill>
                  <a:schemeClr val="tx1"/>
                </a:solidFill>
                <a:effectLst/>
                <a:latin typeface="MS PGothic" panose="020B0600070205080204" pitchFamily="34" charset="-128"/>
                <a:ea typeface="MS PGothic" panose="020B0600070205080204" pitchFamily="34" charset="-128"/>
              </a:rPr>
            </a:br>
            <a:r>
              <a:rPr lang="ja-JP" altLang="en-US" sz="1400" b="1">
                <a:solidFill>
                  <a:schemeClr val="tx1"/>
                </a:solidFill>
                <a:latin typeface="MS PGothic" panose="020B0600070205080204" pitchFamily="34" charset="-128"/>
                <a:ea typeface="MS PGothic" panose="020B0600070205080204" pitchFamily="34" charset="-128"/>
              </a:rPr>
              <a:t>医療関連業務を支援するシステムを例に紹介する。</a:t>
            </a:r>
            <a:endParaRPr lang="en-US" sz="1400" dirty="0"/>
          </a:p>
        </p:txBody>
      </p:sp>
      <p:sp>
        <p:nvSpPr>
          <p:cNvPr id="9" name="TextBox 8">
            <a:extLst>
              <a:ext uri="{FF2B5EF4-FFF2-40B4-BE49-F238E27FC236}">
                <a16:creationId xmlns:a16="http://schemas.microsoft.com/office/drawing/2014/main" id="{003085C5-B36B-580D-D5EF-9C4988AF8BEF}"/>
              </a:ext>
            </a:extLst>
          </p:cNvPr>
          <p:cNvSpPr txBox="1"/>
          <p:nvPr/>
        </p:nvSpPr>
        <p:spPr>
          <a:xfrm>
            <a:off x="4571999" y="1444921"/>
            <a:ext cx="4282705" cy="1831271"/>
          </a:xfrm>
          <a:prstGeom prst="rect">
            <a:avLst/>
          </a:prstGeom>
          <a:noFill/>
        </p:spPr>
        <p:txBody>
          <a:bodyPr wrap="square" rtlCol="0">
            <a:spAutoFit/>
          </a:bodyPr>
          <a:lstStyle/>
          <a:p>
            <a:pPr marL="342900" indent="-342900">
              <a:spcBef>
                <a:spcPts val="600"/>
              </a:spcBef>
              <a:spcAft>
                <a:spcPts val="600"/>
              </a:spcAft>
              <a:buClr>
                <a:schemeClr val="tx1"/>
              </a:buClr>
              <a:buFont typeface="+mj-lt"/>
              <a:buAutoNum type="arabicPeriod" startAt="12"/>
            </a:pPr>
            <a:r>
              <a:rPr lang="en-US" dirty="0" err="1">
                <a:solidFill>
                  <a:schemeClr val="tx1"/>
                </a:solidFill>
              </a:rPr>
              <a:t>診療が終わると患者は待合室で次回来院予約を行い、会計を行う</a:t>
            </a:r>
            <a:r>
              <a:rPr lang="en-US" dirty="0">
                <a:solidFill>
                  <a:schemeClr val="tx1"/>
                </a:solidFill>
              </a:rPr>
              <a:t>。</a:t>
            </a:r>
          </a:p>
          <a:p>
            <a:pPr marL="342900" indent="-342900">
              <a:spcBef>
                <a:spcPts val="600"/>
              </a:spcBef>
              <a:spcAft>
                <a:spcPts val="600"/>
              </a:spcAft>
              <a:buClr>
                <a:schemeClr val="tx1"/>
              </a:buClr>
              <a:buFont typeface="+mj-lt"/>
              <a:buAutoNum type="arabicPeriod" startAt="12"/>
            </a:pPr>
            <a:r>
              <a:rPr lang="en-US" dirty="0">
                <a:solidFill>
                  <a:schemeClr val="tx1"/>
                </a:solidFill>
              </a:rPr>
              <a:t>受付はサーバを利用して、予約を確認したり、図1.9に示すように診察内容やそれを元にした会計処理を行う。診察明細書や領収書などをプリントアウトし患者に渡す。</a:t>
            </a:r>
          </a:p>
          <a:p>
            <a:pPr marL="342900" indent="-342900">
              <a:buAutoNum type="arabicPeriod"/>
            </a:pPr>
            <a:endParaRPr lang="en-US" dirty="0">
              <a:solidFill>
                <a:schemeClr val="tx1"/>
              </a:solidFill>
            </a:endParaRPr>
          </a:p>
        </p:txBody>
      </p:sp>
      <p:pic>
        <p:nvPicPr>
          <p:cNvPr id="6" name="Picture 5" descr="Several papers with text and numbers&#10;&#10;Description automatically generated with medium confidence">
            <a:extLst>
              <a:ext uri="{FF2B5EF4-FFF2-40B4-BE49-F238E27FC236}">
                <a16:creationId xmlns:a16="http://schemas.microsoft.com/office/drawing/2014/main" id="{AB4F464C-66BD-5A51-70E8-B1E5B360DAC0}"/>
              </a:ext>
            </a:extLst>
          </p:cNvPr>
          <p:cNvPicPr>
            <a:picLocks noChangeAspect="1"/>
          </p:cNvPicPr>
          <p:nvPr/>
        </p:nvPicPr>
        <p:blipFill>
          <a:blip r:embed="rId3"/>
          <a:stretch>
            <a:fillRect/>
          </a:stretch>
        </p:blipFill>
        <p:spPr>
          <a:xfrm>
            <a:off x="827278" y="1731561"/>
            <a:ext cx="2360986" cy="3055393"/>
          </a:xfrm>
          <a:prstGeom prst="rect">
            <a:avLst/>
          </a:prstGeom>
        </p:spPr>
      </p:pic>
    </p:spTree>
    <p:extLst>
      <p:ext uri="{BB962C8B-B14F-4D97-AF65-F5344CB8AC3E}">
        <p14:creationId xmlns:p14="http://schemas.microsoft.com/office/powerpoint/2010/main" val="1208457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3" name="Google Shape;963;p42">
            <a:extLst>
              <a:ext uri="{FF2B5EF4-FFF2-40B4-BE49-F238E27FC236}">
                <a16:creationId xmlns:a16="http://schemas.microsoft.com/office/drawing/2014/main" id="{50375ACB-6D68-9B8A-7947-221908BFF771}"/>
              </a:ext>
            </a:extLst>
          </p:cNvPr>
          <p:cNvSpPr txBox="1">
            <a:spLocks/>
          </p:cNvSpPr>
          <p:nvPr/>
        </p:nvSpPr>
        <p:spPr>
          <a:xfrm>
            <a:off x="720000" y="1112700"/>
            <a:ext cx="8134705" cy="67515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spcAft>
                <a:spcPts val="600"/>
              </a:spcAft>
              <a:buClr>
                <a:schemeClr val="tx1"/>
              </a:buClr>
            </a:pPr>
            <a:r>
              <a:rPr lang="en-US" altLang="ja-JP" sz="1800" dirty="0">
                <a:solidFill>
                  <a:schemeClr val="tx1"/>
                </a:solidFill>
                <a:latin typeface="MS PGothic" panose="020B0600070205080204" pitchFamily="34" charset="-128"/>
                <a:ea typeface="MS PGothic" panose="020B0600070205080204" pitchFamily="34" charset="-128"/>
              </a:rPr>
              <a:t>5. </a:t>
            </a:r>
            <a:r>
              <a:rPr lang="ja-JP" altLang="en-US" sz="1800">
                <a:solidFill>
                  <a:schemeClr val="tx1"/>
                </a:solidFill>
                <a:latin typeface="MS PGothic" panose="020B0600070205080204" pitchFamily="34" charset="-128"/>
                <a:ea typeface="MS PGothic" panose="020B0600070205080204" pitchFamily="34" charset="-128"/>
              </a:rPr>
              <a:t>システムに求められる性能</a:t>
            </a:r>
          </a:p>
          <a:p>
            <a:pPr>
              <a:spcBef>
                <a:spcPts val="600"/>
              </a:spcBef>
              <a:spcAft>
                <a:spcPts val="600"/>
              </a:spcAft>
              <a:buClr>
                <a:schemeClr val="tx1"/>
              </a:buClr>
            </a:pPr>
            <a:endParaRPr lang="en-US" altLang="ja-JP" dirty="0">
              <a:solidFill>
                <a:schemeClr val="bg1"/>
              </a:solidFill>
              <a:latin typeface="MS PGothic" panose="020B0600070205080204" pitchFamily="34" charset="-128"/>
              <a:ea typeface="MS PGothic" panose="020B0600070205080204" pitchFamily="34" charset="-128"/>
            </a:endParaRPr>
          </a:p>
        </p:txBody>
      </p:sp>
      <p:sp>
        <p:nvSpPr>
          <p:cNvPr id="2" name="Title 1">
            <a:extLst>
              <a:ext uri="{FF2B5EF4-FFF2-40B4-BE49-F238E27FC236}">
                <a16:creationId xmlns:a16="http://schemas.microsoft.com/office/drawing/2014/main" id="{C2E51500-1351-441C-10E9-5875D516B082}"/>
              </a:ext>
            </a:extLst>
          </p:cNvPr>
          <p:cNvSpPr>
            <a:spLocks noGrp="1"/>
          </p:cNvSpPr>
          <p:nvPr>
            <p:ph type="title"/>
          </p:nvPr>
        </p:nvSpPr>
        <p:spPr/>
        <p:txBody>
          <a:bodyPr/>
          <a:lstStyle/>
          <a:p>
            <a:pPr>
              <a:spcAft>
                <a:spcPts val="600"/>
              </a:spcAft>
            </a:pPr>
            <a:r>
              <a:rPr lang="en-US" altLang="ja-JP" sz="2000" i="0" dirty="0">
                <a:solidFill>
                  <a:schemeClr val="tx1"/>
                </a:solidFill>
                <a:effectLst/>
                <a:latin typeface="MS PGothic" panose="020B0600070205080204" pitchFamily="34" charset="-128"/>
                <a:ea typeface="MS PGothic" panose="020B0600070205080204" pitchFamily="34" charset="-128"/>
              </a:rPr>
              <a:t>1.3 </a:t>
            </a:r>
            <a:r>
              <a:rPr lang="ja-JP" altLang="en-US" sz="2000" i="0">
                <a:solidFill>
                  <a:schemeClr val="tx1"/>
                </a:solidFill>
                <a:effectLst/>
                <a:latin typeface="MS PGothic" panose="020B0600070205080204" pitchFamily="34" charset="-128"/>
                <a:ea typeface="MS PGothic" panose="020B0600070205080204" pitchFamily="34" charset="-128"/>
              </a:rPr>
              <a:t>典型的な情報システム</a:t>
            </a:r>
            <a:br>
              <a:rPr lang="en-US" altLang="ja-JP" sz="1400" b="1" i="0" dirty="0">
                <a:solidFill>
                  <a:schemeClr val="tx1"/>
                </a:solidFill>
                <a:effectLst/>
                <a:latin typeface="MS PGothic" panose="020B0600070205080204" pitchFamily="34" charset="-128"/>
                <a:ea typeface="MS PGothic" panose="020B0600070205080204" pitchFamily="34" charset="-128"/>
              </a:rPr>
            </a:br>
            <a:r>
              <a:rPr lang="ja-JP" altLang="en-US" sz="1400" b="1">
                <a:solidFill>
                  <a:schemeClr val="tx1"/>
                </a:solidFill>
                <a:latin typeface="MS PGothic" panose="020B0600070205080204" pitchFamily="34" charset="-128"/>
                <a:ea typeface="MS PGothic" panose="020B0600070205080204" pitchFamily="34" charset="-128"/>
              </a:rPr>
              <a:t>医療関連業務を支援するシステムを例に紹介する。</a:t>
            </a:r>
            <a:endParaRPr lang="en-US" sz="1400" dirty="0"/>
          </a:p>
        </p:txBody>
      </p:sp>
      <p:sp>
        <p:nvSpPr>
          <p:cNvPr id="9" name="TextBox 8">
            <a:extLst>
              <a:ext uri="{FF2B5EF4-FFF2-40B4-BE49-F238E27FC236}">
                <a16:creationId xmlns:a16="http://schemas.microsoft.com/office/drawing/2014/main" id="{003085C5-B36B-580D-D5EF-9C4988AF8BEF}"/>
              </a:ext>
            </a:extLst>
          </p:cNvPr>
          <p:cNvSpPr txBox="1"/>
          <p:nvPr/>
        </p:nvSpPr>
        <p:spPr>
          <a:xfrm>
            <a:off x="720000" y="1908945"/>
            <a:ext cx="7703275" cy="2277547"/>
          </a:xfrm>
          <a:prstGeom prst="rect">
            <a:avLst/>
          </a:prstGeom>
          <a:noFill/>
        </p:spPr>
        <p:txBody>
          <a:bodyPr wrap="square" rtlCol="0">
            <a:spAutoFit/>
          </a:bodyPr>
          <a:lstStyle/>
          <a:p>
            <a:pPr marL="342900" indent="-342900">
              <a:spcBef>
                <a:spcPts val="600"/>
              </a:spcBef>
              <a:spcAft>
                <a:spcPts val="600"/>
              </a:spcAft>
              <a:buClr>
                <a:schemeClr val="tx1"/>
              </a:buClr>
              <a:buAutoNum type="arabicPeriod"/>
            </a:pPr>
            <a:r>
              <a:rPr lang="en-US" dirty="0">
                <a:solidFill>
                  <a:schemeClr val="tx1"/>
                </a:solidFill>
              </a:rPr>
              <a:t>歯科医院の患者数は3000名程度である。システム内のデータサイズは電子カルテなどを含めて２GB程度が必要となる。</a:t>
            </a:r>
          </a:p>
          <a:p>
            <a:pPr marL="342900" indent="-342900">
              <a:spcBef>
                <a:spcPts val="600"/>
              </a:spcBef>
              <a:spcAft>
                <a:spcPts val="600"/>
              </a:spcAft>
              <a:buClr>
                <a:schemeClr val="tx1"/>
              </a:buClr>
              <a:buAutoNum type="arabicPeriod"/>
            </a:pPr>
            <a:r>
              <a:rPr lang="en-US" dirty="0">
                <a:solidFill>
                  <a:schemeClr val="tx1"/>
                </a:solidFill>
              </a:rPr>
              <a:t>システムの処理速度は医師が診療や治療の途中でカルテ情報を参照したり、記入をするために、数ミリ秒程度の比較的早い応答時間が必須となる。</a:t>
            </a:r>
          </a:p>
          <a:p>
            <a:pPr marL="342900" indent="-342900">
              <a:spcBef>
                <a:spcPts val="600"/>
              </a:spcBef>
              <a:spcAft>
                <a:spcPts val="600"/>
              </a:spcAft>
              <a:buClr>
                <a:schemeClr val="tx1"/>
              </a:buClr>
              <a:buAutoNum type="arabicPeriod"/>
            </a:pPr>
            <a:r>
              <a:rPr lang="en-US" dirty="0" err="1">
                <a:solidFill>
                  <a:schemeClr val="tx1"/>
                </a:solidFill>
              </a:rPr>
              <a:t>システムで取り扱う患者情報や診療情報は誤りが許されず、個人情報面からシステムのセキュリティも重視される</a:t>
            </a:r>
            <a:r>
              <a:rPr lang="en-US" dirty="0">
                <a:solidFill>
                  <a:schemeClr val="tx1"/>
                </a:solidFill>
              </a:rPr>
              <a:t>。</a:t>
            </a:r>
          </a:p>
          <a:p>
            <a:pPr marL="342900" indent="-342900">
              <a:spcBef>
                <a:spcPts val="600"/>
              </a:spcBef>
              <a:spcAft>
                <a:spcPts val="600"/>
              </a:spcAft>
              <a:buClr>
                <a:schemeClr val="tx1"/>
              </a:buClr>
              <a:buAutoNum type="arabicPeriod"/>
            </a:pPr>
            <a:r>
              <a:rPr lang="en-US" dirty="0">
                <a:solidFill>
                  <a:schemeClr val="tx1"/>
                </a:solidFill>
              </a:rPr>
              <a:t>システムは歯科医師や歯科衛生士、受付などシステムに不慣れた利用者が利用するため、ユーザインターフェースは使いやすく、誤操作防止などの工夫が求められる。</a:t>
            </a:r>
          </a:p>
        </p:txBody>
      </p:sp>
    </p:spTree>
    <p:extLst>
      <p:ext uri="{BB962C8B-B14F-4D97-AF65-F5344CB8AC3E}">
        <p14:creationId xmlns:p14="http://schemas.microsoft.com/office/powerpoint/2010/main" val="26690594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3" name="Google Shape;963;p42">
            <a:extLst>
              <a:ext uri="{FF2B5EF4-FFF2-40B4-BE49-F238E27FC236}">
                <a16:creationId xmlns:a16="http://schemas.microsoft.com/office/drawing/2014/main" id="{50375ACB-6D68-9B8A-7947-221908BFF771}"/>
              </a:ext>
            </a:extLst>
          </p:cNvPr>
          <p:cNvSpPr txBox="1">
            <a:spLocks/>
          </p:cNvSpPr>
          <p:nvPr/>
        </p:nvSpPr>
        <p:spPr>
          <a:xfrm>
            <a:off x="720000" y="1112700"/>
            <a:ext cx="8134705" cy="67515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spcAft>
                <a:spcPts val="600"/>
              </a:spcAft>
              <a:buClr>
                <a:schemeClr val="tx1"/>
              </a:buClr>
            </a:pPr>
            <a:r>
              <a:rPr lang="en-US" altLang="ja-JP" sz="1800" dirty="0">
                <a:solidFill>
                  <a:schemeClr val="tx1"/>
                </a:solidFill>
                <a:latin typeface="MS PGothic" panose="020B0600070205080204" pitchFamily="34" charset="-128"/>
                <a:ea typeface="MS PGothic" panose="020B0600070205080204" pitchFamily="34" charset="-128"/>
              </a:rPr>
              <a:t>6. </a:t>
            </a:r>
            <a:r>
              <a:rPr lang="ja-JP" altLang="en-US" sz="1800">
                <a:solidFill>
                  <a:schemeClr val="tx1"/>
                </a:solidFill>
                <a:latin typeface="MS PGothic" panose="020B0600070205080204" pitchFamily="34" charset="-128"/>
                <a:ea typeface="MS PGothic" panose="020B0600070205080204" pitchFamily="34" charset="-128"/>
              </a:rPr>
              <a:t>システムの運用と保守</a:t>
            </a:r>
          </a:p>
          <a:p>
            <a:pPr>
              <a:spcBef>
                <a:spcPts val="600"/>
              </a:spcBef>
              <a:spcAft>
                <a:spcPts val="600"/>
              </a:spcAft>
              <a:buClr>
                <a:schemeClr val="tx1"/>
              </a:buClr>
            </a:pPr>
            <a:endParaRPr lang="en-US" altLang="ja-JP" dirty="0">
              <a:solidFill>
                <a:schemeClr val="bg1"/>
              </a:solidFill>
              <a:latin typeface="MS PGothic" panose="020B0600070205080204" pitchFamily="34" charset="-128"/>
              <a:ea typeface="MS PGothic" panose="020B0600070205080204" pitchFamily="34" charset="-128"/>
            </a:endParaRPr>
          </a:p>
        </p:txBody>
      </p:sp>
      <p:sp>
        <p:nvSpPr>
          <p:cNvPr id="2" name="Title 1">
            <a:extLst>
              <a:ext uri="{FF2B5EF4-FFF2-40B4-BE49-F238E27FC236}">
                <a16:creationId xmlns:a16="http://schemas.microsoft.com/office/drawing/2014/main" id="{C2E51500-1351-441C-10E9-5875D516B082}"/>
              </a:ext>
            </a:extLst>
          </p:cNvPr>
          <p:cNvSpPr>
            <a:spLocks noGrp="1"/>
          </p:cNvSpPr>
          <p:nvPr>
            <p:ph type="title"/>
          </p:nvPr>
        </p:nvSpPr>
        <p:spPr/>
        <p:txBody>
          <a:bodyPr/>
          <a:lstStyle/>
          <a:p>
            <a:pPr>
              <a:spcAft>
                <a:spcPts val="600"/>
              </a:spcAft>
            </a:pPr>
            <a:r>
              <a:rPr lang="en-US" altLang="ja-JP" sz="2000" i="0" dirty="0">
                <a:solidFill>
                  <a:schemeClr val="tx1"/>
                </a:solidFill>
                <a:effectLst/>
                <a:latin typeface="MS PGothic" panose="020B0600070205080204" pitchFamily="34" charset="-128"/>
                <a:ea typeface="MS PGothic" panose="020B0600070205080204" pitchFamily="34" charset="-128"/>
              </a:rPr>
              <a:t>1.3 </a:t>
            </a:r>
            <a:r>
              <a:rPr lang="ja-JP" altLang="en-US" sz="2000" i="0">
                <a:solidFill>
                  <a:schemeClr val="tx1"/>
                </a:solidFill>
                <a:effectLst/>
                <a:latin typeface="MS PGothic" panose="020B0600070205080204" pitchFamily="34" charset="-128"/>
                <a:ea typeface="MS PGothic" panose="020B0600070205080204" pitchFamily="34" charset="-128"/>
              </a:rPr>
              <a:t>典型的な情報システム</a:t>
            </a:r>
            <a:br>
              <a:rPr lang="en-US" altLang="ja-JP" sz="1400" b="1" i="0" dirty="0">
                <a:solidFill>
                  <a:schemeClr val="tx1"/>
                </a:solidFill>
                <a:effectLst/>
                <a:latin typeface="MS PGothic" panose="020B0600070205080204" pitchFamily="34" charset="-128"/>
                <a:ea typeface="MS PGothic" panose="020B0600070205080204" pitchFamily="34" charset="-128"/>
              </a:rPr>
            </a:br>
            <a:r>
              <a:rPr lang="ja-JP" altLang="en-US" sz="1400" b="1">
                <a:solidFill>
                  <a:schemeClr val="tx1"/>
                </a:solidFill>
                <a:latin typeface="MS PGothic" panose="020B0600070205080204" pitchFamily="34" charset="-128"/>
                <a:ea typeface="MS PGothic" panose="020B0600070205080204" pitchFamily="34" charset="-128"/>
              </a:rPr>
              <a:t>医療関連業務を支援するシステムを例に紹介する。</a:t>
            </a:r>
            <a:endParaRPr lang="en-US" sz="1400" dirty="0"/>
          </a:p>
        </p:txBody>
      </p:sp>
      <p:sp>
        <p:nvSpPr>
          <p:cNvPr id="9" name="TextBox 8">
            <a:extLst>
              <a:ext uri="{FF2B5EF4-FFF2-40B4-BE49-F238E27FC236}">
                <a16:creationId xmlns:a16="http://schemas.microsoft.com/office/drawing/2014/main" id="{003085C5-B36B-580D-D5EF-9C4988AF8BEF}"/>
              </a:ext>
            </a:extLst>
          </p:cNvPr>
          <p:cNvSpPr txBox="1"/>
          <p:nvPr/>
        </p:nvSpPr>
        <p:spPr>
          <a:xfrm>
            <a:off x="720000" y="1908945"/>
            <a:ext cx="7703275" cy="892552"/>
          </a:xfrm>
          <a:prstGeom prst="rect">
            <a:avLst/>
          </a:prstGeom>
          <a:noFill/>
        </p:spPr>
        <p:txBody>
          <a:bodyPr wrap="square" rtlCol="0">
            <a:spAutoFit/>
          </a:bodyPr>
          <a:lstStyle/>
          <a:p>
            <a:pPr marL="342900" indent="-342900">
              <a:spcBef>
                <a:spcPts val="600"/>
              </a:spcBef>
              <a:spcAft>
                <a:spcPts val="600"/>
              </a:spcAft>
              <a:buClr>
                <a:schemeClr val="tx1"/>
              </a:buClr>
              <a:buAutoNum type="arabicPeriod"/>
            </a:pPr>
            <a:r>
              <a:rPr lang="en-US" dirty="0">
                <a:solidFill>
                  <a:schemeClr val="tx1"/>
                </a:solidFill>
              </a:rPr>
              <a:t>多くの情報システムでは、システム導入後の運用や保守が重視される。</a:t>
            </a:r>
          </a:p>
          <a:p>
            <a:pPr marL="342900" indent="-342900">
              <a:spcBef>
                <a:spcPts val="600"/>
              </a:spcBef>
              <a:spcAft>
                <a:spcPts val="600"/>
              </a:spcAft>
              <a:buClr>
                <a:schemeClr val="tx1"/>
              </a:buClr>
              <a:buAutoNum type="arabicPeriod"/>
            </a:pPr>
            <a:r>
              <a:rPr lang="en-US" dirty="0">
                <a:solidFill>
                  <a:schemeClr val="tx1"/>
                </a:solidFill>
              </a:rPr>
              <a:t>歯科診療支援システムの場合にも、会計処理などが更新される。更新のためのデータはネットワークを介して、リモートメンテナンス方式が採用される場合が多い。</a:t>
            </a:r>
          </a:p>
        </p:txBody>
      </p:sp>
    </p:spTree>
    <p:extLst>
      <p:ext uri="{BB962C8B-B14F-4D97-AF65-F5344CB8AC3E}">
        <p14:creationId xmlns:p14="http://schemas.microsoft.com/office/powerpoint/2010/main" val="41955618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3" name="Google Shape;963;p42">
            <a:extLst>
              <a:ext uri="{FF2B5EF4-FFF2-40B4-BE49-F238E27FC236}">
                <a16:creationId xmlns:a16="http://schemas.microsoft.com/office/drawing/2014/main" id="{50375ACB-6D68-9B8A-7947-221908BFF771}"/>
              </a:ext>
            </a:extLst>
          </p:cNvPr>
          <p:cNvSpPr txBox="1">
            <a:spLocks/>
          </p:cNvSpPr>
          <p:nvPr/>
        </p:nvSpPr>
        <p:spPr>
          <a:xfrm>
            <a:off x="720000" y="1112700"/>
            <a:ext cx="8134705" cy="48490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spcAft>
                <a:spcPts val="600"/>
              </a:spcAft>
              <a:buClr>
                <a:schemeClr val="tx1"/>
              </a:buClr>
            </a:pPr>
            <a:r>
              <a:rPr lang="en-US" altLang="ja-JP" sz="1800" dirty="0">
                <a:solidFill>
                  <a:schemeClr val="tx1"/>
                </a:solidFill>
                <a:latin typeface="MS PGothic" panose="020B0600070205080204" pitchFamily="34" charset="-128"/>
                <a:ea typeface="MS PGothic" panose="020B0600070205080204" pitchFamily="34" charset="-128"/>
              </a:rPr>
              <a:t>7. </a:t>
            </a:r>
            <a:r>
              <a:rPr lang="ja-JP" altLang="en-US" sz="1800">
                <a:solidFill>
                  <a:schemeClr val="tx1"/>
                </a:solidFill>
                <a:latin typeface="MS PGothic" panose="020B0600070205080204" pitchFamily="34" charset="-128"/>
                <a:ea typeface="MS PGothic" panose="020B0600070205080204" pitchFamily="34" charset="-128"/>
              </a:rPr>
              <a:t>システム開発の過程</a:t>
            </a:r>
            <a:endParaRPr lang="en-US" altLang="ja-JP" dirty="0">
              <a:solidFill>
                <a:schemeClr val="bg1"/>
              </a:solidFill>
              <a:latin typeface="MS PGothic" panose="020B0600070205080204" pitchFamily="34" charset="-128"/>
              <a:ea typeface="MS PGothic" panose="020B0600070205080204" pitchFamily="34" charset="-128"/>
            </a:endParaRPr>
          </a:p>
        </p:txBody>
      </p:sp>
      <p:sp>
        <p:nvSpPr>
          <p:cNvPr id="2" name="Title 1">
            <a:extLst>
              <a:ext uri="{FF2B5EF4-FFF2-40B4-BE49-F238E27FC236}">
                <a16:creationId xmlns:a16="http://schemas.microsoft.com/office/drawing/2014/main" id="{C2E51500-1351-441C-10E9-5875D516B082}"/>
              </a:ext>
            </a:extLst>
          </p:cNvPr>
          <p:cNvSpPr>
            <a:spLocks noGrp="1"/>
          </p:cNvSpPr>
          <p:nvPr>
            <p:ph type="title"/>
          </p:nvPr>
        </p:nvSpPr>
        <p:spPr/>
        <p:txBody>
          <a:bodyPr/>
          <a:lstStyle/>
          <a:p>
            <a:pPr>
              <a:spcAft>
                <a:spcPts val="600"/>
              </a:spcAft>
            </a:pPr>
            <a:r>
              <a:rPr lang="en-US" altLang="ja-JP" sz="2000" i="0" dirty="0">
                <a:solidFill>
                  <a:schemeClr val="tx1"/>
                </a:solidFill>
                <a:effectLst/>
                <a:latin typeface="MS PGothic" panose="020B0600070205080204" pitchFamily="34" charset="-128"/>
                <a:ea typeface="MS PGothic" panose="020B0600070205080204" pitchFamily="34" charset="-128"/>
              </a:rPr>
              <a:t>1.3 </a:t>
            </a:r>
            <a:r>
              <a:rPr lang="ja-JP" altLang="en-US" sz="2000" i="0">
                <a:solidFill>
                  <a:schemeClr val="tx1"/>
                </a:solidFill>
                <a:effectLst/>
                <a:latin typeface="MS PGothic" panose="020B0600070205080204" pitchFamily="34" charset="-128"/>
                <a:ea typeface="MS PGothic" panose="020B0600070205080204" pitchFamily="34" charset="-128"/>
              </a:rPr>
              <a:t>典型的な情報システム</a:t>
            </a:r>
            <a:br>
              <a:rPr lang="en-US" altLang="ja-JP" sz="1400" b="1" i="0" dirty="0">
                <a:solidFill>
                  <a:schemeClr val="tx1"/>
                </a:solidFill>
                <a:effectLst/>
                <a:latin typeface="MS PGothic" panose="020B0600070205080204" pitchFamily="34" charset="-128"/>
                <a:ea typeface="MS PGothic" panose="020B0600070205080204" pitchFamily="34" charset="-128"/>
              </a:rPr>
            </a:br>
            <a:r>
              <a:rPr lang="ja-JP" altLang="en-US" sz="1400" b="1">
                <a:solidFill>
                  <a:schemeClr val="tx1"/>
                </a:solidFill>
                <a:latin typeface="MS PGothic" panose="020B0600070205080204" pitchFamily="34" charset="-128"/>
                <a:ea typeface="MS PGothic" panose="020B0600070205080204" pitchFamily="34" charset="-128"/>
              </a:rPr>
              <a:t>医療関連業務を支援するシステムを例に紹介する。</a:t>
            </a:r>
            <a:endParaRPr lang="en-US" sz="1400" dirty="0"/>
          </a:p>
        </p:txBody>
      </p:sp>
      <p:sp>
        <p:nvSpPr>
          <p:cNvPr id="9" name="TextBox 8">
            <a:extLst>
              <a:ext uri="{FF2B5EF4-FFF2-40B4-BE49-F238E27FC236}">
                <a16:creationId xmlns:a16="http://schemas.microsoft.com/office/drawing/2014/main" id="{003085C5-B36B-580D-D5EF-9C4988AF8BEF}"/>
              </a:ext>
            </a:extLst>
          </p:cNvPr>
          <p:cNvSpPr txBox="1"/>
          <p:nvPr/>
        </p:nvSpPr>
        <p:spPr>
          <a:xfrm>
            <a:off x="4572000" y="1597603"/>
            <a:ext cx="4453302" cy="3200876"/>
          </a:xfrm>
          <a:prstGeom prst="rect">
            <a:avLst/>
          </a:prstGeom>
          <a:noFill/>
        </p:spPr>
        <p:txBody>
          <a:bodyPr wrap="square" rtlCol="0">
            <a:spAutoFit/>
          </a:bodyPr>
          <a:lstStyle/>
          <a:p>
            <a:pPr marL="342900" indent="-342900">
              <a:spcBef>
                <a:spcPts val="600"/>
              </a:spcBef>
              <a:spcAft>
                <a:spcPts val="600"/>
              </a:spcAft>
              <a:buClr>
                <a:schemeClr val="tx1"/>
              </a:buClr>
              <a:buFont typeface="Arial" panose="020B0604020202020204" pitchFamily="34" charset="0"/>
              <a:buChar char="•"/>
            </a:pPr>
            <a:r>
              <a:rPr lang="en-US" dirty="0">
                <a:solidFill>
                  <a:schemeClr val="tx1"/>
                </a:solidFill>
              </a:rPr>
              <a:t>歯科診療支援システムは開発から10年が経過しても、先進的なシステムなっている。初期のシステムでは初歩的な電子カルテ機能を中心に設計されたが、その後、顧客である歯科医師からの要望を取り入れ、歯科業務の総合支援システムへと発展した。</a:t>
            </a:r>
          </a:p>
          <a:p>
            <a:pPr marL="342900" indent="-342900">
              <a:spcBef>
                <a:spcPts val="600"/>
              </a:spcBef>
              <a:spcAft>
                <a:spcPts val="600"/>
              </a:spcAft>
              <a:buClr>
                <a:schemeClr val="tx1"/>
              </a:buClr>
              <a:buFont typeface="Arial" panose="020B0604020202020204" pitchFamily="34" charset="0"/>
              <a:buChar char="•"/>
            </a:pPr>
            <a:r>
              <a:rPr lang="en-US" dirty="0">
                <a:solidFill>
                  <a:schemeClr val="tx1"/>
                </a:solidFill>
              </a:rPr>
              <a:t>図1.10に示すように何段階かのバージョンアップを繰り返すことで機能を充実させていく開発形態は</a:t>
            </a:r>
            <a:r>
              <a:rPr lang="en-US" b="1" u="sng" dirty="0">
                <a:solidFill>
                  <a:schemeClr val="tx1"/>
                </a:solidFill>
              </a:rPr>
              <a:t>進化型開発</a:t>
            </a:r>
            <a:r>
              <a:rPr lang="en-US" dirty="0">
                <a:solidFill>
                  <a:schemeClr val="tx1"/>
                </a:solidFill>
              </a:rPr>
              <a:t>と呼ばれている。</a:t>
            </a:r>
          </a:p>
          <a:p>
            <a:pPr marL="342900" indent="-342900">
              <a:spcBef>
                <a:spcPts val="600"/>
              </a:spcBef>
              <a:spcAft>
                <a:spcPts val="600"/>
              </a:spcAft>
              <a:buClr>
                <a:schemeClr val="tx1"/>
              </a:buClr>
              <a:buFont typeface="Arial" panose="020B0604020202020204" pitchFamily="34" charset="0"/>
              <a:buChar char="•"/>
            </a:pPr>
            <a:r>
              <a:rPr lang="en-US" dirty="0">
                <a:solidFill>
                  <a:schemeClr val="tx1"/>
                </a:solidFill>
              </a:rPr>
              <a:t>システム開発の過程では４</a:t>
            </a:r>
            <a:r>
              <a:rPr lang="en-US" altLang="ja-JP" dirty="0">
                <a:solidFill>
                  <a:schemeClr val="tx1"/>
                </a:solidFill>
              </a:rPr>
              <a:t>.</a:t>
            </a:r>
            <a:r>
              <a:rPr lang="ja-JP" altLang="en-US">
                <a:solidFill>
                  <a:schemeClr val="tx1"/>
                </a:solidFill>
              </a:rPr>
              <a:t>の</a:t>
            </a:r>
            <a:r>
              <a:rPr lang="en-US" dirty="0">
                <a:solidFill>
                  <a:schemeClr val="tx1"/>
                </a:solidFill>
              </a:rPr>
              <a:t>システム機能動作だけでなく、5.6.で示したシステムに求められる性能や運用、保守面なども考慮して、ソフトウェア工学技術を活用して開発が進められた。</a:t>
            </a:r>
          </a:p>
        </p:txBody>
      </p:sp>
      <p:pic>
        <p:nvPicPr>
          <p:cNvPr id="4" name="Picture 3" descr="A diagram of a company&#10;&#10;Description automatically generated with medium confidence">
            <a:extLst>
              <a:ext uri="{FF2B5EF4-FFF2-40B4-BE49-F238E27FC236}">
                <a16:creationId xmlns:a16="http://schemas.microsoft.com/office/drawing/2014/main" id="{5C5E5E37-5491-261F-9EF0-C0CA91D0105A}"/>
              </a:ext>
            </a:extLst>
          </p:cNvPr>
          <p:cNvPicPr>
            <a:picLocks noChangeAspect="1"/>
          </p:cNvPicPr>
          <p:nvPr/>
        </p:nvPicPr>
        <p:blipFill>
          <a:blip r:embed="rId3"/>
          <a:stretch>
            <a:fillRect/>
          </a:stretch>
        </p:blipFill>
        <p:spPr>
          <a:xfrm>
            <a:off x="771232" y="1685401"/>
            <a:ext cx="3341981" cy="1972199"/>
          </a:xfrm>
          <a:prstGeom prst="rect">
            <a:avLst/>
          </a:prstGeom>
        </p:spPr>
      </p:pic>
      <p:sp>
        <p:nvSpPr>
          <p:cNvPr id="5" name="TextBox 4">
            <a:extLst>
              <a:ext uri="{FF2B5EF4-FFF2-40B4-BE49-F238E27FC236}">
                <a16:creationId xmlns:a16="http://schemas.microsoft.com/office/drawing/2014/main" id="{91E89484-8BB3-F1CA-C0EF-4D093AA17183}"/>
              </a:ext>
            </a:extLst>
          </p:cNvPr>
          <p:cNvSpPr txBox="1"/>
          <p:nvPr/>
        </p:nvSpPr>
        <p:spPr>
          <a:xfrm>
            <a:off x="381050" y="3876911"/>
            <a:ext cx="3851275" cy="307777"/>
          </a:xfrm>
          <a:prstGeom prst="rect">
            <a:avLst/>
          </a:prstGeom>
          <a:noFill/>
        </p:spPr>
        <p:txBody>
          <a:bodyPr wrap="square" rtlCol="0">
            <a:spAutoFit/>
          </a:bodyPr>
          <a:lstStyle/>
          <a:p>
            <a:pPr marL="363537" lvl="2">
              <a:spcBef>
                <a:spcPts val="600"/>
              </a:spcBef>
              <a:spcAft>
                <a:spcPts val="600"/>
              </a:spcAft>
              <a:buClr>
                <a:schemeClr val="tx1"/>
              </a:buClr>
            </a:pPr>
            <a:r>
              <a:rPr lang="ja-JP" altLang="en-US">
                <a:solidFill>
                  <a:schemeClr val="tx1"/>
                </a:solidFill>
              </a:rPr>
              <a:t>進化型開発でアップデートを続けている</a:t>
            </a:r>
            <a:endParaRPr lang="en-US" dirty="0">
              <a:solidFill>
                <a:schemeClr val="tx1"/>
              </a:solidFill>
            </a:endParaRPr>
          </a:p>
        </p:txBody>
      </p:sp>
    </p:spTree>
    <p:extLst>
      <p:ext uri="{BB962C8B-B14F-4D97-AF65-F5344CB8AC3E}">
        <p14:creationId xmlns:p14="http://schemas.microsoft.com/office/powerpoint/2010/main" val="2158681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4" name="Google Shape;674;p29"/>
          <p:cNvSpPr txBox="1">
            <a:spLocks noGrp="1"/>
          </p:cNvSpPr>
          <p:nvPr>
            <p:ph type="subTitle" idx="1"/>
          </p:nvPr>
        </p:nvSpPr>
        <p:spPr>
          <a:xfrm>
            <a:off x="579066" y="1865830"/>
            <a:ext cx="1427583" cy="572700"/>
          </a:xfrm>
          <a:prstGeom prst="rect">
            <a:avLst/>
          </a:prstGeom>
        </p:spPr>
        <p:txBody>
          <a:bodyPr spcFirstLastPara="1" wrap="square" lIns="91425" tIns="91425" rIns="91425" bIns="91425" anchor="b" anchorCtr="0">
            <a:noAutofit/>
          </a:bodyPr>
          <a:lstStyle/>
          <a:p>
            <a:pPr marL="139700" indent="0" algn="l" fontAlgn="ctr"/>
            <a:r>
              <a:rPr lang="ja-JP" altLang="en-US" sz="1200" b="0" u="none" strike="noStrike">
                <a:effectLst/>
                <a:latin typeface="MS PGothic" panose="020B0600070205080204" pitchFamily="34" charset="-128"/>
                <a:ea typeface="MS PGothic" panose="020B0600070205080204" pitchFamily="34" charset="-128"/>
              </a:rPr>
              <a:t>第</a:t>
            </a:r>
            <a:r>
              <a:rPr lang="en-US" altLang="ja-JP" sz="1200" b="0" u="none" strike="noStrike" dirty="0">
                <a:effectLst/>
                <a:latin typeface="MS PGothic" panose="020B0600070205080204" pitchFamily="34" charset="-128"/>
                <a:ea typeface="MS PGothic" panose="020B0600070205080204" pitchFamily="34" charset="-128"/>
              </a:rPr>
              <a:t>1</a:t>
            </a:r>
            <a:r>
              <a:rPr lang="ja-JP" altLang="en-US" sz="1200" b="0" u="none" strike="noStrike">
                <a:effectLst/>
                <a:latin typeface="MS PGothic" panose="020B0600070205080204" pitchFamily="34" charset="-128"/>
                <a:ea typeface="MS PGothic" panose="020B0600070205080204" pitchFamily="34" charset="-128"/>
              </a:rPr>
              <a:t>章 ソフトウェアシステム</a:t>
            </a:r>
            <a:endParaRPr lang="ja-JP" altLang="en-US" sz="1200" b="0" i="0" u="none" strike="noStrike">
              <a:effectLst/>
              <a:latin typeface="MS PGothic" panose="020B0600070205080204" pitchFamily="34" charset="-128"/>
              <a:ea typeface="MS PGothic" panose="020B0600070205080204" pitchFamily="34" charset="-128"/>
            </a:endParaRPr>
          </a:p>
        </p:txBody>
      </p:sp>
      <p:sp>
        <p:nvSpPr>
          <p:cNvPr id="675" name="Google Shape;675;p29"/>
          <p:cNvSpPr txBox="1">
            <a:spLocks noGrp="1"/>
          </p:cNvSpPr>
          <p:nvPr>
            <p:ph type="title" idx="2"/>
          </p:nvPr>
        </p:nvSpPr>
        <p:spPr>
          <a:xfrm>
            <a:off x="743858"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MS PGothic" panose="020B0600070205080204" pitchFamily="34" charset="-128"/>
                <a:ea typeface="MS PGothic" panose="020B0600070205080204" pitchFamily="34" charset="-128"/>
              </a:rPr>
              <a:t>01</a:t>
            </a:r>
            <a:endParaRPr dirty="0">
              <a:latin typeface="MS PGothic" panose="020B0600070205080204" pitchFamily="34" charset="-128"/>
              <a:ea typeface="MS PGothic" panose="020B0600070205080204" pitchFamily="34" charset="-128"/>
            </a:endParaRPr>
          </a:p>
        </p:txBody>
      </p:sp>
      <p:sp>
        <p:nvSpPr>
          <p:cNvPr id="677" name="Google Shape;677;p29"/>
          <p:cNvSpPr txBox="1">
            <a:spLocks noGrp="1"/>
          </p:cNvSpPr>
          <p:nvPr>
            <p:ph type="subTitle" idx="4"/>
          </p:nvPr>
        </p:nvSpPr>
        <p:spPr>
          <a:xfrm>
            <a:off x="1983601" y="1865830"/>
            <a:ext cx="1427583" cy="550226"/>
          </a:xfrm>
          <a:prstGeom prst="rect">
            <a:avLst/>
          </a:prstGeom>
        </p:spPr>
        <p:txBody>
          <a:bodyPr spcFirstLastPara="1" wrap="square" lIns="91425" tIns="91425" rIns="91425" bIns="91425" anchor="b" anchorCtr="0">
            <a:noAutofit/>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2</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ソフトウェア開発の流れ</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78" name="Google Shape;678;p29"/>
          <p:cNvSpPr txBox="1">
            <a:spLocks noGrp="1"/>
          </p:cNvSpPr>
          <p:nvPr>
            <p:ph type="title" idx="5"/>
          </p:nvPr>
        </p:nvSpPr>
        <p:spPr>
          <a:xfrm>
            <a:off x="2193069"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02</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0" name="Google Shape;680;p29"/>
          <p:cNvSpPr txBox="1">
            <a:spLocks noGrp="1"/>
          </p:cNvSpPr>
          <p:nvPr>
            <p:ph type="subTitle" idx="7"/>
          </p:nvPr>
        </p:nvSpPr>
        <p:spPr>
          <a:xfrm>
            <a:off x="3388136" y="1865830"/>
            <a:ext cx="1538506" cy="557059"/>
          </a:xfrm>
          <a:prstGeom prst="rect">
            <a:avLst/>
          </a:prstGeom>
        </p:spPr>
        <p:txBody>
          <a:bodyPr spcFirstLastPara="1" wrap="square" lIns="91425" tIns="91425" rIns="91425" bIns="91425" anchor="b" anchorCtr="0">
            <a:noAutofit/>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3</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ソフトウェアシステムの構成</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81" name="Google Shape;681;p29"/>
          <p:cNvSpPr txBox="1">
            <a:spLocks noGrp="1"/>
          </p:cNvSpPr>
          <p:nvPr>
            <p:ph type="title" idx="8"/>
          </p:nvPr>
        </p:nvSpPr>
        <p:spPr>
          <a:xfrm>
            <a:off x="3642280"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03</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4" name="Google Shape;684;p29"/>
          <p:cNvSpPr txBox="1">
            <a:spLocks noGrp="1"/>
          </p:cNvSpPr>
          <p:nvPr>
            <p:ph type="title" idx="14"/>
          </p:nvPr>
        </p:nvSpPr>
        <p:spPr>
          <a:xfrm>
            <a:off x="5091491"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04</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7" name="Google Shape;687;p29"/>
          <p:cNvSpPr txBox="1">
            <a:spLocks noGrp="1"/>
          </p:cNvSpPr>
          <p:nvPr>
            <p:ph type="title" idx="17"/>
          </p:nvPr>
        </p:nvSpPr>
        <p:spPr>
          <a:xfrm>
            <a:off x="6540703"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05</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9" name="Google Shape;689;p29"/>
          <p:cNvSpPr txBox="1">
            <a:spLocks noGrp="1"/>
          </p:cNvSpPr>
          <p:nvPr>
            <p:ph type="subTitle" idx="19"/>
          </p:nvPr>
        </p:nvSpPr>
        <p:spPr>
          <a:xfrm>
            <a:off x="6611731" y="1895088"/>
            <a:ext cx="955944" cy="520676"/>
          </a:xfrm>
          <a:prstGeom prst="rect">
            <a:avLst/>
          </a:prstGeom>
        </p:spPr>
        <p:txBody>
          <a:bodyPr spcFirstLastPara="1" wrap="square" lIns="91425" tIns="91425" rIns="91425" bIns="91425" anchor="t" anchorCtr="0">
            <a:noAutofit/>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演習</a:t>
            </a:r>
            <a:endPar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90" name="Google Shape;690;p29"/>
          <p:cNvSpPr txBox="1">
            <a:spLocks noGrp="1"/>
          </p:cNvSpPr>
          <p:nvPr>
            <p:ph type="title" idx="20"/>
          </p:nvPr>
        </p:nvSpPr>
        <p:spPr>
          <a:xfrm>
            <a:off x="720000" y="2753743"/>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06</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7" name="Subtitle 6">
            <a:extLst>
              <a:ext uri="{FF2B5EF4-FFF2-40B4-BE49-F238E27FC236}">
                <a16:creationId xmlns:a16="http://schemas.microsoft.com/office/drawing/2014/main" id="{02BEBC47-03BE-A24A-5E97-438BB3F415B8}"/>
              </a:ext>
            </a:extLst>
          </p:cNvPr>
          <p:cNvSpPr>
            <a:spLocks noGrp="1"/>
          </p:cNvSpPr>
          <p:nvPr>
            <p:ph type="subTitle" idx="13"/>
          </p:nvPr>
        </p:nvSpPr>
        <p:spPr>
          <a:xfrm>
            <a:off x="4903594" y="1865830"/>
            <a:ext cx="1617092" cy="550226"/>
          </a:xfrm>
        </p:spPr>
        <p:txBody>
          <a:bodyPr/>
          <a:lstStyle/>
          <a:p>
            <a:pPr marL="136525" indent="3175" algn="l"/>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4</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要求の獲得・分析と</a:t>
            </a:r>
            <a:r>
              <a:rPr lang="ja-JP" altLang="en-US" sz="1200">
                <a:solidFill>
                  <a:schemeClr val="bg1"/>
                </a:solidFill>
                <a:highlight>
                  <a:srgbClr val="C0C0C0"/>
                </a:highlight>
                <a:latin typeface="MS PGothic" panose="020B0600070205080204" pitchFamily="34" charset="-128"/>
                <a:ea typeface="MS PGothic" panose="020B0600070205080204" pitchFamily="34" charset="-128"/>
              </a:rPr>
              <a:t>要件</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定義</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14" name="Google Shape;689;p29">
            <a:extLst>
              <a:ext uri="{FF2B5EF4-FFF2-40B4-BE49-F238E27FC236}">
                <a16:creationId xmlns:a16="http://schemas.microsoft.com/office/drawing/2014/main" id="{91E4DB07-025B-D26D-9425-62709194C71F}"/>
              </a:ext>
            </a:extLst>
          </p:cNvPr>
          <p:cNvSpPr txBox="1">
            <a:spLocks/>
          </p:cNvSpPr>
          <p:nvPr/>
        </p:nvSpPr>
        <p:spPr>
          <a:xfrm>
            <a:off x="2165481" y="3298339"/>
            <a:ext cx="1588031" cy="55022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6</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ソフトウェア設計 </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 </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設計の概念</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15" name="Google Shape;690;p29">
            <a:extLst>
              <a:ext uri="{FF2B5EF4-FFF2-40B4-BE49-F238E27FC236}">
                <a16:creationId xmlns:a16="http://schemas.microsoft.com/office/drawing/2014/main" id="{6A552CD9-EAF0-4260-8ADB-F975DE332EEE}"/>
              </a:ext>
            </a:extLst>
          </p:cNvPr>
          <p:cNvSpPr txBox="1">
            <a:spLocks/>
          </p:cNvSpPr>
          <p:nvPr/>
        </p:nvSpPr>
        <p:spPr>
          <a:xfrm>
            <a:off x="2177164"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solidFill>
                <a:highlight>
                  <a:srgbClr val="C0C0C0"/>
                </a:highlight>
                <a:latin typeface="MS PGothic" panose="020B0600070205080204" pitchFamily="34" charset="-128"/>
                <a:ea typeface="MS PGothic" panose="020B0600070205080204" pitchFamily="34" charset="-128"/>
              </a:rPr>
              <a:t>07</a:t>
            </a:r>
          </a:p>
        </p:txBody>
      </p:sp>
      <p:sp>
        <p:nvSpPr>
          <p:cNvPr id="17" name="Google Shape;690;p29">
            <a:extLst>
              <a:ext uri="{FF2B5EF4-FFF2-40B4-BE49-F238E27FC236}">
                <a16:creationId xmlns:a16="http://schemas.microsoft.com/office/drawing/2014/main" id="{8CC333DC-FE10-22E1-BD25-468CBB8EFE8B}"/>
              </a:ext>
            </a:extLst>
          </p:cNvPr>
          <p:cNvSpPr txBox="1">
            <a:spLocks/>
          </p:cNvSpPr>
          <p:nvPr/>
        </p:nvSpPr>
        <p:spPr>
          <a:xfrm>
            <a:off x="3634328"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solidFill>
                <a:highlight>
                  <a:srgbClr val="C0C0C0"/>
                </a:highlight>
                <a:latin typeface="MS PGothic" panose="020B0600070205080204" pitchFamily="34" charset="-128"/>
                <a:ea typeface="MS PGothic" panose="020B0600070205080204" pitchFamily="34" charset="-128"/>
              </a:rPr>
              <a:t>08</a:t>
            </a:r>
          </a:p>
        </p:txBody>
      </p:sp>
      <p:sp>
        <p:nvSpPr>
          <p:cNvPr id="2" name="Google Shape;675;p29">
            <a:extLst>
              <a:ext uri="{FF2B5EF4-FFF2-40B4-BE49-F238E27FC236}">
                <a16:creationId xmlns:a16="http://schemas.microsoft.com/office/drawing/2014/main" id="{D891D603-87EA-5634-BC49-A32DBC0539A0}"/>
              </a:ext>
            </a:extLst>
          </p:cNvPr>
          <p:cNvSpPr txBox="1">
            <a:spLocks/>
          </p:cNvSpPr>
          <p:nvPr/>
        </p:nvSpPr>
        <p:spPr>
          <a:xfrm>
            <a:off x="5091491"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a:solidFill>
                  <a:schemeClr val="bg1"/>
                </a:solidFill>
                <a:highlight>
                  <a:srgbClr val="C0C0C0"/>
                </a:highlight>
                <a:latin typeface="MS PGothic" panose="020B0600070205080204" pitchFamily="34" charset="-128"/>
                <a:ea typeface="MS PGothic" panose="020B0600070205080204" pitchFamily="34" charset="-128"/>
              </a:rPr>
              <a:t>09</a:t>
            </a:r>
            <a:endParaRPr lang="en"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3" name="Google Shape;689;p29">
            <a:extLst>
              <a:ext uri="{FF2B5EF4-FFF2-40B4-BE49-F238E27FC236}">
                <a16:creationId xmlns:a16="http://schemas.microsoft.com/office/drawing/2014/main" id="{8EB6CD7C-48F3-AC45-57B2-DA1F1615163F}"/>
              </a:ext>
            </a:extLst>
          </p:cNvPr>
          <p:cNvSpPr txBox="1">
            <a:spLocks/>
          </p:cNvSpPr>
          <p:nvPr/>
        </p:nvSpPr>
        <p:spPr>
          <a:xfrm>
            <a:off x="4851899" y="3298339"/>
            <a:ext cx="1323940" cy="389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中間試験</a:t>
            </a:r>
          </a:p>
        </p:txBody>
      </p:sp>
      <p:sp>
        <p:nvSpPr>
          <p:cNvPr id="5" name="Google Shape;689;p29">
            <a:extLst>
              <a:ext uri="{FF2B5EF4-FFF2-40B4-BE49-F238E27FC236}">
                <a16:creationId xmlns:a16="http://schemas.microsoft.com/office/drawing/2014/main" id="{24DD1435-2843-CAC9-28E3-AB66E4801411}"/>
              </a:ext>
            </a:extLst>
          </p:cNvPr>
          <p:cNvSpPr txBox="1">
            <a:spLocks/>
          </p:cNvSpPr>
          <p:nvPr/>
        </p:nvSpPr>
        <p:spPr>
          <a:xfrm>
            <a:off x="691952" y="3298339"/>
            <a:ext cx="1402308" cy="52067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第</a:t>
            </a:r>
            <a:r>
              <a:rPr lang="en-US" altLang="ja-JP" sz="1200" dirty="0">
                <a:solidFill>
                  <a:schemeClr val="bg1"/>
                </a:solidFill>
                <a:highlight>
                  <a:srgbClr val="C0C0C0"/>
                </a:highlight>
                <a:latin typeface="MS PGothic" panose="020B0600070205080204" pitchFamily="34" charset="-128"/>
                <a:ea typeface="MS PGothic" panose="020B0600070205080204" pitchFamily="34" charset="-128"/>
              </a:rPr>
              <a:t>5</a:t>
            </a:r>
            <a:r>
              <a:rPr lang="ja-JP" altLang="en-US" sz="1200">
                <a:solidFill>
                  <a:schemeClr val="bg1"/>
                </a:solidFill>
                <a:highlight>
                  <a:srgbClr val="C0C0C0"/>
                </a:highlight>
                <a:latin typeface="MS PGothic" panose="020B0600070205080204" pitchFamily="34" charset="-128"/>
                <a:ea typeface="MS PGothic" panose="020B0600070205080204" pitchFamily="34" charset="-128"/>
              </a:rPr>
              <a:t>章 システム設計</a:t>
            </a:r>
          </a:p>
        </p:txBody>
      </p:sp>
      <p:sp>
        <p:nvSpPr>
          <p:cNvPr id="6" name="Google Shape;689;p29">
            <a:extLst>
              <a:ext uri="{FF2B5EF4-FFF2-40B4-BE49-F238E27FC236}">
                <a16:creationId xmlns:a16="http://schemas.microsoft.com/office/drawing/2014/main" id="{A69D39C1-69DF-8D13-8E6E-31A97CCF7894}"/>
              </a:ext>
            </a:extLst>
          </p:cNvPr>
          <p:cNvSpPr txBox="1">
            <a:spLocks/>
          </p:cNvSpPr>
          <p:nvPr/>
        </p:nvSpPr>
        <p:spPr>
          <a:xfrm>
            <a:off x="3824733" y="3298339"/>
            <a:ext cx="955944"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演習</a:t>
            </a:r>
            <a:endParaRPr lang="en-US" altLang="ja-JP" sz="1200"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9" name="Title 8">
            <a:extLst>
              <a:ext uri="{FF2B5EF4-FFF2-40B4-BE49-F238E27FC236}">
                <a16:creationId xmlns:a16="http://schemas.microsoft.com/office/drawing/2014/main" id="{F0528F9E-30BE-A68E-A7DF-C77006ED3B95}"/>
              </a:ext>
            </a:extLst>
          </p:cNvPr>
          <p:cNvSpPr>
            <a:spLocks noGrp="1"/>
          </p:cNvSpPr>
          <p:nvPr>
            <p:ph type="title"/>
          </p:nvPr>
        </p:nvSpPr>
        <p:spPr/>
        <p:txBody>
          <a:bodyPr/>
          <a:lstStyle/>
          <a:p>
            <a:r>
              <a:rPr lang="en-US" dirty="0" err="1">
                <a:latin typeface="MS PGothic" panose="020B0600070205080204" pitchFamily="34" charset="-128"/>
                <a:ea typeface="MS PGothic" panose="020B0600070205080204" pitchFamily="34" charset="-128"/>
              </a:rPr>
              <a:t>今日の授業</a:t>
            </a:r>
            <a:br>
              <a:rPr lang="en-US" dirty="0">
                <a:latin typeface="MS PGothic" panose="020B0600070205080204" pitchFamily="34" charset="-128"/>
                <a:ea typeface="MS PGothic" panose="020B0600070205080204" pitchFamily="34" charset="-128"/>
              </a:rPr>
            </a:br>
            <a:endParaRPr lang="en-US" dirty="0"/>
          </a:p>
        </p:txBody>
      </p:sp>
    </p:spTree>
    <p:extLst>
      <p:ext uri="{BB962C8B-B14F-4D97-AF65-F5344CB8AC3E}">
        <p14:creationId xmlns:p14="http://schemas.microsoft.com/office/powerpoint/2010/main" val="21430020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3" name="Google Shape;963;p42">
            <a:extLst>
              <a:ext uri="{FF2B5EF4-FFF2-40B4-BE49-F238E27FC236}">
                <a16:creationId xmlns:a16="http://schemas.microsoft.com/office/drawing/2014/main" id="{50375ACB-6D68-9B8A-7947-221908BFF771}"/>
              </a:ext>
            </a:extLst>
          </p:cNvPr>
          <p:cNvSpPr txBox="1">
            <a:spLocks/>
          </p:cNvSpPr>
          <p:nvPr/>
        </p:nvSpPr>
        <p:spPr>
          <a:xfrm>
            <a:off x="720000" y="1031222"/>
            <a:ext cx="8134705"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spcAft>
                <a:spcPts val="600"/>
              </a:spcAft>
              <a:buClr>
                <a:schemeClr val="tx1"/>
              </a:buClr>
            </a:pPr>
            <a:r>
              <a:rPr lang="en-US" altLang="ja-JP" sz="1800" dirty="0">
                <a:solidFill>
                  <a:schemeClr val="tx1"/>
                </a:solidFill>
                <a:latin typeface="MS PGothic" panose="020B0600070205080204" pitchFamily="34" charset="-128"/>
                <a:ea typeface="MS PGothic" panose="020B0600070205080204" pitchFamily="34" charset="-128"/>
              </a:rPr>
              <a:t>7. </a:t>
            </a:r>
            <a:r>
              <a:rPr lang="ja-JP" altLang="en-US" sz="1800">
                <a:solidFill>
                  <a:schemeClr val="tx1"/>
                </a:solidFill>
                <a:latin typeface="MS PGothic" panose="020B0600070205080204" pitchFamily="34" charset="-128"/>
                <a:ea typeface="MS PGothic" panose="020B0600070205080204" pitchFamily="34" charset="-128"/>
              </a:rPr>
              <a:t>システム開発の過程（続き）</a:t>
            </a:r>
            <a:endParaRPr lang="en-US" altLang="ja-JP" dirty="0">
              <a:solidFill>
                <a:schemeClr val="bg1"/>
              </a:solidFill>
              <a:latin typeface="MS PGothic" panose="020B0600070205080204" pitchFamily="34" charset="-128"/>
              <a:ea typeface="MS PGothic" panose="020B0600070205080204" pitchFamily="34" charset="-128"/>
            </a:endParaRPr>
          </a:p>
        </p:txBody>
      </p:sp>
      <p:sp>
        <p:nvSpPr>
          <p:cNvPr id="2" name="Title 1">
            <a:extLst>
              <a:ext uri="{FF2B5EF4-FFF2-40B4-BE49-F238E27FC236}">
                <a16:creationId xmlns:a16="http://schemas.microsoft.com/office/drawing/2014/main" id="{C2E51500-1351-441C-10E9-5875D516B082}"/>
              </a:ext>
            </a:extLst>
          </p:cNvPr>
          <p:cNvSpPr>
            <a:spLocks noGrp="1"/>
          </p:cNvSpPr>
          <p:nvPr>
            <p:ph type="title"/>
          </p:nvPr>
        </p:nvSpPr>
        <p:spPr/>
        <p:txBody>
          <a:bodyPr/>
          <a:lstStyle/>
          <a:p>
            <a:pPr>
              <a:spcAft>
                <a:spcPts val="600"/>
              </a:spcAft>
            </a:pPr>
            <a:r>
              <a:rPr lang="en-US" altLang="ja-JP" sz="2000" i="0" dirty="0">
                <a:solidFill>
                  <a:schemeClr val="tx1"/>
                </a:solidFill>
                <a:effectLst/>
                <a:latin typeface="MS PGothic" panose="020B0600070205080204" pitchFamily="34" charset="-128"/>
                <a:ea typeface="MS PGothic" panose="020B0600070205080204" pitchFamily="34" charset="-128"/>
              </a:rPr>
              <a:t>1.3 </a:t>
            </a:r>
            <a:r>
              <a:rPr lang="ja-JP" altLang="en-US" sz="2000" i="0">
                <a:solidFill>
                  <a:schemeClr val="tx1"/>
                </a:solidFill>
                <a:effectLst/>
                <a:latin typeface="MS PGothic" panose="020B0600070205080204" pitchFamily="34" charset="-128"/>
                <a:ea typeface="MS PGothic" panose="020B0600070205080204" pitchFamily="34" charset="-128"/>
              </a:rPr>
              <a:t>典型的な情報システム</a:t>
            </a:r>
            <a:br>
              <a:rPr lang="en-US" altLang="ja-JP" sz="1400" b="1" i="0" dirty="0">
                <a:solidFill>
                  <a:schemeClr val="tx1"/>
                </a:solidFill>
                <a:effectLst/>
                <a:latin typeface="MS PGothic" panose="020B0600070205080204" pitchFamily="34" charset="-128"/>
                <a:ea typeface="MS PGothic" panose="020B0600070205080204" pitchFamily="34" charset="-128"/>
              </a:rPr>
            </a:br>
            <a:r>
              <a:rPr lang="ja-JP" altLang="en-US" sz="1400" b="1">
                <a:solidFill>
                  <a:schemeClr val="tx1"/>
                </a:solidFill>
                <a:latin typeface="MS PGothic" panose="020B0600070205080204" pitchFamily="34" charset="-128"/>
                <a:ea typeface="MS PGothic" panose="020B0600070205080204" pitchFamily="34" charset="-128"/>
              </a:rPr>
              <a:t>医療関連業務を支援するシステムを例に紹介する。</a:t>
            </a:r>
            <a:endParaRPr lang="en-US" sz="1400" dirty="0"/>
          </a:p>
        </p:txBody>
      </p:sp>
      <p:sp>
        <p:nvSpPr>
          <p:cNvPr id="9" name="TextBox 8">
            <a:extLst>
              <a:ext uri="{FF2B5EF4-FFF2-40B4-BE49-F238E27FC236}">
                <a16:creationId xmlns:a16="http://schemas.microsoft.com/office/drawing/2014/main" id="{003085C5-B36B-580D-D5EF-9C4988AF8BEF}"/>
              </a:ext>
            </a:extLst>
          </p:cNvPr>
          <p:cNvSpPr txBox="1"/>
          <p:nvPr/>
        </p:nvSpPr>
        <p:spPr>
          <a:xfrm>
            <a:off x="720725" y="1522443"/>
            <a:ext cx="7703275" cy="3754874"/>
          </a:xfrm>
          <a:prstGeom prst="rect">
            <a:avLst/>
          </a:prstGeom>
          <a:noFill/>
        </p:spPr>
        <p:txBody>
          <a:bodyPr wrap="square" rtlCol="0">
            <a:spAutoFit/>
          </a:bodyPr>
          <a:lstStyle/>
          <a:p>
            <a:pPr marL="342900" indent="-342900">
              <a:spcBef>
                <a:spcPts val="600"/>
              </a:spcBef>
              <a:spcAft>
                <a:spcPts val="600"/>
              </a:spcAft>
              <a:buClr>
                <a:schemeClr val="tx1"/>
              </a:buClr>
              <a:buFont typeface="Arial" panose="020B0604020202020204" pitchFamily="34" charset="0"/>
              <a:buChar char="•"/>
            </a:pPr>
            <a:r>
              <a:rPr lang="en-US" dirty="0">
                <a:solidFill>
                  <a:schemeClr val="tx1"/>
                </a:solidFill>
              </a:rPr>
              <a:t>開発形態は少人数チームが開発を主導するアジャイル開発（後の授業で説明）の形態がとられている。システムの実装面では、利用者が使いやすい画面を中心にした構成となっている。</a:t>
            </a:r>
          </a:p>
          <a:p>
            <a:pPr marL="342900" indent="-342900">
              <a:spcBef>
                <a:spcPts val="600"/>
              </a:spcBef>
              <a:spcAft>
                <a:spcPts val="600"/>
              </a:spcAft>
              <a:buClr>
                <a:schemeClr val="tx1"/>
              </a:buClr>
              <a:buFont typeface="Arial" panose="020B0604020202020204" pitchFamily="34" charset="0"/>
              <a:buChar char="•"/>
            </a:pPr>
            <a:r>
              <a:rPr lang="en-US" dirty="0" err="1">
                <a:solidFill>
                  <a:schemeClr val="tx1"/>
                </a:solidFill>
              </a:rPr>
              <a:t>開発言語はC#を利用している</a:t>
            </a:r>
            <a:endParaRPr lang="en-US" dirty="0">
              <a:solidFill>
                <a:schemeClr val="tx1"/>
              </a:solidFill>
            </a:endParaRPr>
          </a:p>
          <a:p>
            <a:pPr marL="342900" indent="-342900">
              <a:spcBef>
                <a:spcPts val="600"/>
              </a:spcBef>
              <a:spcAft>
                <a:spcPts val="600"/>
              </a:spcAft>
              <a:buClr>
                <a:schemeClr val="tx1"/>
              </a:buClr>
              <a:buFont typeface="Arial" panose="020B0604020202020204" pitchFamily="34" charset="0"/>
              <a:buChar char="•"/>
            </a:pPr>
            <a:r>
              <a:rPr lang="en-US" dirty="0" err="1">
                <a:solidFill>
                  <a:schemeClr val="tx1"/>
                </a:solidFill>
              </a:rPr>
              <a:t>設計、開発の流れ</a:t>
            </a:r>
            <a:endParaRPr lang="en-US" dirty="0">
              <a:solidFill>
                <a:schemeClr val="tx1"/>
              </a:solidFill>
            </a:endParaRPr>
          </a:p>
          <a:p>
            <a:pPr marL="706437" lvl="2" indent="-342900">
              <a:spcBef>
                <a:spcPts val="600"/>
              </a:spcBef>
              <a:spcAft>
                <a:spcPts val="600"/>
              </a:spcAft>
              <a:buClr>
                <a:schemeClr val="tx1"/>
              </a:buClr>
              <a:buFont typeface="+mj-lt"/>
              <a:buAutoNum type="arabicPeriod"/>
            </a:pPr>
            <a:r>
              <a:rPr lang="en-US" dirty="0" err="1">
                <a:solidFill>
                  <a:schemeClr val="tx1"/>
                </a:solidFill>
              </a:rPr>
              <a:t>患者、歯科医師、歯科衛生士、受付などのステークホルダの特定</a:t>
            </a:r>
            <a:endParaRPr lang="en-US" dirty="0">
              <a:solidFill>
                <a:schemeClr val="tx1"/>
              </a:solidFill>
            </a:endParaRPr>
          </a:p>
          <a:p>
            <a:pPr marL="706437" lvl="2" indent="-342900">
              <a:spcBef>
                <a:spcPts val="600"/>
              </a:spcBef>
              <a:spcAft>
                <a:spcPts val="600"/>
              </a:spcAft>
              <a:buClr>
                <a:schemeClr val="tx1"/>
              </a:buClr>
              <a:buFont typeface="+mj-lt"/>
              <a:buAutoNum type="arabicPeriod"/>
            </a:pPr>
            <a:r>
              <a:rPr lang="en-US" dirty="0" err="1">
                <a:solidFill>
                  <a:schemeClr val="tx1"/>
                </a:solidFill>
              </a:rPr>
              <a:t>歯科医院の業務分析、各ステークホルダの役割の定義</a:t>
            </a:r>
            <a:endParaRPr lang="en-US" dirty="0">
              <a:solidFill>
                <a:schemeClr val="tx1"/>
              </a:solidFill>
            </a:endParaRPr>
          </a:p>
          <a:p>
            <a:pPr marL="706437" lvl="2" indent="-342900">
              <a:spcBef>
                <a:spcPts val="600"/>
              </a:spcBef>
              <a:spcAft>
                <a:spcPts val="600"/>
              </a:spcAft>
              <a:buClr>
                <a:schemeClr val="tx1"/>
              </a:buClr>
              <a:buFont typeface="+mj-lt"/>
              <a:buAutoNum type="arabicPeriod"/>
            </a:pPr>
            <a:r>
              <a:rPr lang="en-US" dirty="0" err="1">
                <a:solidFill>
                  <a:schemeClr val="tx1"/>
                </a:solidFill>
              </a:rPr>
              <a:t>各ステークホルダが役割を効果的に果たせるように支援する機能を定義</a:t>
            </a:r>
            <a:endParaRPr lang="en-US" dirty="0">
              <a:solidFill>
                <a:schemeClr val="tx1"/>
              </a:solidFill>
            </a:endParaRPr>
          </a:p>
          <a:p>
            <a:pPr marL="706437" lvl="2" indent="-342900">
              <a:spcBef>
                <a:spcPts val="600"/>
              </a:spcBef>
              <a:spcAft>
                <a:spcPts val="600"/>
              </a:spcAft>
              <a:buClr>
                <a:schemeClr val="tx1"/>
              </a:buClr>
              <a:buFont typeface="+mj-lt"/>
              <a:buAutoNum type="arabicPeriod"/>
            </a:pPr>
            <a:r>
              <a:rPr lang="en-US" dirty="0" err="1">
                <a:solidFill>
                  <a:schemeClr val="tx1"/>
                </a:solidFill>
              </a:rPr>
              <a:t>各ステークホルダが期待する効果が得られることを確認</a:t>
            </a:r>
            <a:endParaRPr lang="en-US" dirty="0">
              <a:solidFill>
                <a:schemeClr val="tx1"/>
              </a:solidFill>
            </a:endParaRPr>
          </a:p>
          <a:p>
            <a:pPr marL="363537" lvl="2">
              <a:spcBef>
                <a:spcPts val="600"/>
              </a:spcBef>
              <a:spcAft>
                <a:spcPts val="600"/>
              </a:spcAft>
              <a:buClr>
                <a:schemeClr val="tx1"/>
              </a:buClr>
            </a:pPr>
            <a:r>
              <a:rPr lang="en-US" dirty="0">
                <a:solidFill>
                  <a:schemeClr val="tx1"/>
                </a:solidFill>
              </a:rPr>
              <a:t>以上のような開発の流れを確実に進めるために、</a:t>
            </a:r>
            <a:r>
              <a:rPr lang="en-US" u="sng" dirty="0">
                <a:solidFill>
                  <a:schemeClr val="tx1"/>
                </a:solidFill>
              </a:rPr>
              <a:t>ソフトウェア工学的アプローチが必要</a:t>
            </a:r>
            <a:r>
              <a:rPr lang="en-US" dirty="0">
                <a:solidFill>
                  <a:schemeClr val="tx1"/>
                </a:solidFill>
              </a:rPr>
              <a:t>であり、そこで扱われる情報を可視化する必要がある。そのために図（後の授業で説明）を利用してシステムの構造や動作を定義する。</a:t>
            </a:r>
          </a:p>
        </p:txBody>
      </p:sp>
    </p:spTree>
    <p:extLst>
      <p:ext uri="{BB962C8B-B14F-4D97-AF65-F5344CB8AC3E}">
        <p14:creationId xmlns:p14="http://schemas.microsoft.com/office/powerpoint/2010/main" val="39190311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3" name="Google Shape;963;p42">
            <a:extLst>
              <a:ext uri="{FF2B5EF4-FFF2-40B4-BE49-F238E27FC236}">
                <a16:creationId xmlns:a16="http://schemas.microsoft.com/office/drawing/2014/main" id="{50375ACB-6D68-9B8A-7947-221908BFF771}"/>
              </a:ext>
            </a:extLst>
          </p:cNvPr>
          <p:cNvSpPr txBox="1">
            <a:spLocks/>
          </p:cNvSpPr>
          <p:nvPr/>
        </p:nvSpPr>
        <p:spPr>
          <a:xfrm>
            <a:off x="756941" y="2558099"/>
            <a:ext cx="7666334" cy="1459051"/>
          </a:xfrm>
          <a:prstGeom prst="rect">
            <a:avLst/>
          </a:prstGeom>
          <a:ln w="38100">
            <a:solidFill>
              <a:schemeClr val="accent2"/>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spcBef>
                <a:spcPts val="600"/>
              </a:spcBef>
              <a:spcAft>
                <a:spcPts val="600"/>
              </a:spcAft>
              <a:buClr>
                <a:schemeClr val="tx1"/>
              </a:buClr>
            </a:pPr>
            <a:r>
              <a:rPr lang="en-US" sz="2000" b="0" i="0" dirty="0">
                <a:solidFill>
                  <a:schemeClr val="tx1"/>
                </a:solidFill>
                <a:effectLst/>
                <a:latin typeface="MS PGothic" panose="020B0600070205080204" pitchFamily="34" charset="-128"/>
                <a:ea typeface="MS PGothic" panose="020B0600070205080204" pitchFamily="34" charset="-128"/>
              </a:rPr>
              <a:t>ソフトウェア開発における３つの要素：</a:t>
            </a:r>
            <a:endParaRPr lang="en-US" sz="2000" dirty="0">
              <a:solidFill>
                <a:schemeClr val="tx1"/>
              </a:solidFill>
              <a:latin typeface="MS PGothic" panose="020B0600070205080204" pitchFamily="34" charset="-128"/>
              <a:ea typeface="MS PGothic" panose="020B0600070205080204" pitchFamily="34" charset="-128"/>
            </a:endParaRPr>
          </a:p>
          <a:p>
            <a:pPr marL="342900" indent="-342900" algn="l">
              <a:buClr>
                <a:schemeClr val="tx1"/>
              </a:buClr>
              <a:buFont typeface="Arial" panose="020B0604020202020204" pitchFamily="34" charset="0"/>
              <a:buChar char="•"/>
            </a:pPr>
            <a:r>
              <a:rPr lang="en-US" sz="1800" b="0" i="0" dirty="0">
                <a:solidFill>
                  <a:schemeClr val="tx1"/>
                </a:solidFill>
                <a:effectLst/>
                <a:latin typeface="MS PGothic" panose="020B0600070205080204" pitchFamily="34" charset="-128"/>
                <a:ea typeface="MS PGothic" panose="020B0600070205080204" pitchFamily="34" charset="-128"/>
              </a:rPr>
              <a:t>Q(Quality): </a:t>
            </a:r>
            <a:r>
              <a:rPr lang="ja-JP" altLang="en-US" sz="1800" b="0" i="0">
                <a:solidFill>
                  <a:schemeClr val="tx1"/>
                </a:solidFill>
                <a:effectLst/>
                <a:latin typeface="MS PGothic" panose="020B0600070205080204" pitchFamily="34" charset="-128"/>
                <a:ea typeface="MS PGothic" panose="020B0600070205080204" pitchFamily="34" charset="-128"/>
              </a:rPr>
              <a:t>品質</a:t>
            </a:r>
          </a:p>
          <a:p>
            <a:pPr marL="342900" indent="-342900" algn="l">
              <a:buClr>
                <a:schemeClr val="tx1"/>
              </a:buClr>
              <a:buFont typeface="Arial" panose="020B0604020202020204" pitchFamily="34" charset="0"/>
              <a:buChar char="•"/>
            </a:pPr>
            <a:r>
              <a:rPr lang="en-US" sz="1800" b="0" i="0" dirty="0">
                <a:solidFill>
                  <a:schemeClr val="tx1"/>
                </a:solidFill>
                <a:effectLst/>
                <a:latin typeface="MS PGothic" panose="020B0600070205080204" pitchFamily="34" charset="-128"/>
                <a:ea typeface="MS PGothic" panose="020B0600070205080204" pitchFamily="34" charset="-128"/>
              </a:rPr>
              <a:t>C(Cost): </a:t>
            </a:r>
            <a:r>
              <a:rPr lang="ja-JP" altLang="en-US" sz="1800" b="0" i="0">
                <a:solidFill>
                  <a:schemeClr val="tx1"/>
                </a:solidFill>
                <a:effectLst/>
                <a:latin typeface="MS PGothic" panose="020B0600070205080204" pitchFamily="34" charset="-128"/>
                <a:ea typeface="MS PGothic" panose="020B0600070205080204" pitchFamily="34" charset="-128"/>
              </a:rPr>
              <a:t>コスト</a:t>
            </a:r>
          </a:p>
          <a:p>
            <a:pPr marL="342900" indent="-342900" algn="l">
              <a:buClr>
                <a:schemeClr val="tx1"/>
              </a:buClr>
              <a:buFont typeface="Arial" panose="020B0604020202020204" pitchFamily="34" charset="0"/>
              <a:buChar char="•"/>
            </a:pPr>
            <a:r>
              <a:rPr lang="en-US" sz="1800" b="0" i="0" dirty="0">
                <a:solidFill>
                  <a:schemeClr val="tx1"/>
                </a:solidFill>
                <a:effectLst/>
                <a:latin typeface="MS PGothic" panose="020B0600070205080204" pitchFamily="34" charset="-128"/>
                <a:ea typeface="MS PGothic" panose="020B0600070205080204" pitchFamily="34" charset="-128"/>
              </a:rPr>
              <a:t>D(Delivery): </a:t>
            </a:r>
            <a:r>
              <a:rPr lang="ja-JP" altLang="en-US" sz="1800" b="0" i="0">
                <a:solidFill>
                  <a:schemeClr val="tx1"/>
                </a:solidFill>
                <a:effectLst/>
                <a:latin typeface="MS PGothic" panose="020B0600070205080204" pitchFamily="34" charset="-128"/>
                <a:ea typeface="MS PGothic" panose="020B0600070205080204" pitchFamily="34" charset="-128"/>
              </a:rPr>
              <a:t>納期</a:t>
            </a:r>
            <a:endParaRPr lang="en-US" altLang="ja-JP" sz="1800" dirty="0">
              <a:solidFill>
                <a:schemeClr val="tx1"/>
              </a:solidFill>
              <a:latin typeface="MS PGothic" panose="020B0600070205080204" pitchFamily="34" charset="-128"/>
              <a:ea typeface="MS PGothic" panose="020B0600070205080204" pitchFamily="34" charset="-128"/>
            </a:endParaRPr>
          </a:p>
        </p:txBody>
      </p:sp>
      <p:sp>
        <p:nvSpPr>
          <p:cNvPr id="2" name="Title 1">
            <a:extLst>
              <a:ext uri="{FF2B5EF4-FFF2-40B4-BE49-F238E27FC236}">
                <a16:creationId xmlns:a16="http://schemas.microsoft.com/office/drawing/2014/main" id="{C2E51500-1351-441C-10E9-5875D516B082}"/>
              </a:ext>
            </a:extLst>
          </p:cNvPr>
          <p:cNvSpPr>
            <a:spLocks noGrp="1"/>
          </p:cNvSpPr>
          <p:nvPr>
            <p:ph type="title"/>
          </p:nvPr>
        </p:nvSpPr>
        <p:spPr/>
        <p:txBody>
          <a:bodyPr/>
          <a:lstStyle/>
          <a:p>
            <a:pPr>
              <a:spcAft>
                <a:spcPts val="600"/>
              </a:spcAft>
            </a:pPr>
            <a:r>
              <a:rPr lang="en-US" altLang="ja-JP" sz="2000" i="0" dirty="0">
                <a:solidFill>
                  <a:schemeClr val="tx1"/>
                </a:solidFill>
                <a:effectLst/>
                <a:latin typeface="MS PGothic" panose="020B0600070205080204" pitchFamily="34" charset="-128"/>
                <a:ea typeface="MS PGothic" panose="020B0600070205080204" pitchFamily="34" charset="-128"/>
              </a:rPr>
              <a:t>1.4 </a:t>
            </a:r>
            <a:r>
              <a:rPr lang="ja-JP" altLang="en-US" sz="2000" i="0">
                <a:solidFill>
                  <a:schemeClr val="tx1"/>
                </a:solidFill>
                <a:effectLst/>
                <a:latin typeface="MS PGothic" panose="020B0600070205080204" pitchFamily="34" charset="-128"/>
                <a:ea typeface="MS PGothic" panose="020B0600070205080204" pitchFamily="34" charset="-128"/>
              </a:rPr>
              <a:t>ソフトウェア工学の役割</a:t>
            </a:r>
            <a:br>
              <a:rPr lang="en-US" altLang="ja-JP" sz="2000" i="0" dirty="0">
                <a:solidFill>
                  <a:schemeClr val="tx1"/>
                </a:solidFill>
                <a:effectLst/>
                <a:latin typeface="MS PGothic" panose="020B0600070205080204" pitchFamily="34" charset="-128"/>
                <a:ea typeface="MS PGothic" panose="020B0600070205080204" pitchFamily="34" charset="-128"/>
              </a:rPr>
            </a:br>
            <a:endParaRPr lang="en-US" sz="2000" dirty="0"/>
          </a:p>
        </p:txBody>
      </p:sp>
      <p:sp>
        <p:nvSpPr>
          <p:cNvPr id="7" name="TextBox 6">
            <a:extLst>
              <a:ext uri="{FF2B5EF4-FFF2-40B4-BE49-F238E27FC236}">
                <a16:creationId xmlns:a16="http://schemas.microsoft.com/office/drawing/2014/main" id="{01F3A0C4-989C-5F2A-DCD8-06CEC8503E87}"/>
              </a:ext>
            </a:extLst>
          </p:cNvPr>
          <p:cNvSpPr txBox="1"/>
          <p:nvPr/>
        </p:nvSpPr>
        <p:spPr>
          <a:xfrm>
            <a:off x="756940" y="4233179"/>
            <a:ext cx="7666333" cy="671292"/>
          </a:xfrm>
          <a:prstGeom prst="rect">
            <a:avLst/>
          </a:prstGeom>
          <a:solidFill>
            <a:schemeClr val="accent2"/>
          </a:solidFill>
          <a:ln>
            <a:solidFill>
              <a:schemeClr val="accent1"/>
            </a:solidFill>
          </a:ln>
        </p:spPr>
        <p:txBody>
          <a:bodyPr wrap="square" lIns="180000" tIns="180000" rIns="180000" bIns="180000">
            <a:spAutoFit/>
          </a:bodyPr>
          <a:lstStyle/>
          <a:p>
            <a:pPr algn="ctr">
              <a:spcBef>
                <a:spcPts val="1200"/>
              </a:spcBef>
              <a:spcAft>
                <a:spcPts val="600"/>
              </a:spcAft>
              <a:buClr>
                <a:schemeClr val="tx1"/>
              </a:buClr>
            </a:pPr>
            <a:r>
              <a:rPr lang="ja-JP" altLang="en-US" sz="2000">
                <a:solidFill>
                  <a:schemeClr val="tx1"/>
                </a:solidFill>
                <a:latin typeface="MS PGothic" panose="020B0600070205080204" pitchFamily="34" charset="-128"/>
                <a:ea typeface="MS PGothic" panose="020B0600070205080204" pitchFamily="34" charset="-128"/>
              </a:rPr>
              <a:t>大規模なソフトウェア開発ほど、ソフトウェア工学が必要</a:t>
            </a:r>
            <a:endParaRPr lang="en-US" altLang="ja-JP" sz="2000" dirty="0">
              <a:solidFill>
                <a:schemeClr val="tx1"/>
              </a:solidFill>
              <a:latin typeface="MS PGothic" panose="020B0600070205080204" pitchFamily="34" charset="-128"/>
              <a:ea typeface="MS PGothic" panose="020B0600070205080204" pitchFamily="34" charset="-128"/>
            </a:endParaRPr>
          </a:p>
        </p:txBody>
      </p:sp>
      <p:sp>
        <p:nvSpPr>
          <p:cNvPr id="8" name="Google Shape;963;p42">
            <a:extLst>
              <a:ext uri="{FF2B5EF4-FFF2-40B4-BE49-F238E27FC236}">
                <a16:creationId xmlns:a16="http://schemas.microsoft.com/office/drawing/2014/main" id="{C26A6E8A-7983-26FB-10EC-3B734261C977}"/>
              </a:ext>
            </a:extLst>
          </p:cNvPr>
          <p:cNvSpPr txBox="1">
            <a:spLocks/>
          </p:cNvSpPr>
          <p:nvPr/>
        </p:nvSpPr>
        <p:spPr>
          <a:xfrm>
            <a:off x="756941" y="1112700"/>
            <a:ext cx="7666334" cy="1262544"/>
          </a:xfrm>
          <a:prstGeom prst="rect">
            <a:avLst/>
          </a:prstGeom>
          <a:ln w="38100">
            <a:solidFill>
              <a:schemeClr val="accent2"/>
            </a:solidFill>
          </a:ln>
        </p:spPr>
        <p:txBody>
          <a:bodyPr spcFirstLastPara="1" wrap="square" lIns="180000" tIns="180000" rIns="180000" bIns="1800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spcBef>
                <a:spcPts val="600"/>
              </a:spcBef>
              <a:spcAft>
                <a:spcPts val="600"/>
              </a:spcAft>
              <a:buClr>
                <a:schemeClr val="tx1"/>
              </a:buClr>
            </a:pPr>
            <a:r>
              <a:rPr lang="ja-JP" altLang="en-US" sz="2000" b="0" i="0">
                <a:solidFill>
                  <a:schemeClr val="tx1"/>
                </a:solidFill>
                <a:effectLst/>
                <a:latin typeface="MS PGothic" panose="020B0600070205080204" pitchFamily="34" charset="-128"/>
                <a:ea typeface="MS PGothic" panose="020B0600070205080204" pitchFamily="34" charset="-128"/>
              </a:rPr>
              <a:t>ソフトウェア工学とは：</a:t>
            </a:r>
            <a:endParaRPr lang="en-US" altLang="ja-JP" sz="2000" b="0" i="0" dirty="0">
              <a:solidFill>
                <a:schemeClr val="tx1"/>
              </a:solidFill>
              <a:effectLst/>
              <a:latin typeface="MS PGothic" panose="020B0600070205080204" pitchFamily="34" charset="-128"/>
              <a:ea typeface="MS PGothic" panose="020B0600070205080204" pitchFamily="34" charset="-128"/>
            </a:endParaRPr>
          </a:p>
          <a:p>
            <a:pPr algn="l">
              <a:spcBef>
                <a:spcPts val="600"/>
              </a:spcBef>
              <a:spcAft>
                <a:spcPts val="1200"/>
              </a:spcAft>
              <a:buClr>
                <a:schemeClr val="tx1"/>
              </a:buClr>
            </a:pPr>
            <a:r>
              <a:rPr lang="ja-JP" altLang="en-US" sz="1600" b="0" i="0">
                <a:solidFill>
                  <a:schemeClr val="tx1"/>
                </a:solidFill>
                <a:effectLst/>
                <a:latin typeface="MS PGothic" panose="020B0600070205080204" pitchFamily="34" charset="-128"/>
                <a:ea typeface="MS PGothic" panose="020B0600070205080204" pitchFamily="34" charset="-128"/>
              </a:rPr>
              <a:t>ソフトウェア開発における３つの要素のバランスをとりつつ、利用者の安心や信頼につながるソフトウェア製品を生み出すための技術。</a:t>
            </a:r>
            <a:endParaRPr lang="en-US" altLang="ja-JP" sz="2000" dirty="0">
              <a:solidFill>
                <a:schemeClr val="tx1"/>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27466191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67"/>
        <p:cNvGrpSpPr/>
        <p:nvPr/>
      </p:nvGrpSpPr>
      <p:grpSpPr>
        <a:xfrm>
          <a:off x="0" y="0"/>
          <a:ext cx="0" cy="0"/>
          <a:chOff x="0" y="0"/>
          <a:chExt cx="0" cy="0"/>
        </a:xfrm>
      </p:grpSpPr>
      <p:sp>
        <p:nvSpPr>
          <p:cNvPr id="968" name="Google Shape;968;p43"/>
          <p:cNvSpPr txBox="1">
            <a:spLocks noGrp="1"/>
          </p:cNvSpPr>
          <p:nvPr>
            <p:ph type="title"/>
          </p:nvPr>
        </p:nvSpPr>
        <p:spPr>
          <a:xfrm>
            <a:off x="1854479" y="1340850"/>
            <a:ext cx="5435042" cy="246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8000" dirty="0" err="1">
                <a:solidFill>
                  <a:schemeClr val="accent1"/>
                </a:solidFill>
                <a:latin typeface="MS PGothic" panose="020B0600070205080204" pitchFamily="34" charset="-128"/>
                <a:ea typeface="MS PGothic" panose="020B0600070205080204" pitchFamily="34" charset="-128"/>
              </a:rPr>
              <a:t>Q</a:t>
            </a:r>
            <a:r>
              <a:rPr lang="en-US" sz="8000" dirty="0" err="1">
                <a:solidFill>
                  <a:schemeClr val="accent2"/>
                </a:solidFill>
                <a:latin typeface="MS PGothic" panose="020B0600070205080204" pitchFamily="34" charset="-128"/>
                <a:ea typeface="MS PGothic" panose="020B0600070205080204" pitchFamily="34" charset="-128"/>
              </a:rPr>
              <a:t>U</a:t>
            </a:r>
            <a:r>
              <a:rPr lang="en-US" sz="8000" dirty="0" err="1">
                <a:solidFill>
                  <a:schemeClr val="accent3"/>
                </a:solidFill>
                <a:latin typeface="MS PGothic" panose="020B0600070205080204" pitchFamily="34" charset="-128"/>
                <a:ea typeface="MS PGothic" panose="020B0600070205080204" pitchFamily="34" charset="-128"/>
              </a:rPr>
              <a:t>I</a:t>
            </a:r>
            <a:r>
              <a:rPr lang="en-US" sz="8000" dirty="0" err="1">
                <a:solidFill>
                  <a:schemeClr val="accent4"/>
                </a:solidFill>
                <a:latin typeface="MS PGothic" panose="020B0600070205080204" pitchFamily="34" charset="-128"/>
                <a:ea typeface="MS PGothic" panose="020B0600070205080204" pitchFamily="34" charset="-128"/>
              </a:rPr>
              <a:t>Z</a:t>
            </a:r>
            <a:r>
              <a:rPr lang="en-US" sz="6600" dirty="0" err="1">
                <a:solidFill>
                  <a:schemeClr val="accent1"/>
                </a:solidFill>
                <a:latin typeface="MS PGothic" panose="020B0600070205080204" pitchFamily="34" charset="-128"/>
                <a:ea typeface="MS PGothic" panose="020B0600070205080204" pitchFamily="34" charset="-128"/>
              </a:rPr>
              <a:t>で</a:t>
            </a:r>
            <a:r>
              <a:rPr lang="en-US" sz="6600" dirty="0" err="1">
                <a:solidFill>
                  <a:schemeClr val="accent2"/>
                </a:solidFill>
                <a:latin typeface="MS PGothic" panose="020B0600070205080204" pitchFamily="34" charset="-128"/>
                <a:ea typeface="MS PGothic" panose="020B0600070205080204" pitchFamily="34" charset="-128"/>
              </a:rPr>
              <a:t>確</a:t>
            </a:r>
            <a:r>
              <a:rPr lang="en-US" sz="6600" dirty="0" err="1">
                <a:solidFill>
                  <a:schemeClr val="accent3"/>
                </a:solidFill>
                <a:latin typeface="MS PGothic" panose="020B0600070205080204" pitchFamily="34" charset="-128"/>
                <a:ea typeface="MS PGothic" panose="020B0600070205080204" pitchFamily="34" charset="-128"/>
              </a:rPr>
              <a:t>認</a:t>
            </a:r>
            <a:endParaRPr sz="8000" dirty="0">
              <a:solidFill>
                <a:schemeClr val="accent6"/>
              </a:solidFill>
            </a:endParaRPr>
          </a:p>
        </p:txBody>
      </p:sp>
      <p:sp>
        <p:nvSpPr>
          <p:cNvPr id="2" name="Google Shape;924;p40">
            <a:extLst>
              <a:ext uri="{FF2B5EF4-FFF2-40B4-BE49-F238E27FC236}">
                <a16:creationId xmlns:a16="http://schemas.microsoft.com/office/drawing/2014/main" id="{1A82E895-E474-5617-4DF4-F34257A245A6}"/>
              </a:ext>
            </a:extLst>
          </p:cNvPr>
          <p:cNvSpPr txBox="1">
            <a:spLocks/>
          </p:cNvSpPr>
          <p:nvPr/>
        </p:nvSpPr>
        <p:spPr>
          <a:xfrm>
            <a:off x="2222803" y="3296767"/>
            <a:ext cx="5066718" cy="60649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39700"/>
            <a:r>
              <a:rPr lang="en-US" sz="2000" dirty="0">
                <a:solidFill>
                  <a:schemeClr val="tx1"/>
                </a:solidFill>
                <a:latin typeface="MS PGothic" panose="020B0600070205080204" pitchFamily="34" charset="-128"/>
                <a:ea typeface="MS PGothic" panose="020B0600070205080204" pitchFamily="34" charset="-128"/>
                <a:hlinkClick r:id="rId3"/>
              </a:rPr>
              <a:t>https://forms.gle/inx2yMD6v6PSkDJz8</a:t>
            </a:r>
            <a:endParaRPr lang="en-US" sz="2000" dirty="0">
              <a:solidFill>
                <a:schemeClr val="tx1"/>
              </a:solidFill>
              <a:latin typeface="MS PGothic" panose="020B0600070205080204" pitchFamily="34" charset="-128"/>
              <a:ea typeface="MS PGothic" panose="020B0600070205080204" pitchFamily="34" charset="-128"/>
            </a:endParaRPr>
          </a:p>
          <a:p>
            <a:pPr marL="139700"/>
            <a:endParaRPr lang="en-US" sz="2000" dirty="0">
              <a:solidFill>
                <a:schemeClr val="tx1"/>
              </a:solidFill>
              <a:latin typeface="MS PGothic" panose="020B0600070205080204" pitchFamily="34" charset="-128"/>
              <a:ea typeface="MS PGothic" panose="020B0600070205080204" pitchFamily="34" charset="-128"/>
            </a:endParaRPr>
          </a:p>
        </p:txBody>
      </p:sp>
      <p:sp>
        <p:nvSpPr>
          <p:cNvPr id="3" name="TextBox 2">
            <a:extLst>
              <a:ext uri="{FF2B5EF4-FFF2-40B4-BE49-F238E27FC236}">
                <a16:creationId xmlns:a16="http://schemas.microsoft.com/office/drawing/2014/main" id="{1079F168-BD3B-C930-E11B-78E7E72FA47B}"/>
              </a:ext>
            </a:extLst>
          </p:cNvPr>
          <p:cNvSpPr txBox="1"/>
          <p:nvPr/>
        </p:nvSpPr>
        <p:spPr>
          <a:xfrm>
            <a:off x="720725" y="641444"/>
            <a:ext cx="1308569" cy="307777"/>
          </a:xfrm>
          <a:prstGeom prst="rect">
            <a:avLst/>
          </a:prstGeom>
          <a:noFill/>
        </p:spPr>
        <p:txBody>
          <a:bodyPr wrap="square" rtlCol="0">
            <a:spAutoFit/>
          </a:bodyPr>
          <a:lstStyle/>
          <a:p>
            <a:r>
              <a:rPr lang="en-US" dirty="0">
                <a:solidFill>
                  <a:schemeClr val="tx1"/>
                </a:solidFill>
              </a:rPr>
              <a:t>Quiz 1ー2</a:t>
            </a:r>
          </a:p>
        </p:txBody>
      </p:sp>
    </p:spTree>
    <p:extLst>
      <p:ext uri="{BB962C8B-B14F-4D97-AF65-F5344CB8AC3E}">
        <p14:creationId xmlns:p14="http://schemas.microsoft.com/office/powerpoint/2010/main" val="12579961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3" name="Google Shape;963;p42">
            <a:extLst>
              <a:ext uri="{FF2B5EF4-FFF2-40B4-BE49-F238E27FC236}">
                <a16:creationId xmlns:a16="http://schemas.microsoft.com/office/drawing/2014/main" id="{50375ACB-6D68-9B8A-7947-221908BFF771}"/>
              </a:ext>
            </a:extLst>
          </p:cNvPr>
          <p:cNvSpPr txBox="1">
            <a:spLocks/>
          </p:cNvSpPr>
          <p:nvPr/>
        </p:nvSpPr>
        <p:spPr>
          <a:xfrm>
            <a:off x="720000" y="1349582"/>
            <a:ext cx="8134705" cy="267997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spcAft>
                <a:spcPts val="600"/>
              </a:spcAft>
              <a:buClr>
                <a:schemeClr val="bg1"/>
              </a:buClr>
            </a:pPr>
            <a:r>
              <a:rPr lang="ja-JP" altLang="en-US" sz="2000">
                <a:solidFill>
                  <a:schemeClr val="tx1"/>
                </a:solidFill>
                <a:latin typeface="MS PGothic" panose="020B0600070205080204" pitchFamily="34" charset="-128"/>
                <a:ea typeface="MS PGothic" panose="020B0600070205080204" pitchFamily="34" charset="-128"/>
              </a:rPr>
              <a:t>今日の授業についての質問や各自の意見など</a:t>
            </a:r>
            <a:endParaRPr lang="en-US" altLang="ja-JP" sz="2000" dirty="0">
              <a:solidFill>
                <a:schemeClr val="tx1"/>
              </a:solidFill>
              <a:latin typeface="MS PGothic" panose="020B0600070205080204" pitchFamily="34" charset="-128"/>
              <a:ea typeface="MS PGothic" panose="020B0600070205080204" pitchFamily="34" charset="-128"/>
            </a:endParaRPr>
          </a:p>
        </p:txBody>
      </p:sp>
      <p:sp>
        <p:nvSpPr>
          <p:cNvPr id="2" name="Title 1">
            <a:extLst>
              <a:ext uri="{FF2B5EF4-FFF2-40B4-BE49-F238E27FC236}">
                <a16:creationId xmlns:a16="http://schemas.microsoft.com/office/drawing/2014/main" id="{1AFEE913-6563-670C-A79E-299C5ED502EE}"/>
              </a:ext>
            </a:extLst>
          </p:cNvPr>
          <p:cNvSpPr>
            <a:spLocks noGrp="1"/>
          </p:cNvSpPr>
          <p:nvPr>
            <p:ph type="title"/>
          </p:nvPr>
        </p:nvSpPr>
        <p:spPr/>
        <p:txBody>
          <a:bodyPr/>
          <a:lstStyle/>
          <a:p>
            <a:r>
              <a:rPr lang="en-US" dirty="0">
                <a:solidFill>
                  <a:schemeClr val="tx1"/>
                </a:solidFill>
              </a:rPr>
              <a:t>5. </a:t>
            </a:r>
            <a:r>
              <a:rPr lang="en-JP" dirty="0">
                <a:solidFill>
                  <a:schemeClr val="tx1"/>
                </a:solidFill>
                <a:latin typeface="MS PGothic" panose="020B0600070205080204" pitchFamily="34" charset="-128"/>
                <a:ea typeface="MS PGothic" panose="020B0600070205080204" pitchFamily="34" charset="-128"/>
              </a:rPr>
              <a:t>質問やディスカッション</a:t>
            </a:r>
            <a:br>
              <a:rPr lang="en-JP" dirty="0">
                <a:solidFill>
                  <a:schemeClr val="tx1"/>
                </a:solidFill>
                <a:latin typeface="MS PGothic" panose="020B0600070205080204" pitchFamily="34" charset="-128"/>
                <a:ea typeface="MS PGothic" panose="020B0600070205080204" pitchFamily="34" charset="-128"/>
              </a:rPr>
            </a:br>
            <a:endParaRPr lang="en-US" dirty="0">
              <a:solidFill>
                <a:schemeClr val="tx1"/>
              </a:solidFill>
            </a:endParaRPr>
          </a:p>
        </p:txBody>
      </p:sp>
    </p:spTree>
    <p:extLst>
      <p:ext uri="{BB962C8B-B14F-4D97-AF65-F5344CB8AC3E}">
        <p14:creationId xmlns:p14="http://schemas.microsoft.com/office/powerpoint/2010/main" val="26638350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3" name="Google Shape;963;p42">
            <a:extLst>
              <a:ext uri="{FF2B5EF4-FFF2-40B4-BE49-F238E27FC236}">
                <a16:creationId xmlns:a16="http://schemas.microsoft.com/office/drawing/2014/main" id="{50375ACB-6D68-9B8A-7947-221908BFF771}"/>
              </a:ext>
            </a:extLst>
          </p:cNvPr>
          <p:cNvSpPr txBox="1">
            <a:spLocks/>
          </p:cNvSpPr>
          <p:nvPr/>
        </p:nvSpPr>
        <p:spPr>
          <a:xfrm>
            <a:off x="720000" y="1112700"/>
            <a:ext cx="8134705" cy="356719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spcAft>
                <a:spcPts val="600"/>
              </a:spcAft>
              <a:buClr>
                <a:schemeClr val="bg1"/>
              </a:buClr>
            </a:pPr>
            <a:r>
              <a:rPr lang="en-US" altLang="ja-JP" sz="2000" dirty="0">
                <a:solidFill>
                  <a:schemeClr val="tx1"/>
                </a:solidFill>
                <a:latin typeface="MS PGothic" panose="020B0600070205080204" pitchFamily="34" charset="-128"/>
                <a:ea typeface="MS PGothic" panose="020B0600070205080204" pitchFamily="34" charset="-128"/>
                <a:hlinkClick r:id="rId3"/>
              </a:rPr>
              <a:t>https://forms.gle/ULtP69SBAShcNUdU6</a:t>
            </a:r>
            <a:endParaRPr lang="en-US" altLang="ja-JP" sz="2000" dirty="0">
              <a:solidFill>
                <a:schemeClr val="tx1"/>
              </a:solidFill>
              <a:latin typeface="MS PGothic" panose="020B0600070205080204" pitchFamily="34" charset="-128"/>
              <a:ea typeface="MS PGothic" panose="020B0600070205080204" pitchFamily="34" charset="-128"/>
            </a:endParaRPr>
          </a:p>
          <a:p>
            <a:pPr>
              <a:spcBef>
                <a:spcPts val="600"/>
              </a:spcBef>
              <a:spcAft>
                <a:spcPts val="600"/>
              </a:spcAft>
              <a:buClr>
                <a:schemeClr val="bg1"/>
              </a:buClr>
            </a:pPr>
            <a:endParaRPr lang="en-US" altLang="ja-JP" sz="2000" dirty="0">
              <a:solidFill>
                <a:schemeClr val="tx1"/>
              </a:solidFill>
              <a:latin typeface="MS PGothic" panose="020B0600070205080204" pitchFamily="34" charset="-128"/>
              <a:ea typeface="MS PGothic" panose="020B0600070205080204" pitchFamily="34" charset="-128"/>
            </a:endParaRPr>
          </a:p>
          <a:p>
            <a:pPr marL="457200" indent="-457200">
              <a:spcBef>
                <a:spcPts val="600"/>
              </a:spcBef>
              <a:spcAft>
                <a:spcPts val="600"/>
              </a:spcAft>
              <a:buClr>
                <a:schemeClr val="tx1"/>
              </a:buClr>
              <a:buFont typeface="+mj-lt"/>
              <a:buAutoNum type="arabicPeriod"/>
            </a:pPr>
            <a:r>
              <a:rPr lang="ja-JP" altLang="en-US" sz="1800">
                <a:solidFill>
                  <a:schemeClr val="tx1"/>
                </a:solidFill>
                <a:latin typeface="MS PGothic" panose="020B0600070205080204" pitchFamily="34" charset="-128"/>
                <a:ea typeface="MS PGothic" panose="020B0600070205080204" pitchFamily="34" charset="-128"/>
              </a:rPr>
              <a:t>ソフトウェア工学について正しい説明を選択してください。</a:t>
            </a:r>
          </a:p>
          <a:p>
            <a:pPr marL="457200" indent="-457200">
              <a:spcBef>
                <a:spcPts val="600"/>
              </a:spcBef>
              <a:spcAft>
                <a:spcPts val="600"/>
              </a:spcAft>
              <a:buClr>
                <a:schemeClr val="tx1"/>
              </a:buClr>
              <a:buFont typeface="+mj-lt"/>
              <a:buAutoNum type="arabicPeriod"/>
            </a:pPr>
            <a:r>
              <a:rPr lang="ja-JP" altLang="en-US" sz="1800">
                <a:solidFill>
                  <a:schemeClr val="tx1"/>
                </a:solidFill>
                <a:latin typeface="MS PGothic" panose="020B0600070205080204" pitchFamily="34" charset="-128"/>
                <a:ea typeface="MS PGothic" panose="020B0600070205080204" pitchFamily="34" charset="-128"/>
              </a:rPr>
              <a:t>ソフトウェアシステムの２つの形態の名前と役割の組み合わせで正しいものを選択してください。</a:t>
            </a:r>
          </a:p>
          <a:p>
            <a:pPr marL="457200" indent="-457200">
              <a:spcBef>
                <a:spcPts val="600"/>
              </a:spcBef>
              <a:spcAft>
                <a:spcPts val="600"/>
              </a:spcAft>
              <a:buClr>
                <a:schemeClr val="tx1"/>
              </a:buClr>
              <a:buFont typeface="+mj-lt"/>
              <a:buAutoNum type="arabicPeriod"/>
            </a:pPr>
            <a:r>
              <a:rPr lang="ja-JP" altLang="en-US" sz="1800">
                <a:solidFill>
                  <a:schemeClr val="tx1"/>
                </a:solidFill>
                <a:latin typeface="MS PGothic" panose="020B0600070205080204" pitchFamily="34" charset="-128"/>
                <a:ea typeface="MS PGothic" panose="020B0600070205080204" pitchFamily="34" charset="-128"/>
              </a:rPr>
              <a:t>ソフトウェアシステムの開発、運用に関わる３つの利害関係者（ステークホルダ）のうち、システムベンダーの役割として正しいものを選択してください。</a:t>
            </a:r>
          </a:p>
          <a:p>
            <a:pPr marL="457200" indent="-457200">
              <a:spcBef>
                <a:spcPts val="600"/>
              </a:spcBef>
              <a:spcAft>
                <a:spcPts val="600"/>
              </a:spcAft>
              <a:buClr>
                <a:schemeClr val="tx1"/>
              </a:buClr>
              <a:buFont typeface="+mj-lt"/>
              <a:buAutoNum type="arabicPeriod"/>
            </a:pPr>
            <a:r>
              <a:rPr lang="ja-JP" altLang="en-US" sz="1800">
                <a:solidFill>
                  <a:schemeClr val="tx1"/>
                </a:solidFill>
                <a:latin typeface="MS PGothic" panose="020B0600070205080204" pitchFamily="34" charset="-128"/>
                <a:ea typeface="MS PGothic" panose="020B0600070205080204" pitchFamily="34" charset="-128"/>
              </a:rPr>
              <a:t>授業中に紹介した歯科医院診療支援システムについて、正しく説明しているものを選択してください。</a:t>
            </a:r>
            <a:endParaRPr lang="en-US" altLang="ja-JP" sz="1800" dirty="0">
              <a:solidFill>
                <a:schemeClr val="tx1"/>
              </a:solidFill>
              <a:latin typeface="MS PGothic" panose="020B0600070205080204" pitchFamily="34" charset="-128"/>
              <a:ea typeface="MS PGothic" panose="020B0600070205080204" pitchFamily="34" charset="-128"/>
            </a:endParaRPr>
          </a:p>
        </p:txBody>
      </p:sp>
      <p:sp>
        <p:nvSpPr>
          <p:cNvPr id="2" name="Title 1">
            <a:extLst>
              <a:ext uri="{FF2B5EF4-FFF2-40B4-BE49-F238E27FC236}">
                <a16:creationId xmlns:a16="http://schemas.microsoft.com/office/drawing/2014/main" id="{1AFEE913-6563-670C-A79E-299C5ED502EE}"/>
              </a:ext>
            </a:extLst>
          </p:cNvPr>
          <p:cNvSpPr>
            <a:spLocks noGrp="1"/>
          </p:cNvSpPr>
          <p:nvPr>
            <p:ph type="title"/>
          </p:nvPr>
        </p:nvSpPr>
        <p:spPr/>
        <p:txBody>
          <a:bodyPr/>
          <a:lstStyle/>
          <a:p>
            <a:r>
              <a:rPr lang="en-US" dirty="0">
                <a:latin typeface="MS PGothic" panose="020B0600070205080204" pitchFamily="34" charset="-128"/>
                <a:ea typeface="MS PGothic" panose="020B0600070205080204" pitchFamily="34" charset="-128"/>
              </a:rPr>
              <a:t>6.</a:t>
            </a:r>
            <a:r>
              <a:rPr lang="ja-JP" altLang="en-US">
                <a:latin typeface="MS PGothic" panose="020B0600070205080204" pitchFamily="34" charset="-128"/>
                <a:ea typeface="MS PGothic" panose="020B0600070205080204" pitchFamily="34" charset="-128"/>
              </a:rPr>
              <a:t> </a:t>
            </a:r>
            <a:r>
              <a:rPr lang="en-US" dirty="0" err="1">
                <a:latin typeface="MS PGothic" panose="020B0600070205080204" pitchFamily="34" charset="-128"/>
                <a:ea typeface="MS PGothic" panose="020B0600070205080204" pitchFamily="34" charset="-128"/>
              </a:rPr>
              <a:t>確認テスト</a:t>
            </a:r>
            <a:endParaRPr lang="en-US"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4011554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5CBFA-2506-A1BE-E45E-4E59A3BFFADA}"/>
              </a:ext>
            </a:extLst>
          </p:cNvPr>
          <p:cNvSpPr>
            <a:spLocks noGrp="1"/>
          </p:cNvSpPr>
          <p:nvPr>
            <p:ph type="title"/>
          </p:nvPr>
        </p:nvSpPr>
        <p:spPr/>
        <p:txBody>
          <a:bodyPr/>
          <a:lstStyle/>
          <a:p>
            <a:r>
              <a:rPr lang="en-US" dirty="0" err="1">
                <a:solidFill>
                  <a:schemeClr val="tx1"/>
                </a:solidFill>
                <a:latin typeface="MS PGothic" panose="020B0600070205080204" pitchFamily="34" charset="-128"/>
                <a:ea typeface="MS PGothic" panose="020B0600070205080204" pitchFamily="34" charset="-128"/>
              </a:rPr>
              <a:t>今日の授業の参考</a:t>
            </a:r>
            <a:endParaRPr lang="en-US" dirty="0">
              <a:solidFill>
                <a:schemeClr val="tx1"/>
              </a:solidFill>
              <a:latin typeface="MS PGothic" panose="020B0600070205080204" pitchFamily="34" charset="-128"/>
              <a:ea typeface="MS PGothic" panose="020B0600070205080204" pitchFamily="34" charset="-128"/>
            </a:endParaRPr>
          </a:p>
        </p:txBody>
      </p:sp>
      <p:sp>
        <p:nvSpPr>
          <p:cNvPr id="4" name="TextBox 3">
            <a:extLst>
              <a:ext uri="{FF2B5EF4-FFF2-40B4-BE49-F238E27FC236}">
                <a16:creationId xmlns:a16="http://schemas.microsoft.com/office/drawing/2014/main" id="{93C84A80-3E86-B5D3-F80A-2DB5F1F14050}"/>
              </a:ext>
            </a:extLst>
          </p:cNvPr>
          <p:cNvSpPr txBox="1"/>
          <p:nvPr/>
        </p:nvSpPr>
        <p:spPr>
          <a:xfrm>
            <a:off x="719999" y="1459467"/>
            <a:ext cx="7703275" cy="1815882"/>
          </a:xfrm>
          <a:prstGeom prst="rect">
            <a:avLst/>
          </a:prstGeom>
          <a:noFill/>
        </p:spPr>
        <p:txBody>
          <a:bodyPr wrap="square">
            <a:spAutoFit/>
          </a:bodyPr>
          <a:lstStyle/>
          <a:p>
            <a:r>
              <a:rPr lang="en-US" dirty="0">
                <a:solidFill>
                  <a:srgbClr val="CEF3F5"/>
                </a:solidFill>
                <a:hlinkClick r:id="rId3">
                  <a:extLst>
                    <a:ext uri="{A12FA001-AC4F-418D-AE19-62706E023703}">
                      <ahyp:hlinkClr xmlns:ahyp="http://schemas.microsoft.com/office/drawing/2018/hyperlinkcolor" val="tx"/>
                    </a:ext>
                  </a:extLst>
                </a:hlinkClick>
              </a:rPr>
              <a:t>大分工業高専、西村先生の授業ノート</a:t>
            </a:r>
          </a:p>
          <a:p>
            <a:endParaRPr lang="en-US" dirty="0">
              <a:solidFill>
                <a:schemeClr val="tx1"/>
              </a:solidFill>
              <a:hlinkClick r:id="rId3">
                <a:extLst>
                  <a:ext uri="{A12FA001-AC4F-418D-AE19-62706E023703}">
                    <ahyp:hlinkClr xmlns:ahyp="http://schemas.microsoft.com/office/drawing/2018/hyperlinkcolor" val="tx"/>
                  </a:ext>
                </a:extLst>
              </a:hlinkClick>
            </a:endParaRPr>
          </a:p>
          <a:p>
            <a:r>
              <a:rPr lang="en-US" dirty="0">
                <a:solidFill>
                  <a:srgbClr val="CEF3F5"/>
                </a:solidFill>
                <a:hlinkClick r:id="rId3">
                  <a:extLst>
                    <a:ext uri="{A12FA001-AC4F-418D-AE19-62706E023703}">
                      <ahyp:hlinkClr xmlns:ahyp="http://schemas.microsoft.com/office/drawing/2018/hyperlinkcolor" val="tx"/>
                    </a:ext>
                  </a:extLst>
                </a:hlinkClick>
              </a:rPr>
              <a:t>https://onct.oita-ct.ac.jp/seigyo/nishimura_hp/coursework/2019/SystemEngineering/01/Note.</a:t>
            </a:r>
            <a:r>
              <a:rPr lang="en-US" dirty="0">
                <a:solidFill>
                  <a:schemeClr val="tx1"/>
                </a:solidFill>
                <a:hlinkClick r:id="rId3">
                  <a:extLst>
                    <a:ext uri="{A12FA001-AC4F-418D-AE19-62706E023703}">
                      <ahyp:hlinkClr xmlns:ahyp="http://schemas.microsoft.com/office/drawing/2018/hyperlinkcolor" val="tx"/>
                    </a:ext>
                  </a:extLst>
                </a:hlinkClick>
              </a:rPr>
              <a:t>html</a:t>
            </a:r>
            <a:endParaRPr lang="en-US" dirty="0">
              <a:solidFill>
                <a:schemeClr val="tx1"/>
              </a:solidFill>
            </a:endParaRPr>
          </a:p>
          <a:p>
            <a:endParaRPr lang="en-US" dirty="0">
              <a:solidFill>
                <a:schemeClr val="tx1"/>
              </a:solidFill>
            </a:endParaRPr>
          </a:p>
          <a:p>
            <a:r>
              <a:rPr lang="ja-JP" altLang="en-US">
                <a:solidFill>
                  <a:schemeClr val="tx1"/>
                </a:solidFill>
              </a:rPr>
              <a:t>教科書（図はすべてこちらより引用）：</a:t>
            </a:r>
          </a:p>
          <a:p>
            <a:r>
              <a:rPr lang="ja-JP" altLang="en-US">
                <a:solidFill>
                  <a:schemeClr val="tx1"/>
                </a:solidFill>
              </a:rPr>
              <a:t>平山雅之 他</a:t>
            </a:r>
            <a:r>
              <a:rPr lang="en-US" altLang="ja-JP" dirty="0">
                <a:solidFill>
                  <a:schemeClr val="tx1"/>
                </a:solidFill>
              </a:rPr>
              <a:t>,</a:t>
            </a:r>
            <a:r>
              <a:rPr lang="ja-JP" altLang="en-US">
                <a:solidFill>
                  <a:schemeClr val="tx1"/>
                </a:solidFill>
              </a:rPr>
              <a:t>「ソフトウェア工学」</a:t>
            </a:r>
            <a:r>
              <a:rPr lang="en-US" altLang="ja-JP" dirty="0">
                <a:solidFill>
                  <a:schemeClr val="tx1"/>
                </a:solidFill>
              </a:rPr>
              <a:t>, </a:t>
            </a:r>
            <a:r>
              <a:rPr lang="ja-JP" altLang="en-US">
                <a:solidFill>
                  <a:schemeClr val="tx1"/>
                </a:solidFill>
              </a:rPr>
              <a:t>オーム社</a:t>
            </a:r>
            <a:endParaRPr lang="en-US" dirty="0">
              <a:solidFill>
                <a:schemeClr val="tx1"/>
              </a:solidFill>
            </a:endParaRPr>
          </a:p>
          <a:p>
            <a:endParaRPr lang="en-US" dirty="0">
              <a:solidFill>
                <a:schemeClr val="bg1"/>
              </a:solidFill>
            </a:endParaRPr>
          </a:p>
        </p:txBody>
      </p:sp>
    </p:spTree>
    <p:extLst>
      <p:ext uri="{BB962C8B-B14F-4D97-AF65-F5344CB8AC3E}">
        <p14:creationId xmlns:p14="http://schemas.microsoft.com/office/powerpoint/2010/main" val="706267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4" name="Google Shape;674;p29"/>
          <p:cNvSpPr txBox="1">
            <a:spLocks noGrp="1"/>
          </p:cNvSpPr>
          <p:nvPr>
            <p:ph type="subTitle" idx="1"/>
          </p:nvPr>
        </p:nvSpPr>
        <p:spPr>
          <a:xfrm>
            <a:off x="275468" y="1865830"/>
            <a:ext cx="1731182" cy="572700"/>
          </a:xfrm>
          <a:prstGeom prst="rect">
            <a:avLst/>
          </a:prstGeom>
        </p:spPr>
        <p:txBody>
          <a:bodyPr spcFirstLastPara="1" wrap="square" lIns="91425" tIns="91425" rIns="91425" bIns="91425" anchor="b" anchorCtr="0">
            <a:noAutofit/>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7</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ソフトウェア設計 </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 </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全体構造の設計</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75" name="Google Shape;675;p29"/>
          <p:cNvSpPr txBox="1">
            <a:spLocks noGrp="1"/>
          </p:cNvSpPr>
          <p:nvPr>
            <p:ph type="title" idx="2"/>
          </p:nvPr>
        </p:nvSpPr>
        <p:spPr>
          <a:xfrm>
            <a:off x="743858" y="1335432"/>
            <a:ext cx="1098000" cy="389700"/>
          </a:xfrm>
          <a:prstGeom prst="rect">
            <a:avLst/>
          </a:prstGeom>
        </p:spPr>
        <p:txBody>
          <a:bodyPr spcFirstLastPara="1" wrap="square" lIns="91425" tIns="91425" rIns="91425" bIns="91425" anchor="ctr" anchorCtr="0">
            <a:noAutofit/>
          </a:bodyPr>
          <a:lstStyle/>
          <a:p>
            <a:r>
              <a:rPr lang="en-US" dirty="0">
                <a:solidFill>
                  <a:schemeClr val="bg1"/>
                </a:solidFill>
                <a:highlight>
                  <a:srgbClr val="C0C0C0"/>
                </a:highlight>
                <a:latin typeface="MS PGothic" panose="020B0600070205080204" pitchFamily="34" charset="-128"/>
                <a:ea typeface="MS PGothic" panose="020B0600070205080204" pitchFamily="34" charset="-128"/>
              </a:rPr>
              <a:t>10</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77" name="Google Shape;677;p29"/>
          <p:cNvSpPr txBox="1">
            <a:spLocks noGrp="1"/>
          </p:cNvSpPr>
          <p:nvPr>
            <p:ph type="subTitle" idx="4"/>
          </p:nvPr>
        </p:nvSpPr>
        <p:spPr>
          <a:xfrm>
            <a:off x="2024885" y="1865830"/>
            <a:ext cx="1731183" cy="550226"/>
          </a:xfrm>
          <a:prstGeom prst="rect">
            <a:avLst/>
          </a:prstGeom>
        </p:spPr>
        <p:txBody>
          <a:bodyPr spcFirstLastPara="1" wrap="square" lIns="91425" tIns="91425" rIns="91425" bIns="91425" anchor="b" anchorCtr="0">
            <a:noAutofit/>
          </a:bodyPr>
          <a:lstStyle/>
          <a:p>
            <a:pPr marL="136525" indent="3175" algn="l"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第</a:t>
            </a:r>
            <a:r>
              <a:rPr lang="en-US" altLang="ja-JP" sz="1200" dirty="0">
                <a:solidFill>
                  <a:schemeClr val="bg1"/>
                </a:solidFill>
                <a:highlight>
                  <a:srgbClr val="C0C0C0"/>
                </a:highlight>
                <a:latin typeface="MS PGothic" panose="020B0600070205080204" pitchFamily="34" charset="-128"/>
                <a:ea typeface="MS PGothic" panose="020B0600070205080204" pitchFamily="34" charset="-128"/>
              </a:rPr>
              <a:t>8</a:t>
            </a:r>
            <a:r>
              <a:rPr lang="ja-JP" altLang="en-US" sz="1200">
                <a:solidFill>
                  <a:schemeClr val="bg1"/>
                </a:solidFill>
                <a:highlight>
                  <a:srgbClr val="C0C0C0"/>
                </a:highlight>
                <a:latin typeface="MS PGothic" panose="020B0600070205080204" pitchFamily="34" charset="-128"/>
                <a:ea typeface="MS PGothic" panose="020B0600070205080204" pitchFamily="34" charset="-128"/>
              </a:rPr>
              <a:t>章 ソフトウェア設計 </a:t>
            </a:r>
            <a:r>
              <a:rPr lang="en-US" altLang="ja-JP" sz="1200" dirty="0">
                <a:solidFill>
                  <a:schemeClr val="bg1"/>
                </a:solidFill>
                <a:highlight>
                  <a:srgbClr val="C0C0C0"/>
                </a:highlight>
                <a:latin typeface="MS PGothic" panose="020B0600070205080204" pitchFamily="34" charset="-128"/>
                <a:ea typeface="MS PGothic" panose="020B0600070205080204" pitchFamily="34" charset="-128"/>
              </a:rPr>
              <a:t>- </a:t>
            </a:r>
            <a:r>
              <a:rPr lang="ja-JP" altLang="en-US" sz="1200">
                <a:solidFill>
                  <a:schemeClr val="bg1"/>
                </a:solidFill>
                <a:highlight>
                  <a:srgbClr val="C0C0C0"/>
                </a:highlight>
                <a:latin typeface="MS PGothic" panose="020B0600070205080204" pitchFamily="34" charset="-128"/>
                <a:ea typeface="MS PGothic" panose="020B0600070205080204" pitchFamily="34" charset="-128"/>
              </a:rPr>
              <a:t>構成要素の設計</a:t>
            </a:r>
          </a:p>
        </p:txBody>
      </p:sp>
      <p:sp>
        <p:nvSpPr>
          <p:cNvPr id="678" name="Google Shape;678;p29"/>
          <p:cNvSpPr txBox="1">
            <a:spLocks noGrp="1"/>
          </p:cNvSpPr>
          <p:nvPr>
            <p:ph type="title" idx="5"/>
          </p:nvPr>
        </p:nvSpPr>
        <p:spPr>
          <a:xfrm>
            <a:off x="2193069"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11</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0" name="Google Shape;680;p29"/>
          <p:cNvSpPr txBox="1">
            <a:spLocks noGrp="1"/>
          </p:cNvSpPr>
          <p:nvPr>
            <p:ph type="subTitle" idx="7"/>
          </p:nvPr>
        </p:nvSpPr>
        <p:spPr>
          <a:xfrm>
            <a:off x="3774303" y="1865830"/>
            <a:ext cx="1183864" cy="389701"/>
          </a:xfrm>
          <a:prstGeom prst="rect">
            <a:avLst/>
          </a:prstGeom>
        </p:spPr>
        <p:txBody>
          <a:bodyPr spcFirstLastPara="1" wrap="square" lIns="91425" tIns="91425" rIns="91425" bIns="91425" anchor="b" anchorCtr="0">
            <a:noAutofit/>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演習</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81" name="Google Shape;681;p29"/>
          <p:cNvSpPr txBox="1">
            <a:spLocks noGrp="1"/>
          </p:cNvSpPr>
          <p:nvPr>
            <p:ph type="title" idx="8"/>
          </p:nvPr>
        </p:nvSpPr>
        <p:spPr>
          <a:xfrm>
            <a:off x="3642280"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12</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4" name="Google Shape;684;p29"/>
          <p:cNvSpPr txBox="1">
            <a:spLocks noGrp="1"/>
          </p:cNvSpPr>
          <p:nvPr>
            <p:ph type="title" idx="14"/>
          </p:nvPr>
        </p:nvSpPr>
        <p:spPr>
          <a:xfrm>
            <a:off x="5091491"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13</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7" name="Google Shape;687;p29"/>
          <p:cNvSpPr txBox="1">
            <a:spLocks noGrp="1"/>
          </p:cNvSpPr>
          <p:nvPr>
            <p:ph type="title" idx="17"/>
          </p:nvPr>
        </p:nvSpPr>
        <p:spPr>
          <a:xfrm>
            <a:off x="6540703"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14</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9" name="Google Shape;689;p29"/>
          <p:cNvSpPr txBox="1">
            <a:spLocks noGrp="1"/>
          </p:cNvSpPr>
          <p:nvPr>
            <p:ph type="subTitle" idx="19"/>
          </p:nvPr>
        </p:nvSpPr>
        <p:spPr>
          <a:xfrm>
            <a:off x="6611730" y="1865830"/>
            <a:ext cx="2138731" cy="940710"/>
          </a:xfrm>
          <a:prstGeom prst="rect">
            <a:avLst/>
          </a:prstGeom>
        </p:spPr>
        <p:txBody>
          <a:bodyPr spcFirstLastPara="1" wrap="square" lIns="91425" tIns="91425" rIns="91425" bIns="91425" anchor="t" anchorCtr="0">
            <a:noAutofit/>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10</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ソフトウェアシステムの検証と動作確認</a:t>
            </a:r>
            <a:endPar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endParaRPr>
          </a:p>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11</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開発管理と開発環境</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90" name="Google Shape;690;p29"/>
          <p:cNvSpPr txBox="1">
            <a:spLocks noGrp="1"/>
          </p:cNvSpPr>
          <p:nvPr>
            <p:ph type="title" idx="20"/>
          </p:nvPr>
        </p:nvSpPr>
        <p:spPr>
          <a:xfrm>
            <a:off x="720000" y="2753743"/>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15</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7" name="Subtitle 6">
            <a:extLst>
              <a:ext uri="{FF2B5EF4-FFF2-40B4-BE49-F238E27FC236}">
                <a16:creationId xmlns:a16="http://schemas.microsoft.com/office/drawing/2014/main" id="{02BEBC47-03BE-A24A-5E97-438BB3F415B8}"/>
              </a:ext>
            </a:extLst>
          </p:cNvPr>
          <p:cNvSpPr>
            <a:spLocks noGrp="1"/>
          </p:cNvSpPr>
          <p:nvPr>
            <p:ph type="subTitle" idx="13"/>
          </p:nvPr>
        </p:nvSpPr>
        <p:spPr>
          <a:xfrm>
            <a:off x="4976402" y="1865830"/>
            <a:ext cx="1617092" cy="550226"/>
          </a:xfrm>
        </p:spPr>
        <p:txBody>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9</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プログラムの設計と実装</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15" name="Google Shape;690;p29">
            <a:extLst>
              <a:ext uri="{FF2B5EF4-FFF2-40B4-BE49-F238E27FC236}">
                <a16:creationId xmlns:a16="http://schemas.microsoft.com/office/drawing/2014/main" id="{6A552CD9-EAF0-4260-8ADB-F975DE332EEE}"/>
              </a:ext>
            </a:extLst>
          </p:cNvPr>
          <p:cNvSpPr txBox="1">
            <a:spLocks/>
          </p:cNvSpPr>
          <p:nvPr/>
        </p:nvSpPr>
        <p:spPr>
          <a:xfrm>
            <a:off x="2177164"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solidFill>
                <a:highlight>
                  <a:srgbClr val="C0C0C0"/>
                </a:highlight>
                <a:latin typeface="MS PGothic" panose="020B0600070205080204" pitchFamily="34" charset="-128"/>
                <a:ea typeface="MS PGothic" panose="020B0600070205080204" pitchFamily="34" charset="-128"/>
              </a:rPr>
              <a:t>16</a:t>
            </a:r>
          </a:p>
        </p:txBody>
      </p:sp>
      <p:sp>
        <p:nvSpPr>
          <p:cNvPr id="17" name="Google Shape;690;p29">
            <a:extLst>
              <a:ext uri="{FF2B5EF4-FFF2-40B4-BE49-F238E27FC236}">
                <a16:creationId xmlns:a16="http://schemas.microsoft.com/office/drawing/2014/main" id="{8CC333DC-FE10-22E1-BD25-468CBB8EFE8B}"/>
              </a:ext>
            </a:extLst>
          </p:cNvPr>
          <p:cNvSpPr txBox="1">
            <a:spLocks/>
          </p:cNvSpPr>
          <p:nvPr/>
        </p:nvSpPr>
        <p:spPr>
          <a:xfrm>
            <a:off x="3634328"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solidFill>
                <a:highlight>
                  <a:srgbClr val="C0C0C0"/>
                </a:highlight>
                <a:latin typeface="MS PGothic" panose="020B0600070205080204" pitchFamily="34" charset="-128"/>
                <a:ea typeface="MS PGothic" panose="020B0600070205080204" pitchFamily="34" charset="-128"/>
              </a:rPr>
              <a:t>17</a:t>
            </a:r>
          </a:p>
        </p:txBody>
      </p:sp>
      <p:sp>
        <p:nvSpPr>
          <p:cNvPr id="2" name="Google Shape;675;p29">
            <a:extLst>
              <a:ext uri="{FF2B5EF4-FFF2-40B4-BE49-F238E27FC236}">
                <a16:creationId xmlns:a16="http://schemas.microsoft.com/office/drawing/2014/main" id="{D891D603-87EA-5634-BC49-A32DBC0539A0}"/>
              </a:ext>
            </a:extLst>
          </p:cNvPr>
          <p:cNvSpPr txBox="1">
            <a:spLocks/>
          </p:cNvSpPr>
          <p:nvPr/>
        </p:nvSpPr>
        <p:spPr>
          <a:xfrm>
            <a:off x="5091491"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solidFill>
                <a:highlight>
                  <a:srgbClr val="C0C0C0"/>
                </a:highlight>
                <a:latin typeface="MS PGothic" panose="020B0600070205080204" pitchFamily="34" charset="-128"/>
                <a:ea typeface="MS PGothic" panose="020B0600070205080204" pitchFamily="34" charset="-128"/>
              </a:rPr>
              <a:t>18</a:t>
            </a:r>
          </a:p>
        </p:txBody>
      </p:sp>
      <p:sp>
        <p:nvSpPr>
          <p:cNvPr id="3" name="Google Shape;689;p29">
            <a:extLst>
              <a:ext uri="{FF2B5EF4-FFF2-40B4-BE49-F238E27FC236}">
                <a16:creationId xmlns:a16="http://schemas.microsoft.com/office/drawing/2014/main" id="{8EB6CD7C-48F3-AC45-57B2-DA1F1615163F}"/>
              </a:ext>
            </a:extLst>
          </p:cNvPr>
          <p:cNvSpPr txBox="1">
            <a:spLocks/>
          </p:cNvSpPr>
          <p:nvPr/>
        </p:nvSpPr>
        <p:spPr>
          <a:xfrm>
            <a:off x="4851899" y="3274744"/>
            <a:ext cx="1323940" cy="389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期末試験</a:t>
            </a:r>
          </a:p>
        </p:txBody>
      </p:sp>
      <p:sp>
        <p:nvSpPr>
          <p:cNvPr id="5" name="Google Shape;689;p29">
            <a:extLst>
              <a:ext uri="{FF2B5EF4-FFF2-40B4-BE49-F238E27FC236}">
                <a16:creationId xmlns:a16="http://schemas.microsoft.com/office/drawing/2014/main" id="{24DD1435-2843-CAC9-28E3-AB66E4801411}"/>
              </a:ext>
            </a:extLst>
          </p:cNvPr>
          <p:cNvSpPr txBox="1">
            <a:spLocks/>
          </p:cNvSpPr>
          <p:nvPr/>
        </p:nvSpPr>
        <p:spPr>
          <a:xfrm>
            <a:off x="555209" y="3274744"/>
            <a:ext cx="1427582" cy="52067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ソースコードのバージョン管理</a:t>
            </a:r>
            <a:r>
              <a:rPr lang="en-US" altLang="ja-JP" sz="1200" dirty="0">
                <a:solidFill>
                  <a:schemeClr val="bg1"/>
                </a:solidFill>
                <a:highlight>
                  <a:srgbClr val="C0C0C0"/>
                </a:highlight>
                <a:latin typeface="MS PGothic" panose="020B0600070205080204" pitchFamily="34" charset="-128"/>
                <a:ea typeface="MS PGothic" panose="020B0600070205080204" pitchFamily="34" charset="-128"/>
              </a:rPr>
              <a:t> 1</a:t>
            </a:r>
            <a:endParaRPr lang="ja-JP" altLang="en-US" sz="120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4" name="Google Shape;689;p29">
            <a:extLst>
              <a:ext uri="{FF2B5EF4-FFF2-40B4-BE49-F238E27FC236}">
                <a16:creationId xmlns:a16="http://schemas.microsoft.com/office/drawing/2014/main" id="{C0F8A4CE-41BB-11B8-32B0-25D5A99590AF}"/>
              </a:ext>
            </a:extLst>
          </p:cNvPr>
          <p:cNvSpPr txBox="1">
            <a:spLocks/>
          </p:cNvSpPr>
          <p:nvPr/>
        </p:nvSpPr>
        <p:spPr>
          <a:xfrm>
            <a:off x="1987439" y="3274744"/>
            <a:ext cx="1427582" cy="52067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ソースコードのバージョン管理</a:t>
            </a:r>
            <a:r>
              <a:rPr lang="en-US" altLang="ja-JP" sz="1200" dirty="0">
                <a:solidFill>
                  <a:schemeClr val="bg1"/>
                </a:solidFill>
                <a:highlight>
                  <a:srgbClr val="C0C0C0"/>
                </a:highlight>
                <a:latin typeface="MS PGothic" panose="020B0600070205080204" pitchFamily="34" charset="-128"/>
                <a:ea typeface="MS PGothic" panose="020B0600070205080204" pitchFamily="34" charset="-128"/>
              </a:rPr>
              <a:t> 2</a:t>
            </a:r>
            <a:endParaRPr lang="ja-JP" altLang="en-US" sz="120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8" name="Google Shape;689;p29">
            <a:extLst>
              <a:ext uri="{FF2B5EF4-FFF2-40B4-BE49-F238E27FC236}">
                <a16:creationId xmlns:a16="http://schemas.microsoft.com/office/drawing/2014/main" id="{6FA91A88-BDB5-D014-B263-AF602018768F}"/>
              </a:ext>
            </a:extLst>
          </p:cNvPr>
          <p:cNvSpPr txBox="1">
            <a:spLocks/>
          </p:cNvSpPr>
          <p:nvPr/>
        </p:nvSpPr>
        <p:spPr>
          <a:xfrm>
            <a:off x="3419669" y="3274744"/>
            <a:ext cx="1427582" cy="52067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ソースコードのバージョン管理</a:t>
            </a:r>
            <a:r>
              <a:rPr lang="en-US" altLang="ja-JP" sz="1200" dirty="0">
                <a:solidFill>
                  <a:schemeClr val="bg1"/>
                </a:solidFill>
                <a:highlight>
                  <a:srgbClr val="C0C0C0"/>
                </a:highlight>
                <a:latin typeface="MS PGothic" panose="020B0600070205080204" pitchFamily="34" charset="-128"/>
                <a:ea typeface="MS PGothic" panose="020B0600070205080204" pitchFamily="34" charset="-128"/>
              </a:rPr>
              <a:t> 3</a:t>
            </a:r>
            <a:endParaRPr lang="ja-JP" altLang="en-US" sz="120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9" name="Title 8">
            <a:extLst>
              <a:ext uri="{FF2B5EF4-FFF2-40B4-BE49-F238E27FC236}">
                <a16:creationId xmlns:a16="http://schemas.microsoft.com/office/drawing/2014/main" id="{FA4E6F32-6896-CF31-203C-CF31BEEF4A64}"/>
              </a:ext>
            </a:extLst>
          </p:cNvPr>
          <p:cNvSpPr>
            <a:spLocks noGrp="1"/>
          </p:cNvSpPr>
          <p:nvPr>
            <p:ph type="title"/>
          </p:nvPr>
        </p:nvSpPr>
        <p:spPr/>
        <p:txBody>
          <a:bodyPr/>
          <a:lstStyle/>
          <a:p>
            <a:r>
              <a:rPr lang="en-US" dirty="0" err="1">
                <a:latin typeface="MS PGothic" panose="020B0600070205080204" pitchFamily="34" charset="-128"/>
                <a:ea typeface="MS PGothic" panose="020B0600070205080204" pitchFamily="34" charset="-128"/>
              </a:rPr>
              <a:t>今日の授業</a:t>
            </a:r>
            <a:endParaRPr lang="en-US" dirty="0"/>
          </a:p>
        </p:txBody>
      </p:sp>
    </p:spTree>
    <p:extLst>
      <p:ext uri="{BB962C8B-B14F-4D97-AF65-F5344CB8AC3E}">
        <p14:creationId xmlns:p14="http://schemas.microsoft.com/office/powerpoint/2010/main" val="1492828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prstGeom prst="rect">
            <a:avLst/>
          </a:prstGeom>
        </p:spPr>
        <p:txBody>
          <a:bodyPr spcFirstLastPara="1" wrap="square" lIns="91425" tIns="91425" rIns="91425" bIns="91425" anchor="t" anchorCtr="0">
            <a:noAutofit/>
          </a:bodyPr>
          <a:lstStyle/>
          <a:p>
            <a:r>
              <a:rPr lang="en-US" sz="2800" b="1" i="0" dirty="0">
                <a:solidFill>
                  <a:schemeClr val="tx1"/>
                </a:solidFill>
                <a:effectLst/>
                <a:latin typeface="MS PGothic" panose="020B0600070205080204" pitchFamily="34" charset="-128"/>
                <a:ea typeface="MS PGothic" panose="020B0600070205080204" pitchFamily="34" charset="-128"/>
              </a:rPr>
              <a:t>1. </a:t>
            </a:r>
            <a:r>
              <a:rPr lang="en-US" sz="2800" b="1" i="0" dirty="0" err="1">
                <a:solidFill>
                  <a:schemeClr val="tx1"/>
                </a:solidFill>
                <a:effectLst/>
                <a:latin typeface="MS PGothic" panose="020B0600070205080204" pitchFamily="34" charset="-128"/>
                <a:ea typeface="MS PGothic" panose="020B0600070205080204" pitchFamily="34" charset="-128"/>
              </a:rPr>
              <a:t>今日の授業について</a:t>
            </a:r>
            <a:br>
              <a:rPr lang="en-US" sz="2800" b="1" i="0" dirty="0">
                <a:solidFill>
                  <a:schemeClr val="bg1"/>
                </a:solidFill>
                <a:effectLst/>
                <a:latin typeface="MS PGothic" panose="020B0600070205080204" pitchFamily="34" charset="-128"/>
                <a:ea typeface="MS PGothic" panose="020B0600070205080204" pitchFamily="34" charset="-128"/>
              </a:rPr>
            </a:br>
            <a:br>
              <a:rPr lang="en-JP" dirty="0">
                <a:solidFill>
                  <a:schemeClr val="tx1"/>
                </a:solidFill>
              </a:rPr>
            </a:br>
            <a:endParaRPr dirty="0"/>
          </a:p>
        </p:txBody>
      </p:sp>
      <p:pic>
        <p:nvPicPr>
          <p:cNvPr id="3" name="Picture 2" descr="A white paper with black text&#10;&#10;Description automatically generated">
            <a:extLst>
              <a:ext uri="{FF2B5EF4-FFF2-40B4-BE49-F238E27FC236}">
                <a16:creationId xmlns:a16="http://schemas.microsoft.com/office/drawing/2014/main" id="{30E708FD-748B-5510-4C8D-3585B637806D}"/>
              </a:ext>
            </a:extLst>
          </p:cNvPr>
          <p:cNvPicPr>
            <a:picLocks noChangeAspect="1"/>
          </p:cNvPicPr>
          <p:nvPr/>
        </p:nvPicPr>
        <p:blipFill>
          <a:blip r:embed="rId3"/>
          <a:stretch>
            <a:fillRect/>
          </a:stretch>
        </p:blipFill>
        <p:spPr>
          <a:xfrm>
            <a:off x="720725" y="1358948"/>
            <a:ext cx="7442200" cy="3073400"/>
          </a:xfrm>
          <a:prstGeom prst="rect">
            <a:avLst/>
          </a:prstGeom>
        </p:spPr>
      </p:pic>
    </p:spTree>
    <p:extLst>
      <p:ext uri="{BB962C8B-B14F-4D97-AF65-F5344CB8AC3E}">
        <p14:creationId xmlns:p14="http://schemas.microsoft.com/office/powerpoint/2010/main" val="4194758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prstGeom prst="rect">
            <a:avLst/>
          </a:prstGeom>
        </p:spPr>
        <p:txBody>
          <a:bodyPr spcFirstLastPara="1" wrap="square" lIns="91425" tIns="91425" rIns="91425" bIns="91425" anchor="t" anchorCtr="0">
            <a:noAutofit/>
          </a:bodyPr>
          <a:lstStyle/>
          <a:p>
            <a:r>
              <a:rPr lang="ja-JP" altLang="en-US" b="1" i="0">
                <a:solidFill>
                  <a:schemeClr val="tx1"/>
                </a:solidFill>
                <a:effectLst/>
                <a:latin typeface="MS PGothic" panose="020B0600070205080204" pitchFamily="34" charset="-128"/>
                <a:ea typeface="MS PGothic" panose="020B0600070205080204" pitchFamily="34" charset="-128"/>
              </a:rPr>
              <a:t>第</a:t>
            </a:r>
            <a:r>
              <a:rPr lang="en-US" altLang="ja-JP" b="1" i="0" dirty="0">
                <a:solidFill>
                  <a:schemeClr val="tx1"/>
                </a:solidFill>
                <a:effectLst/>
                <a:latin typeface="MS PGothic" panose="020B0600070205080204" pitchFamily="34" charset="-128"/>
                <a:ea typeface="MS PGothic" panose="020B0600070205080204" pitchFamily="34" charset="-128"/>
              </a:rPr>
              <a:t>1</a:t>
            </a:r>
            <a:r>
              <a:rPr lang="ja-JP" altLang="en-US" b="1" i="0">
                <a:solidFill>
                  <a:schemeClr val="tx1"/>
                </a:solidFill>
                <a:effectLst/>
                <a:latin typeface="MS PGothic" panose="020B0600070205080204" pitchFamily="34" charset="-128"/>
                <a:ea typeface="MS PGothic" panose="020B0600070205080204" pitchFamily="34" charset="-128"/>
              </a:rPr>
              <a:t>章 ソフトウェアシステム</a:t>
            </a:r>
            <a:endParaRPr dirty="0"/>
          </a:p>
        </p:txBody>
      </p:sp>
      <p:sp>
        <p:nvSpPr>
          <p:cNvPr id="3" name="Google Shape;963;p42">
            <a:extLst>
              <a:ext uri="{FF2B5EF4-FFF2-40B4-BE49-F238E27FC236}">
                <a16:creationId xmlns:a16="http://schemas.microsoft.com/office/drawing/2014/main" id="{50375ACB-6D68-9B8A-7947-221908BFF771}"/>
              </a:ext>
            </a:extLst>
          </p:cNvPr>
          <p:cNvSpPr txBox="1">
            <a:spLocks/>
          </p:cNvSpPr>
          <p:nvPr/>
        </p:nvSpPr>
        <p:spPr>
          <a:xfrm>
            <a:off x="720725" y="1350764"/>
            <a:ext cx="7702550" cy="321806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r>
              <a:rPr lang="ja-JP" altLang="en-US" sz="2000">
                <a:solidFill>
                  <a:schemeClr val="bg1"/>
                </a:solidFill>
                <a:latin typeface="MS PGothic" panose="020B0600070205080204" pitchFamily="34" charset="-128"/>
                <a:ea typeface="MS PGothic" panose="020B0600070205080204" pitchFamily="34" charset="-128"/>
              </a:rPr>
              <a:t>ソフトウェア工学とはソフトウェアシステムを開発するための技術である。</a:t>
            </a:r>
            <a:endParaRPr lang="en-US" altLang="ja-JP" sz="2000" dirty="0">
              <a:solidFill>
                <a:schemeClr val="bg1"/>
              </a:solidFill>
              <a:latin typeface="MS PGothic" panose="020B0600070205080204" pitchFamily="34" charset="-128"/>
              <a:ea typeface="MS PGothic" panose="020B0600070205080204" pitchFamily="34" charset="-128"/>
            </a:endParaRPr>
          </a:p>
          <a:p>
            <a:pPr>
              <a:buClr>
                <a:schemeClr val="dk1"/>
              </a:buClr>
              <a:buSzPts val="1100"/>
            </a:pPr>
            <a:r>
              <a:rPr lang="ja-JP" altLang="en-US" sz="2000">
                <a:solidFill>
                  <a:schemeClr val="bg1"/>
                </a:solidFill>
                <a:latin typeface="MS PGothic" panose="020B0600070205080204" pitchFamily="34" charset="-128"/>
                <a:ea typeface="MS PGothic" panose="020B0600070205080204" pitchFamily="34" charset="-128"/>
              </a:rPr>
              <a:t>ソフトウェア工学を正しく理解し、使いこなすためには、ソフトウェア工学が対象とするソフトウェアシステムとはどのようなものかを理解しておく必要がある。</a:t>
            </a:r>
            <a:endParaRPr lang="en-US" altLang="ja-JP" sz="2000" dirty="0">
              <a:solidFill>
                <a:schemeClr val="bg1"/>
              </a:solidFill>
              <a:latin typeface="MS PGothic" panose="020B0600070205080204" pitchFamily="34" charset="-128"/>
              <a:ea typeface="MS PGothic" panose="020B0600070205080204" pitchFamily="34" charset="-128"/>
            </a:endParaRPr>
          </a:p>
          <a:p>
            <a:pPr>
              <a:buClr>
                <a:schemeClr val="dk1"/>
              </a:buClr>
              <a:buSzPts val="1100"/>
            </a:pPr>
            <a:r>
              <a:rPr lang="ja-JP" altLang="en-US" sz="2000">
                <a:solidFill>
                  <a:schemeClr val="bg1"/>
                </a:solidFill>
                <a:latin typeface="MS PGothic" panose="020B0600070205080204" pitchFamily="34" charset="-128"/>
                <a:ea typeface="MS PGothic" panose="020B0600070205080204" pitchFamily="34" charset="-128"/>
              </a:rPr>
              <a:t>第１章ではソフトウェアシステムの目的や社会的な役割の紹介や、その開発にはどのような人たちが参加するかの説明を通して、ソフトウェア工学が対象とするソフトウェアシステムへの理解を深めて欲しい。</a:t>
            </a:r>
            <a:endParaRPr lang="en-US" altLang="ja-JP" sz="2000" dirty="0">
              <a:solidFill>
                <a:schemeClr val="bg1"/>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538912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prstGeom prst="rect">
            <a:avLst/>
          </a:prstGeom>
        </p:spPr>
        <p:txBody>
          <a:bodyPr spcFirstLastPara="1" wrap="square" lIns="91425" tIns="91425" rIns="91425" bIns="91425" anchor="t" anchorCtr="0">
            <a:noAutofit/>
          </a:bodyPr>
          <a:lstStyle/>
          <a:p>
            <a:r>
              <a:rPr lang="en-US" altLang="ja-JP" sz="2800" dirty="0">
                <a:solidFill>
                  <a:schemeClr val="tx1"/>
                </a:solidFill>
                <a:latin typeface="MS PGothic" panose="020B0600070205080204" pitchFamily="34" charset="-128"/>
                <a:ea typeface="MS PGothic" panose="020B0600070205080204" pitchFamily="34" charset="-128"/>
                <a:cs typeface="Oswald"/>
                <a:sym typeface="Oswald"/>
              </a:rPr>
              <a:t>2. </a:t>
            </a:r>
            <a:r>
              <a:rPr lang="ja-JP" altLang="en-US" sz="2800">
                <a:solidFill>
                  <a:schemeClr val="tx1"/>
                </a:solidFill>
                <a:latin typeface="MS PGothic" panose="020B0600070205080204" pitchFamily="34" charset="-128"/>
                <a:ea typeface="MS PGothic" panose="020B0600070205080204" pitchFamily="34" charset="-128"/>
                <a:cs typeface="Oswald"/>
                <a:sym typeface="Oswald"/>
              </a:rPr>
              <a:t>今日の学習目標</a:t>
            </a:r>
            <a:endParaRPr dirty="0"/>
          </a:p>
        </p:txBody>
      </p:sp>
      <p:sp>
        <p:nvSpPr>
          <p:cNvPr id="2" name="Google Shape;963;p42">
            <a:extLst>
              <a:ext uri="{FF2B5EF4-FFF2-40B4-BE49-F238E27FC236}">
                <a16:creationId xmlns:a16="http://schemas.microsoft.com/office/drawing/2014/main" id="{4921024E-621B-D5EF-5C43-4161BA6B2F16}"/>
              </a:ext>
            </a:extLst>
          </p:cNvPr>
          <p:cNvSpPr txBox="1">
            <a:spLocks/>
          </p:cNvSpPr>
          <p:nvPr/>
        </p:nvSpPr>
        <p:spPr>
          <a:xfrm>
            <a:off x="720000" y="1248931"/>
            <a:ext cx="7703275" cy="335456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52400">
              <a:spcBef>
                <a:spcPts val="600"/>
              </a:spcBef>
              <a:spcAft>
                <a:spcPts val="1200"/>
              </a:spcAft>
            </a:pPr>
            <a:r>
              <a:rPr lang="ja-JP" altLang="en-US" sz="2000">
                <a:solidFill>
                  <a:schemeClr val="tx1"/>
                </a:solidFill>
                <a:latin typeface="MS PGothic" panose="020B0600070205080204" pitchFamily="34" charset="-128"/>
                <a:ea typeface="MS PGothic" panose="020B0600070205080204" pitchFamily="34" charset="-128"/>
              </a:rPr>
              <a:t>今日の授業の後で、以下のことが説明できるようになってください。</a:t>
            </a:r>
            <a:endParaRPr lang="en-US" altLang="ja-JP" sz="2000" dirty="0">
              <a:solidFill>
                <a:schemeClr val="tx1"/>
              </a:solidFill>
              <a:latin typeface="MS PGothic" panose="020B0600070205080204" pitchFamily="34" charset="-128"/>
              <a:ea typeface="MS PGothic" panose="020B0600070205080204" pitchFamily="34" charset="-128"/>
            </a:endParaRPr>
          </a:p>
          <a:p>
            <a:pPr>
              <a:buClr>
                <a:schemeClr val="dk1"/>
              </a:buClr>
              <a:buSzPts val="1100"/>
            </a:pPr>
            <a:endParaRPr lang="en-US" sz="2000" dirty="0">
              <a:latin typeface="MS PGothic" panose="020B0600070205080204" pitchFamily="34" charset="-128"/>
              <a:ea typeface="MS PGothic" panose="020B0600070205080204" pitchFamily="34" charset="-128"/>
            </a:endParaRPr>
          </a:p>
          <a:p>
            <a:pPr marL="342900" indent="-342900">
              <a:spcBef>
                <a:spcPts val="600"/>
              </a:spcBef>
              <a:spcAft>
                <a:spcPts val="600"/>
              </a:spcAft>
              <a:buClr>
                <a:schemeClr val="bg1"/>
              </a:buClr>
              <a:buFont typeface="Arial" panose="020B0604020202020204" pitchFamily="34" charset="0"/>
              <a:buChar char="•"/>
            </a:pPr>
            <a:r>
              <a:rPr lang="ja-JP" altLang="en-US" sz="2000">
                <a:solidFill>
                  <a:schemeClr val="bg1"/>
                </a:solidFill>
                <a:latin typeface="MS PGothic" panose="020B0600070205080204" pitchFamily="34" charset="-128"/>
                <a:ea typeface="MS PGothic" panose="020B0600070205080204" pitchFamily="34" charset="-128"/>
              </a:rPr>
              <a:t>ソフトウェア工学はなぜ必要か。</a:t>
            </a:r>
            <a:endParaRPr lang="en-US" altLang="ja-JP" sz="2000" dirty="0">
              <a:solidFill>
                <a:schemeClr val="bg1"/>
              </a:solidFill>
              <a:latin typeface="MS PGothic" panose="020B0600070205080204" pitchFamily="34" charset="-128"/>
              <a:ea typeface="MS PGothic" panose="020B0600070205080204" pitchFamily="34" charset="-128"/>
            </a:endParaRPr>
          </a:p>
          <a:p>
            <a:pPr marL="342900" indent="-342900">
              <a:spcBef>
                <a:spcPts val="600"/>
              </a:spcBef>
              <a:spcAft>
                <a:spcPts val="600"/>
              </a:spcAft>
              <a:buClr>
                <a:schemeClr val="bg1"/>
              </a:buClr>
              <a:buFont typeface="Arial" panose="020B0604020202020204" pitchFamily="34" charset="0"/>
              <a:buChar char="•"/>
            </a:pPr>
            <a:r>
              <a:rPr lang="ja-JP" altLang="en-US" sz="2000">
                <a:solidFill>
                  <a:schemeClr val="bg1"/>
                </a:solidFill>
                <a:latin typeface="MS PGothic" panose="020B0600070205080204" pitchFamily="34" charset="-128"/>
                <a:ea typeface="MS PGothic" panose="020B0600070205080204" pitchFamily="34" charset="-128"/>
              </a:rPr>
              <a:t>ソフトウェアシステムの２つの形態の名前と役割。</a:t>
            </a:r>
            <a:endParaRPr lang="en-US" altLang="ja-JP" sz="2000" dirty="0">
              <a:solidFill>
                <a:schemeClr val="bg1"/>
              </a:solidFill>
              <a:latin typeface="MS PGothic" panose="020B0600070205080204" pitchFamily="34" charset="-128"/>
              <a:ea typeface="MS PGothic" panose="020B0600070205080204" pitchFamily="34" charset="-128"/>
            </a:endParaRPr>
          </a:p>
          <a:p>
            <a:pPr marL="342900" indent="-342900">
              <a:spcBef>
                <a:spcPts val="600"/>
              </a:spcBef>
              <a:spcAft>
                <a:spcPts val="600"/>
              </a:spcAft>
              <a:buClr>
                <a:schemeClr val="bg1"/>
              </a:buClr>
              <a:buFont typeface="Arial" panose="020B0604020202020204" pitchFamily="34" charset="0"/>
              <a:buChar char="•"/>
            </a:pPr>
            <a:r>
              <a:rPr lang="ja-JP" altLang="en-US" sz="2000">
                <a:solidFill>
                  <a:schemeClr val="bg1"/>
                </a:solidFill>
                <a:latin typeface="MS PGothic" panose="020B0600070205080204" pitchFamily="34" charset="-128"/>
                <a:ea typeface="MS PGothic" panose="020B0600070205080204" pitchFamily="34" charset="-128"/>
              </a:rPr>
              <a:t>ソフトウェアシステムの開発、運用に関わる３つの利害関係者（ステークホルダ）とそれぞれの役割。</a:t>
            </a:r>
            <a:endParaRPr lang="en-US" altLang="ja-JP" sz="2000" dirty="0">
              <a:solidFill>
                <a:schemeClr val="bg1"/>
              </a:solidFill>
              <a:latin typeface="MS PGothic" panose="020B0600070205080204" pitchFamily="34" charset="-128"/>
              <a:ea typeface="MS PGothic" panose="020B0600070205080204" pitchFamily="34" charset="-128"/>
            </a:endParaRPr>
          </a:p>
          <a:p>
            <a:pPr marL="342900" indent="-342900">
              <a:spcBef>
                <a:spcPts val="600"/>
              </a:spcBef>
              <a:spcAft>
                <a:spcPts val="600"/>
              </a:spcAft>
              <a:buClr>
                <a:schemeClr val="bg1"/>
              </a:buClr>
              <a:buFont typeface="Arial" panose="020B0604020202020204" pitchFamily="34" charset="0"/>
              <a:buChar char="•"/>
            </a:pPr>
            <a:r>
              <a:rPr lang="ja-JP" altLang="en-US" sz="2000">
                <a:solidFill>
                  <a:schemeClr val="bg1"/>
                </a:solidFill>
                <a:latin typeface="MS PGothic" panose="020B0600070205080204" pitchFamily="34" charset="-128"/>
                <a:ea typeface="MS PGothic" panose="020B0600070205080204" pitchFamily="34" charset="-128"/>
              </a:rPr>
              <a:t>授業中に紹介する診療支援システムについて、システムの目的、役割を説明する。</a:t>
            </a:r>
            <a:endParaRPr lang="en-US" altLang="ja-JP" sz="2000" dirty="0">
              <a:solidFill>
                <a:schemeClr val="bg1"/>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994032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prstGeom prst="rect">
            <a:avLst/>
          </a:prstGeom>
        </p:spPr>
        <p:txBody>
          <a:bodyPr spcFirstLastPara="1" wrap="square" lIns="91425" tIns="91425" rIns="91425" bIns="91425" anchor="t" anchorCtr="0">
            <a:noAutofit/>
          </a:bodyPr>
          <a:lstStyle/>
          <a:p>
            <a:pPr algn="l"/>
            <a:r>
              <a:rPr lang="ja-JP" altLang="en-US" b="1" i="0">
                <a:solidFill>
                  <a:schemeClr val="tx1"/>
                </a:solidFill>
                <a:effectLst/>
                <a:latin typeface="MS PGothic" panose="020B0600070205080204" pitchFamily="34" charset="-128"/>
                <a:ea typeface="MS PGothic" panose="020B0600070205080204" pitchFamily="34" charset="-128"/>
              </a:rPr>
              <a:t>第</a:t>
            </a:r>
            <a:r>
              <a:rPr lang="en-US" altLang="ja-JP" b="1" i="0" dirty="0">
                <a:solidFill>
                  <a:schemeClr val="tx1"/>
                </a:solidFill>
                <a:effectLst/>
                <a:latin typeface="MS PGothic" panose="020B0600070205080204" pitchFamily="34" charset="-128"/>
                <a:ea typeface="MS PGothic" panose="020B0600070205080204" pitchFamily="34" charset="-128"/>
              </a:rPr>
              <a:t>1</a:t>
            </a:r>
            <a:r>
              <a:rPr lang="ja-JP" altLang="en-US" b="1" i="0">
                <a:solidFill>
                  <a:schemeClr val="tx1"/>
                </a:solidFill>
                <a:effectLst/>
                <a:latin typeface="MS PGothic" panose="020B0600070205080204" pitchFamily="34" charset="-128"/>
                <a:ea typeface="MS PGothic" panose="020B0600070205080204" pitchFamily="34" charset="-128"/>
              </a:rPr>
              <a:t>章 ソフトウェアシステム</a:t>
            </a:r>
          </a:p>
        </p:txBody>
      </p:sp>
      <p:sp>
        <p:nvSpPr>
          <p:cNvPr id="2" name="TextBox 1">
            <a:extLst>
              <a:ext uri="{FF2B5EF4-FFF2-40B4-BE49-F238E27FC236}">
                <a16:creationId xmlns:a16="http://schemas.microsoft.com/office/drawing/2014/main" id="{A81A1B97-4265-840A-4AB7-8360A2133CE8}"/>
              </a:ext>
            </a:extLst>
          </p:cNvPr>
          <p:cNvSpPr txBox="1"/>
          <p:nvPr/>
        </p:nvSpPr>
        <p:spPr>
          <a:xfrm>
            <a:off x="5226024" y="1203981"/>
            <a:ext cx="3197976" cy="397201"/>
          </a:xfrm>
          <a:prstGeom prst="rect">
            <a:avLst/>
          </a:prstGeom>
          <a:noFill/>
        </p:spPr>
        <p:txBody>
          <a:bodyPr wrap="square" tIns="90000" bIns="90000" rtlCol="0">
            <a:spAutoFit/>
          </a:bodyPr>
          <a:lstStyle/>
          <a:p>
            <a:pPr>
              <a:spcBef>
                <a:spcPts val="600"/>
              </a:spcBef>
              <a:spcAft>
                <a:spcPts val="600"/>
              </a:spcAft>
            </a:pPr>
            <a:r>
              <a:rPr lang="ja-JP" altLang="en-US" sz="1400">
                <a:solidFill>
                  <a:schemeClr val="tx1"/>
                </a:solidFill>
                <a:latin typeface="MS PGothic" panose="020B0600070205080204" pitchFamily="34" charset="-128"/>
                <a:ea typeface="MS PGothic" panose="020B0600070205080204" pitchFamily="34" charset="-128"/>
              </a:rPr>
              <a:t>ソフトウェアシステムの２つの形態</a:t>
            </a:r>
            <a:endParaRPr lang="ja-JP" altLang="en-US" b="0" i="0">
              <a:solidFill>
                <a:schemeClr val="tx1"/>
              </a:solidFill>
              <a:effectLst/>
              <a:latin typeface="MS PGothic" panose="020B0600070205080204" pitchFamily="34" charset="-128"/>
              <a:ea typeface="MS PGothic" panose="020B0600070205080204" pitchFamily="34" charset="-128"/>
            </a:endParaRPr>
          </a:p>
        </p:txBody>
      </p:sp>
      <p:sp>
        <p:nvSpPr>
          <p:cNvPr id="4" name="TextBox 3">
            <a:extLst>
              <a:ext uri="{FF2B5EF4-FFF2-40B4-BE49-F238E27FC236}">
                <a16:creationId xmlns:a16="http://schemas.microsoft.com/office/drawing/2014/main" id="{7DF137A7-A2AC-0604-0EDE-D7998FC5B52B}"/>
              </a:ext>
            </a:extLst>
          </p:cNvPr>
          <p:cNvSpPr txBox="1"/>
          <p:nvPr/>
        </p:nvSpPr>
        <p:spPr>
          <a:xfrm>
            <a:off x="5207986" y="3876833"/>
            <a:ext cx="3275462" cy="523220"/>
          </a:xfrm>
          <a:prstGeom prst="rect">
            <a:avLst/>
          </a:prstGeom>
          <a:noFill/>
        </p:spPr>
        <p:txBody>
          <a:bodyPr wrap="square" rtlCol="0">
            <a:spAutoFit/>
          </a:bodyPr>
          <a:lstStyle/>
          <a:p>
            <a:r>
              <a:rPr lang="ja-JP" altLang="en-US">
                <a:solidFill>
                  <a:schemeClr val="tx1"/>
                </a:solidFill>
                <a:latin typeface="MS PGothic" panose="020B0600070205080204" pitchFamily="34" charset="-128"/>
                <a:ea typeface="MS PGothic" panose="020B0600070205080204" pitchFamily="34" charset="-128"/>
              </a:rPr>
              <a:t>本授業は組込みシステムでなく、主に情報システムの勉強をします。</a:t>
            </a:r>
            <a:endParaRPr lang="en-US" dirty="0">
              <a:solidFill>
                <a:schemeClr val="tx1"/>
              </a:solidFill>
              <a:latin typeface="MS PGothic" panose="020B0600070205080204" pitchFamily="34" charset="-128"/>
              <a:ea typeface="MS PGothic" panose="020B0600070205080204" pitchFamily="34" charset="-128"/>
            </a:endParaRPr>
          </a:p>
        </p:txBody>
      </p:sp>
      <p:pic>
        <p:nvPicPr>
          <p:cNvPr id="10" name="Picture 9" descr="A white paper with black text&#10;&#10;Description automatically generated">
            <a:extLst>
              <a:ext uri="{FF2B5EF4-FFF2-40B4-BE49-F238E27FC236}">
                <a16:creationId xmlns:a16="http://schemas.microsoft.com/office/drawing/2014/main" id="{B8898676-8BCA-DDF5-79AE-0BD001FE3478}"/>
              </a:ext>
            </a:extLst>
          </p:cNvPr>
          <p:cNvPicPr>
            <a:picLocks noChangeAspect="1"/>
          </p:cNvPicPr>
          <p:nvPr/>
        </p:nvPicPr>
        <p:blipFill>
          <a:blip r:embed="rId3"/>
          <a:stretch>
            <a:fillRect/>
          </a:stretch>
        </p:blipFill>
        <p:spPr>
          <a:xfrm>
            <a:off x="763896" y="1730105"/>
            <a:ext cx="3835400" cy="2755900"/>
          </a:xfrm>
          <a:prstGeom prst="rect">
            <a:avLst/>
          </a:prstGeom>
        </p:spPr>
      </p:pic>
      <p:sp>
        <p:nvSpPr>
          <p:cNvPr id="11" name="TextBox 10">
            <a:extLst>
              <a:ext uri="{FF2B5EF4-FFF2-40B4-BE49-F238E27FC236}">
                <a16:creationId xmlns:a16="http://schemas.microsoft.com/office/drawing/2014/main" id="{81BFA2CA-D81E-9F48-FB60-9DD8D861FFEC}"/>
              </a:ext>
            </a:extLst>
          </p:cNvPr>
          <p:cNvSpPr txBox="1"/>
          <p:nvPr/>
        </p:nvSpPr>
        <p:spPr>
          <a:xfrm>
            <a:off x="5254379" y="1808222"/>
            <a:ext cx="3169621" cy="794403"/>
          </a:xfrm>
          <a:prstGeom prst="rect">
            <a:avLst/>
          </a:prstGeom>
          <a:noFill/>
          <a:ln w="38100">
            <a:solidFill>
              <a:schemeClr val="accent2"/>
            </a:solidFill>
          </a:ln>
        </p:spPr>
        <p:txBody>
          <a:bodyPr wrap="square" lIns="180000" tIns="180000" rIns="180000" bIns="180000" rtlCol="0">
            <a:spAutoFit/>
          </a:bodyPr>
          <a:lstStyle/>
          <a:p>
            <a:r>
              <a:rPr lang="ja-JP" altLang="en-US" b="0" i="0">
                <a:solidFill>
                  <a:schemeClr val="tx1"/>
                </a:solidFill>
                <a:effectLst/>
                <a:latin typeface="MS PGothic" panose="020B0600070205080204" pitchFamily="34" charset="-128"/>
                <a:ea typeface="MS PGothic" panose="020B0600070205080204" pitchFamily="34" charset="-128"/>
              </a:rPr>
              <a:t>情報システム： </a:t>
            </a:r>
            <a:endParaRPr lang="en-US" altLang="ja-JP" b="0" i="0" dirty="0">
              <a:solidFill>
                <a:schemeClr val="tx1"/>
              </a:solidFill>
              <a:effectLst/>
              <a:latin typeface="MS PGothic" panose="020B0600070205080204" pitchFamily="34" charset="-128"/>
              <a:ea typeface="MS PGothic" panose="020B0600070205080204" pitchFamily="34" charset="-128"/>
            </a:endParaRPr>
          </a:p>
          <a:p>
            <a:r>
              <a:rPr lang="ja-JP" altLang="en-US" b="0" i="0">
                <a:solidFill>
                  <a:schemeClr val="tx1"/>
                </a:solidFill>
                <a:effectLst/>
                <a:latin typeface="MS PGothic" panose="020B0600070205080204" pitchFamily="34" charset="-128"/>
                <a:ea typeface="MS PGothic" panose="020B0600070205080204" pitchFamily="34" charset="-128"/>
              </a:rPr>
              <a:t>企業等で使われる、情報を加工する。</a:t>
            </a:r>
          </a:p>
        </p:txBody>
      </p:sp>
      <p:sp>
        <p:nvSpPr>
          <p:cNvPr id="12" name="TextBox 11">
            <a:extLst>
              <a:ext uri="{FF2B5EF4-FFF2-40B4-BE49-F238E27FC236}">
                <a16:creationId xmlns:a16="http://schemas.microsoft.com/office/drawing/2014/main" id="{17CDF841-28FE-F643-A73E-478E383D97F4}"/>
              </a:ext>
            </a:extLst>
          </p:cNvPr>
          <p:cNvSpPr txBox="1"/>
          <p:nvPr/>
        </p:nvSpPr>
        <p:spPr>
          <a:xfrm>
            <a:off x="5267434" y="2834630"/>
            <a:ext cx="3156566" cy="794403"/>
          </a:xfrm>
          <a:prstGeom prst="rect">
            <a:avLst/>
          </a:prstGeom>
          <a:noFill/>
          <a:ln w="38100">
            <a:solidFill>
              <a:schemeClr val="accent2"/>
            </a:solidFill>
          </a:ln>
        </p:spPr>
        <p:txBody>
          <a:bodyPr wrap="square" lIns="180000" tIns="180000" rIns="180000" bIns="180000" rtlCol="0">
            <a:spAutoFit/>
          </a:bodyPr>
          <a:lstStyle/>
          <a:p>
            <a:r>
              <a:rPr lang="ja-JP" altLang="en-US" b="0" i="0">
                <a:solidFill>
                  <a:schemeClr val="tx1"/>
                </a:solidFill>
                <a:effectLst/>
                <a:latin typeface="MS PGothic" panose="020B0600070205080204" pitchFamily="34" charset="-128"/>
                <a:ea typeface="MS PGothic" panose="020B0600070205080204" pitchFamily="34" charset="-128"/>
              </a:rPr>
              <a:t>組込みシステム：</a:t>
            </a:r>
            <a:endParaRPr lang="en-US" altLang="ja-JP" b="0" i="0" dirty="0">
              <a:solidFill>
                <a:schemeClr val="tx1"/>
              </a:solidFill>
              <a:effectLst/>
              <a:latin typeface="MS PGothic" panose="020B0600070205080204" pitchFamily="34" charset="-128"/>
              <a:ea typeface="MS PGothic" panose="020B0600070205080204" pitchFamily="34" charset="-128"/>
            </a:endParaRPr>
          </a:p>
          <a:p>
            <a:r>
              <a:rPr lang="ja-JP" altLang="en-US" b="0" i="0">
                <a:solidFill>
                  <a:schemeClr val="tx1"/>
                </a:solidFill>
                <a:effectLst/>
                <a:latin typeface="MS PGothic" panose="020B0600070205080204" pitchFamily="34" charset="-128"/>
                <a:ea typeface="MS PGothic" panose="020B0600070205080204" pitchFamily="34" charset="-128"/>
              </a:rPr>
              <a:t>製品に組み込まれ、それを制御する。</a:t>
            </a:r>
          </a:p>
        </p:txBody>
      </p:sp>
      <p:sp>
        <p:nvSpPr>
          <p:cNvPr id="14" name="TextBox 13">
            <a:extLst>
              <a:ext uri="{FF2B5EF4-FFF2-40B4-BE49-F238E27FC236}">
                <a16:creationId xmlns:a16="http://schemas.microsoft.com/office/drawing/2014/main" id="{E8C7C3A5-2F8F-0A02-64FB-D4753FCC9129}"/>
              </a:ext>
            </a:extLst>
          </p:cNvPr>
          <p:cNvSpPr txBox="1"/>
          <p:nvPr/>
        </p:nvSpPr>
        <p:spPr>
          <a:xfrm>
            <a:off x="763896" y="1198325"/>
            <a:ext cx="4285776" cy="489534"/>
          </a:xfrm>
          <a:prstGeom prst="rect">
            <a:avLst/>
          </a:prstGeom>
          <a:noFill/>
        </p:spPr>
        <p:txBody>
          <a:bodyPr wrap="square" tIns="90000" bIns="90000">
            <a:spAutoFit/>
          </a:bodyPr>
          <a:lstStyle/>
          <a:p>
            <a:r>
              <a:rPr lang="en-US" sz="2000" dirty="0">
                <a:solidFill>
                  <a:schemeClr val="tx1"/>
                </a:solidFill>
                <a:latin typeface="MS PGothic" panose="020B0600070205080204" pitchFamily="34" charset="-128"/>
                <a:ea typeface="MS PGothic" panose="020B0600070205080204" pitchFamily="34" charset="-128"/>
              </a:rPr>
              <a:t>1.1 ソフトウェアシステムの目的と役割</a:t>
            </a:r>
          </a:p>
        </p:txBody>
      </p:sp>
    </p:spTree>
    <p:extLst>
      <p:ext uri="{BB962C8B-B14F-4D97-AF65-F5344CB8AC3E}">
        <p14:creationId xmlns:p14="http://schemas.microsoft.com/office/powerpoint/2010/main" val="4110139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pic>
        <p:nvPicPr>
          <p:cNvPr id="18" name="Picture 17" descr="A diagram of a diagram&#10;&#10;Description automatically generated">
            <a:extLst>
              <a:ext uri="{FF2B5EF4-FFF2-40B4-BE49-F238E27FC236}">
                <a16:creationId xmlns:a16="http://schemas.microsoft.com/office/drawing/2014/main" id="{CEB1078F-17F8-423A-C787-6149E10EDA0B}"/>
              </a:ext>
            </a:extLst>
          </p:cNvPr>
          <p:cNvPicPr>
            <a:picLocks noChangeAspect="1"/>
          </p:cNvPicPr>
          <p:nvPr/>
        </p:nvPicPr>
        <p:blipFill>
          <a:blip r:embed="rId3"/>
          <a:stretch>
            <a:fillRect/>
          </a:stretch>
        </p:blipFill>
        <p:spPr>
          <a:xfrm>
            <a:off x="720725" y="1589826"/>
            <a:ext cx="3851275" cy="1816100"/>
          </a:xfrm>
          <a:prstGeom prst="rect">
            <a:avLst/>
          </a:prstGeom>
        </p:spPr>
      </p:pic>
      <p:sp>
        <p:nvSpPr>
          <p:cNvPr id="20" name="TextBox 19">
            <a:extLst>
              <a:ext uri="{FF2B5EF4-FFF2-40B4-BE49-F238E27FC236}">
                <a16:creationId xmlns:a16="http://schemas.microsoft.com/office/drawing/2014/main" id="{00CB80F6-EE2C-E636-06D6-08191C599EEB}"/>
              </a:ext>
            </a:extLst>
          </p:cNvPr>
          <p:cNvSpPr txBox="1"/>
          <p:nvPr/>
        </p:nvSpPr>
        <p:spPr>
          <a:xfrm>
            <a:off x="5147813" y="1589826"/>
            <a:ext cx="3275462" cy="1384995"/>
          </a:xfrm>
          <a:prstGeom prst="rect">
            <a:avLst/>
          </a:prstGeom>
          <a:noFill/>
          <a:ln w="38100">
            <a:solidFill>
              <a:schemeClr val="accent2"/>
            </a:solidFill>
          </a:ln>
        </p:spPr>
        <p:txBody>
          <a:bodyPr wrap="square" rtlCol="0">
            <a:spAutoFit/>
          </a:bodyPr>
          <a:lstStyle/>
          <a:p>
            <a:pPr>
              <a:buClr>
                <a:schemeClr val="tx1"/>
              </a:buClr>
            </a:pPr>
            <a:r>
              <a:rPr lang="en-US" altLang="ja-JP" b="1" i="0" dirty="0">
                <a:solidFill>
                  <a:schemeClr val="tx1"/>
                </a:solidFill>
                <a:effectLst/>
                <a:latin typeface="MS PGothic" panose="020B0600070205080204" pitchFamily="34" charset="-128"/>
                <a:ea typeface="MS PGothic" panose="020B0600070205080204" pitchFamily="34" charset="-128"/>
              </a:rPr>
              <a:t>1. </a:t>
            </a:r>
            <a:r>
              <a:rPr lang="ja-JP" altLang="en-US" b="1" i="0">
                <a:solidFill>
                  <a:schemeClr val="tx1"/>
                </a:solidFill>
                <a:effectLst/>
                <a:latin typeface="MS PGothic" panose="020B0600070205080204" pitchFamily="34" charset="-128"/>
                <a:ea typeface="MS PGothic" panose="020B0600070205080204" pitchFamily="34" charset="-128"/>
              </a:rPr>
              <a:t>システムベンダ</a:t>
            </a:r>
            <a:endParaRPr lang="en-US" altLang="ja-JP" b="1" i="0" dirty="0">
              <a:solidFill>
                <a:schemeClr val="tx1"/>
              </a:solidFill>
              <a:effectLst/>
              <a:latin typeface="MS PGothic" panose="020B0600070205080204" pitchFamily="34" charset="-128"/>
              <a:ea typeface="MS PGothic" panose="020B0600070205080204" pitchFamily="34" charset="-128"/>
            </a:endParaRPr>
          </a:p>
          <a:p>
            <a:pPr marL="539750" lvl="6" indent="-176213">
              <a:buClr>
                <a:schemeClr val="tx1"/>
              </a:buClr>
              <a:buFont typeface="Arial" panose="020B0604020202020204" pitchFamily="34" charset="0"/>
              <a:buChar char="•"/>
            </a:pPr>
            <a:r>
              <a:rPr lang="ja-JP" altLang="en-US" b="0" i="0">
                <a:solidFill>
                  <a:schemeClr val="tx1"/>
                </a:solidFill>
                <a:effectLst/>
                <a:latin typeface="MS PGothic" panose="020B0600070205080204" pitchFamily="34" charset="-128"/>
                <a:ea typeface="MS PGothic" panose="020B0600070205080204" pitchFamily="34" charset="-128"/>
              </a:rPr>
              <a:t>システムエンジニア</a:t>
            </a:r>
          </a:p>
          <a:p>
            <a:pPr marL="539750" lvl="8" indent="-176213">
              <a:buClr>
                <a:schemeClr val="tx1"/>
              </a:buClr>
              <a:buFont typeface="Arial" panose="020B0604020202020204" pitchFamily="34" charset="0"/>
              <a:buChar char="•"/>
            </a:pPr>
            <a:r>
              <a:rPr lang="ja-JP" altLang="en-US" b="0" i="0">
                <a:solidFill>
                  <a:schemeClr val="tx1"/>
                </a:solidFill>
                <a:effectLst/>
                <a:latin typeface="MS PGothic" panose="020B0600070205080204" pitchFamily="34" charset="-128"/>
                <a:ea typeface="MS PGothic" panose="020B0600070205080204" pitchFamily="34" charset="-128"/>
              </a:rPr>
              <a:t>プログラマ</a:t>
            </a:r>
          </a:p>
          <a:p>
            <a:pPr marL="539750" lvl="8" indent="-176213">
              <a:buClr>
                <a:schemeClr val="tx1"/>
              </a:buClr>
              <a:buFont typeface="Arial" panose="020B0604020202020204" pitchFamily="34" charset="0"/>
              <a:buChar char="•"/>
            </a:pPr>
            <a:r>
              <a:rPr lang="ja-JP" altLang="en-US" b="0" i="0">
                <a:solidFill>
                  <a:schemeClr val="tx1"/>
                </a:solidFill>
                <a:effectLst/>
                <a:latin typeface="MS PGothic" panose="020B0600070205080204" pitchFamily="34" charset="-128"/>
                <a:ea typeface="MS PGothic" panose="020B0600070205080204" pitchFamily="34" charset="-128"/>
              </a:rPr>
              <a:t>プロジェクトマネージャ</a:t>
            </a:r>
          </a:p>
          <a:p>
            <a:pPr marL="539750" lvl="8" indent="-176213">
              <a:buClr>
                <a:schemeClr val="tx1"/>
              </a:buClr>
              <a:buFont typeface="Arial" panose="020B0604020202020204" pitchFamily="34" charset="0"/>
              <a:buChar char="•"/>
            </a:pPr>
            <a:r>
              <a:rPr lang="ja-JP" altLang="en-US" b="0" i="0">
                <a:solidFill>
                  <a:schemeClr val="tx1"/>
                </a:solidFill>
                <a:effectLst/>
                <a:latin typeface="MS PGothic" panose="020B0600070205080204" pitchFamily="34" charset="-128"/>
                <a:ea typeface="MS PGothic" panose="020B0600070205080204" pitchFamily="34" charset="-128"/>
              </a:rPr>
              <a:t>品質保証担当</a:t>
            </a:r>
            <a:endParaRPr lang="en-US" altLang="ja-JP" dirty="0">
              <a:solidFill>
                <a:schemeClr val="tx1"/>
              </a:solidFill>
              <a:latin typeface="MS PGothic" panose="020B0600070205080204" pitchFamily="34" charset="-128"/>
              <a:ea typeface="MS PGothic" panose="020B0600070205080204" pitchFamily="34" charset="-128"/>
            </a:endParaRPr>
          </a:p>
          <a:p>
            <a:pPr marL="539750" lvl="8" indent="-176213">
              <a:buClr>
                <a:schemeClr val="tx1"/>
              </a:buClr>
              <a:buFont typeface="Arial" panose="020B0604020202020204" pitchFamily="34" charset="0"/>
              <a:buChar char="•"/>
            </a:pPr>
            <a:r>
              <a:rPr lang="ja-JP" altLang="en-US" b="0" i="0">
                <a:solidFill>
                  <a:schemeClr val="tx1"/>
                </a:solidFill>
                <a:effectLst/>
                <a:latin typeface="MS PGothic" panose="020B0600070205080204" pitchFamily="34" charset="-128"/>
                <a:ea typeface="MS PGothic" panose="020B0600070205080204" pitchFamily="34" charset="-128"/>
              </a:rPr>
              <a:t>システムインテグレータ</a:t>
            </a:r>
          </a:p>
        </p:txBody>
      </p:sp>
      <p:sp>
        <p:nvSpPr>
          <p:cNvPr id="21" name="TextBox 20">
            <a:extLst>
              <a:ext uri="{FF2B5EF4-FFF2-40B4-BE49-F238E27FC236}">
                <a16:creationId xmlns:a16="http://schemas.microsoft.com/office/drawing/2014/main" id="{E58D0DAC-5A16-3E02-6F00-92714A690EA5}"/>
              </a:ext>
            </a:extLst>
          </p:cNvPr>
          <p:cNvSpPr txBox="1"/>
          <p:nvPr/>
        </p:nvSpPr>
        <p:spPr>
          <a:xfrm>
            <a:off x="5147813" y="3282059"/>
            <a:ext cx="3275462" cy="738664"/>
          </a:xfrm>
          <a:prstGeom prst="rect">
            <a:avLst/>
          </a:prstGeom>
          <a:noFill/>
          <a:ln w="38100">
            <a:solidFill>
              <a:schemeClr val="accent2"/>
            </a:solidFill>
          </a:ln>
        </p:spPr>
        <p:txBody>
          <a:bodyPr wrap="square" rtlCol="0">
            <a:spAutoFit/>
          </a:bodyPr>
          <a:lstStyle/>
          <a:p>
            <a:r>
              <a:rPr lang="en-US" altLang="ja-JP" b="1" dirty="0">
                <a:solidFill>
                  <a:schemeClr val="tx1"/>
                </a:solidFill>
                <a:latin typeface="MS PGothic" panose="020B0600070205080204" pitchFamily="34" charset="-128"/>
                <a:ea typeface="MS PGothic" panose="020B0600070205080204" pitchFamily="34" charset="-128"/>
              </a:rPr>
              <a:t>2. </a:t>
            </a:r>
            <a:r>
              <a:rPr lang="ja-JP" altLang="en-US" b="1" i="0">
                <a:solidFill>
                  <a:schemeClr val="tx1"/>
                </a:solidFill>
                <a:effectLst/>
                <a:latin typeface="MS PGothic" panose="020B0600070205080204" pitchFamily="34" charset="-128"/>
                <a:ea typeface="MS PGothic" panose="020B0600070205080204" pitchFamily="34" charset="-128"/>
              </a:rPr>
              <a:t>ユーザ</a:t>
            </a:r>
          </a:p>
          <a:p>
            <a:pPr marL="539750" lvl="2" indent="-215900">
              <a:buClr>
                <a:schemeClr val="tx1"/>
              </a:buClr>
              <a:buFont typeface="Arial" panose="020B0604020202020204" pitchFamily="34" charset="0"/>
              <a:buChar char="•"/>
            </a:pPr>
            <a:r>
              <a:rPr lang="ja-JP" altLang="en-US" b="0" i="0">
                <a:solidFill>
                  <a:schemeClr val="tx1"/>
                </a:solidFill>
                <a:effectLst/>
                <a:latin typeface="MS PGothic" panose="020B0600070205080204" pitchFamily="34" charset="-128"/>
                <a:ea typeface="MS PGothic" panose="020B0600070205080204" pitchFamily="34" charset="-128"/>
              </a:rPr>
              <a:t>企業の情報システム担当</a:t>
            </a:r>
          </a:p>
          <a:p>
            <a:pPr marL="539750" lvl="2" indent="-215900">
              <a:buClr>
                <a:schemeClr val="tx1"/>
              </a:buClr>
              <a:buFont typeface="Arial" panose="020B0604020202020204" pitchFamily="34" charset="0"/>
              <a:buChar char="•"/>
            </a:pPr>
            <a:r>
              <a:rPr lang="ja-JP" altLang="en-US" b="0" i="0">
                <a:solidFill>
                  <a:schemeClr val="tx1"/>
                </a:solidFill>
                <a:effectLst/>
                <a:latin typeface="MS PGothic" panose="020B0600070205080204" pitchFamily="34" charset="-128"/>
                <a:ea typeface="MS PGothic" panose="020B0600070205080204" pitchFamily="34" charset="-128"/>
              </a:rPr>
              <a:t>運用・保守担当</a:t>
            </a:r>
          </a:p>
        </p:txBody>
      </p:sp>
      <p:sp>
        <p:nvSpPr>
          <p:cNvPr id="22" name="TextBox 21">
            <a:extLst>
              <a:ext uri="{FF2B5EF4-FFF2-40B4-BE49-F238E27FC236}">
                <a16:creationId xmlns:a16="http://schemas.microsoft.com/office/drawing/2014/main" id="{339DD67F-072B-473B-EFDB-0EB8DE1CA604}"/>
              </a:ext>
            </a:extLst>
          </p:cNvPr>
          <p:cNvSpPr txBox="1"/>
          <p:nvPr/>
        </p:nvSpPr>
        <p:spPr>
          <a:xfrm>
            <a:off x="5147813" y="4327961"/>
            <a:ext cx="3275462" cy="523220"/>
          </a:xfrm>
          <a:prstGeom prst="rect">
            <a:avLst/>
          </a:prstGeom>
          <a:noFill/>
          <a:ln w="38100">
            <a:solidFill>
              <a:schemeClr val="accent2"/>
            </a:solidFill>
          </a:ln>
        </p:spPr>
        <p:txBody>
          <a:bodyPr wrap="square" rtlCol="0">
            <a:spAutoFit/>
          </a:bodyPr>
          <a:lstStyle/>
          <a:p>
            <a:r>
              <a:rPr lang="en-US" altLang="ja-JP" b="1" dirty="0">
                <a:solidFill>
                  <a:schemeClr val="tx1"/>
                </a:solidFill>
                <a:latin typeface="MS PGothic" panose="020B0600070205080204" pitchFamily="34" charset="-128"/>
                <a:ea typeface="MS PGothic" panose="020B0600070205080204" pitchFamily="34" charset="-128"/>
              </a:rPr>
              <a:t>3. </a:t>
            </a:r>
            <a:r>
              <a:rPr lang="ja-JP" altLang="en-US" b="1" i="0">
                <a:solidFill>
                  <a:schemeClr val="tx1"/>
                </a:solidFill>
                <a:effectLst/>
                <a:latin typeface="MS PGothic" panose="020B0600070205080204" pitchFamily="34" charset="-128"/>
                <a:ea typeface="MS PGothic" panose="020B0600070205080204" pitchFamily="34" charset="-128"/>
              </a:rPr>
              <a:t>エンドユーザ</a:t>
            </a:r>
          </a:p>
          <a:p>
            <a:pPr marL="539750" indent="-176213"/>
            <a:r>
              <a:rPr lang="ja-JP" altLang="en-US" b="0" i="0">
                <a:solidFill>
                  <a:schemeClr val="tx1"/>
                </a:solidFill>
                <a:effectLst/>
                <a:latin typeface="MS PGothic" panose="020B0600070205080204" pitchFamily="34" charset="-128"/>
                <a:ea typeface="MS PGothic" panose="020B0600070205080204" pitchFamily="34" charset="-128"/>
              </a:rPr>
              <a:t>ユーザ＝エンドユーザの場合もあり</a:t>
            </a:r>
          </a:p>
        </p:txBody>
      </p:sp>
      <p:sp>
        <p:nvSpPr>
          <p:cNvPr id="24" name="Title 4">
            <a:extLst>
              <a:ext uri="{FF2B5EF4-FFF2-40B4-BE49-F238E27FC236}">
                <a16:creationId xmlns:a16="http://schemas.microsoft.com/office/drawing/2014/main" id="{7D8CF478-BDB7-8B33-C1FA-6AAF7863B4A1}"/>
              </a:ext>
            </a:extLst>
          </p:cNvPr>
          <p:cNvSpPr>
            <a:spLocks noGrp="1"/>
          </p:cNvSpPr>
          <p:nvPr>
            <p:ph type="title"/>
          </p:nvPr>
        </p:nvSpPr>
        <p:spPr>
          <a:xfrm>
            <a:off x="720000" y="540000"/>
            <a:ext cx="7704000" cy="572700"/>
          </a:xfrm>
        </p:spPr>
        <p:txBody>
          <a:bodyPr/>
          <a:lstStyle/>
          <a:p>
            <a:r>
              <a:rPr lang="en-US" altLang="ja-JP" sz="2000" dirty="0">
                <a:latin typeface="MS PGothic" panose="020B0600070205080204" pitchFamily="34" charset="-128"/>
                <a:ea typeface="MS PGothic" panose="020B0600070205080204" pitchFamily="34" charset="-128"/>
              </a:rPr>
              <a:t>1.2 </a:t>
            </a:r>
            <a:r>
              <a:rPr lang="ja-JP" altLang="en-US" sz="2000">
                <a:latin typeface="MS PGothic" panose="020B0600070205080204" pitchFamily="34" charset="-128"/>
                <a:ea typeface="MS PGothic" panose="020B0600070205080204" pitchFamily="34" charset="-128"/>
              </a:rPr>
              <a:t>ソフトウェアシステムの作られ方</a:t>
            </a:r>
            <a:br>
              <a:rPr lang="en-US" altLang="ja-JP" sz="1400" dirty="0">
                <a:latin typeface="MS PGothic" panose="020B0600070205080204" pitchFamily="34" charset="-128"/>
                <a:ea typeface="MS PGothic" panose="020B0600070205080204" pitchFamily="34" charset="-128"/>
              </a:rPr>
            </a:br>
            <a:r>
              <a:rPr lang="en-US" altLang="ja-JP" sz="1400" dirty="0">
                <a:latin typeface="MS PGothic" panose="020B0600070205080204" pitchFamily="34" charset="-128"/>
                <a:ea typeface="MS PGothic" panose="020B0600070205080204" pitchFamily="34" charset="-128"/>
              </a:rPr>
              <a:t>1. </a:t>
            </a:r>
            <a:r>
              <a:rPr lang="ja-JP" altLang="en-US" sz="1400">
                <a:latin typeface="MS PGothic" panose="020B0600070205080204" pitchFamily="34" charset="-128"/>
                <a:ea typeface="MS PGothic" panose="020B0600070205080204" pitchFamily="34" charset="-128"/>
              </a:rPr>
              <a:t>システムのステークホルダ（システム開発に関わる利害関係者）</a:t>
            </a:r>
            <a:br>
              <a:rPr lang="ja-JP" altLang="en-US" sz="1400">
                <a:latin typeface="MS PGothic" panose="020B0600070205080204" pitchFamily="34" charset="-128"/>
                <a:ea typeface="MS PGothic" panose="020B0600070205080204" pitchFamily="34" charset="-128"/>
              </a:rPr>
            </a:br>
            <a:br>
              <a:rPr lang="en-US" altLang="ja-JP" sz="1400" dirty="0">
                <a:latin typeface="MS PGothic" panose="020B0600070205080204" pitchFamily="34" charset="-128"/>
                <a:ea typeface="MS PGothic" panose="020B0600070205080204" pitchFamily="34" charset="-128"/>
              </a:rPr>
            </a:br>
            <a:br>
              <a:rPr lang="ja-JP" altLang="en-US" sz="1400">
                <a:latin typeface="MS PGothic" panose="020B0600070205080204" pitchFamily="34" charset="-128"/>
                <a:ea typeface="MS PGothic" panose="020B0600070205080204" pitchFamily="34" charset="-128"/>
              </a:rPr>
            </a:br>
            <a:endParaRPr lang="en-US" sz="1400"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1096804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9" name="TextBox 8">
            <a:extLst>
              <a:ext uri="{FF2B5EF4-FFF2-40B4-BE49-F238E27FC236}">
                <a16:creationId xmlns:a16="http://schemas.microsoft.com/office/drawing/2014/main" id="{DCA128AB-2820-8704-DF53-0BBB5B1C8ED9}"/>
              </a:ext>
            </a:extLst>
          </p:cNvPr>
          <p:cNvSpPr txBox="1"/>
          <p:nvPr/>
        </p:nvSpPr>
        <p:spPr>
          <a:xfrm>
            <a:off x="5147813" y="1398164"/>
            <a:ext cx="3275462" cy="1009846"/>
          </a:xfrm>
          <a:prstGeom prst="rect">
            <a:avLst/>
          </a:prstGeom>
          <a:noFill/>
          <a:ln w="38100">
            <a:solidFill>
              <a:schemeClr val="accent2"/>
            </a:solidFill>
          </a:ln>
        </p:spPr>
        <p:txBody>
          <a:bodyPr wrap="square" lIns="180000" tIns="180000" rIns="180000" bIns="180000" rtlCol="0">
            <a:spAutoFit/>
          </a:bodyPr>
          <a:lstStyle/>
          <a:p>
            <a:pPr>
              <a:buClr>
                <a:schemeClr val="tx1"/>
              </a:buClr>
            </a:pPr>
            <a:r>
              <a:rPr lang="ja-JP" altLang="en-US">
                <a:solidFill>
                  <a:schemeClr val="tx1"/>
                </a:solidFill>
                <a:latin typeface="MS PGothic" panose="020B0600070205080204" pitchFamily="34" charset="-128"/>
                <a:ea typeface="MS PGothic" panose="020B0600070205080204" pitchFamily="34" charset="-128"/>
              </a:rPr>
              <a:t>図</a:t>
            </a:r>
            <a:r>
              <a:rPr lang="en-US" altLang="ja-JP" dirty="0">
                <a:solidFill>
                  <a:schemeClr val="tx1"/>
                </a:solidFill>
                <a:latin typeface="MS PGothic" panose="020B0600070205080204" pitchFamily="34" charset="-128"/>
                <a:ea typeface="MS PGothic" panose="020B0600070205080204" pitchFamily="34" charset="-128"/>
              </a:rPr>
              <a:t>1−5</a:t>
            </a:r>
            <a:r>
              <a:rPr lang="ja-JP" altLang="en-US">
                <a:solidFill>
                  <a:schemeClr val="tx1"/>
                </a:solidFill>
                <a:latin typeface="MS PGothic" panose="020B0600070205080204" pitchFamily="34" charset="-128"/>
                <a:ea typeface="MS PGothic" panose="020B0600070205080204" pitchFamily="34" charset="-128"/>
              </a:rPr>
              <a:t> （ａ）</a:t>
            </a:r>
            <a:endParaRPr lang="en-US" altLang="ja-JP" b="0" i="0" dirty="0">
              <a:solidFill>
                <a:schemeClr val="tx1"/>
              </a:solidFill>
              <a:effectLst/>
              <a:latin typeface="MS PGothic" panose="020B0600070205080204" pitchFamily="34" charset="-128"/>
              <a:ea typeface="MS PGothic" panose="020B0600070205080204" pitchFamily="34" charset="-128"/>
            </a:endParaRPr>
          </a:p>
          <a:p>
            <a:pPr>
              <a:buClr>
                <a:schemeClr val="tx1"/>
              </a:buClr>
            </a:pPr>
            <a:r>
              <a:rPr lang="ja-JP" altLang="en-US" b="0" i="0">
                <a:solidFill>
                  <a:schemeClr val="tx1"/>
                </a:solidFill>
                <a:effectLst/>
                <a:latin typeface="MS PGothic" panose="020B0600070205080204" pitchFamily="34" charset="-128"/>
                <a:ea typeface="MS PGothic" panose="020B0600070205080204" pitchFamily="34" charset="-128"/>
              </a:rPr>
              <a:t>（１）自給自足型のシステム</a:t>
            </a:r>
          </a:p>
          <a:p>
            <a:pPr>
              <a:buClr>
                <a:schemeClr val="tx1"/>
              </a:buClr>
            </a:pPr>
            <a:r>
              <a:rPr lang="ja-JP" altLang="en-US" b="0" i="0">
                <a:solidFill>
                  <a:schemeClr val="tx1"/>
                </a:solidFill>
                <a:effectLst/>
                <a:latin typeface="MS PGothic" panose="020B0600070205080204" pitchFamily="34" charset="-128"/>
                <a:ea typeface="MS PGothic" panose="020B0600070205080204" pitchFamily="34" charset="-128"/>
              </a:rPr>
              <a:t>（２）自社内開発システム</a:t>
            </a:r>
          </a:p>
        </p:txBody>
      </p:sp>
      <p:sp>
        <p:nvSpPr>
          <p:cNvPr id="14" name="TextBox 13">
            <a:extLst>
              <a:ext uri="{FF2B5EF4-FFF2-40B4-BE49-F238E27FC236}">
                <a16:creationId xmlns:a16="http://schemas.microsoft.com/office/drawing/2014/main" id="{CDA05BC2-2AD5-25F3-77C4-B45F47A6BEE1}"/>
              </a:ext>
            </a:extLst>
          </p:cNvPr>
          <p:cNvSpPr txBox="1"/>
          <p:nvPr/>
        </p:nvSpPr>
        <p:spPr>
          <a:xfrm>
            <a:off x="5147813" y="2571750"/>
            <a:ext cx="3275462" cy="794403"/>
          </a:xfrm>
          <a:prstGeom prst="rect">
            <a:avLst/>
          </a:prstGeom>
          <a:noFill/>
          <a:ln w="38100">
            <a:solidFill>
              <a:schemeClr val="accent2"/>
            </a:solidFill>
          </a:ln>
        </p:spPr>
        <p:txBody>
          <a:bodyPr wrap="square" lIns="180000" tIns="180000" rIns="180000" bIns="180000" rtlCol="0">
            <a:spAutoFit/>
          </a:bodyPr>
          <a:lstStyle/>
          <a:p>
            <a:pPr>
              <a:buClr>
                <a:schemeClr val="tx1"/>
              </a:buClr>
            </a:pPr>
            <a:r>
              <a:rPr lang="ja-JP" altLang="en-US">
                <a:solidFill>
                  <a:schemeClr val="tx1"/>
                </a:solidFill>
                <a:latin typeface="MS PGothic" panose="020B0600070205080204" pitchFamily="34" charset="-128"/>
                <a:ea typeface="MS PGothic" panose="020B0600070205080204" pitchFamily="34" charset="-128"/>
              </a:rPr>
              <a:t>図</a:t>
            </a:r>
            <a:r>
              <a:rPr lang="en-US" altLang="ja-JP" dirty="0">
                <a:solidFill>
                  <a:schemeClr val="tx1"/>
                </a:solidFill>
                <a:latin typeface="MS PGothic" panose="020B0600070205080204" pitchFamily="34" charset="-128"/>
                <a:ea typeface="MS PGothic" panose="020B0600070205080204" pitchFamily="34" charset="-128"/>
              </a:rPr>
              <a:t>1−5</a:t>
            </a:r>
            <a:r>
              <a:rPr lang="ja-JP" altLang="en-US">
                <a:solidFill>
                  <a:schemeClr val="tx1"/>
                </a:solidFill>
                <a:latin typeface="MS PGothic" panose="020B0600070205080204" pitchFamily="34" charset="-128"/>
                <a:ea typeface="MS PGothic" panose="020B0600070205080204" pitchFamily="34" charset="-128"/>
              </a:rPr>
              <a:t> （</a:t>
            </a:r>
            <a:r>
              <a:rPr lang="en-US" altLang="ja-JP" dirty="0">
                <a:solidFill>
                  <a:schemeClr val="tx1"/>
                </a:solidFill>
                <a:latin typeface="MS PGothic" panose="020B0600070205080204" pitchFamily="34" charset="-128"/>
                <a:ea typeface="MS PGothic" panose="020B0600070205080204" pitchFamily="34" charset="-128"/>
              </a:rPr>
              <a:t>b</a:t>
            </a:r>
            <a:r>
              <a:rPr lang="ja-JP" altLang="en-US">
                <a:solidFill>
                  <a:schemeClr val="tx1"/>
                </a:solidFill>
                <a:latin typeface="MS PGothic" panose="020B0600070205080204" pitchFamily="34" charset="-128"/>
                <a:ea typeface="MS PGothic" panose="020B0600070205080204" pitchFamily="34" charset="-128"/>
              </a:rPr>
              <a:t>）</a:t>
            </a:r>
            <a:endParaRPr lang="en-US" altLang="ja-JP" b="0" i="0" dirty="0">
              <a:solidFill>
                <a:schemeClr val="tx1"/>
              </a:solidFill>
              <a:effectLst/>
              <a:latin typeface="MS PGothic" panose="020B0600070205080204" pitchFamily="34" charset="-128"/>
              <a:ea typeface="MS PGothic" panose="020B0600070205080204" pitchFamily="34" charset="-128"/>
            </a:endParaRPr>
          </a:p>
          <a:p>
            <a:pPr>
              <a:buClr>
                <a:schemeClr val="tx1"/>
              </a:buClr>
            </a:pPr>
            <a:r>
              <a:rPr lang="ja-JP" altLang="en-US" b="0" i="0">
                <a:solidFill>
                  <a:schemeClr val="tx1"/>
                </a:solidFill>
                <a:effectLst/>
                <a:latin typeface="MS PGothic" panose="020B0600070205080204" pitchFamily="34" charset="-128"/>
                <a:ea typeface="MS PGothic" panose="020B0600070205080204" pitchFamily="34" charset="-128"/>
              </a:rPr>
              <a:t>（</a:t>
            </a:r>
            <a:r>
              <a:rPr lang="en-US" altLang="ja-JP" b="0" i="0" dirty="0">
                <a:solidFill>
                  <a:schemeClr val="tx1"/>
                </a:solidFill>
                <a:effectLst/>
                <a:latin typeface="MS PGothic" panose="020B0600070205080204" pitchFamily="34" charset="-128"/>
                <a:ea typeface="MS PGothic" panose="020B0600070205080204" pitchFamily="34" charset="-128"/>
              </a:rPr>
              <a:t>3</a:t>
            </a:r>
            <a:r>
              <a:rPr lang="ja-JP" altLang="en-US" b="0" i="0">
                <a:solidFill>
                  <a:schemeClr val="tx1"/>
                </a:solidFill>
                <a:effectLst/>
                <a:latin typeface="MS PGothic" panose="020B0600070205080204" pitchFamily="34" charset="-128"/>
                <a:ea typeface="MS PGothic" panose="020B0600070205080204" pitchFamily="34" charset="-128"/>
              </a:rPr>
              <a:t>）企業内業務システム</a:t>
            </a:r>
          </a:p>
        </p:txBody>
      </p:sp>
      <p:sp>
        <p:nvSpPr>
          <p:cNvPr id="15" name="TextBox 14">
            <a:extLst>
              <a:ext uri="{FF2B5EF4-FFF2-40B4-BE49-F238E27FC236}">
                <a16:creationId xmlns:a16="http://schemas.microsoft.com/office/drawing/2014/main" id="{86E215ED-EEA5-F06B-6480-00843BD59CBB}"/>
              </a:ext>
            </a:extLst>
          </p:cNvPr>
          <p:cNvSpPr txBox="1"/>
          <p:nvPr/>
        </p:nvSpPr>
        <p:spPr>
          <a:xfrm>
            <a:off x="5147813" y="3529892"/>
            <a:ext cx="3275462" cy="1009846"/>
          </a:xfrm>
          <a:prstGeom prst="rect">
            <a:avLst/>
          </a:prstGeom>
          <a:noFill/>
          <a:ln w="38100">
            <a:solidFill>
              <a:schemeClr val="accent2"/>
            </a:solidFill>
          </a:ln>
        </p:spPr>
        <p:txBody>
          <a:bodyPr wrap="square" lIns="180000" tIns="180000" rIns="180000" bIns="180000" rtlCol="0">
            <a:spAutoFit/>
          </a:bodyPr>
          <a:lstStyle/>
          <a:p>
            <a:pPr>
              <a:buClr>
                <a:schemeClr val="tx1"/>
              </a:buClr>
            </a:pPr>
            <a:r>
              <a:rPr lang="ja-JP" altLang="en-US">
                <a:solidFill>
                  <a:schemeClr val="tx1"/>
                </a:solidFill>
                <a:latin typeface="MS PGothic" panose="020B0600070205080204" pitchFamily="34" charset="-128"/>
                <a:ea typeface="MS PGothic" panose="020B0600070205080204" pitchFamily="34" charset="-128"/>
              </a:rPr>
              <a:t>図</a:t>
            </a:r>
            <a:r>
              <a:rPr lang="en-US" altLang="ja-JP" dirty="0">
                <a:solidFill>
                  <a:schemeClr val="tx1"/>
                </a:solidFill>
                <a:latin typeface="MS PGothic" panose="020B0600070205080204" pitchFamily="34" charset="-128"/>
                <a:ea typeface="MS PGothic" panose="020B0600070205080204" pitchFamily="34" charset="-128"/>
              </a:rPr>
              <a:t>1−5</a:t>
            </a:r>
            <a:r>
              <a:rPr lang="ja-JP" altLang="en-US">
                <a:solidFill>
                  <a:schemeClr val="tx1"/>
                </a:solidFill>
                <a:latin typeface="MS PGothic" panose="020B0600070205080204" pitchFamily="34" charset="-128"/>
                <a:ea typeface="MS PGothic" panose="020B0600070205080204" pitchFamily="34" charset="-128"/>
              </a:rPr>
              <a:t> （</a:t>
            </a:r>
            <a:r>
              <a:rPr lang="en-US" altLang="ja-JP" dirty="0">
                <a:solidFill>
                  <a:schemeClr val="tx1"/>
                </a:solidFill>
                <a:latin typeface="MS PGothic" panose="020B0600070205080204" pitchFamily="34" charset="-128"/>
                <a:ea typeface="MS PGothic" panose="020B0600070205080204" pitchFamily="34" charset="-128"/>
              </a:rPr>
              <a:t>c</a:t>
            </a:r>
            <a:r>
              <a:rPr lang="ja-JP" altLang="en-US">
                <a:solidFill>
                  <a:schemeClr val="tx1"/>
                </a:solidFill>
                <a:latin typeface="MS PGothic" panose="020B0600070205080204" pitchFamily="34" charset="-128"/>
                <a:ea typeface="MS PGothic" panose="020B0600070205080204" pitchFamily="34" charset="-128"/>
              </a:rPr>
              <a:t>）</a:t>
            </a:r>
            <a:endParaRPr lang="en-US" altLang="ja-JP" b="0" i="0" dirty="0">
              <a:solidFill>
                <a:schemeClr val="tx1"/>
              </a:solidFill>
              <a:effectLst/>
              <a:latin typeface="MS PGothic" panose="020B0600070205080204" pitchFamily="34" charset="-128"/>
              <a:ea typeface="MS PGothic" panose="020B0600070205080204" pitchFamily="34" charset="-128"/>
            </a:endParaRPr>
          </a:p>
          <a:p>
            <a:pPr>
              <a:buClr>
                <a:schemeClr val="tx1"/>
              </a:buClr>
            </a:pPr>
            <a:r>
              <a:rPr lang="ja-JP" altLang="en-US" b="0" i="0">
                <a:solidFill>
                  <a:schemeClr val="tx1"/>
                </a:solidFill>
                <a:effectLst/>
                <a:latin typeface="MS PGothic" panose="020B0600070205080204" pitchFamily="34" charset="-128"/>
                <a:ea typeface="MS PGothic" panose="020B0600070205080204" pitchFamily="34" charset="-128"/>
              </a:rPr>
              <a:t>（</a:t>
            </a:r>
            <a:r>
              <a:rPr lang="en-US" altLang="ja-JP" dirty="0">
                <a:solidFill>
                  <a:schemeClr val="tx1"/>
                </a:solidFill>
                <a:latin typeface="MS PGothic" panose="020B0600070205080204" pitchFamily="34" charset="-128"/>
                <a:ea typeface="MS PGothic" panose="020B0600070205080204" pitchFamily="34" charset="-128"/>
              </a:rPr>
              <a:t>4</a:t>
            </a:r>
            <a:r>
              <a:rPr lang="ja-JP" altLang="en-US" b="0" i="0">
                <a:solidFill>
                  <a:schemeClr val="tx1"/>
                </a:solidFill>
                <a:effectLst/>
                <a:latin typeface="MS PGothic" panose="020B0600070205080204" pitchFamily="34" charset="-128"/>
                <a:ea typeface="MS PGothic" panose="020B0600070205080204" pitchFamily="34" charset="-128"/>
              </a:rPr>
              <a:t>）企業が運用するシステムを一般者が利用する場合</a:t>
            </a:r>
          </a:p>
        </p:txBody>
      </p:sp>
      <p:pic>
        <p:nvPicPr>
          <p:cNvPr id="4" name="Picture 3">
            <a:extLst>
              <a:ext uri="{FF2B5EF4-FFF2-40B4-BE49-F238E27FC236}">
                <a16:creationId xmlns:a16="http://schemas.microsoft.com/office/drawing/2014/main" id="{22529072-744F-BA40-845C-586D3AF9E743}"/>
              </a:ext>
            </a:extLst>
          </p:cNvPr>
          <p:cNvPicPr>
            <a:picLocks noChangeAspect="1"/>
          </p:cNvPicPr>
          <p:nvPr/>
        </p:nvPicPr>
        <p:blipFill>
          <a:blip r:embed="rId3"/>
          <a:stretch>
            <a:fillRect/>
          </a:stretch>
        </p:blipFill>
        <p:spPr>
          <a:xfrm>
            <a:off x="720726" y="1456578"/>
            <a:ext cx="3864778" cy="2815171"/>
          </a:xfrm>
          <a:prstGeom prst="rect">
            <a:avLst/>
          </a:prstGeom>
        </p:spPr>
      </p:pic>
      <p:sp>
        <p:nvSpPr>
          <p:cNvPr id="5" name="Title 4">
            <a:extLst>
              <a:ext uri="{FF2B5EF4-FFF2-40B4-BE49-F238E27FC236}">
                <a16:creationId xmlns:a16="http://schemas.microsoft.com/office/drawing/2014/main" id="{D00DB365-CE1C-F7EC-6098-0B48D2872F90}"/>
              </a:ext>
            </a:extLst>
          </p:cNvPr>
          <p:cNvSpPr>
            <a:spLocks noGrp="1"/>
          </p:cNvSpPr>
          <p:nvPr>
            <p:ph type="title"/>
          </p:nvPr>
        </p:nvSpPr>
        <p:spPr>
          <a:xfrm>
            <a:off x="720000" y="540000"/>
            <a:ext cx="7704000" cy="572700"/>
          </a:xfrm>
        </p:spPr>
        <p:txBody>
          <a:bodyPr/>
          <a:lstStyle/>
          <a:p>
            <a:pPr>
              <a:spcAft>
                <a:spcPts val="600"/>
              </a:spcAft>
            </a:pPr>
            <a:r>
              <a:rPr lang="en-US" altLang="ja-JP" sz="2000" b="1" i="0" dirty="0">
                <a:solidFill>
                  <a:schemeClr val="tx1"/>
                </a:solidFill>
                <a:effectLst/>
                <a:latin typeface="MS PGothic" panose="020B0600070205080204" pitchFamily="34" charset="-128"/>
                <a:ea typeface="MS PGothic" panose="020B0600070205080204" pitchFamily="34" charset="-128"/>
              </a:rPr>
              <a:t>1.2 </a:t>
            </a:r>
            <a:r>
              <a:rPr lang="ja-JP" altLang="en-US" sz="2000" b="1" i="0">
                <a:solidFill>
                  <a:schemeClr val="tx1"/>
                </a:solidFill>
                <a:effectLst/>
                <a:latin typeface="MS PGothic" panose="020B0600070205080204" pitchFamily="34" charset="-128"/>
                <a:ea typeface="MS PGothic" panose="020B0600070205080204" pitchFamily="34" charset="-128"/>
              </a:rPr>
              <a:t>ソフトウェアシステムの作られ方</a:t>
            </a:r>
            <a:br>
              <a:rPr lang="en-US" altLang="ja-JP" sz="1400" dirty="0">
                <a:solidFill>
                  <a:schemeClr val="bg1"/>
                </a:solidFill>
                <a:latin typeface="MS PGothic" panose="020B0600070205080204" pitchFamily="34" charset="-128"/>
                <a:ea typeface="MS PGothic" panose="020B0600070205080204" pitchFamily="34" charset="-128"/>
              </a:rPr>
            </a:br>
            <a:r>
              <a:rPr lang="en-US" altLang="ja-JP" sz="1400" dirty="0">
                <a:latin typeface="MS PGothic" panose="020B0600070205080204" pitchFamily="34" charset="-128"/>
                <a:ea typeface="MS PGothic" panose="020B0600070205080204" pitchFamily="34" charset="-128"/>
              </a:rPr>
              <a:t>2. </a:t>
            </a:r>
            <a:r>
              <a:rPr lang="ja-JP" altLang="en-US" sz="1400">
                <a:latin typeface="MS PGothic" panose="020B0600070205080204" pitchFamily="34" charset="-128"/>
                <a:ea typeface="MS PGothic" panose="020B0600070205080204" pitchFamily="34" charset="-128"/>
              </a:rPr>
              <a:t>ステークホルダとシステムの形態</a:t>
            </a:r>
            <a:br>
              <a:rPr lang="en-US" altLang="ja-JP" sz="1400" dirty="0">
                <a:latin typeface="MS PGothic" panose="020B0600070205080204" pitchFamily="34" charset="-128"/>
                <a:ea typeface="MS PGothic" panose="020B0600070205080204" pitchFamily="34" charset="-128"/>
              </a:rPr>
            </a:br>
            <a:endParaRPr lang="en-US" sz="1400"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921282261"/>
      </p:ext>
    </p:extLst>
  </p:cSld>
  <p:clrMapOvr>
    <a:masterClrMapping/>
  </p:clrMapOvr>
</p:sld>
</file>

<file path=ppt/theme/theme1.xml><?xml version="1.0" encoding="utf-8"?>
<a:theme xmlns:a="http://schemas.openxmlformats.org/drawingml/2006/main"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1114</TotalTime>
  <Words>1519</Words>
  <Application>Microsoft Macintosh PowerPoint</Application>
  <PresentationFormat>On-screen Show (16:9)</PresentationFormat>
  <Paragraphs>189</Paragraphs>
  <Slides>25</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Oswald</vt:lpstr>
      <vt:lpstr>MS PGothic</vt:lpstr>
      <vt:lpstr>Roboto</vt:lpstr>
      <vt:lpstr>Arial</vt:lpstr>
      <vt:lpstr>Software Development Bussines Plan by Slidesgo</vt:lpstr>
      <vt:lpstr>01 第1章 ソフトウェアシステム</vt:lpstr>
      <vt:lpstr>01</vt:lpstr>
      <vt:lpstr>10</vt:lpstr>
      <vt:lpstr>1. 今日の授業について  </vt:lpstr>
      <vt:lpstr>第1章 ソフトウェアシステム</vt:lpstr>
      <vt:lpstr>2. 今日の学習目標</vt:lpstr>
      <vt:lpstr>第1章 ソフトウェアシステム</vt:lpstr>
      <vt:lpstr>1.2 ソフトウェアシステムの作られ方 1. システムのステークホルダ（システム開発に関わる利害関係者）   </vt:lpstr>
      <vt:lpstr>1.2 ソフトウェアシステムの作られ方 2. ステークホルダとシステムの形態 </vt:lpstr>
      <vt:lpstr>1.2 ソフトウェアシステムの作られ方 2. ステークホルダとシステムの形態</vt:lpstr>
      <vt:lpstr>QUIZで確認</vt:lpstr>
      <vt:lpstr>1.3 典型的な情報システム 医療関連業務を支援するシステムを例に紹介する。</vt:lpstr>
      <vt:lpstr>1.3 典型的な情報システム 医療関連業務を支援するシステムを例に紹介する。</vt:lpstr>
      <vt:lpstr>1.3 典型的な情報システム 医療関連業務を支援するシステムを例に紹介する。</vt:lpstr>
      <vt:lpstr>1.3 典型的な情報システム 医療関連業務を支援するシステムを例に紹介する。</vt:lpstr>
      <vt:lpstr>1.3 典型的な情報システム 医療関連業務を支援するシステムを例に紹介する。</vt:lpstr>
      <vt:lpstr>1.3 典型的な情報システム 医療関連業務を支援するシステムを例に紹介する。</vt:lpstr>
      <vt:lpstr>1.3 典型的な情報システム 医療関連業務を支援するシステムを例に紹介する。</vt:lpstr>
      <vt:lpstr>1.3 典型的な情報システム 医療関連業務を支援するシステムを例に紹介する。</vt:lpstr>
      <vt:lpstr>1.3 典型的な情報システム 医療関連業務を支援するシステムを例に紹介する。</vt:lpstr>
      <vt:lpstr>1.4 ソフトウェア工学の役割 </vt:lpstr>
      <vt:lpstr>QUIZで確認</vt:lpstr>
      <vt:lpstr>5. 質問やディスカッション </vt:lpstr>
      <vt:lpstr>6. 確認テスト</vt:lpstr>
      <vt:lpstr>今日の授業の参考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Analysis and Design</dc:title>
  <cp:lastModifiedBy>MARIKO TAGAWA</cp:lastModifiedBy>
  <cp:revision>39</cp:revision>
  <dcterms:modified xsi:type="dcterms:W3CDTF">2025-07-24T07:45:15Z</dcterms:modified>
</cp:coreProperties>
</file>