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15" r:id="rId3"/>
    <p:sldId id="324" r:id="rId4"/>
    <p:sldId id="329" r:id="rId5"/>
    <p:sldId id="426" r:id="rId6"/>
    <p:sldId id="424" r:id="rId7"/>
    <p:sldId id="425" r:id="rId8"/>
    <p:sldId id="427" r:id="rId9"/>
    <p:sldId id="429" r:id="rId10"/>
    <p:sldId id="430" r:id="rId11"/>
    <p:sldId id="431" r:id="rId12"/>
    <p:sldId id="404" r:id="rId13"/>
    <p:sldId id="322" r:id="rId14"/>
  </p:sldIdLst>
  <p:sldSz cx="9144000" cy="5143500" type="screen16x9"/>
  <p:notesSz cx="6858000" cy="9144000"/>
  <p:embeddedFontLst>
    <p:embeddedFont>
      <p:font typeface="Oswald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dErc0Rh5mzdp45lJaF39tQ==" hashData="RBTJYHz66hLnmlimurJKfVkvO9YyNiaMa6P1aj3+f+fos4BGmsaaSqGCmYsf1jtwj/8Z5UrCEcbdz372dAtIL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/>
    <p:restoredTop sz="82975"/>
  </p:normalViewPr>
  <p:slideViewPr>
    <p:cSldViewPr snapToGrid="0" showGuides="1">
      <p:cViewPr varScale="1">
        <p:scale>
          <a:sx n="105" d="100"/>
          <a:sy n="105" d="100"/>
        </p:scale>
        <p:origin x="20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29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74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30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94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94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81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9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12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1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616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F2C-AC79-A4FD-4CAD-5160B262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08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AC0BA1-9C44-1244-00E5-27C63D96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6" r:id="rId4"/>
    <p:sldLayoutId id="2147483669" r:id="rId5"/>
    <p:sldLayoutId id="2147483670" r:id="rId6"/>
    <p:sldLayoutId id="2147483673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180000" marR="0" lvl="1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360000" marR="0" lvl="2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540000" marR="0" lvl="3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720000" marR="0" lvl="4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2025cisconetwor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iLWWqzLhdUc7yoy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ct.oita-ct.ac.jp/seigyo/nishimura_hp/coursework/2019/SystemEngineering/14/Not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262312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16 </a:t>
            </a:r>
            <a:r>
              <a:rPr lang="ja-JP" altLang="en-US" sz="48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48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4898338" cy="959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Year Offering: 2023, 2</a:t>
            </a:r>
            <a:r>
              <a:rPr lang="en-US" baseline="30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nd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Semester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Target Grade Level: 3</a:t>
            </a:r>
            <a:r>
              <a:rPr lang="en-US" baseline="30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rd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Date: 2024/mm/dd</a:t>
            </a:r>
            <a:endParaRPr lang="ja-JP" altLang="en-US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9FD4A-A9A9-0220-DB9B-846449534D3F}"/>
              </a:ext>
            </a:extLst>
          </p:cNvPr>
          <p:cNvSpPr txBox="1"/>
          <p:nvPr/>
        </p:nvSpPr>
        <p:spPr>
          <a:xfrm>
            <a:off x="740070" y="4508631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変更履歴のマージ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5042766" y="1717097"/>
            <a:ext cx="383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他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の人が</a:t>
            </a:r>
            <a:r>
              <a:rPr lang="en-US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をしてリモートリポジトリを更新した場合は、自分の</a:t>
            </a:r>
            <a:r>
              <a:rPr lang="en-US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が拒否される。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Merge(</a:t>
            </a:r>
            <a:r>
              <a:rPr lang="ja-JP" altLang="en-US" sz="120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マージ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): Git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が変更箇所を自動的に統合してくれる。</a:t>
            </a:r>
            <a:endParaRPr lang="en-US" altLang="ja-JP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l"/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自動では統合出来ない場合もある。手動で統合する。</a:t>
            </a:r>
            <a:endParaRPr lang="ja-JP" altLang="en-US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A5907-98CC-A455-6639-4FA14EC713CB}"/>
              </a:ext>
            </a:extLst>
          </p:cNvPr>
          <p:cNvSpPr txBox="1"/>
          <p:nvPr/>
        </p:nvSpPr>
        <p:spPr>
          <a:xfrm>
            <a:off x="5042764" y="3486075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リモートリポジトリからPullを実行してからpushを実行する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F1AC3-0DE6-73EB-D651-BD8514149A4F}"/>
              </a:ext>
            </a:extLst>
          </p:cNvPr>
          <p:cNvSpPr txBox="1"/>
          <p:nvPr/>
        </p:nvSpPr>
        <p:spPr>
          <a:xfrm>
            <a:off x="5042766" y="2416940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他の人の更新を上書きしないため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Picture 4" descr="A close-up of a timeline&#10;&#10;Description automatically generated">
            <a:extLst>
              <a:ext uri="{FF2B5EF4-FFF2-40B4-BE49-F238E27FC236}">
                <a16:creationId xmlns:a16="http://schemas.microsoft.com/office/drawing/2014/main" id="{C30AC0F2-2DDD-0572-B245-32CDCD7B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82" y="1646616"/>
            <a:ext cx="3606800" cy="1612900"/>
          </a:xfrm>
          <a:prstGeom prst="rect">
            <a:avLst/>
          </a:prstGeom>
        </p:spPr>
      </p:pic>
      <p:pic>
        <p:nvPicPr>
          <p:cNvPr id="10" name="Picture 9" descr="A diagram of a timeline&#10;&#10;Description automatically generated">
            <a:extLst>
              <a:ext uri="{FF2B5EF4-FFF2-40B4-BE49-F238E27FC236}">
                <a16:creationId xmlns:a16="http://schemas.microsoft.com/office/drawing/2014/main" id="{5D86EB42-08F8-6ADD-F606-6D8C4BB1F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04" y="3400013"/>
            <a:ext cx="3606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競合の解決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849314" y="3229620"/>
            <a:ext cx="716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競合が発生した箇所を修正して、ローカルリポジトリからリモートリポジトリにpushする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自動では統合出来ない場合もある。手動で修正する。</a:t>
            </a:r>
            <a:endParaRPr lang="ja-JP" altLang="en-US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D2A894-D5C2-7EFA-DF66-740AD67FE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4" y="1612718"/>
            <a:ext cx="1797049" cy="12509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4CB429-91A2-B03A-156C-B94C3084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8" y="1608283"/>
            <a:ext cx="1797049" cy="125538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FE13568C-299C-51E7-D8E1-1829675404C0}"/>
              </a:ext>
            </a:extLst>
          </p:cNvPr>
          <p:cNvSpPr/>
          <p:nvPr/>
        </p:nvSpPr>
        <p:spPr>
          <a:xfrm>
            <a:off x="2993592" y="2069196"/>
            <a:ext cx="443346" cy="333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1854479" y="1340850"/>
            <a:ext cx="5435042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Q</a:t>
            </a:r>
            <a:r>
              <a:rPr lang="en-US" sz="8000" dirty="0" err="1">
                <a:solidFill>
                  <a:schemeClr val="accent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</a:t>
            </a:r>
            <a:r>
              <a:rPr lang="en-US" sz="8000" dirty="0" err="1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8000" dirty="0" err="1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Z</a:t>
            </a:r>
            <a:r>
              <a:rPr lang="en-US" sz="6600" dirty="0" err="1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sz="6600" dirty="0" err="1">
                <a:solidFill>
                  <a:schemeClr val="accent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確</a:t>
            </a:r>
            <a:r>
              <a:rPr lang="en-US" sz="6600" dirty="0" err="1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認</a:t>
            </a:r>
            <a:endParaRPr sz="6600" dirty="0">
              <a:solidFill>
                <a:schemeClr val="accent6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Google Shape;924;p40">
            <a:extLst>
              <a:ext uri="{FF2B5EF4-FFF2-40B4-BE49-F238E27FC236}">
                <a16:creationId xmlns:a16="http://schemas.microsoft.com/office/drawing/2014/main" id="{1A82E895-E474-5617-4DF4-F34257A245A6}"/>
              </a:ext>
            </a:extLst>
          </p:cNvPr>
          <p:cNvSpPr txBox="1">
            <a:spLocks/>
          </p:cNvSpPr>
          <p:nvPr/>
        </p:nvSpPr>
        <p:spPr>
          <a:xfrm>
            <a:off x="2222803" y="3296767"/>
            <a:ext cx="5066718" cy="606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2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https://forms.gle/niLWWqzLhdUc7yoy8</a:t>
            </a:r>
            <a:endParaRPr lang="en-US" sz="20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9700"/>
            <a:endParaRPr lang="en-US" sz="20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9F168-BD3B-C930-E11B-78E7E72FA47B}"/>
              </a:ext>
            </a:extLst>
          </p:cNvPr>
          <p:cNvSpPr txBox="1"/>
          <p:nvPr/>
        </p:nvSpPr>
        <p:spPr>
          <a:xfrm>
            <a:off x="720725" y="641444"/>
            <a:ext cx="130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Quiz Git_1-2</a:t>
            </a:r>
          </a:p>
        </p:txBody>
      </p:sp>
    </p:spTree>
    <p:extLst>
      <p:ext uri="{BB962C8B-B14F-4D97-AF65-F5344CB8AC3E}">
        <p14:creationId xmlns:p14="http://schemas.microsoft.com/office/powerpoint/2010/main" val="245383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今日の授業の参考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EF3F5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大分工業高専、西村先生の授業ノート</a:t>
            </a:r>
            <a:endParaRPr lang="en-US" dirty="0">
              <a:solidFill>
                <a:srgbClr val="CEF3F5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https://onct.oita-ct.ac.jp/seigyo/nishimura_hp/coursework/2019/SystemEngineering/14/Note.html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教科書（図はすべてこちらより引用）：</a:t>
            </a:r>
          </a:p>
          <a:p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平山雅之 他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「ソフトウェア工学」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オーム社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579066" y="1865830"/>
            <a:ext cx="142758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01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1983601" y="1865830"/>
            <a:ext cx="14275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ソフトウェア開発の流れ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02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388136" y="1865830"/>
            <a:ext cx="1538506" cy="55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ソフトウェアシステムの構成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03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04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05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1" y="1895088"/>
            <a:ext cx="955944" cy="52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b="0" u="none" strike="noStrike" dirty="0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06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03594" y="1865830"/>
            <a:ext cx="1617092" cy="550226"/>
          </a:xfrm>
        </p:spPr>
        <p:txBody>
          <a:bodyPr/>
          <a:lstStyle/>
          <a:p>
            <a:pPr marL="136525" indent="3175" algn="l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4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要求の獲得・分析と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要件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定義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2165481" y="3298339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6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設計の概念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09</a:t>
            </a:r>
            <a:endParaRPr lang="en"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98339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691952" y="3298339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5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システム設計</a:t>
            </a: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824733" y="3298339"/>
            <a:ext cx="955944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528F9E-30BE-A68E-A7DF-C77006ED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</a:t>
            </a:r>
            <a:b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30"/>
            <a:ext cx="173118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7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全体構造の設計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30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構成要素の設計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774303" y="1865830"/>
            <a:ext cx="1183864" cy="38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12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13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14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0" y="1865830"/>
            <a:ext cx="2138731" cy="94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ソフトウェアシステムの検証と動作確認</a:t>
            </a:r>
            <a:endParaRPr lang="en-US" altLang="ja-JP" sz="1200" b="0" u="none" strike="noStrike" dirty="0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開発管理と開発環境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15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30"/>
            <a:ext cx="1617092" cy="550226"/>
          </a:xfrm>
        </p:spPr>
        <p:txBody>
          <a:bodyPr/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9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プログラムの設計と実装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17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18</a:t>
            </a: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74744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5520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1</a:t>
            </a:r>
            <a:endParaRPr lang="ja-JP" altLang="en-US" sz="12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198743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ja-JP" altLang="en-US" sz="1200">
              <a:solidFill>
                <a:schemeClr val="accent4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1966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3</a:t>
            </a:r>
            <a:endParaRPr lang="ja-JP" altLang="en-US" sz="12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4E6F32-6896-CF31-203C-CF31BEE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53DFC-4D54-E0AA-561B-55A4355CE41E}"/>
              </a:ext>
            </a:extLst>
          </p:cNvPr>
          <p:cNvSpPr txBox="1"/>
          <p:nvPr/>
        </p:nvSpPr>
        <p:spPr>
          <a:xfrm>
            <a:off x="720725" y="110780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新しいローカルリポジトリを作成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FA4B20-6224-FDB8-AD16-86ABD6E5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51141"/>
              </p:ext>
            </p:extLst>
          </p:nvPr>
        </p:nvGraphicFramePr>
        <p:xfrm>
          <a:off x="720725" y="1486542"/>
          <a:ext cx="3971348" cy="944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mkdir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touch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touch test2.txt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664E04-9C11-BB85-7C1B-04DA18715490}"/>
              </a:ext>
            </a:extLst>
          </p:cNvPr>
          <p:cNvSpPr txBox="1"/>
          <p:nvPr/>
        </p:nvSpPr>
        <p:spPr>
          <a:xfrm>
            <a:off x="4885309" y="1466249"/>
            <a:ext cx="33805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test_repo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ディレクトリ作成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test_repo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ディレクトリに移動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ファイルtest.txt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test2.txtを作成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FBDB7-7D54-09A3-D868-E208A0BB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57514"/>
              </p:ext>
            </p:extLst>
          </p:nvPr>
        </p:nvGraphicFramePr>
        <p:xfrm>
          <a:off x="720725" y="2589086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D0509-E308-EC6B-9A44-F4AB17441DED}"/>
              </a:ext>
            </a:extLst>
          </p:cNvPr>
          <p:cNvSpPr txBox="1"/>
          <p:nvPr/>
        </p:nvSpPr>
        <p:spPr>
          <a:xfrm>
            <a:off x="4885309" y="2568793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を初期化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ECD508-D901-160B-8067-E2EC4A36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4287"/>
              </p:ext>
            </p:extLst>
          </p:nvPr>
        </p:nvGraphicFramePr>
        <p:xfrm>
          <a:off x="720725" y="3093549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add 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FCC3A5-5CC7-10C0-FFEB-60A102F1884C}"/>
              </a:ext>
            </a:extLst>
          </p:cNvPr>
          <p:cNvSpPr txBox="1"/>
          <p:nvPr/>
        </p:nvSpPr>
        <p:spPr>
          <a:xfrm>
            <a:off x="4885309" y="3051379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ファイルを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に追加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CFE7832-658B-8D46-1035-4784F47B6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53290"/>
              </p:ext>
            </p:extLst>
          </p:nvPr>
        </p:nvGraphicFramePr>
        <p:xfrm>
          <a:off x="720725" y="3598012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D43A55C-3833-6316-71B1-478442781509}"/>
              </a:ext>
            </a:extLst>
          </p:cNvPr>
          <p:cNvSpPr txBox="1"/>
          <p:nvPr/>
        </p:nvSpPr>
        <p:spPr>
          <a:xfrm>
            <a:off x="4885309" y="3617037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の状態をチェック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1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810D4-81B4-79EB-C91E-7454564669B2}"/>
              </a:ext>
            </a:extLst>
          </p:cNvPr>
          <p:cNvSpPr txBox="1"/>
          <p:nvPr/>
        </p:nvSpPr>
        <p:spPr>
          <a:xfrm>
            <a:off x="720725" y="110780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ファイルをコミットする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059B-FE2B-7179-EF97-26CDF049111C}"/>
              </a:ext>
            </a:extLst>
          </p:cNvPr>
          <p:cNvSpPr txBox="1"/>
          <p:nvPr/>
        </p:nvSpPr>
        <p:spPr>
          <a:xfrm>
            <a:off x="4885309" y="1595711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コマンドでコメントを追加して</a:t>
            </a: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ファイルを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コミット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8CDB-BB5C-FAAD-18BE-7F5024AA7820}"/>
              </a:ext>
            </a:extLst>
          </p:cNvPr>
          <p:cNvSpPr txBox="1"/>
          <p:nvPr/>
        </p:nvSpPr>
        <p:spPr>
          <a:xfrm>
            <a:off x="4885309" y="2338383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の状態をチェック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7F509-B809-09DE-5A9F-C73A2CDA8E34}"/>
              </a:ext>
            </a:extLst>
          </p:cNvPr>
          <p:cNvSpPr txBox="1"/>
          <p:nvPr/>
        </p:nvSpPr>
        <p:spPr>
          <a:xfrm>
            <a:off x="4883858" y="2887501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コミットした内容を一覧表示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B4AE7E-F6DD-7002-1600-AA32440B9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60672"/>
              </p:ext>
            </p:extLst>
          </p:nvPr>
        </p:nvGraphicFramePr>
        <p:xfrm>
          <a:off x="720725" y="1646993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commit -a -m "This is the 1st version"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7DEACE-9AC1-D85F-D78C-14F16EAE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02996"/>
              </p:ext>
            </p:extLst>
          </p:nvPr>
        </p:nvGraphicFramePr>
        <p:xfrm>
          <a:off x="720725" y="2243414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1357ECC-5921-7B94-08BF-21D39B310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99786"/>
              </p:ext>
            </p:extLst>
          </p:nvPr>
        </p:nvGraphicFramePr>
        <p:xfrm>
          <a:off x="720725" y="2868811"/>
          <a:ext cx="3971348" cy="304800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log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7B76971-39FA-297C-8324-450894E38888}"/>
              </a:ext>
            </a:extLst>
          </p:cNvPr>
          <p:cNvSpPr txBox="1"/>
          <p:nvPr/>
        </p:nvSpPr>
        <p:spPr>
          <a:xfrm>
            <a:off x="4572000" y="710130"/>
            <a:ext cx="4304145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commit (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コミット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を実行すると、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変更が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リポジトリに記録されます。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21480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のデモ２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FBFFD-7A99-F459-BEDD-AB4CF2E2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1625401"/>
            <a:ext cx="5100637" cy="3162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38EF7-C1EF-FF4C-D97E-21F36BF1E252}"/>
              </a:ext>
            </a:extLst>
          </p:cNvPr>
          <p:cNvSpPr txBox="1"/>
          <p:nvPr/>
        </p:nvSpPr>
        <p:spPr>
          <a:xfrm>
            <a:off x="720725" y="1153982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4"/>
              </a:rPr>
              <a:t>https://github.com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にログインをしてリモートリポジトリを作成。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1" y="120882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リモートリポジトリにプッシュする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Picture 4" descr="A computer with a push button&#10;&#10;Description automatically generated">
            <a:extLst>
              <a:ext uri="{FF2B5EF4-FFF2-40B4-BE49-F238E27FC236}">
                <a16:creationId xmlns:a16="http://schemas.microsoft.com/office/drawing/2014/main" id="{78A8E913-B815-6B1E-5712-3FF74E0D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695" y="577147"/>
            <a:ext cx="2743778" cy="107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52876-F038-47D5-F8FF-DB614C751A4B}"/>
              </a:ext>
            </a:extLst>
          </p:cNvPr>
          <p:cNvSpPr txBox="1"/>
          <p:nvPr/>
        </p:nvSpPr>
        <p:spPr>
          <a:xfrm>
            <a:off x="4884583" y="2473225"/>
            <a:ext cx="397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を”origin”という名前で登録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（”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origin”という名前がデフォルト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FC3A6-0BFC-7455-A37B-FD8AED08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43782"/>
              </p:ext>
            </p:extLst>
          </p:nvPr>
        </p:nvGraphicFramePr>
        <p:xfrm>
          <a:off x="721450" y="2044459"/>
          <a:ext cx="5776913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5776913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remote add origin https://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github.com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MarikoTagawa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test_repo.git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A05E93-07F9-7560-B558-C82EBE0FA3A9}"/>
              </a:ext>
            </a:extLst>
          </p:cNvPr>
          <p:cNvSpPr txBox="1"/>
          <p:nvPr/>
        </p:nvSpPr>
        <p:spPr>
          <a:xfrm>
            <a:off x="4885309" y="3197800"/>
            <a:ext cx="39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現在のブランチを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“main”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という名前に設定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43ACE1-0972-30CD-6156-035B1845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46331"/>
              </p:ext>
            </p:extLst>
          </p:nvPr>
        </p:nvGraphicFramePr>
        <p:xfrm>
          <a:off x="720725" y="3249082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branch -M 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DEFF03-DBDC-0F06-918F-4529CE6EDE30}"/>
              </a:ext>
            </a:extLst>
          </p:cNvPr>
          <p:cNvSpPr txBox="1"/>
          <p:nvPr/>
        </p:nvSpPr>
        <p:spPr>
          <a:xfrm>
            <a:off x="4914470" y="3787507"/>
            <a:ext cx="364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ローカル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のmainというブランチをリモート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にpush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9A3354-84AC-8314-B66C-2392FFCF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90971"/>
              </p:ext>
            </p:extLst>
          </p:nvPr>
        </p:nvGraphicFramePr>
        <p:xfrm>
          <a:off x="749886" y="3838789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push -u origin 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A9ED9C-8458-DEFB-CC9C-317B4D3A3D21}"/>
              </a:ext>
            </a:extLst>
          </p:cNvPr>
          <p:cNvSpPr txBox="1"/>
          <p:nvPr/>
        </p:nvSpPr>
        <p:spPr>
          <a:xfrm>
            <a:off x="3802856" y="560127"/>
            <a:ext cx="229314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 (</a:t>
            </a:r>
            <a:r>
              <a:rPr lang="ja-JP" altLang="en-US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プッシュ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): 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ローカルリポジトリ内の変更履歴を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リモートリポジトリに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アップロード。</a:t>
            </a:r>
          </a:p>
        </p:txBody>
      </p:sp>
    </p:spTree>
    <p:extLst>
      <p:ext uri="{BB962C8B-B14F-4D97-AF65-F5344CB8AC3E}">
        <p14:creationId xmlns:p14="http://schemas.microsoft.com/office/powerpoint/2010/main" val="10926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38EF7-C1EF-FF4C-D97E-21F36BF1E252}"/>
              </a:ext>
            </a:extLst>
          </p:cNvPr>
          <p:cNvSpPr txBox="1"/>
          <p:nvPr/>
        </p:nvSpPr>
        <p:spPr>
          <a:xfrm>
            <a:off x="795377" y="1117036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リモートリポジトリに</a:t>
            </a:r>
            <a:r>
              <a:rPr lang="en-US" altLang="ja-JP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test.txt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test2.txt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が入っていることを確認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CA40FB-F950-66AF-628E-6B06AEDD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8" y="1559141"/>
            <a:ext cx="7461664" cy="30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リモートリポジトリからプルする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479D8-4CAC-F38F-60BB-96450809F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15887"/>
              </p:ext>
            </p:extLst>
          </p:nvPr>
        </p:nvGraphicFramePr>
        <p:xfrm>
          <a:off x="878183" y="3985691"/>
          <a:ext cx="4552800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4552800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pull https://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github.com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MarikoTagawa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test_repo.git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5042766" y="1717097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ローカルリポジトリのtest.txtの内容確認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ull</a:t>
            </a:r>
            <a:r>
              <a:rPr lang="ja-JP" altLang="en-JP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ja-JP" altLang="en-US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プル</a:t>
            </a:r>
            <a:r>
              <a:rPr lang="ja-JP" altLang="en-US" sz="120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　：　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リモートリポジトリからローカルリポジトリを更新する。</a:t>
            </a:r>
          </a:p>
          <a:p>
            <a:pPr algn="l"/>
            <a:r>
              <a:rPr lang="en-US" altLang="ja-JP" sz="12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Pull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を実行すると、リモートリポジトリから最新の変更履歴をダウンロードして、ローカルリポジトリにその内容を取り込む。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A8F910-7A32-B903-F9F7-DCF4D818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6083"/>
              </p:ext>
            </p:extLst>
          </p:nvPr>
        </p:nvGraphicFramePr>
        <p:xfrm>
          <a:off x="878182" y="1748262"/>
          <a:ext cx="3971348" cy="4785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cat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EA5907-98CC-A455-6639-4FA14EC713CB}"/>
              </a:ext>
            </a:extLst>
          </p:cNvPr>
          <p:cNvSpPr txBox="1"/>
          <p:nvPr/>
        </p:nvSpPr>
        <p:spPr>
          <a:xfrm>
            <a:off x="5569526" y="4003311"/>
            <a:ext cx="33805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リモートリポジトリからPullを実行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クローンされたリポジトリの内容を確認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1C696-B5F0-5A8C-B37D-E5020AE1B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82" y="2318262"/>
            <a:ext cx="2659345" cy="1478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F1AC3-0DE6-73EB-D651-BD8514149A4F}"/>
              </a:ext>
            </a:extLst>
          </p:cNvPr>
          <p:cNvSpPr txBox="1"/>
          <p:nvPr/>
        </p:nvSpPr>
        <p:spPr>
          <a:xfrm>
            <a:off x="5042766" y="2416940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リモートリポジトリのtest.txtの内容を更新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CCCBB3-1B12-9D16-2ADA-39C6CC23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854"/>
              </p:ext>
            </p:extLst>
          </p:nvPr>
        </p:nvGraphicFramePr>
        <p:xfrm>
          <a:off x="878182" y="4403523"/>
          <a:ext cx="3971348" cy="731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cat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678910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111213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0550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640</Words>
  <Application>Microsoft Macintosh PowerPoint</Application>
  <PresentationFormat>On-screen Show (16:9)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Oswald</vt:lpstr>
      <vt:lpstr>MS PGothic</vt:lpstr>
      <vt:lpstr>Roboto</vt:lpstr>
      <vt:lpstr>Arial</vt:lpstr>
      <vt:lpstr>Software Development Bussines Plan by Slidesgo</vt:lpstr>
      <vt:lpstr>16 ソースコードのバージョン管理 2</vt:lpstr>
      <vt:lpstr>01</vt:lpstr>
      <vt:lpstr>10</vt:lpstr>
      <vt:lpstr>Git のデモ１</vt:lpstr>
      <vt:lpstr>Git のデモ１</vt:lpstr>
      <vt:lpstr>Git のデモ２</vt:lpstr>
      <vt:lpstr>Git のデモ３</vt:lpstr>
      <vt:lpstr>Git のデモ3</vt:lpstr>
      <vt:lpstr>Git のデモ5</vt:lpstr>
      <vt:lpstr>Git のデモ6</vt:lpstr>
      <vt:lpstr>Git のデモ6</vt:lpstr>
      <vt:lpstr>QUIZで確認</vt:lpstr>
      <vt:lpstr>今日の授業の参考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79</cp:revision>
  <dcterms:modified xsi:type="dcterms:W3CDTF">2025-07-24T08:21:17Z</dcterms:modified>
</cp:coreProperties>
</file>