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380" r:id="rId4"/>
    <p:sldId id="381" r:id="rId5"/>
    <p:sldId id="405" r:id="rId6"/>
    <p:sldId id="432" r:id="rId7"/>
    <p:sldId id="433" r:id="rId8"/>
    <p:sldId id="478" r:id="rId9"/>
    <p:sldId id="479" r:id="rId10"/>
    <p:sldId id="476" r:id="rId11"/>
    <p:sldId id="388" r:id="rId12"/>
    <p:sldId id="475" r:id="rId13"/>
    <p:sldId id="480" r:id="rId14"/>
    <p:sldId id="477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1+CFYEVZsprwUKAqpJUUA==" hashData="Mmx6CA+L9lu5ELY90OJouc6HwjSNQpHpVzsfF8CjDcxZM3A8YDgRLeEVqVRObChmogkwqsuWMj2uKsrNo0k4w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3"/>
    <p:restoredTop sz="94303"/>
  </p:normalViewPr>
  <p:slideViewPr>
    <p:cSldViewPr snapToGrid="0" showGuides="1">
      <p:cViewPr varScale="1">
        <p:scale>
          <a:sx n="77" d="100"/>
          <a:sy n="77" d="100"/>
        </p:scale>
        <p:origin x="192" y="568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eacher2025cisconetwork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animation&amp;lang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animation&amp;lang=e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6y3PpTJore1m2Lcw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lang=en&amp;chapter=lab_create_a_pi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picture&amp;lang=en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ESYNVNNSaTsr6xJa8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757259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4F803-87FA-6085-075D-2AC27F58708F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868E-6583-5C9E-C5A4-15276E07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FD7B-565A-09A2-139E-4E1DB30A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6, Class 11 (2025/02/28):  </a:t>
            </a:r>
            <a:br>
              <a:rPr lang="en-US" dirty="0"/>
            </a:br>
            <a:r>
              <a:rPr lang="en-US" dirty="0">
                <a:hlinkClick r:id="rId2"/>
              </a:rPr>
              <a:t>Lab 8: Animation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EA548-FECB-5EC1-466E-1847C7BD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063"/>
            <a:ext cx="9144000" cy="2764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Lab8: Animation</a:t>
            </a:r>
          </a:p>
          <a:p>
            <a:pPr lvl="1"/>
            <a:r>
              <a:rPr lang="en-US" sz="2400" dirty="0"/>
              <a:t>Modify the prior Create-a-Picture lab5 or start a new one.</a:t>
            </a:r>
          </a:p>
          <a:p>
            <a:pPr lvl="1"/>
            <a:r>
              <a:rPr lang="en-US" sz="2400" dirty="0"/>
              <a:t>Animate the image. </a:t>
            </a:r>
            <a:endParaRPr lang="en-US" sz="2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DDAC-D4BA-4AB4-AF81-090941C924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/>
              <a:t>Goals/Tasks: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AED0-02F2-410C-9DEE-3635427B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C610-56B8-5CBF-F97F-7145E0BE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30182-FC15-BD0F-51C5-F6578B1A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C9223D-D3D0-D927-F31E-0B9E6E7A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001499" cy="4973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program to create an Animation</a:t>
            </a:r>
          </a:p>
          <a:p>
            <a:pPr marL="0" indent="0">
              <a:buNone/>
            </a:pPr>
            <a:r>
              <a:rPr lang="en-US" dirty="0"/>
              <a:t>Refer to the online course:</a:t>
            </a:r>
            <a:br>
              <a:rPr lang="en-US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http://programarcadegames.com/index.php?chapter=lab_animation&amp;lang=en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Modify the prior Create-a-Picture lab5 or start a new one.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Animate the image. Try one or more of the following: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an item across the screen.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an item back and forth.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up/down/diagonally.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in circles.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Have a person wave his/her arms.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Create a stoplight that changes colors.</a:t>
            </a:r>
            <a:endParaRPr lang="en-US" sz="2000" dirty="0"/>
          </a:p>
          <a:p>
            <a:r>
              <a:rPr lang="en-US" dirty="0"/>
              <a:t>Save your program as </a:t>
            </a:r>
            <a:r>
              <a:rPr lang="en-US" b="1" dirty="0"/>
              <a:t>lab8_&lt;your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r>
              <a:rPr lang="en-US" dirty="0"/>
              <a:t>Upload the file to the Teams Folder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31FB2-AE5C-FDB7-211E-FF1BD88C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100-CFD4-31ED-B5F0-95AA16F6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AF6C57-8663-93C1-34E3-B9016A46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34E53D-11E5-17EC-0356-8EB2AAB0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6" y="930633"/>
            <a:ext cx="11595265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animating_snow.py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animate snowmen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75D76-568F-E0AF-058B-EEC09079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209EF-283C-1D38-9FB0-093FCA5B6E8D}"/>
              </a:ext>
            </a:extLst>
          </p:cNvPr>
          <p:cNvSpPr txBox="1"/>
          <p:nvPr/>
        </p:nvSpPr>
        <p:spPr>
          <a:xfrm>
            <a:off x="719764" y="3443439"/>
            <a:ext cx="6353299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# x-change  increases in the while loop by 5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x_change</a:t>
            </a:r>
            <a:r>
              <a:rPr lang="en-US" sz="1400" dirty="0"/>
              <a:t> += 5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range(5):</a:t>
            </a:r>
          </a:p>
          <a:p>
            <a:pPr marL="0" indent="0">
              <a:buNone/>
            </a:pPr>
            <a:r>
              <a:rPr lang="en-US" sz="1400" dirty="0"/>
              <a:t>     for j in range(5):</a:t>
            </a:r>
          </a:p>
          <a:p>
            <a:pPr marL="0" indent="0">
              <a:buNone/>
            </a:pPr>
            <a:r>
              <a:rPr lang="en-US" sz="1400" dirty="0"/>
              <a:t>          if j %2:</a:t>
            </a:r>
          </a:p>
          <a:p>
            <a:pPr marL="0" indent="0">
              <a:buNone/>
            </a:pPr>
            <a:r>
              <a:rPr lang="en-US" sz="1400" dirty="0"/>
              <a:t>               color = WHITE</a:t>
            </a:r>
          </a:p>
          <a:p>
            <a:pPr marL="0" indent="0">
              <a:buNone/>
            </a:pPr>
            <a:r>
              <a:rPr lang="en-US" sz="1400" dirty="0"/>
              <a:t>          else:</a:t>
            </a:r>
          </a:p>
          <a:p>
            <a:pPr marL="0" indent="0">
              <a:buNone/>
            </a:pPr>
            <a:r>
              <a:rPr lang="en-US" sz="1400" dirty="0"/>
              <a:t>                color = PINK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, j*200], 20)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, j*200+50], 40)</a:t>
            </a:r>
            <a:endParaRPr lang="en-US" sz="1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#when the most </a:t>
            </a:r>
            <a:r>
              <a:rPr lang="en-US" sz="1400" dirty="0" err="1">
                <a:solidFill>
                  <a:srgbClr val="92D050"/>
                </a:solidFill>
              </a:rPr>
              <a:t>righ</a:t>
            </a:r>
            <a:r>
              <a:rPr lang="en-US" sz="1400" dirty="0">
                <a:solidFill>
                  <a:srgbClr val="92D050"/>
                </a:solidFill>
              </a:rPr>
              <a:t> snowman reached the right-side edge, initialize  </a:t>
            </a:r>
            <a:r>
              <a:rPr lang="en-US" sz="1400" dirty="0" err="1">
                <a:solidFill>
                  <a:srgbClr val="92D050"/>
                </a:solidFill>
              </a:rPr>
              <a:t>x_change</a:t>
            </a:r>
            <a:r>
              <a:rPr lang="en-US" sz="1400" dirty="0">
                <a:solidFill>
                  <a:srgbClr val="92D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/>
              <a:t>            if </a:t>
            </a:r>
            <a:r>
              <a:rPr lang="en-US" sz="1400" dirty="0" err="1"/>
              <a:t>i</a:t>
            </a:r>
            <a:r>
              <a:rPr lang="en-US" sz="1400" dirty="0"/>
              <a:t> == 3 and (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) &gt; 800: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x_change</a:t>
            </a:r>
            <a:r>
              <a:rPr lang="en-US" sz="1400" dirty="0"/>
              <a:t> =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E811-9E00-C0E0-ABD9-D837710F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03" y="1336633"/>
            <a:ext cx="4305831" cy="44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4A5E-BBCE-1426-EFD0-8F350CA3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378-E810-AF57-9AAE-6FAA801F9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8ADC-F076-C303-2355-F5AEF6302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https://forms.gle/6y3PpTJore1m2Lcw8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132A-4520-E0A7-B777-A8257145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60FD52F4-67AE-8B13-FF16-E34BAB6A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48" y="4152898"/>
            <a:ext cx="2169585" cy="21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CAAE-48A0-E7D7-FED7-63B70BD8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4601-0865-EF97-0534-91BB44DD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6, Class 10: </a:t>
            </a:r>
            <a:br>
              <a:rPr lang="en-US" dirty="0"/>
            </a:br>
            <a:r>
              <a:rPr lang="en-US" dirty="0"/>
              <a:t>(2025/02/26):</a:t>
            </a:r>
            <a:br>
              <a:rPr lang="en-US" dirty="0"/>
            </a:br>
            <a:r>
              <a:rPr lang="en-US" sz="4000" dirty="0">
                <a:hlinkClick r:id="rId2"/>
              </a:rPr>
              <a:t>Lab 5: Create a Picture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0CBC-59A0-9B78-C21C-66B8C5A45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636"/>
            <a:ext cx="9579429" cy="2657292"/>
          </a:xfrm>
        </p:spPr>
        <p:txBody>
          <a:bodyPr>
            <a:normAutofit/>
          </a:bodyPr>
          <a:lstStyle/>
          <a:p>
            <a:pPr marL="151351" indent="0">
              <a:buSzPct val="100000"/>
              <a:buNone/>
            </a:pPr>
            <a:r>
              <a:rPr lang="en-US" dirty="0"/>
              <a:t>Lab5: Create a Picture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multiple colors.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multiple types of graphic functions (circles, rectangles, lines, etc.)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a while or for loop to create a repeating pattern.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0AD0-FA7E-23A2-3282-D845C4D76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EB60-EC62-4D2C-349F-3416DFC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6AB7A-0208-3552-BA18-CE161008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B74A69-16CC-11DD-F57C-13D37769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4AC9-F079-4CC5-3348-E11284D1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48" y="942509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Task: Draw a pretty picture.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Refer to the online course: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http://programarcadegames.com/index.php?chapter=lab_create_a_picture&amp;lang=en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multiple colors.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multiple types of graphic functions (circles, rectangles, lines, etc.)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a while or for loop to create a repeating pattern. </a:t>
            </a:r>
          </a:p>
          <a:p>
            <a:pPr>
              <a:spcAft>
                <a:spcPts val="600"/>
              </a:spcAft>
            </a:pPr>
            <a:r>
              <a:rPr lang="en-US" dirty="0"/>
              <a:t>Use templates if you need.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lab5_&lt;your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r>
              <a:rPr lang="en-US" dirty="0"/>
              <a:t>Upload the file to the Teams Folder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525A4-28A7-9FA8-BCD6-BD77DBE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4437E-4FB5-AC99-C4D7-12552D93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0101E2-F20E-492A-3056-E0DB7CAD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D5D3F-0DEE-1A87-DBE7-FD9ED279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3" y="108501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draw a snowman and snowflake using </a:t>
            </a:r>
            <a:r>
              <a:rPr lang="en-US" dirty="0" err="1"/>
              <a:t>pygame.draw.circle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1F6E6-6182-35D4-3824-C4DF3055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3326B-FE7F-A0EC-A54F-D73067E989D8}"/>
              </a:ext>
            </a:extLst>
          </p:cNvPr>
          <p:cNvSpPr txBox="1"/>
          <p:nvPr/>
        </p:nvSpPr>
        <p:spPr>
          <a:xfrm>
            <a:off x="736271" y="3681351"/>
            <a:ext cx="530827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2 circles and make a snowman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[400, 600], 200)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[400, 350], 100)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snowflake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range(10):</a:t>
            </a:r>
          </a:p>
          <a:p>
            <a:pPr marL="0" indent="0">
              <a:buNone/>
            </a:pPr>
            <a:r>
              <a:rPr lang="en-US" sz="1400" dirty="0"/>
              <a:t>        x = </a:t>
            </a:r>
            <a:r>
              <a:rPr lang="en-US" sz="1400" dirty="0" err="1"/>
              <a:t>random.randrange</a:t>
            </a:r>
            <a:r>
              <a:rPr lang="en-US" sz="1400" dirty="0"/>
              <a:t>(0,800)</a:t>
            </a:r>
          </a:p>
          <a:p>
            <a:pPr marL="0" indent="0">
              <a:buNone/>
            </a:pPr>
            <a:r>
              <a:rPr lang="en-US" sz="1400" dirty="0"/>
              <a:t>        y = </a:t>
            </a:r>
            <a:r>
              <a:rPr lang="en-US" sz="1400" dirty="0" err="1"/>
              <a:t>random.randrange</a:t>
            </a:r>
            <a:r>
              <a:rPr lang="en-US" sz="1400" dirty="0"/>
              <a:t>(0,800)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[x, y], 10)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C5B56-9CA8-18B5-BD8C-328C3D3C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45" y="3277589"/>
            <a:ext cx="3055841" cy="31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76C16-7F32-BF60-716A-38B5F441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5BF6AD-2DC9-E357-B06F-71CC1B05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24A9C0-C82D-8B53-B9B1-81D342E6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6" y="930633"/>
            <a:ext cx="11595265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draw many snowmen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pygame.draw.circle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314BB-A4E2-1711-4859-86ADB6B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FE729-8E9C-DB4E-349C-DD59CE1BAB84}"/>
              </a:ext>
            </a:extLst>
          </p:cNvPr>
          <p:cNvSpPr txBox="1"/>
          <p:nvPr/>
        </p:nvSpPr>
        <p:spPr>
          <a:xfrm>
            <a:off x="665019" y="3700268"/>
            <a:ext cx="5308270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2 circles and make a snowman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range(5):</a:t>
            </a:r>
          </a:p>
          <a:p>
            <a:pPr marL="0" indent="0">
              <a:buNone/>
            </a:pPr>
            <a:r>
              <a:rPr lang="en-US" sz="1400" dirty="0"/>
              <a:t>        for j in range(5):</a:t>
            </a:r>
          </a:p>
          <a:p>
            <a:pPr marL="0" indent="0">
              <a:buNone/>
            </a:pPr>
            <a:r>
              <a:rPr lang="en-US" sz="1400" dirty="0"/>
              <a:t>            if j %2:</a:t>
            </a:r>
          </a:p>
          <a:p>
            <a:pPr marL="0" indent="0">
              <a:buNone/>
            </a:pPr>
            <a:r>
              <a:rPr lang="en-US" sz="1400" dirty="0"/>
              <a:t>                color = WHITE</a:t>
            </a:r>
          </a:p>
          <a:p>
            <a:pPr marL="0" indent="0">
              <a:buNone/>
            </a:pPr>
            <a:r>
              <a:rPr lang="en-US" sz="1400" dirty="0"/>
              <a:t>            else:</a:t>
            </a:r>
          </a:p>
          <a:p>
            <a:pPr marL="0" indent="0">
              <a:buNone/>
            </a:pPr>
            <a:r>
              <a:rPr lang="en-US" sz="1400" dirty="0"/>
              <a:t>                color = PINK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*200, j*200], 20)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*200, j*200+50], 40)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481AE-2B3E-656B-C964-CD421CE4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03" y="1336633"/>
            <a:ext cx="4305831" cy="44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F818-0C02-E1A3-C312-B8DF9B602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B3A0-9523-C65D-C76A-73E6B506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trike="sngStrike" dirty="0"/>
              <a:t>Attendance Check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B8CA-B40C-3A62-E57D-F98285936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trike="sngStrike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strike="sngStrike" dirty="0">
                <a:hlinkClick r:id="rId2"/>
              </a:rPr>
              <a:t>https://forms.gle/ESYNVNNSaTsr6xJa8</a:t>
            </a: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endParaRPr lang="en-US" strike="sngStri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CA77-42E8-CF62-BD5C-996B2318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37F9C979-DB19-015F-D8C2-4AE0479D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66" y="4229101"/>
            <a:ext cx="2197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1358</Words>
  <Application>Microsoft Macintosh PowerPoint</Application>
  <PresentationFormat>Widescreen</PresentationFormat>
  <Paragraphs>230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#7</vt:lpstr>
      <vt:lpstr>Course schedule</vt:lpstr>
      <vt:lpstr>Course schedule</vt:lpstr>
      <vt:lpstr>Course schedule</vt:lpstr>
      <vt:lpstr>Week 6, Class 10:  (2025/02/26): Lab 5: Create a Picture</vt:lpstr>
      <vt:lpstr>Lab 5:</vt:lpstr>
      <vt:lpstr>Lab 5:</vt:lpstr>
      <vt:lpstr>Lab 5:</vt:lpstr>
      <vt:lpstr>Attendance Check 10</vt:lpstr>
      <vt:lpstr>Week 6, Class 11 (2025/02/28):   Lab 8: Animation</vt:lpstr>
      <vt:lpstr>Lab 8:</vt:lpstr>
      <vt:lpstr>Lab 8:</vt:lpstr>
      <vt:lpstr>Attendance Check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76</cp:revision>
  <dcterms:created xsi:type="dcterms:W3CDTF">2024-12-13T03:05:07Z</dcterms:created>
  <dcterms:modified xsi:type="dcterms:W3CDTF">2025-07-24T11:40:48Z</dcterms:modified>
</cp:coreProperties>
</file>