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380" r:id="rId4"/>
    <p:sldId id="381" r:id="rId5"/>
    <p:sldId id="405" r:id="rId6"/>
    <p:sldId id="481" r:id="rId7"/>
    <p:sldId id="435" r:id="rId8"/>
    <p:sldId id="492" r:id="rId9"/>
    <p:sldId id="493" r:id="rId10"/>
    <p:sldId id="494" r:id="rId11"/>
    <p:sldId id="495" r:id="rId12"/>
    <p:sldId id="496" r:id="rId13"/>
    <p:sldId id="497" r:id="rId14"/>
    <p:sldId id="502" r:id="rId15"/>
    <p:sldId id="498" r:id="rId16"/>
    <p:sldId id="499" r:id="rId17"/>
    <p:sldId id="500" r:id="rId18"/>
    <p:sldId id="501" r:id="rId19"/>
    <p:sldId id="503" r:id="rId2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dc40DvqxMsyjUzxdAY9Hw==" hashData="0S3nIvVxZOjTIk/ClxTRrhjeY6C9M0FZPCDL30TtldY2H8HApddaSact85QU2yQ4xUdsBnc7aJHP+YosoVbIIA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8"/>
    <p:restoredTop sz="94356"/>
  </p:normalViewPr>
  <p:slideViewPr>
    <p:cSldViewPr snapToGrid="0" showGuides="1">
      <p:cViewPr varScale="1">
        <p:scale>
          <a:sx n="87" d="100"/>
          <a:sy n="87" d="100"/>
        </p:scale>
        <p:origin x="216" y="512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39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acher2025cisconetwork@gmail.com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hyperlink" Target="https://youtu.be/_6c4o41BIms?si=vs5yh1WbzJPErBv4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rogramarcadegames.com/index.php?chapter=bitmapped_graphics_and_sound&amp;lang=en#section_11" TargetMode="External"/><Relationship Id="rId5" Type="http://schemas.openxmlformats.org/officeDocument/2006/relationships/hyperlink" Target="https://opengameart.org/" TargetMode="External"/><Relationship Id="rId4" Type="http://schemas.openxmlformats.org/officeDocument/2006/relationships/hyperlink" Target="https://www.istockphoto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gameart.org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orms.gle/paSNeJnvKN6gL7SZ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SUjvhY5HGbuxNw5w7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orms.gle/SUjvhY5HGbuxNw5w7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Kuq7xMuohRIAGcCL" TargetMode="External"/><Relationship Id="rId2" Type="http://schemas.openxmlformats.org/officeDocument/2006/relationships/hyperlink" Target="https://youtube.com/playlist?list=PLsFyHm8kJsx1g191CspASSTHuLDEXZRH9&amp;si=FQeqeXrxncrdAua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AY9MnQ4x3zk?si=e9TGK-xh34BfjtE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index.php?chapter=example_code" TargetMode="External"/><Relationship Id="rId2" Type="http://schemas.openxmlformats.org/officeDocument/2006/relationships/hyperlink" Target="https://youtu.be/AY9MnQ4x3zk?si=e9TGK-xh34BfjtEC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bitmapped_graphics_and_sound&amp;lang=en#section_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quiz/quiz.php?file=bitmapped_graphics&amp;lang=en" TargetMode="External"/><Relationship Id="rId2" Type="http://schemas.openxmlformats.org/officeDocument/2006/relationships/hyperlink" Target="http://programarcadegames.com/index.php?chapter=bitmapped_graphics_and_sound&amp;lang=en#section_11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rogramarcadegames.com/index.php?chapter=bitmapped_graphics_and_sound&amp;lang=en#section_1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NAK8VZIcI4" TargetMode="External"/><Relationship Id="rId7" Type="http://schemas.openxmlformats.org/officeDocument/2006/relationships/hyperlink" Target="http://programarcadegames.com/index.php?chapter=bitmapped_graphics_and_sound&amp;lang=en#section_11" TargetMode="External"/><Relationship Id="rId2" Type="http://schemas.openxmlformats.org/officeDocument/2006/relationships/hyperlink" Target="https://youtu.be/4YqIKncMJNs?si=C6BIqPq8j6WF9DuZ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gameart.org/" TargetMode="External"/><Relationship Id="rId5" Type="http://schemas.openxmlformats.org/officeDocument/2006/relationships/hyperlink" Target="https://www.istockphoto.com/" TargetMode="External"/><Relationship Id="rId4" Type="http://schemas.openxmlformats.org/officeDocument/2006/relationships/hyperlink" Target="https://pixaba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571485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92512-2000-83F4-E0A7-630BB372A7E4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239F2-A58D-53A7-5C20-52094AB2F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41EA4-AFC1-DA8E-7EB0-455FC438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1388302"/>
            <a:ext cx="10515600" cy="503237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Video : </a:t>
            </a:r>
            <a:r>
              <a:rPr lang="en-US" sz="2400" dirty="0">
                <a:hlinkClick r:id="rId2"/>
              </a:rPr>
              <a:t>https://youtu.be/_6c4o41BIms?si=vs5yh1WbzJPErBv4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using images or sounds, please be mindful of copyright.</a:t>
            </a:r>
          </a:p>
          <a:p>
            <a:pPr marL="0" indent="0">
              <a:buNone/>
            </a:pPr>
            <a:r>
              <a:rPr lang="en-US" sz="2400" dirty="0"/>
              <a:t>Free Images site:</a:t>
            </a:r>
          </a:p>
          <a:p>
            <a:r>
              <a:rPr lang="en-US" sz="2400" dirty="0">
                <a:hlinkClick r:id="rId3"/>
              </a:rPr>
              <a:t>https://pixabay.com/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https://www.istockphoto.com/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https://opengameart.org/</a:t>
            </a:r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340F8-EF46-0977-03D1-89F80F68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AE80BB-441F-B23C-5927-9E24884CAFE3}"/>
              </a:ext>
            </a:extLst>
          </p:cNvPr>
          <p:cNvSpPr txBox="1">
            <a:spLocks/>
          </p:cNvSpPr>
          <p:nvPr/>
        </p:nvSpPr>
        <p:spPr>
          <a:xfrm>
            <a:off x="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C4A9EB-7FAB-E3AA-0ABF-189F32C5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>
                <a:hlinkClick r:id="rId6"/>
              </a:rPr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5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48606-5B9B-FB8F-DDAE-2887C123D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CD0446-D60A-AFA6-D0DD-58AD7230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en-US" dirty="0"/>
              <a:t>Exercise 8: </a:t>
            </a:r>
            <a:br>
              <a:rPr lang="en-US" dirty="0"/>
            </a:br>
            <a:r>
              <a:rPr lang="en-US" dirty="0"/>
              <a:t>Modify </a:t>
            </a:r>
            <a:r>
              <a:rPr lang="en-US" b="1" dirty="0" err="1"/>
              <a:t>bitmapped_graphics.py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82378A-EC3A-48B7-2472-32F1B08F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65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Exercise: </a:t>
            </a:r>
            <a:r>
              <a:rPr lang="en-US" dirty="0"/>
              <a:t>Modify the code of </a:t>
            </a:r>
            <a:r>
              <a:rPr lang="en-US" b="1" dirty="0" err="1"/>
              <a:t>bitmapped_graphics.py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free images and sounds from the internet. </a:t>
            </a:r>
          </a:p>
          <a:p>
            <a:pPr lvl="1"/>
            <a:r>
              <a:rPr lang="en-US" sz="2000" dirty="0"/>
              <a:t>Please be careful their copyright. </a:t>
            </a:r>
          </a:p>
          <a:p>
            <a:pPr lvl="1"/>
            <a:r>
              <a:rPr lang="en-US" sz="2000" dirty="0"/>
              <a:t>(ex) </a:t>
            </a:r>
            <a:r>
              <a:rPr lang="en-US" sz="2000" dirty="0">
                <a:hlinkClick r:id="rId2"/>
              </a:rPr>
              <a:t>https://opengameart.org/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Set background image, draw an image, and add sound in your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Test the modified program well.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Save the file to </a:t>
            </a:r>
            <a:r>
              <a:rPr lang="en-US" sz="2400" b="1" dirty="0"/>
              <a:t>class13_&lt;Your name&gt;_exe8.py</a:t>
            </a:r>
          </a:p>
          <a:p>
            <a:r>
              <a:rPr lang="en-US" sz="2400" dirty="0"/>
              <a:t>Upload the file to the Teams Folder.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E001F5-0F76-ACB9-68A9-4C8AD643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0C39-2E23-C226-E33C-BA91F1C2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32E-E58A-0CF7-EE94-7DD446A1F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B39E-04BA-7B52-63C7-2321E26B9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https://forms.gle/paSNeJnvKN6gL7SZ6</a:t>
            </a:r>
            <a:endParaRPr lang="en-US" strike="sngStri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40B1-634F-63C5-5B36-40BDA8D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5F97E2A5-8494-D241-13FB-3F3A997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198" y="4138070"/>
            <a:ext cx="2427421" cy="24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2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D0B35-6E75-72D8-22C9-103D43934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1ECE-B137-DA29-3A7B-2AAFE6468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2025/3/19</a:t>
            </a:r>
            <a:br>
              <a:rPr lang="en-US" strike="sngStrike" dirty="0"/>
            </a:br>
            <a:r>
              <a:rPr lang="en-US" strike="sngStrike" dirty="0"/>
              <a:t>Attendance Check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75354-FEEB-6515-76A9-F887E9C6E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r>
              <a:rPr lang="en-US" strike="sngStrike" dirty="0"/>
              <a:t>https://</a:t>
            </a:r>
            <a:r>
              <a:rPr lang="en-US" strike="sngStrike" dirty="0" err="1"/>
              <a:t>forms.gle</a:t>
            </a:r>
            <a:r>
              <a:rPr lang="en-US" strike="sngStrike" dirty="0"/>
              <a:t>/MHRRD8V1XsvV1yNm8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5077-A305-170E-BCC0-D2F63FDB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9E97AC66-6C42-3318-896C-B54D5520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05" y="4106243"/>
            <a:ext cx="2330045" cy="23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6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BAF6-B473-5CD8-B24D-02AF25FE4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3CFABA-0CC3-F5AB-D699-B9D374AB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mn-MN" dirty="0"/>
              <a:t>Сорил-1/ тоглоом хийж хураалгах 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CE982-D1FD-9AC1-8E47-50049743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7D8E-1181-A67B-790C-0D538496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n-MN" dirty="0"/>
              <a:t>Сорил-1/ тоглоом хийж хураалгах /</a:t>
            </a:r>
          </a:p>
          <a:p>
            <a:pPr lvl="1"/>
            <a:r>
              <a:rPr lang="mn-MN" sz="2800" dirty="0"/>
              <a:t>3-р сарын 26-нд оюутан бүр хийсэн тоглоомоо хураалгана. </a:t>
            </a:r>
          </a:p>
          <a:p>
            <a:pPr lvl="1"/>
            <a:r>
              <a:rPr lang="mn-MN" sz="2800" dirty="0"/>
              <a:t>3-р сарын 28-нд хийсэн ажлын тайлан /тоглоом/  тавина. 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docs-Roboto"/>
              </a:rPr>
              <a:t>Mid-Term Assignment Design Sheet</a:t>
            </a:r>
          </a:p>
          <a:p>
            <a:pPr marL="914400" lvl="2" indent="0">
              <a:buNone/>
            </a:pPr>
            <a:r>
              <a:rPr lang="en-US" sz="2800" dirty="0">
                <a:hlinkClick r:id="rId2"/>
              </a:rPr>
              <a:t>https://forms.gle/SUjvhY5HGbuxNw5w7</a:t>
            </a:r>
            <a:endParaRPr lang="en-US" sz="2800" dirty="0"/>
          </a:p>
          <a:p>
            <a:pPr marL="914400" lvl="2" indent="0">
              <a:buNone/>
            </a:pP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313928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8341-5D74-AE2D-657B-2698CDB6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68AFCF6-8688-9790-5F3C-8D0C7850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mn-MN" dirty="0"/>
              <a:t>Сорил-1/ тоглоом хийж хураалгах 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5EA3A-1FCB-2CB5-918D-E26FCDBD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29E7-8CED-E53C-B12E-0A05DEEE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mn-MN" dirty="0"/>
              <a:t>Сорил-1/ тоглоом хийж хураалгах /</a:t>
            </a:r>
          </a:p>
          <a:p>
            <a:pPr lvl="1"/>
            <a:r>
              <a:rPr lang="mn-MN" sz="2800" dirty="0"/>
              <a:t>3-р сарын 26-нд оюутан бүр хийсэн тоглоомоо хураалгана. </a:t>
            </a:r>
          </a:p>
          <a:p>
            <a:pPr lvl="1"/>
            <a:r>
              <a:rPr lang="mn-MN" sz="2800" dirty="0"/>
              <a:t>3-р сарын 28-нд хийсэн ажлын тайлан /тоглоом/  тавина. </a:t>
            </a:r>
            <a:endParaRPr lang="en-US" sz="2800" dirty="0"/>
          </a:p>
          <a:p>
            <a:pPr marL="914400" lvl="2" indent="0">
              <a:buNone/>
            </a:pPr>
            <a:endParaRPr lang="en-US" sz="2800" b="0" i="0" dirty="0">
              <a:solidFill>
                <a:srgbClr val="202124"/>
              </a:solidFill>
              <a:effectLst/>
              <a:latin typeface="docs-Roboto"/>
            </a:endParaRPr>
          </a:p>
          <a:p>
            <a:pPr marL="914400" lvl="2" indent="0">
              <a:buNone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docs-Roboto"/>
              </a:rPr>
              <a:t>Mid-Term Project Design Sheet</a:t>
            </a:r>
          </a:p>
          <a:p>
            <a:pPr marL="914400" lvl="2" indent="0">
              <a:buNone/>
            </a:pPr>
            <a:r>
              <a:rPr lang="en-US" sz="2800" strike="sngStrike" dirty="0">
                <a:hlinkClick r:id="rId2"/>
              </a:rPr>
              <a:t>https://forms.gle/SUjvhY5HGbuxNw5w7</a:t>
            </a:r>
            <a:endParaRPr lang="en-US" sz="2800" strike="sngStrike" dirty="0"/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mn-MN" dirty="0"/>
          </a:p>
        </p:txBody>
      </p:sp>
      <p:pic>
        <p:nvPicPr>
          <p:cNvPr id="6" name="Picture 5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F95BD2B4-2212-3FAE-A53E-8379B522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505" y="4222255"/>
            <a:ext cx="2371116" cy="23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E65E6-7BDC-207F-B87F-2C09B4B76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DA9DCA2-CBEC-B939-C0AB-8FF9E1E2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en-US" dirty="0"/>
              <a:t>Python &amp; Pygame Videos</a:t>
            </a:r>
            <a:endParaRPr lang="mn-M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1619-B3B4-A415-D7A8-1C71D7C7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87B2-B727-7D45-48A9-66956FEA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Python Pygame tutorials!</a:t>
            </a:r>
          </a:p>
          <a:p>
            <a:pPr lvl="1"/>
            <a:r>
              <a:rPr lang="en-US" dirty="0">
                <a:hlinkClick r:id="rId2"/>
              </a:rPr>
              <a:t>https://youtube.com/playlist?list=PLsFyHm8kJsx1g191CspASSTHuLDEXZRH9&amp;si=FQeqeXrxncrdAuac</a:t>
            </a:r>
            <a:endParaRPr lang="en-US" dirty="0"/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Program Arcade Games</a:t>
            </a:r>
          </a:p>
          <a:p>
            <a:pPr lvl="1"/>
            <a:r>
              <a:rPr lang="en-US" dirty="0">
                <a:hlinkClick r:id="rId3"/>
              </a:rPr>
              <a:t>https://youtube.com/playlist?list=PL1D91F4E6E79E73E1&amp;si=Kuq7xMuohRIAGcCL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The ultimate introduction to Pygame</a:t>
            </a:r>
          </a:p>
          <a:p>
            <a:pPr lvl="1"/>
            <a:r>
              <a:rPr lang="en-US" dirty="0">
                <a:hlinkClick r:id="rId4"/>
              </a:rPr>
              <a:t>https://youtu.be/AY9MnQ4x3zk?si=I9bOyPmaf2EjyJEy</a:t>
            </a:r>
          </a:p>
          <a:p>
            <a:r>
              <a:rPr lang="en-US" dirty="0">
                <a:hlinkClick r:id="rId4"/>
              </a:rPr>
              <a:t>Learn Pygame!</a:t>
            </a:r>
          </a:p>
          <a:p>
            <a:pPr lvl="1"/>
            <a:r>
              <a:rPr lang="en-US" sz="2000" dirty="0">
                <a:hlinkClick r:id="rId4"/>
              </a:rPr>
              <a:t>https://youtube.com/playlist?list=PLEqFPUEr9bX805YzIiUx_6uXtB--FQJCb&amp;si=uGhWVkjjhNYOGOF3</a:t>
            </a:r>
          </a:p>
        </p:txBody>
      </p:sp>
    </p:spTree>
    <p:extLst>
      <p:ext uri="{BB962C8B-B14F-4D97-AF65-F5344CB8AC3E}">
        <p14:creationId xmlns:p14="http://schemas.microsoft.com/office/powerpoint/2010/main" val="211759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10E00-0E32-6D52-72AF-7E2958C0B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843E511-2DF3-9293-A3C1-A46DA9F6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en-US" dirty="0"/>
              <a:t>Python &amp; Pygame Videos</a:t>
            </a:r>
            <a:endParaRPr lang="mn-M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ADD7D-9CDA-902E-8926-FA68C5B6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C8FCC-8588-A651-4556-3D27DD6C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Pygame!</a:t>
            </a:r>
          </a:p>
          <a:p>
            <a:pPr lvl="1"/>
            <a:r>
              <a:rPr lang="en-US" sz="20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https://youtube.com/playlist?list=PLEqFPUEr9bX805YzIiUx_6uXtB--FQJCb&amp;si=uGhWVkjjhNYOGOF3</a:t>
            </a:r>
          </a:p>
          <a:p>
            <a:pPr lvl="1"/>
            <a:endParaRPr lang="en-US" sz="2000" dirty="0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US" sz="2000" dirty="0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Example code and programs</a:t>
            </a:r>
            <a:endParaRPr lang="en-US" u="none" strike="noStrike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http://programarcadegames.com/index.php?chapter=example_code</a:t>
            </a:r>
            <a:endParaRPr lang="en-US" sz="2000" dirty="0">
              <a:solidFill>
                <a:srgbClr val="467886"/>
              </a:solidFill>
            </a:endParaRPr>
          </a:p>
          <a:p>
            <a:endParaRPr lang="en-US" sz="2400" dirty="0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a video in your program</a:t>
            </a:r>
          </a:p>
          <a:p>
            <a:pPr lvl="1"/>
            <a:r>
              <a:rPr lang="en-US" sz="20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https://youtu.be/Xu8SLkvFq8I?si=N4VOAY6cvWhnffS3</a:t>
            </a:r>
          </a:p>
        </p:txBody>
      </p:sp>
    </p:spTree>
    <p:extLst>
      <p:ext uri="{BB962C8B-B14F-4D97-AF65-F5344CB8AC3E}">
        <p14:creationId xmlns:p14="http://schemas.microsoft.com/office/powerpoint/2010/main" val="2331694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3A663-DB98-BCC6-74C4-00A886FA5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1EE99-1515-71D5-EDC9-06679CF4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BB2ECF-05D6-1E88-4D6C-CE2D74C6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0" y="524933"/>
            <a:ext cx="11243935" cy="26077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2A72E5-11A3-2F4A-AAC0-4DC05E73FEDF}"/>
              </a:ext>
            </a:extLst>
          </p:cNvPr>
          <p:cNvSpPr txBox="1"/>
          <p:nvPr/>
        </p:nvSpPr>
        <p:spPr>
          <a:xfrm>
            <a:off x="694266" y="3279971"/>
            <a:ext cx="10888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JP" b="1" dirty="0"/>
              <a:t>❌ </a:t>
            </a:r>
            <a:r>
              <a:rPr lang="en-US" b="1" dirty="0"/>
              <a:t>Avoid using quit() or exit() in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quit() and exit() are for </a:t>
            </a:r>
            <a:r>
              <a:rPr lang="en-US" b="1" dirty="0"/>
              <a:t>interactive use only</a:t>
            </a:r>
            <a:r>
              <a:rPr lang="en-US" dirty="0"/>
              <a:t> (like in the Python shell).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are not recommended in real programs—they may not work as expected in some environments (like IDLE or editors).</a:t>
            </a:r>
          </a:p>
        </p:txBody>
      </p:sp>
    </p:spTree>
    <p:extLst>
      <p:ext uri="{BB962C8B-B14F-4D97-AF65-F5344CB8AC3E}">
        <p14:creationId xmlns:p14="http://schemas.microsoft.com/office/powerpoint/2010/main" val="38349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96021"/>
              </p:ext>
            </p:extLst>
          </p:nvPr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Exercise8: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FCD89-E86C-7161-DE5D-5208EE47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E0C1-B60C-F3FF-1404-2F6803FC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7, Class 13 (2025/03/14):</a:t>
            </a:r>
            <a:br>
              <a:rPr lang="en-US" dirty="0"/>
            </a:br>
            <a:r>
              <a:rPr lang="en-US" sz="4000" dirty="0">
                <a:hlinkClick r:id="rId2"/>
              </a:rPr>
              <a:t>Bitmapped Graphics and Sound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6D38B-13B4-6CA2-D365-FA73FAD9F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 how to use bitmapped graphics (images) to your games.</a:t>
            </a:r>
          </a:p>
          <a:p>
            <a:r>
              <a:rPr lang="en-US" dirty="0"/>
              <a:t>Learn how to add sound to your games.</a:t>
            </a:r>
          </a:p>
          <a:p>
            <a:r>
              <a:rPr lang="en-US" dirty="0"/>
              <a:t>Exercise8. Use images and sound.</a:t>
            </a:r>
          </a:p>
          <a:p>
            <a:r>
              <a:rPr lang="en-US" dirty="0"/>
              <a:t>Homework Quiz: Review today's class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D417D-ECB5-19C2-032F-825F6CA01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015C-2908-3CF5-4444-EB5C0D11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2FC64-FA5E-5E9C-4D9D-BDA9A7B69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7F23AA-AF74-44FD-9618-B36A56E7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183" y="1719258"/>
            <a:ext cx="10677818" cy="4545375"/>
          </a:xfrm>
        </p:spPr>
        <p:txBody>
          <a:bodyPr>
            <a:noAutofit/>
          </a:bodyPr>
          <a:lstStyle/>
          <a:p>
            <a:r>
              <a:rPr lang="en-US" dirty="0"/>
              <a:t>Online Course:</a:t>
            </a:r>
          </a:p>
          <a:p>
            <a:r>
              <a:rPr lang="en-US" sz="2400" dirty="0">
                <a:hlinkClick r:id="rId2"/>
              </a:rPr>
              <a:t>http://programarcadegames.com/index.php?chapter=bitmapped_graphics_and_sound&amp;lang=en#section_11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Homework Quiz</a:t>
            </a:r>
          </a:p>
          <a:p>
            <a:r>
              <a:rPr lang="en-US" sz="2400" dirty="0">
                <a:hlinkClick r:id="rId3"/>
              </a:rPr>
              <a:t>http://programarcadegames.com/quiz/quiz.php?file=bitmapped_graphics&amp;lang=en</a:t>
            </a:r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42609-3648-FF0E-E81D-B910B134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sz="4400" dirty="0">
                <a:hlinkClick r:id="rId2"/>
              </a:rPr>
              <a:t>Bitmapped Graphics and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7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6F5D1-2A43-9326-F706-0BC6065EE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8E1431-82D8-BA9F-329C-DE2C5591E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719263"/>
            <a:ext cx="11347017" cy="4893572"/>
          </a:xfrm>
        </p:spPr>
        <p:txBody>
          <a:bodyPr>
            <a:noAutofit/>
          </a:bodyPr>
          <a:lstStyle/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In this class, we use multiple files, python source file, image files and sound file.</a:t>
            </a:r>
          </a:p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These files should be stored in a folder.</a:t>
            </a:r>
          </a:p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Create a folder on your computer, named “Project1” or any name is OK.</a:t>
            </a:r>
          </a:p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Store the 5 files.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D6CC2F2-D783-5B52-5FAD-89C0428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project folder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8C60A0-9596-F031-BCA8-3F5C1C4F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98624"/>
              </p:ext>
            </p:extLst>
          </p:nvPr>
        </p:nvGraphicFramePr>
        <p:xfrm>
          <a:off x="826052" y="4284501"/>
          <a:ext cx="8128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948">
                  <a:extLst>
                    <a:ext uri="{9D8B030D-6E8A-4147-A177-3AD203B41FA5}">
                      <a16:colId xmlns:a16="http://schemas.microsoft.com/office/drawing/2014/main" val="3430010529"/>
                    </a:ext>
                  </a:extLst>
                </a:gridCol>
                <a:gridCol w="5906052">
                  <a:extLst>
                    <a:ext uri="{9D8B030D-6E8A-4147-A177-3AD203B41FA5}">
                      <a16:colId xmlns:a16="http://schemas.microsoft.com/office/drawing/2014/main" val="4193634523"/>
                    </a:ext>
                  </a:extLst>
                </a:gridCol>
              </a:tblGrid>
              <a:tr h="28749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Project1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bitmapped_graphics.py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  <a:p>
                      <a:pPr lvl="1"/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pygame_base_template.py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  <a:p>
                      <a:pPr lvl="1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laser5.ogg</a:t>
                      </a:r>
                    </a:p>
                    <a:p>
                      <a:pPr lvl="1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playerShip1_orange.png</a:t>
                      </a:r>
                    </a:p>
                    <a:p>
                      <a:pPr lvl="1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saturn_family1.jpg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324053"/>
                  </a:ext>
                </a:extLst>
              </a:tr>
            </a:tbl>
          </a:graphicData>
        </a:graphic>
      </p:graphicFrame>
      <p:pic>
        <p:nvPicPr>
          <p:cNvPr id="5" name="Graphic 4" descr="Folder outline">
            <a:extLst>
              <a:ext uri="{FF2B5EF4-FFF2-40B4-BE49-F238E27FC236}">
                <a16:creationId xmlns:a16="http://schemas.microsoft.com/office/drawing/2014/main" id="{1ECC7904-E3B9-C73E-4BBB-BD778B19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408" y="4482547"/>
            <a:ext cx="1179443" cy="11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2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00B8-8D98-421E-BFED-E99A49984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3E96-8608-F3F1-675F-515B4137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>
                <a:hlinkClick r:id="rId2"/>
              </a:rPr>
              <a:t>Bitmapped Graphics and Sound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FAF3EA-D808-3109-9E32-F7B61462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8303"/>
            <a:ext cx="7093227" cy="4913106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This program shows how to set a background image and .use an image in the program.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File - Open - </a:t>
            </a:r>
            <a:r>
              <a:rPr lang="en-US" b="1" dirty="0" err="1"/>
              <a:t>bitmapped_graphics.py</a:t>
            </a:r>
            <a:endParaRPr lang="en-US" b="1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Run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 spaceship appears in the windows with a Saturn image in the background. The spaceship moves with your mouse.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Close the window.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52630-35A0-0376-35E2-AE52416E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D8D21-626D-0D23-F7F6-904FC0C2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254" y="1689652"/>
            <a:ext cx="3831196" cy="30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1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D34AD-4035-A3A5-092D-1D416D048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FBB94A-42E4-5DE8-8DB2-6B47CA35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22" y="1527450"/>
            <a:ext cx="10515600" cy="5032375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pygame_base_template.py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File – </a:t>
            </a:r>
            <a:r>
              <a:rPr lang="en-US" sz="2400" dirty="0" err="1"/>
              <a:t>SaveAs</a:t>
            </a:r>
            <a:r>
              <a:rPr lang="en-US" sz="2400" dirty="0"/>
              <a:t> - </a:t>
            </a:r>
            <a:r>
              <a:rPr lang="en-US" sz="2400" b="1" dirty="0" err="1"/>
              <a:t>pygame_base</a:t>
            </a:r>
            <a:r>
              <a:rPr lang="en-US" sz="2400" b="1" dirty="0"/>
              <a:t>_&lt;your name&gt;.</a:t>
            </a:r>
            <a:r>
              <a:rPr lang="en-US" sz="2400" b="1" dirty="0" err="1"/>
              <a:t>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Video :</a:t>
            </a:r>
            <a:r>
              <a:rPr lang="en-US" sz="2400" dirty="0">
                <a:hlinkClick r:id="rId2"/>
              </a:rPr>
              <a:t>https://youtu.be/4YqIKncMJNs?si=C6BIqPq8j6WF9DuZ  </a:t>
            </a:r>
            <a:r>
              <a:rPr lang="en-US" sz="2400" dirty="0"/>
              <a:t> (2’30” ~)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3"/>
              </a:rPr>
              <a:t>Video : https://youtu.be/ONAK8VZIcI4</a:t>
            </a:r>
            <a:r>
              <a:rPr lang="en-US" sz="2400" dirty="0"/>
              <a:t> (1’15” ~)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Free Image sites:</a:t>
            </a:r>
          </a:p>
          <a:p>
            <a:r>
              <a:rPr lang="en-US" sz="2400" dirty="0">
                <a:hlinkClick r:id="rId4"/>
              </a:rPr>
              <a:t>https://pixabay.com/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https://www.istockphoto.com/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https://opengameart.org/</a:t>
            </a:r>
            <a:endParaRPr lang="en-US" sz="24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B5FF-5601-DF28-43AF-B564527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D0B7A8-E78F-8565-6F4F-E96538C930BC}"/>
              </a:ext>
            </a:extLst>
          </p:cNvPr>
          <p:cNvSpPr txBox="1">
            <a:spLocks/>
          </p:cNvSpPr>
          <p:nvPr/>
        </p:nvSpPr>
        <p:spPr>
          <a:xfrm>
            <a:off x="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09D2B3-3E0C-390F-71C1-339ED516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>
                <a:hlinkClick r:id="rId7"/>
              </a:rPr>
              <a:t>Bitmapped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6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7175</TotalTime>
  <Words>1356</Words>
  <Application>Microsoft Macintosh PowerPoint</Application>
  <PresentationFormat>Widescreen</PresentationFormat>
  <Paragraphs>244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.AppleSystemUIFont</vt:lpstr>
      <vt:lpstr>docs-Roboto</vt:lpstr>
      <vt:lpstr>HelvNeue Light for IBM</vt:lpstr>
      <vt:lpstr>Aptos</vt:lpstr>
      <vt:lpstr>Aptos Display</vt:lpstr>
      <vt:lpstr>Arial</vt:lpstr>
      <vt:lpstr>Nunito Light</vt:lpstr>
      <vt:lpstr>Roboto</vt:lpstr>
      <vt:lpstr>Wingdings</vt:lpstr>
      <vt:lpstr>Office Theme</vt:lpstr>
      <vt:lpstr>Master template</vt:lpstr>
      <vt:lpstr>Programming Experiments With Python And Pygame #9</vt:lpstr>
      <vt:lpstr>Course schedule</vt:lpstr>
      <vt:lpstr>Course schedule</vt:lpstr>
      <vt:lpstr>Course schedule</vt:lpstr>
      <vt:lpstr>Week 7, Class 13 (2025/03/14): Bitmapped Graphics and Sound</vt:lpstr>
      <vt:lpstr>Bitmapped Graphics and Sound</vt:lpstr>
      <vt:lpstr>Create a project folder</vt:lpstr>
      <vt:lpstr>Bitmapped Graphics and Sound</vt:lpstr>
      <vt:lpstr>Bitmapped Graphics</vt:lpstr>
      <vt:lpstr>Sound</vt:lpstr>
      <vt:lpstr>Exercise 8:  Modify bitmapped_graphics.py</vt:lpstr>
      <vt:lpstr>Attendance Check 13</vt:lpstr>
      <vt:lpstr>2025/3/19 Attendance Check 14</vt:lpstr>
      <vt:lpstr>Сорил-1/ тоглоом хийж хураалгах /</vt:lpstr>
      <vt:lpstr>Сорил-1/ тоглоом хийж хураалгах /</vt:lpstr>
      <vt:lpstr>Python &amp; Pygame Videos</vt:lpstr>
      <vt:lpstr>Python &amp; Pygame Videos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90</cp:revision>
  <dcterms:created xsi:type="dcterms:W3CDTF">2024-12-13T03:05:07Z</dcterms:created>
  <dcterms:modified xsi:type="dcterms:W3CDTF">2025-07-24T11:42:29Z</dcterms:modified>
</cp:coreProperties>
</file>