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"/>
  </p:notesMasterIdLst>
  <p:sldIdLst>
    <p:sldId id="463" r:id="rId2"/>
    <p:sldId id="464" r:id="rId3"/>
    <p:sldId id="466" r:id="rId4"/>
    <p:sldId id="467" r:id="rId5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AES" cryptAlgorithmClass="hash" cryptAlgorithmType="typeAny" cryptAlgorithmSid="14" spinCount="100000" saltData="c6nLtX0MWwkTEwDRkqkv9Q==" hashData="5xrROb6Zs+2/WpvSySFZjLCzxWGtPLbpG2uqmNpZRrmxh6qRwfOJuJUO7poQPqOJ/7E0NDHsw7vCFykCkHe7Uw=="/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18"/>
    <p:restoredTop sz="94436"/>
  </p:normalViewPr>
  <p:slideViewPr>
    <p:cSldViewPr snapToGrid="0" showGuides="1">
      <p:cViewPr varScale="1">
        <p:scale>
          <a:sx n="107" d="100"/>
          <a:sy n="107" d="100"/>
        </p:scale>
        <p:origin x="240" y="168"/>
      </p:cViewPr>
      <p:guideLst>
        <p:guide orient="horz" pos="2228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41D560-B0C3-EC4E-8F83-FFD03185AA94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9689ED-EBD8-094E-8274-C50E3E4A8C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7682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9689ED-EBD8-094E-8274-C50E3E4A8CA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46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18EBD8FE-3AD4-0BFF-F214-9E1B3C9B5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DFEC50A3-C73C-694C-96DE-0E6A2FC2AB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75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 hasCustomPrompt="1"/>
          </p:nvPr>
        </p:nvSpPr>
        <p:spPr>
          <a:xfrm>
            <a:off x="554183" y="1719258"/>
            <a:ext cx="10677818" cy="45453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151351" lvl="0" indent="0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ts val="1400"/>
              <a:buFont typeface="Nunito Light"/>
              <a:buNone/>
              <a:defRPr sz="26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000"/>
            </a:lvl2pPr>
            <a:lvl3pPr marL="1485991" lvl="2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■"/>
              <a:defRPr sz="2000"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r>
              <a:rPr lang="en-US" dirty="0"/>
              <a:t> </a:t>
            </a:r>
          </a:p>
          <a:p>
            <a:pPr lvl="1"/>
            <a:endParaRPr lang="en-US" sz="2000" dirty="0"/>
          </a:p>
          <a:p>
            <a:pPr lvl="2"/>
            <a:endParaRPr dirty="0"/>
          </a:p>
        </p:txBody>
      </p:sp>
      <p:sp>
        <p:nvSpPr>
          <p:cNvPr id="2" name="Title">
            <a:extLst>
              <a:ext uri="{FF2B5EF4-FFF2-40B4-BE49-F238E27FC236}">
                <a16:creationId xmlns:a16="http://schemas.microsoft.com/office/drawing/2014/main" id="{5E7427BD-584C-6151-1F95-8A156E5D1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09BAC0CE-C45C-81E3-EDA7-7E045A326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674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preserve="1" userDrawn="1">
  <p:cSld name="1_Title and body">
    <p:bg>
      <p:bgPr>
        <a:solidFill>
          <a:schemeClr val="bg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47650" y="1535492"/>
            <a:ext cx="11639550" cy="50018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66839" lvl="0" indent="-195987" rtl="0">
              <a:lnSpc>
                <a:spcPct val="100000"/>
              </a:lnSpc>
              <a:spcBef>
                <a:spcPts val="325"/>
              </a:spcBef>
              <a:spcAft>
                <a:spcPts val="325"/>
              </a:spcAft>
              <a:buSzPct val="100000"/>
              <a:buFont typeface="Arial" panose="020B0604020202020204" pitchFamily="34" charset="0"/>
              <a:buChar char="•"/>
              <a:defRPr sz="2800">
                <a:latin typeface="+mn-lt"/>
              </a:defRPr>
            </a:lvl1pPr>
            <a:lvl2pPr marL="990661" lvl="1" indent="-343980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Font typeface="Nunito Light"/>
              <a:buChar char="○"/>
              <a:defRPr sz="2400"/>
            </a:lvl2pPr>
            <a:lvl3pPr marL="1485991" lvl="2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981322" lvl="3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476652" lvl="4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971983" lvl="5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467313" lvl="6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962644" lvl="7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457974" lvl="8" indent="-34398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 lang="en-US" dirty="0"/>
          </a:p>
          <a:p>
            <a:pPr lvl="1"/>
            <a:endParaRPr dirty="0"/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94003B0-B48D-2E4A-3221-F2C4C7740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17206"/>
            <a:ext cx="11582400" cy="1205384"/>
          </a:xfrm>
          <a:solidFill>
            <a:schemeClr val="bg1"/>
          </a:solidFill>
        </p:spPr>
        <p:txBody>
          <a:bodyPr lIns="420624" tIns="411480" rIns="420624" bIns="420624"/>
          <a:lstStyle>
            <a:lvl1pPr marL="195012">
              <a:defRPr sz="2800" u="db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Slide Number Placeholder">
            <a:extLst>
              <a:ext uri="{FF2B5EF4-FFF2-40B4-BE49-F238E27FC236}">
                <a16:creationId xmlns:a16="http://schemas.microsoft.com/office/drawing/2014/main" id="{34BCFEDD-7DAF-02E8-D5E9-47C49F8D2C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1" y="6522415"/>
            <a:ext cx="2438309" cy="2222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fld id="{B181F5F1-E69D-2A4C-9A79-C392FEFCF13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93066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79">
          <p15:clr>
            <a:srgbClr val="FBAE40"/>
          </p15:clr>
        </p15:guide>
        <p15:guide id="2" pos="156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6388608" y="268225"/>
            <a:ext cx="5498592" cy="5726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146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80416" y="268224"/>
            <a:ext cx="5522976" cy="10728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16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141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no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97460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Program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AB85-0863-1937-A11D-8E8B09821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/>
          <a:lstStyle>
            <a:lvl1pPr>
              <a:defRPr sz="2800" u="dbl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B43B1-99DE-4DC7-C7B7-A2DB7A35B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4973196"/>
          </a:xfr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>
                <a:latin typeface="+mn-lt"/>
                <a:cs typeface="Arial" panose="020B0604020202020204" pitchFamily="34" charset="0"/>
              </a:defRPr>
            </a:lvl1pPr>
            <a:lvl2pPr marL="457200" indent="0">
              <a:lnSpc>
                <a:spcPct val="100000"/>
              </a:lnSpc>
              <a:spcBef>
                <a:spcPts val="0"/>
              </a:spcBef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517"/>
            </a:lvl3pPr>
            <a:lvl4pPr>
              <a:defRPr sz="2400"/>
            </a:lvl4pPr>
          </a:lstStyle>
          <a:p>
            <a:pPr lvl="0"/>
            <a:endParaRPr lang="en-US" dirty="0"/>
          </a:p>
          <a:p>
            <a:pPr lvl="0"/>
            <a:r>
              <a:rPr lang="en-US" dirty="0"/>
              <a:t> </a:t>
            </a:r>
            <a:r>
              <a:rPr lang="en-US" sz="2400" dirty="0"/>
              <a:t> </a:t>
            </a:r>
          </a:p>
          <a:p>
            <a:pPr lvl="0"/>
            <a:r>
              <a:rPr lang="en-US" sz="2400" dirty="0"/>
              <a:t> </a:t>
            </a:r>
          </a:p>
          <a:p>
            <a:pPr lvl="1"/>
            <a:r>
              <a:rPr lang="en-US" sz="2400" dirty="0"/>
              <a:t> </a:t>
            </a:r>
          </a:p>
          <a:p>
            <a:pPr lvl="2"/>
            <a:endParaRPr lang="en-US" sz="2400" dirty="0"/>
          </a:p>
          <a:p>
            <a:pPr lvl="0"/>
            <a:endParaRPr lang="en-US" dirty="0"/>
          </a:p>
          <a:p>
            <a:pPr lvl="1"/>
            <a:r>
              <a:rPr lang="en-US" dirty="0"/>
              <a:t> 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  </a:t>
            </a:r>
          </a:p>
          <a:p>
            <a:pPr lvl="1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EEFFDD-0F30-E3E6-D397-93167136D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12509-00F4-AFCE-645C-82AF39727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1" y="6383867"/>
            <a:ext cx="2438309" cy="222250"/>
          </a:xfrm>
          <a:prstGeom prst="rect">
            <a:avLst/>
          </a:prstGeom>
        </p:spPr>
        <p:txBody>
          <a:bodyPr/>
          <a:lstStyle>
            <a:lvl1pPr algn="r">
              <a:defRPr sz="1200"/>
            </a:lvl1pPr>
          </a:lstStyle>
          <a:p>
            <a:fld id="{666406D3-84CC-3143-BBC5-6919C133A66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1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80416" y="268225"/>
            <a:ext cx="5522976" cy="572617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6388608" y="268225"/>
            <a:ext cx="5498592" cy="57261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59" name="Group 58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46306" y="-147320"/>
            <a:ext cx="12485627" cy="715264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DB5A18-8937-CDEA-3F12-905FF03578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710055" y="637020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99CA87-BF84-3D4E-AF2C-FBA3021F06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8232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7" r:id="rId2"/>
    <p:sldLayoutId id="2147483669" r:id="rId3"/>
    <p:sldLayoutId id="2147483671" r:id="rId4"/>
    <p:sldLayoutId id="2147483679" r:id="rId5"/>
    <p:sldLayoutId id="2147483691" r:id="rId6"/>
    <p:sldLayoutId id="2147483692" r:id="rId7"/>
    <p:sldLayoutId id="2147483700" r:id="rId8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600" b="0">
          <a:solidFill>
            <a:schemeClr val="tx1"/>
          </a:solidFill>
          <a:latin typeface="+mj-lt"/>
          <a:ea typeface="IBM Plex Sans" charset="0"/>
          <a:cs typeface="IBM Plex Sans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5pPr>
      <a:lvl6pPr marL="39280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6pPr>
      <a:lvl7pPr marL="78561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7pPr>
      <a:lvl8pPr marL="1178422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8pPr>
      <a:lvl9pPr marL="157122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5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1pPr>
      <a:lvl2pPr marL="185751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2pPr>
      <a:lvl3pPr marL="371503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3pPr>
      <a:lvl4pPr marL="681088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517" baseline="0">
          <a:solidFill>
            <a:schemeClr val="tx1"/>
          </a:solidFill>
          <a:latin typeface="+mn-lt"/>
          <a:ea typeface="IBM Plex Sans" charset="0"/>
          <a:cs typeface="IBM Plex Sans" charset="0"/>
        </a:defRPr>
      </a:lvl4pPr>
      <a:lvl5pPr marL="870279" indent="-188226" algn="l" rtl="0" eaLnBrk="1" fontAlgn="base" hangingPunct="1">
        <a:lnSpc>
          <a:spcPct val="100000"/>
        </a:lnSpc>
        <a:spcBef>
          <a:spcPts val="1192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517">
          <a:solidFill>
            <a:schemeClr val="tx1"/>
          </a:solidFill>
          <a:latin typeface="+mn-lt"/>
          <a:ea typeface="IBM Plex Sans" charset="0"/>
          <a:cs typeface="IBM Plex Sans" charset="0"/>
        </a:defRPr>
      </a:lvl5pPr>
      <a:lvl6pPr marL="1715803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6pPr>
      <a:lvl7pPr marL="2108612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7pPr>
      <a:lvl8pPr marL="2501419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8pPr>
      <a:lvl9pPr marL="2894227" indent="-140484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375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1pPr>
      <a:lvl2pPr marL="39280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2pPr>
      <a:lvl3pPr marL="785616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3pPr>
      <a:lvl4pPr marL="1178422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4pPr>
      <a:lvl5pPr marL="1571229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5pPr>
      <a:lvl6pPr marL="1964037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6pPr>
      <a:lvl7pPr marL="2356844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7pPr>
      <a:lvl8pPr marL="2749651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8pPr>
      <a:lvl9pPr marL="3142458" algn="l" defTabSz="785616" rtl="0" eaLnBrk="1" latinLnBrk="0" hangingPunct="1">
        <a:defRPr sz="15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00">
          <p15:clr>
            <a:srgbClr val="F26B43"/>
          </p15:clr>
        </p15:guide>
        <p15:guide id="2" pos="156">
          <p15:clr>
            <a:srgbClr val="F26B43"/>
          </p15:clr>
        </p15:guide>
        <p15:guide id="3" pos="6084">
          <p15:clr>
            <a:srgbClr val="F26B43"/>
          </p15:clr>
        </p15:guide>
        <p15:guide id="4" orient="horz" pos="3776">
          <p15:clr>
            <a:srgbClr val="F26B43"/>
          </p15:clr>
        </p15:guide>
        <p15:guide id="5" orient="horz" pos="4118">
          <p15:clr>
            <a:srgbClr val="F26B43"/>
          </p15:clr>
        </p15:guide>
        <p15:guide id="6" pos="3120">
          <p15:clr>
            <a:srgbClr val="F26B43"/>
          </p15:clr>
        </p15:guide>
        <p15:guide id="7" pos="2964">
          <p15:clr>
            <a:srgbClr val="F26B43"/>
          </p15:clr>
        </p15:guide>
        <p15:guide id="8" pos="1560">
          <p15:clr>
            <a:srgbClr val="F26B43"/>
          </p15:clr>
        </p15:guide>
        <p15:guide id="9" pos="3276">
          <p15:clr>
            <a:srgbClr val="F26B43"/>
          </p15:clr>
        </p15:guide>
        <p15:guide id="10" pos="1404">
          <p15:clr>
            <a:srgbClr val="F26B43"/>
          </p15:clr>
        </p15:guide>
        <p15:guide id="11" pos="1716">
          <p15:clr>
            <a:srgbClr val="F26B43"/>
          </p15:clr>
        </p15:guide>
        <p15:guide id="12" pos="4680">
          <p15:clr>
            <a:srgbClr val="F26B43"/>
          </p15:clr>
        </p15:guide>
        <p15:guide id="13" pos="4524">
          <p15:clr>
            <a:srgbClr val="F26B43"/>
          </p15:clr>
        </p15:guide>
        <p15:guide id="14" pos="4836">
          <p15:clr>
            <a:srgbClr val="F26B43"/>
          </p15:clr>
        </p15:guide>
        <p15:guide id="15" orient="horz" pos="549">
          <p15:clr>
            <a:srgbClr val="F26B43"/>
          </p15:clr>
        </p15:guide>
        <p15:guide id="17" orient="horz" pos="1083">
          <p15:clr>
            <a:srgbClr val="F26B43"/>
          </p15:clr>
        </p15:guide>
        <p15:guide id="18" orient="horz" pos="2160">
          <p15:clr>
            <a:srgbClr val="F26B43"/>
          </p15:clr>
        </p15:guide>
        <p15:guide id="19" orient="horz" pos="1621">
          <p15:clr>
            <a:srgbClr val="F26B43"/>
          </p15:clr>
        </p15:guide>
        <p15:guide id="20" orient="horz" pos="2696">
          <p15:clr>
            <a:srgbClr val="F26B43"/>
          </p15:clr>
        </p15:guide>
        <p15:guide id="21" orient="horz" pos="32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121B4D-3A95-F54E-D6B0-7759A7790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3C3414A-B569-F81C-E9F8-F134D32E03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(Option) Lab 4-3: Valentine’s Day Gift Exchange (1)</a:t>
            </a:r>
            <a:br>
              <a:rPr lang="en-US" dirty="0"/>
            </a:b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2BD2729-4EAB-C9E6-83A3-C01E9A5CF2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6"/>
            <a:ext cx="11007436" cy="5414009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Task: Create a Python program for Valentine’s Day Gift Exchange game.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Scenario: </a:t>
            </a:r>
            <a:r>
              <a:rPr lang="en-US" dirty="0"/>
              <a:t>It’s Valentine’s Day, and students in a class want to do a secret gift exchange. Each student randomly picks another student to give a Valentine’s gift to.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Your task is to write a Python program that: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Uses a </a:t>
            </a:r>
            <a:r>
              <a:rPr lang="en-US" dirty="0">
                <a:solidFill>
                  <a:schemeClr val="accent3"/>
                </a:solidFill>
              </a:rPr>
              <a:t>while loop </a:t>
            </a:r>
            <a:r>
              <a:rPr lang="en-US" dirty="0"/>
              <a:t>to make sure that a student does not pick themselves.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dirty="0" err="1">
                <a:solidFill>
                  <a:schemeClr val="accent3"/>
                </a:solidFill>
              </a:rPr>
              <a:t>random.choice</a:t>
            </a:r>
            <a:r>
              <a:rPr lang="en-US" dirty="0">
                <a:solidFill>
                  <a:schemeClr val="accent3"/>
                </a:solidFill>
              </a:rPr>
              <a:t>() </a:t>
            </a:r>
            <a:r>
              <a:rPr lang="en-US" dirty="0"/>
              <a:t>to randomly select a gift receiver.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Uses a </a:t>
            </a:r>
            <a:r>
              <a:rPr lang="en-US" dirty="0">
                <a:solidFill>
                  <a:schemeClr val="accent3"/>
                </a:solidFill>
              </a:rPr>
              <a:t>for loop</a:t>
            </a:r>
            <a:r>
              <a:rPr lang="en-US" dirty="0"/>
              <a:t> to go through each student and assign a gift receiver.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Prints out the final gift exchange results.</a:t>
            </a:r>
          </a:p>
          <a:p>
            <a:pPr lvl="1"/>
            <a:endParaRPr lang="en-US" dirty="0"/>
          </a:p>
          <a:p>
            <a:r>
              <a:rPr lang="en-US" dirty="0"/>
              <a:t>Save your program as </a:t>
            </a:r>
            <a:r>
              <a:rPr lang="en-US" b="1" dirty="0"/>
              <a:t>class7_lab4-3_&lt;your name&gt;.</a:t>
            </a:r>
            <a:r>
              <a:rPr lang="en-US" b="1" dirty="0" err="1"/>
              <a:t>py</a:t>
            </a:r>
            <a:endParaRPr lang="en-US" b="1" dirty="0"/>
          </a:p>
          <a:p>
            <a:r>
              <a:rPr lang="en-US" dirty="0"/>
              <a:t>Upload the file to the Teams Folder.</a:t>
            </a:r>
            <a:endParaRPr lang="en-US" b="1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2B47AF-3B2E-15A3-CE1A-19C787EDE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26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07CFF-D605-F89D-A12D-AF2B26FF7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2B4EE42-F542-230B-1DEF-8FC13688FF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793"/>
            <a:ext cx="10515600" cy="5654233"/>
          </a:xfrm>
          <a:ln>
            <a:noFill/>
          </a:ln>
        </p:spPr>
        <p:txBody>
          <a:bodyPr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b="1" dirty="0"/>
              <a:t>Game Rule</a:t>
            </a:r>
          </a:p>
          <a:p>
            <a:pPr marL="5715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program starts with a list of student names. </a:t>
            </a:r>
          </a:p>
          <a:p>
            <a:pPr marL="360000" lvl="2" indent="0">
              <a:spcAft>
                <a:spcPts val="600"/>
              </a:spcAft>
              <a:buNone/>
            </a:pPr>
            <a:r>
              <a:rPr lang="en-US" sz="2400" dirty="0"/>
              <a:t>(ex) students = ["Alice", "Bob", "Charlie", "David"]</a:t>
            </a:r>
          </a:p>
          <a:p>
            <a:pPr marL="5715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number of students is 4 or more.</a:t>
            </a:r>
          </a:p>
          <a:p>
            <a:pPr marL="5715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Each student randomly picks another student to give a gift to.</a:t>
            </a:r>
          </a:p>
          <a:p>
            <a:pPr marL="5715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If a student accidentally picks themselves, they must pick again.</a:t>
            </a:r>
          </a:p>
          <a:p>
            <a:pPr marL="5715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If a student picks up a student who has already received a gift, they must pick again.</a:t>
            </a:r>
          </a:p>
          <a:p>
            <a:pPr marL="571500" lvl="1" indent="-457200"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The final list of who gives a gift to whom is displayed. </a:t>
            </a:r>
            <a:endParaRPr lang="en-US" sz="2000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CA5D75-04BE-3389-7702-D4EB13D83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2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E88FD09-2F20-46A6-C5B6-EBAA26AE1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(Option) Lab 4-3: Valentine’s Day Gift Exchange (2)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100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FDFE3-96B2-935B-51C8-DAD78BED9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50B2C7-45FA-D099-2DFD-5A2AB724A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767"/>
            <a:ext cx="10515600" cy="3368233"/>
          </a:xfrm>
          <a:ln>
            <a:solidFill>
              <a:schemeClr val="accent1"/>
            </a:solidFill>
          </a:ln>
        </p:spPr>
        <p:txBody>
          <a:bodyPr lIns="180000" tIns="180000" rIns="180000">
            <a:noAutofit/>
          </a:bodyPr>
          <a:lstStyle/>
          <a:p>
            <a:pPr marL="0" indent="0">
              <a:buNone/>
            </a:pPr>
            <a:r>
              <a:rPr lang="en-US" sz="2000" dirty="0"/>
              <a:t>Welcome to the Valentine’s Day Gift Exchange! 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Gift Exchange Results:</a:t>
            </a:r>
          </a:p>
          <a:p>
            <a:pPr marL="0" indent="0">
              <a:buNone/>
            </a:pPr>
            <a:r>
              <a:rPr lang="en-US" sz="2000" dirty="0"/>
              <a:t>Alice → Bob 🎁</a:t>
            </a:r>
          </a:p>
          <a:p>
            <a:pPr marL="0" indent="0">
              <a:buNone/>
            </a:pPr>
            <a:r>
              <a:rPr lang="en-US" sz="2000" dirty="0"/>
              <a:t>Bob → Charlie 💐</a:t>
            </a:r>
          </a:p>
          <a:p>
            <a:pPr marL="0" indent="0">
              <a:buNone/>
            </a:pPr>
            <a:r>
              <a:rPr lang="en-US" sz="2000" dirty="0"/>
              <a:t>Charlie → David 💝</a:t>
            </a:r>
          </a:p>
          <a:p>
            <a:pPr marL="0" indent="0">
              <a:buNone/>
            </a:pPr>
            <a:r>
              <a:rPr lang="en-US" sz="2000" dirty="0"/>
              <a:t>David → Alice 🧧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Everyone has exchanged their gifts! Happy Valentine’s Day!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5C6F4E-AD8F-5209-1259-FE6DAF3C9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62BCEE-A7F5-B198-E16B-DE5DC9AC427A}"/>
              </a:ext>
            </a:extLst>
          </p:cNvPr>
          <p:cNvSpPr txBox="1"/>
          <p:nvPr/>
        </p:nvSpPr>
        <p:spPr>
          <a:xfrm>
            <a:off x="825500" y="869434"/>
            <a:ext cx="624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Example Game Run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F660CF2-7062-D4BE-E21F-C9441CA6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32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(Option) Lab 4-3: Valentine’s Day Gift Exchange (2)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6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2F7A9C-23C5-E580-A664-B185EAA535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104" y="346364"/>
            <a:ext cx="4432300" cy="7620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89E4-5457-D685-C86B-F5487321A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406D3-84CC-3143-BBC5-6919C133A667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B6DCB1-3CBD-1C5E-9208-94469D9C0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638" y="1017092"/>
            <a:ext cx="7772400" cy="3466070"/>
          </a:xfrm>
          <a:prstGeom prst="rect">
            <a:avLst/>
          </a:prstGeom>
        </p:spPr>
      </p:pic>
      <p:pic>
        <p:nvPicPr>
          <p:cNvPr id="12" name="Picture 11" descr="A cartoon of a child and child holding a gift box&#10;&#10;AI-generated content may be incorrect.">
            <a:extLst>
              <a:ext uri="{FF2B5EF4-FFF2-40B4-BE49-F238E27FC236}">
                <a16:creationId xmlns:a16="http://schemas.microsoft.com/office/drawing/2014/main" id="{D635DAA3-76C3-CF8E-CEE6-0ABB65E24A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6218" y="3581401"/>
            <a:ext cx="3043383" cy="3043383"/>
          </a:xfrm>
          <a:prstGeom prst="heart">
            <a:avLst/>
          </a:prstGeom>
        </p:spPr>
      </p:pic>
      <p:pic>
        <p:nvPicPr>
          <p:cNvPr id="16" name="Picture 15" descr="A heart shaped box with chocolates&#10;&#10;AI-generated content may be incorrect.">
            <a:extLst>
              <a:ext uri="{FF2B5EF4-FFF2-40B4-BE49-F238E27FC236}">
                <a16:creationId xmlns:a16="http://schemas.microsoft.com/office/drawing/2014/main" id="{1F8C2030-EFB1-1B45-B03C-FFE0632090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04725" y="318654"/>
            <a:ext cx="2900947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301043"/>
      </p:ext>
    </p:extLst>
  </p:cSld>
  <p:clrMapOvr>
    <a:masterClrMapping/>
  </p:clrMapOvr>
</p:sld>
</file>

<file path=ppt/theme/theme1.xml><?xml version="1.0" encoding="utf-8"?>
<a:theme xmlns:a="http://schemas.openxmlformats.org/drawingml/2006/main" name="Master template">
  <a:themeElements>
    <a:clrScheme name="Custom 5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+mn-lt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2019_V01_Arial_LargeFormat" id="{CC4FD61C-3CA5-9041-836B-A45EC6AB72BE}" vid="{3AAF6989-1A45-9147-9F63-92E6D8499CF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5257</TotalTime>
  <Words>307</Words>
  <Application>Microsoft Macintosh PowerPoint</Application>
  <PresentationFormat>Widescreen</PresentationFormat>
  <Paragraphs>38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.AppleSystemUIFont</vt:lpstr>
      <vt:lpstr>HelvNeue Light for IBM</vt:lpstr>
      <vt:lpstr>Aptos</vt:lpstr>
      <vt:lpstr>Arial</vt:lpstr>
      <vt:lpstr>Nunito Light</vt:lpstr>
      <vt:lpstr>Wingdings</vt:lpstr>
      <vt:lpstr>Master template</vt:lpstr>
      <vt:lpstr>(Option) Lab 4-3: Valentine’s Day Gift Exchange (1) </vt:lpstr>
      <vt:lpstr>(Option) Lab 4-3: Valentine’s Day Gift Exchange (2) </vt:lpstr>
      <vt:lpstr>(Option) Lab 4-3: Valentine’s Day Gift Exchange (2)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MARIKO TAGAWA</dc:creator>
  <cp:lastModifiedBy>MARIKO TAGAWA</cp:lastModifiedBy>
  <cp:revision>65</cp:revision>
  <cp:lastPrinted>2025-02-13T13:27:40Z</cp:lastPrinted>
  <dcterms:created xsi:type="dcterms:W3CDTF">2024-12-13T03:05:07Z</dcterms:created>
  <dcterms:modified xsi:type="dcterms:W3CDTF">2025-04-14T06:57:08Z</dcterms:modified>
</cp:coreProperties>
</file>