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475" r:id="rId4"/>
    <p:sldId id="476" r:id="rId5"/>
    <p:sldId id="477" r:id="rId6"/>
    <p:sldId id="383" r:id="rId7"/>
    <p:sldId id="268" r:id="rId8"/>
    <p:sldId id="387" r:id="rId9"/>
    <p:sldId id="434" r:id="rId10"/>
    <p:sldId id="281" r:id="rId11"/>
    <p:sldId id="469" r:id="rId12"/>
    <p:sldId id="472" r:id="rId13"/>
    <p:sldId id="470" r:id="rId14"/>
    <p:sldId id="471" r:id="rId15"/>
    <p:sldId id="282" r:id="rId16"/>
    <p:sldId id="291" r:id="rId17"/>
    <p:sldId id="474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daZRIyJLUF9pRGl6eTUbQ==" hashData="OuEfdB8lMwYlMNt15pqyd2EMgr43NJsoK6T/Fy8fwS7Kct5UGQMDH6zHl4KhldfHDKky3UUg9mj68Lj8fwktW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363"/>
  </p:normalViewPr>
  <p:slideViewPr>
    <p:cSldViewPr snapToGrid="0" showGuides="1">
      <p:cViewPr varScale="1">
        <p:scale>
          <a:sx n="75" d="100"/>
          <a:sy n="75" d="100"/>
        </p:scale>
        <p:origin x="176" y="19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9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GmKoaX2iMs?si=wmgAlpzr3p8awiHh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khz3FuhGoI" TargetMode="External"/><Relationship Id="rId2" Type="http://schemas.openxmlformats.org/officeDocument/2006/relationships/hyperlink" Target="http://programarcadegames.com/index.php?chapter=introduction_to_animation&amp;lang=en#section_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rogramarcadegames.com/quiz/quiz.php?file=animation&amp;lang=e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Gkhz3FuhGo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Ew6r5AADo2x7iZwX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introduction_to_animation&amp;lang=en#section_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GmKoaX2iMs?si=pNctjL1ZmnN5QJPX" TargetMode="External"/><Relationship Id="rId2" Type="http://schemas.openxmlformats.org/officeDocument/2006/relationships/hyperlink" Target="http://programarcadegames.com/index.php?chapter=introduction_to_animation&amp;lang=en#section_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rogramarcadegames.com/quiz/quiz.php?file=animation&amp;lang=e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12731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12301-78AE-C0CE-9B98-7EE89A69F8CB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F687F-E9FE-AF66-38B8-52B0E592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500DBF-F891-F917-8987-247643CB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54491" cy="4702175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Video: </a:t>
            </a:r>
            <a:r>
              <a:rPr lang="en-US" sz="2400" dirty="0">
                <a:hlinkClick r:id="rId2"/>
              </a:rPr>
              <a:t>https://youtu.be/-GmKoaX2iMs?si=wmgAlpzr3p8awiHh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5A798-28AB-75BB-0F1E-DD2114B1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AD11A-303C-8E21-7BD7-E5AF72F5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8.1 The Bouncing Rectangle</a:t>
            </a:r>
          </a:p>
        </p:txBody>
      </p:sp>
    </p:spTree>
    <p:extLst>
      <p:ext uri="{BB962C8B-B14F-4D97-AF65-F5344CB8AC3E}">
        <p14:creationId xmlns:p14="http://schemas.microsoft.com/office/powerpoint/2010/main" val="755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83082-D2A6-597E-4931-BCC9018C6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A1E49-D8EC-AA20-C1E0-3777ECFC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222326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dirty="0">
                <a:hlinkClick r:id="rId2"/>
              </a:rPr>
              <a:t>http://programarcadegames.com/index.php?chapter=introduction_to_animation&amp;lang=en#section_8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https://youtu.be/Gkhz3FuhGoI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r>
              <a:rPr lang="en-US" dirty="0">
                <a:hlinkClick r:id="rId4"/>
              </a:rPr>
              <a:t>http://programarcadegames.com/quiz/quiz.php?file=animation&amp;lang=en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38D22-E27D-A8B8-6410-A1AAB4C0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/>
              <a:t>8.2 Animating Snow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39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5C70-62CF-1F10-CEAB-DBAC369D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7D6D-19DF-F70A-DA50-E4CDBE0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8.2 Animating Snow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CEF530-C1AA-E6ED-05D7-64EFADF9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3026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program shows how to use a list to animate and track many objects, like snowflakes.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/>
              <a:t>animating_snow.py</a:t>
            </a:r>
            <a:endParaRPr lang="en-US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window with snowflakes appears.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E6B77-22A0-2C1A-65FF-F4734AEF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09" y="2294510"/>
            <a:ext cx="3966298" cy="42744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747B-DB6B-5D3A-7C37-8AC288B6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AAEA-ECFE-A2A5-5339-9DBDA9551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AD935-C926-BCC4-B8D9-97589047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8.2 Animating Snow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F4224-7A0B-CD85-67A6-C42856AB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Video : https://youtu.be/Gkhz3FuhGoI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9F72-C76F-31DD-7D55-CFC38C2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42927-E7DD-2B20-3CFC-80E78A14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83" y="2648197"/>
            <a:ext cx="3549955" cy="3825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6C9E8C-95E1-AB6C-EB11-E1BAEE30BD94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0A1A-4316-BA74-4E3C-D5E8E0B4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592A828-00FF-3853-E450-EBA1F88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6-1: Modify </a:t>
            </a:r>
            <a:r>
              <a:rPr lang="en-US" b="1" dirty="0" err="1"/>
              <a:t>bouncing_rectangle.py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2C856B-4891-651B-E54E-C010402E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bouncing_rectangle.py</a:t>
            </a:r>
            <a:r>
              <a:rPr lang="en-US" b="1" dirty="0"/>
              <a:t> </a:t>
            </a:r>
            <a:r>
              <a:rPr lang="en-US" dirty="0"/>
              <a:t>to change the rectangle's speed, color, or behavior.</a:t>
            </a: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the move speed.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the rectangles’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the rectangles’ color.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other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 the modified program</a:t>
            </a:r>
          </a:p>
          <a:p>
            <a:endParaRPr lang="en-US" sz="2400" dirty="0"/>
          </a:p>
          <a:p>
            <a:r>
              <a:rPr lang="en-US" sz="2400" dirty="0"/>
              <a:t>Save the file to </a:t>
            </a:r>
            <a:r>
              <a:rPr lang="en-US" sz="2400" b="1" dirty="0"/>
              <a:t>class9_&lt;Your name&gt;_exe6-1.py</a:t>
            </a:r>
          </a:p>
          <a:p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A363F-E02C-59C3-90AB-C856B87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3FDE-0D56-DBDE-2998-904FFBA7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917781-E0F6-8D3B-E0BB-1541DF7C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1499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animating_snow.py</a:t>
            </a:r>
            <a:r>
              <a:rPr lang="en-US" dirty="0"/>
              <a:t> to change the appearance or behavior of the snowflakes.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Change the snowflakes’ size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Change the downward move speed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Change other parameters.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Test the modified program.</a:t>
            </a:r>
          </a:p>
          <a:p>
            <a:pPr marL="360000" indent="-457200">
              <a:buNone/>
            </a:pPr>
            <a:endParaRPr lang="en-US" sz="2400" dirty="0"/>
          </a:p>
          <a:p>
            <a:pPr marL="360000" indent="-457200"/>
            <a:r>
              <a:rPr lang="en-US" sz="2400" dirty="0"/>
              <a:t>Save the file to </a:t>
            </a:r>
            <a:r>
              <a:rPr lang="en-US" sz="2400" b="1" dirty="0"/>
              <a:t>class9_&lt;Your name&gt;_exe6-2.py</a:t>
            </a:r>
          </a:p>
          <a:p>
            <a:pPr marL="360000" indent="-457200"/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A65EC-0F5D-072D-2D05-CE7ECD30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ABFD59C3-B9B2-7B79-7755-D1D537D3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6-2: Modify </a:t>
            </a:r>
            <a:r>
              <a:rPr lang="en-US" b="1" dirty="0" err="1"/>
              <a:t>animating_snow.py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16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210BE-E39B-C63E-14E8-D1E413877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4D8C-8797-A366-59D1-9182ABD95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A554-66C0-AD76-D164-50E35C403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https://forms.gle/Ew6r5AADo2x7iZwX9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12AF-1025-3186-9ABD-9091C08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B445FEA-EAEF-0143-9CCD-7EA7DB6F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17" y="4182332"/>
            <a:ext cx="1941911" cy="19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3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458F0-D5F3-7B59-2D55-89426BB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Class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06D9D-FD74-D51D-76A5-486A69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OS: Windows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Programming tools: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 Prompt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IDLE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Backup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Your google drive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Submit your reports, assignments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Teams – “</a:t>
            </a:r>
            <a:r>
              <a:rPr lang="mn-MN" dirty="0">
                <a:latin typeface="+mn-lt"/>
              </a:rPr>
              <a:t>Программчлалын туршилт </a:t>
            </a:r>
            <a:r>
              <a:rPr lang="en-US" dirty="0">
                <a:latin typeface="+mn-lt"/>
              </a:rPr>
              <a:t>I” – General – Files – “2025xxxx_Students”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DDF2-9945-774D-0017-7B5A96E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89C7-3748-734C-B3A7-A966F65B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C33-B432-4971-80D9-743AFDF3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5, Class 9 (2025/02/21):  </a:t>
            </a:r>
            <a:br>
              <a:rPr lang="en-US" dirty="0"/>
            </a:br>
            <a:r>
              <a:rPr lang="en-US" sz="4000" dirty="0">
                <a:hlinkClick r:id="rId2"/>
              </a:rPr>
              <a:t>Introduction to Animation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87824-4032-0872-5D1D-CCE25CF23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8636"/>
            <a:ext cx="10410701" cy="2814064"/>
          </a:xfrm>
        </p:spPr>
        <p:txBody>
          <a:bodyPr>
            <a:normAutofit/>
          </a:bodyPr>
          <a:lstStyle/>
          <a:p>
            <a:r>
              <a:rPr lang="en-US" dirty="0"/>
              <a:t>Understand the basics of animation using Python and Pygame.</a:t>
            </a:r>
          </a:p>
          <a:p>
            <a:pPr lvl="1"/>
            <a:r>
              <a:rPr lang="en-US" sz="2400" b="1" dirty="0" err="1"/>
              <a:t>bouncing_rectangle.py</a:t>
            </a:r>
            <a:endParaRPr lang="en-US" sz="2400" b="1" dirty="0"/>
          </a:p>
          <a:p>
            <a:pPr lvl="1"/>
            <a:r>
              <a:rPr lang="en-US" sz="2400" b="1" dirty="0"/>
              <a:t>animating_snow.py</a:t>
            </a:r>
          </a:p>
          <a:p>
            <a:r>
              <a:rPr lang="en-US" dirty="0"/>
              <a:t>Exercise6.</a:t>
            </a:r>
          </a:p>
          <a:p>
            <a:r>
              <a:rPr lang="en-US" dirty="0"/>
              <a:t>Homework Quiz: Review today's class content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3C53-AC9E-E577-F4BB-3C70C2551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4265-F58E-B31C-C5C0-0C0B2BB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91CF-D0B6-C160-2492-A1AA4F47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6D8DCC-6976-A033-686E-2925D5AD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347017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dirty="0">
                <a:hlinkClick r:id="rId2"/>
              </a:rPr>
              <a:t>http://programarcadegames.com/index.php?chapter=introduction_to_animation&amp;lang=en#section_8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: </a:t>
            </a:r>
            <a:r>
              <a:rPr lang="en-US" dirty="0">
                <a:hlinkClick r:id="rId3"/>
              </a:rPr>
              <a:t>https://youtu.be/-GmKoaX2iMs?si=pNctjL1ZmnN5QJPX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r>
              <a:rPr lang="en-US" dirty="0">
                <a:hlinkClick r:id="rId4"/>
              </a:rPr>
              <a:t>http://programarcadegames.com/quiz/quiz.php?file=animation&amp;lang=en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99359B-B901-07C9-1297-FC6605AD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8.1 The Bouncing Rectangle</a:t>
            </a:r>
          </a:p>
        </p:txBody>
      </p:sp>
    </p:spTree>
    <p:extLst>
      <p:ext uri="{BB962C8B-B14F-4D97-AF65-F5344CB8AC3E}">
        <p14:creationId xmlns:p14="http://schemas.microsoft.com/office/powerpoint/2010/main" val="41677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4939D-B079-BB67-9AEB-05E7AD50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12AB-7162-1067-8DAD-9997937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8.1 The Bouncing Rectangle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5FB186-7761-FC45-0DCE-A47B20B5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This program shows how to use Python and Pygame to make a rectangle bounce on the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bouncing_rectangle.py</a:t>
            </a: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window with a rectangle appears. </a:t>
            </a:r>
            <a:br>
              <a:rPr lang="en-US" sz="2400" dirty="0"/>
            </a:br>
            <a:r>
              <a:rPr lang="en-US" sz="2400" dirty="0"/>
              <a:t>The rectangle bounces in the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Close the window.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13FF6-318B-A041-2B01-7CA91E21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FC97E-795D-53B4-AC63-F27ECCAE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16" y="2603846"/>
            <a:ext cx="4972702" cy="3736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60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1230</Words>
  <Application>Microsoft Macintosh PowerPoint</Application>
  <PresentationFormat>Widescreen</PresentationFormat>
  <Paragraphs>238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#6</vt:lpstr>
      <vt:lpstr>Course schedule</vt:lpstr>
      <vt:lpstr>Course schedule</vt:lpstr>
      <vt:lpstr>Course schedule</vt:lpstr>
      <vt:lpstr>Class environment</vt:lpstr>
      <vt:lpstr>Online Couse, Documentations</vt:lpstr>
      <vt:lpstr>Week 5, Class 9 (2025/02/21):   Introduction to Animation</vt:lpstr>
      <vt:lpstr>8.1 The Bouncing Rectangle</vt:lpstr>
      <vt:lpstr>8.1 The Bouncing Rectangle</vt:lpstr>
      <vt:lpstr>8.1 The Bouncing Rectangle</vt:lpstr>
      <vt:lpstr>8.2 Animating Snow</vt:lpstr>
      <vt:lpstr>8.2 Animating Snow</vt:lpstr>
      <vt:lpstr>8.2 Animating Snow</vt:lpstr>
      <vt:lpstr>Exercise 6-1: Modify bouncing_rectangle.py</vt:lpstr>
      <vt:lpstr>Exercise 6-2: Modify animating_snow.py</vt:lpstr>
      <vt:lpstr>Attendance Check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75</cp:revision>
  <dcterms:created xsi:type="dcterms:W3CDTF">2024-12-13T03:05:07Z</dcterms:created>
  <dcterms:modified xsi:type="dcterms:W3CDTF">2025-04-14T06:58:33Z</dcterms:modified>
</cp:coreProperties>
</file>