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492" r:id="rId4"/>
    <p:sldId id="493" r:id="rId5"/>
    <p:sldId id="494" r:id="rId6"/>
    <p:sldId id="268" r:id="rId7"/>
    <p:sldId id="394" r:id="rId8"/>
    <p:sldId id="482" r:id="rId9"/>
    <p:sldId id="483" r:id="rId10"/>
    <p:sldId id="486" r:id="rId11"/>
    <p:sldId id="485" r:id="rId12"/>
    <p:sldId id="484" r:id="rId13"/>
    <p:sldId id="487" r:id="rId14"/>
    <p:sldId id="488" r:id="rId15"/>
    <p:sldId id="489" r:id="rId16"/>
    <p:sldId id="490" r:id="rId17"/>
    <p:sldId id="491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5wxkJVJM0NZ0iO/mN1FpA==" hashData="VX2ff+Qn7TbEZLaM6PGCOZlMPHkYyABMT1zUliBLiDfTMxZv46uKPfF76rASnNTHn+ypBVE12iEa3LOsDj82Lw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9"/>
    <p:restoredTop sz="94360"/>
  </p:normalViewPr>
  <p:slideViewPr>
    <p:cSldViewPr snapToGrid="0" showGuides="1">
      <p:cViewPr varScale="1">
        <p:scale>
          <a:sx n="89" d="100"/>
          <a:sy n="89" d="100"/>
        </p:scale>
        <p:origin x="192" y="55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P4PR9C6pBc?si=MDjI02QFR3eB6SNU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KOyJSc6Z1c?si=Pry2yB9TXC8JcsN7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JQ126CcGG25siUs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controllers_and_graphics&amp;lang=en#section_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P4PR9C6pBc?si=MDjI02QFR3eB6SNU" TargetMode="External"/><Relationship Id="rId2" Type="http://schemas.openxmlformats.org/officeDocument/2006/relationships/hyperlink" Target="http://programarcadegames.com/index.php?chapter=controllers_and_graphics&amp;lang=en#section_10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rogramarcadegames.com/quiz/quiz.php?file=controllers&amp;lang=en" TargetMode="External"/><Relationship Id="rId4" Type="http://schemas.openxmlformats.org/officeDocument/2006/relationships/hyperlink" Target="https://youtu.be/LKOyJSc6Z1c?si=Pry2yB9TXC8JcsN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71699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3A345-D0D6-6DE4-7B0F-8E33C897380A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2892C-57AB-768A-B260-87DEF8DA2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0059-C67D-B14F-3796-383FBA2A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86D506-0B53-7890-EC42-DBB99B49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700" y="15081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First, let‘s review Python’s ‘</a:t>
            </a:r>
            <a:r>
              <a:rPr lang="en-US" dirty="0">
                <a:solidFill>
                  <a:srgbClr val="FF0000"/>
                </a:solidFill>
              </a:rPr>
              <a:t>function</a:t>
            </a:r>
            <a:r>
              <a:rPr lang="en-US" dirty="0"/>
              <a:t>’.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9FBE9-3A73-24D4-4D96-861CF5FF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FC94D-1471-0794-99E6-0B3F9ED5AA74}"/>
              </a:ext>
            </a:extLst>
          </p:cNvPr>
          <p:cNvSpPr txBox="1"/>
          <p:nvPr/>
        </p:nvSpPr>
        <p:spPr>
          <a:xfrm>
            <a:off x="927100" y="2400300"/>
            <a:ext cx="7556500" cy="310854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def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/>
                </a:solidFill>
              </a:rPr>
              <a:t>draw_stick_figure</a:t>
            </a:r>
            <a:r>
              <a:rPr lang="en-US" sz="1400" dirty="0"/>
              <a:t>(screen, x, y):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Head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pygame.draw.ellipse</a:t>
            </a:r>
            <a:r>
              <a:rPr lang="en-US" sz="1400" dirty="0"/>
              <a:t>(screen, BLACK, [1 + x, y, 10, 10], 0)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Legs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BLACK, [5 + x, 17 + y], [10 + x, 27 + y], 2)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BLACK, [5 + x, 17 + y], [x, 27 + y], 2)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Body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17 + y], [5 + x, 7 + y], 2)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>
                <a:solidFill>
                  <a:srgbClr val="92D050"/>
                </a:solidFill>
              </a:rPr>
              <a:t>    # Arms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7 + y], [9 + x, 17 + y], 2)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pygame.draw.line</a:t>
            </a:r>
            <a:r>
              <a:rPr lang="en-US" sz="1400" dirty="0"/>
              <a:t>(screen, RED, [5 + x, 7 + y], [1 + x, 17 + y],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43836-91A0-2B9A-0111-204FDE8048DA}"/>
              </a:ext>
            </a:extLst>
          </p:cNvPr>
          <p:cNvSpPr txBox="1"/>
          <p:nvPr/>
        </p:nvSpPr>
        <p:spPr>
          <a:xfrm>
            <a:off x="787400" y="6019800"/>
            <a:ext cx="77851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draw_stick_figure</a:t>
            </a:r>
            <a:r>
              <a:rPr lang="en-US" dirty="0"/>
              <a:t>(screen, 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60F54-1774-250A-4AFD-E3F57980315E}"/>
              </a:ext>
            </a:extLst>
          </p:cNvPr>
          <p:cNvSpPr txBox="1"/>
          <p:nvPr/>
        </p:nvSpPr>
        <p:spPr>
          <a:xfrm>
            <a:off x="939800" y="20193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D21C3-8547-CD1D-6A23-4D2BC0703E3F}"/>
              </a:ext>
            </a:extLst>
          </p:cNvPr>
          <p:cNvSpPr txBox="1"/>
          <p:nvPr/>
        </p:nvSpPr>
        <p:spPr>
          <a:xfrm>
            <a:off x="800100" y="56896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function:</a:t>
            </a:r>
          </a:p>
        </p:txBody>
      </p:sp>
    </p:spTree>
    <p:extLst>
      <p:ext uri="{BB962C8B-B14F-4D97-AF65-F5344CB8AC3E}">
        <p14:creationId xmlns:p14="http://schemas.microsoft.com/office/powerpoint/2010/main" val="409602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06A4-A74E-C33E-FE59-FBED3552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687C27-1E90-09C1-C329-6827BF65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 </a:t>
            </a:r>
            <a:r>
              <a:rPr lang="en-US" sz="2400" dirty="0">
                <a:hlinkClick r:id="rId2"/>
              </a:rPr>
              <a:t>https://youtu.be/OP4PR9C6pBc?si=MDjI02QFR3eB6SNU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B14E8-9A54-D611-828E-49AE1021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401FA9-2046-52C4-C75A-B7DE8A824D40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8690E9-DFC0-2423-0FA9-835CDAA4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</p:spTree>
    <p:extLst>
      <p:ext uri="{BB962C8B-B14F-4D97-AF65-F5344CB8AC3E}">
        <p14:creationId xmlns:p14="http://schemas.microsoft.com/office/powerpoint/2010/main" val="329916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676AC-22C3-2AD2-63FD-DF565BE5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A31-08B2-9860-E1BB-58F58E8E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keyboard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C8EF5B-B8D1-4D65-F1F5-67B86E4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524"/>
            <a:ext cx="7340601" cy="4892675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move an object with the keyboard.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move_keyboard.py</a:t>
            </a:r>
            <a:endParaRPr lang="en-US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small guy appears on the screen.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Press the key, ↑, ↓, →, ← on the keyboard, he moves up, down, left, or right accordingly.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5B33-1E8B-C520-9F0F-ED1C9224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3015A-C2D5-025B-9862-AB7043E8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703" y="2311400"/>
            <a:ext cx="3954149" cy="419883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274850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85193-5DB6-006A-BBC4-2A9641DB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960D97-7E7C-7927-495B-EA10C970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</a:t>
            </a:r>
            <a:r>
              <a:rPr lang="en-US" sz="2400" dirty="0">
                <a:hlinkClick r:id="rId2"/>
              </a:rPr>
              <a:t>https://youtu.be/LKOyJSc6Z1c?si=Pry2yB9TXC8JcsN7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7DA9A-7269-483C-9C42-7DDB7DD4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2BF812-6D10-DFB8-3A36-B799DDD086D0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EA291-625E-0C0B-C257-77C65C8C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keyboard</a:t>
            </a:r>
          </a:p>
        </p:txBody>
      </p:sp>
    </p:spTree>
    <p:extLst>
      <p:ext uri="{BB962C8B-B14F-4D97-AF65-F5344CB8AC3E}">
        <p14:creationId xmlns:p14="http://schemas.microsoft.com/office/powerpoint/2010/main" val="1365568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8FA4-CBB5-2265-B1D6-BB95F352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47D7D32-71CE-5A6B-D25A-D3F19AB0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7: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move_keyboard.py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445D4-353E-A6B5-9327-1AADFEDF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move_keyboard.py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Create your own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Control the object with mouse or keyboard.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 well.</a:t>
            </a:r>
          </a:p>
          <a:p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class12_&lt;Your name</a:t>
            </a:r>
            <a:r>
              <a:rPr lang="en-US" sz="2400" b="1"/>
              <a:t>&gt;_exe7.</a:t>
            </a:r>
            <a:r>
              <a:rPr lang="en-US" sz="2400" b="1" dirty="0"/>
              <a:t>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5B34F8-E215-A301-9C1A-E530DE13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FE4C-6D75-1B87-834B-6329A33B2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59115E1-E189-BBFF-3C2E-EA98315D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7: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move_mouse.py</a:t>
            </a:r>
            <a:r>
              <a:rPr lang="en-US" b="1" dirty="0"/>
              <a:t> </a:t>
            </a:r>
            <a:r>
              <a:rPr lang="en-US" dirty="0"/>
              <a:t>and / or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move_keyboard.py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D6E1C4-4089-6450-7EE3-FD5BF08CB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597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Hints: </a:t>
            </a:r>
            <a:r>
              <a:rPr lang="en-US" sz="2400" dirty="0"/>
              <a:t>Create your function to draw an object.  </a:t>
            </a:r>
          </a:p>
          <a:p>
            <a:pPr marL="0" indent="0">
              <a:buNone/>
            </a:pPr>
            <a:r>
              <a:rPr lang="en-US" sz="2400" dirty="0"/>
              <a:t>Sample function: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draw_snowman</a:t>
            </a:r>
            <a:r>
              <a:rPr lang="en-US" sz="2000" dirty="0"/>
              <a:t>(screen, x, y):</a:t>
            </a:r>
          </a:p>
          <a:p>
            <a:pPr marL="0" indent="0">
              <a:buNone/>
            </a:pPr>
            <a:r>
              <a:rPr lang="en-US" sz="2000" dirty="0"/>
              <a:t>    # Draw a circle for the head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[35 + x, y, 25, 25])</a:t>
            </a:r>
          </a:p>
          <a:p>
            <a:pPr marL="0" indent="0">
              <a:buNone/>
            </a:pPr>
            <a:r>
              <a:rPr lang="en-US" sz="2000" dirty="0"/>
              <a:t>    # Draw the middle snowman circle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[23 + x, 20 + y, 50, 50])</a:t>
            </a:r>
          </a:p>
          <a:p>
            <a:pPr marL="0" indent="0">
              <a:buNone/>
            </a:pPr>
            <a:r>
              <a:rPr lang="en-US" sz="2000" dirty="0"/>
              <a:t>    # Draw the bottom snowman circle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pygame.draw.ellipse</a:t>
            </a:r>
            <a:r>
              <a:rPr lang="en-US" sz="2000" dirty="0"/>
              <a:t>(screen, WHITE, [x, 65 + y, 100, 100])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70B9A-CF15-1465-E48B-6DCBD0C1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55E7-AEFB-BEB7-1F03-5F086889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4182-2DF7-BC92-9467-43EEE8D91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BA86-23DA-0820-E239-153246A08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https://forms.gle/JQ126CcGG25siUsTA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F568-7BC6-B24F-32BA-C5239AAE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D0500D6E-D063-B4C3-C3B6-5C22EBD3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0" y="4254500"/>
            <a:ext cx="19685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3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0887-0E4D-9328-9E77-DF6ACEA3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9401-4304-2BFA-2CBE-A2EBDF12D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7, Class 12 (2025/03/12):</a:t>
            </a:r>
            <a:br>
              <a:rPr lang="en-US" dirty="0"/>
            </a:br>
            <a:r>
              <a:rPr lang="en-US" dirty="0">
                <a:hlinkClick r:id="rId2"/>
              </a:rPr>
              <a:t>Controlling an object with the mouse and keyboard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4DB91-F463-2E5B-B248-7D0178D0A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063"/>
            <a:ext cx="9526621" cy="2657475"/>
          </a:xfrm>
        </p:spPr>
        <p:txBody>
          <a:bodyPr>
            <a:normAutofit/>
          </a:bodyPr>
          <a:lstStyle/>
          <a:p>
            <a:r>
              <a:rPr lang="en-US" dirty="0"/>
              <a:t>Learn how to control an object with the mouse or keyboard on the screen using Python and Pygame.</a:t>
            </a:r>
          </a:p>
          <a:p>
            <a:r>
              <a:rPr lang="en-US" dirty="0"/>
              <a:t>Exercise7.</a:t>
            </a:r>
          </a:p>
          <a:p>
            <a:r>
              <a:rPr lang="en-US" dirty="0"/>
              <a:t>Homework Quiz: Review today's class content.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2D39C-49BE-C524-2590-AF7DBC00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19974-2C13-0734-2D93-AC1EBBB51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</p:spTree>
    <p:extLst>
      <p:ext uri="{BB962C8B-B14F-4D97-AF65-F5344CB8AC3E}">
        <p14:creationId xmlns:p14="http://schemas.microsoft.com/office/powerpoint/2010/main" val="118580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91CF-D0B6-C160-2492-A1AA4F47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6D8DCC-6976-A033-686E-2925D5AD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http://programarcadegames.com/index.php?chapter=controllers_and_graphics&amp;lang=en#section_10</a:t>
            </a:r>
            <a:endParaRPr lang="en-US" dirty="0"/>
          </a:p>
          <a:p>
            <a:r>
              <a:rPr lang="en-US" dirty="0"/>
              <a:t>Video :</a:t>
            </a:r>
          </a:p>
          <a:p>
            <a:r>
              <a:rPr lang="en-US" dirty="0">
                <a:hlinkClick r:id="rId3"/>
              </a:rPr>
              <a:t>https://youtu.be/OP4PR9C6pBc?si=MDjI02QFR3eB6SNU</a:t>
            </a:r>
            <a:endParaRPr lang="en-US" dirty="0"/>
          </a:p>
          <a:p>
            <a:r>
              <a:rPr lang="en-US" sz="2800" dirty="0">
                <a:hlinkClick r:id="rId4"/>
              </a:rPr>
              <a:t>https://youtu.be/LKOyJSc6Z1c?si=Pry2yB9TXC8JcsN7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pPr marL="0" indent="-192629"/>
            <a:r>
              <a:rPr lang="en-US" dirty="0">
                <a:hlinkClick r:id="rId5"/>
              </a:rPr>
              <a:t>http://programarcadegames.com/quiz/quiz.php?file=controllers&amp;lang=en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99359B-B901-07C9-1297-FC6605AD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an object with the mouse</a:t>
            </a:r>
          </a:p>
        </p:txBody>
      </p:sp>
    </p:spTree>
    <p:extLst>
      <p:ext uri="{BB962C8B-B14F-4D97-AF65-F5344CB8AC3E}">
        <p14:creationId xmlns:p14="http://schemas.microsoft.com/office/powerpoint/2010/main" val="302257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F295D-DB10-71EC-B44E-6F2986A0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EE8F-CB5D-505E-68DA-63488F5D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/>
              <a:t>Controlling an object with the mouse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FB04B4-B2D6-7109-B095-139C8A9E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530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move an object with the mouse.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move_mouse.py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small guy appears on the screen. With your mouse movement, it moves.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5A5A4-9173-7E18-9765-FC8B9E67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68C64-3DC3-D95D-40E2-DC698266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07" y="1644650"/>
            <a:ext cx="4283046" cy="4548086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6438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75CD-E1E7-8441-F7BA-BB3E0E86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93F0-0ABF-0762-BC2C-24F13523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First, let‘s review Python’s ‘function’.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F1CF52-3D4B-DFFE-23C1-0A43819D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0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Function in Python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in Python is a reusable block of code that performs a specific task. </a:t>
            </a:r>
          </a:p>
          <a:p>
            <a:pPr marL="0" indent="0">
              <a:buNone/>
            </a:pPr>
            <a:r>
              <a:rPr lang="en-US" b="1" dirty="0"/>
              <a:t>Defining a Function</a:t>
            </a:r>
          </a:p>
          <a:p>
            <a:r>
              <a:rPr lang="en-US" sz="2400" dirty="0"/>
              <a:t>A function is defined using the </a:t>
            </a:r>
            <a:r>
              <a:rPr lang="en-US" sz="2400" b="1" dirty="0">
                <a:solidFill>
                  <a:srgbClr val="C00000"/>
                </a:solidFill>
              </a:rPr>
              <a:t>def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keyword: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D14EB-3BAF-BD39-59C1-B97C1FF7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EC637-AD40-0813-3F76-1C8B0AF038CA}"/>
              </a:ext>
            </a:extLst>
          </p:cNvPr>
          <p:cNvSpPr txBox="1"/>
          <p:nvPr/>
        </p:nvSpPr>
        <p:spPr>
          <a:xfrm>
            <a:off x="1143000" y="4241800"/>
            <a:ext cx="5842000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def</a:t>
            </a:r>
            <a:r>
              <a:rPr lang="en-US" dirty="0"/>
              <a:t> hello(name):</a:t>
            </a:r>
          </a:p>
          <a:p>
            <a:r>
              <a:rPr lang="en-US" dirty="0">
                <a:solidFill>
                  <a:srgbClr val="92D050"/>
                </a:solidFill>
              </a:rPr>
              <a:t>    #This function prints a greeting message</a:t>
            </a:r>
          </a:p>
          <a:p>
            <a:r>
              <a:rPr lang="en-US" dirty="0"/>
              <a:t>    print(</a:t>
            </a:r>
            <a:r>
              <a:rPr lang="en-US" dirty="0" err="1"/>
              <a:t>f"Hello</a:t>
            </a:r>
            <a:r>
              <a:rPr lang="en-US" dirty="0"/>
              <a:t>, {name}!")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# Calling the function</a:t>
            </a:r>
          </a:p>
          <a:p>
            <a:r>
              <a:rPr lang="en-US" dirty="0"/>
              <a:t>hello("Alice")  </a:t>
            </a:r>
            <a:r>
              <a:rPr lang="en-US" dirty="0">
                <a:solidFill>
                  <a:srgbClr val="92D050"/>
                </a:solidFill>
              </a:rPr>
              <a:t># Output: Hello, Alice!</a:t>
            </a:r>
          </a:p>
        </p:txBody>
      </p:sp>
    </p:spTree>
    <p:extLst>
      <p:ext uri="{BB962C8B-B14F-4D97-AF65-F5344CB8AC3E}">
        <p14:creationId xmlns:p14="http://schemas.microsoft.com/office/powerpoint/2010/main" val="109643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6324</TotalTime>
  <Words>1569</Words>
  <Application>Microsoft Macintosh PowerPoint</Application>
  <PresentationFormat>Widescreen</PresentationFormat>
  <Paragraphs>248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.AppleSystemUIFont</vt:lpstr>
      <vt:lpstr>HelvNeue Light for IBM</vt:lpstr>
      <vt:lpstr>Aptos</vt:lpstr>
      <vt:lpstr>Aptos Display</vt:lpstr>
      <vt:lpstr>Arial</vt:lpstr>
      <vt:lpstr>Helvetica Neue</vt:lpstr>
      <vt:lpstr>Nunito Light</vt:lpstr>
      <vt:lpstr>Wingdings</vt:lpstr>
      <vt:lpstr>Office Theme</vt:lpstr>
      <vt:lpstr>Master template</vt:lpstr>
      <vt:lpstr>Programming Experiments With Python And Pygame #8</vt:lpstr>
      <vt:lpstr>Course schedule</vt:lpstr>
      <vt:lpstr>Course schedule</vt:lpstr>
      <vt:lpstr>Course schedule</vt:lpstr>
      <vt:lpstr>Online Couse, Documentations</vt:lpstr>
      <vt:lpstr>Week 7, Class 12 (2025/03/12): Controlling an object with the mouse and keyboard</vt:lpstr>
      <vt:lpstr>Controlling an object with the mouse</vt:lpstr>
      <vt:lpstr>Controlling an object with the mouse</vt:lpstr>
      <vt:lpstr>First, let‘s review Python’s ‘function’.</vt:lpstr>
      <vt:lpstr>Controlling an object with the mouse</vt:lpstr>
      <vt:lpstr>Controlling an object with the mouse</vt:lpstr>
      <vt:lpstr>Controlling an object with the keyboard</vt:lpstr>
      <vt:lpstr>Controlling an object with the keyboard</vt:lpstr>
      <vt:lpstr>Exercise 7:  Modify move_mouse.py and / or move_keyboard.py </vt:lpstr>
      <vt:lpstr>Exercise 7:  Modify move_mouse.py and / or move_keyboard.py </vt:lpstr>
      <vt:lpstr>Attendance Check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78</cp:revision>
  <cp:lastPrinted>2025-03-11T09:33:35Z</cp:lastPrinted>
  <dcterms:created xsi:type="dcterms:W3CDTF">2024-12-13T03:05:07Z</dcterms:created>
  <dcterms:modified xsi:type="dcterms:W3CDTF">2025-04-14T07:00:00Z</dcterms:modified>
</cp:coreProperties>
</file>