
<file path=[Content_Types].xml><?xml version="1.0" encoding="utf-8"?>
<Types xmlns="http://schemas.openxmlformats.org/package/2006/content-types">
  <Default Extension="docx" ContentType="application/vnd.openxmlformats-officedocument.wordprocessingml.document"/>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25"/>
  </p:notesMasterIdLst>
  <p:sldIdLst>
    <p:sldId id="256" r:id="rId2"/>
    <p:sldId id="315" r:id="rId3"/>
    <p:sldId id="324" r:id="rId4"/>
    <p:sldId id="320" r:id="rId5"/>
    <p:sldId id="328" r:id="rId6"/>
    <p:sldId id="327" r:id="rId7"/>
    <p:sldId id="329" r:id="rId8"/>
    <p:sldId id="293" r:id="rId9"/>
    <p:sldId id="374" r:id="rId10"/>
    <p:sldId id="365" r:id="rId11"/>
    <p:sldId id="366" r:id="rId12"/>
    <p:sldId id="358" r:id="rId13"/>
    <p:sldId id="368" r:id="rId14"/>
    <p:sldId id="359" r:id="rId15"/>
    <p:sldId id="369" r:id="rId16"/>
    <p:sldId id="371" r:id="rId17"/>
    <p:sldId id="370" r:id="rId18"/>
    <p:sldId id="375" r:id="rId19"/>
    <p:sldId id="372" r:id="rId20"/>
    <p:sldId id="373" r:id="rId21"/>
    <p:sldId id="335" r:id="rId22"/>
    <p:sldId id="344" r:id="rId23"/>
    <p:sldId id="322" r:id="rId24"/>
  </p:sldIdLst>
  <p:sldSz cx="9144000" cy="5143500" type="screen16x9"/>
  <p:notesSz cx="6858000" cy="9144000"/>
  <p:embeddedFontLst>
    <p:embeddedFont>
      <p:font typeface="Livvic" pitchFamily="2" charset="77"/>
      <p:regular r:id="rId26"/>
      <p:bold r:id="rId27"/>
      <p:italic r:id="rId28"/>
      <p:boldItalic r:id="rId29"/>
    </p:embeddedFont>
    <p:embeddedFont>
      <p:font typeface="Oswald" pitchFamily="2" charset="77"/>
      <p:regular r:id="rId30"/>
      <p:bold r:id="rId31"/>
    </p:embeddedFont>
    <p:embeddedFont>
      <p:font typeface="Roboto" panose="02000000000000000000" pitchFamily="2" charset="0"/>
      <p:regular r:id="rId32"/>
      <p:bold r:id="rId33"/>
      <p:italic r:id="rId34"/>
      <p:boldItalic r:id="rId35"/>
    </p:embeddedFont>
    <p:embeddedFont>
      <p:font typeface="Roboto Condensed Light" panose="020F0302020204030204" pitchFamily="34" charset="0"/>
      <p:regular r:id="rId36"/>
      <p:italic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modifyVerifier cryptProviderType="rsaAES" cryptAlgorithmClass="hash" cryptAlgorithmType="typeAny" cryptAlgorithmSid="14" spinCount="100000" saltData="JCzA3MkVY622wW0srfhRpA==" hashData="Gj58CMgiZ/T+eqoAzagtQOuf47SRFy3PevQ+Et1LMLJ3naZHlTqeSurAq04iLSWkugqznvdmA7B0oxGd0RYleg=="/>
  <p:extLst>
    <p:ext uri="{EFAFB233-063F-42B5-8137-9DF3F51BA10A}">
      <p15:sldGuideLst xmlns:p15="http://schemas.microsoft.com/office/powerpoint/2012/main"/>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9606735-FB23-46DC-8E69-3DB70196E911}">
  <a:tblStyle styleId="{D9606735-FB23-46DC-8E69-3DB70196E91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871"/>
    <p:restoredTop sz="95884"/>
  </p:normalViewPr>
  <p:slideViewPr>
    <p:cSldViewPr snapToGrid="0" showGuides="1">
      <p:cViewPr varScale="1">
        <p:scale>
          <a:sx n="145" d="100"/>
          <a:sy n="145" d="100"/>
        </p:scale>
        <p:origin x="1008" y="176"/>
      </p:cViewPr>
      <p:guideLst/>
    </p:cSldViewPr>
  </p:slideViewPr>
  <p:notesTextViewPr>
    <p:cViewPr>
      <p:scale>
        <a:sx n="1" d="1"/>
        <a:sy n="1" d="1"/>
      </p:scale>
      <p:origin x="0" y="0"/>
    </p:cViewPr>
  </p:notesTextViewPr>
  <p:notesViewPr>
    <p:cSldViewPr snapToGrid="0" showGuides="1">
      <p:cViewPr varScale="1">
        <p:scale>
          <a:sx n="86" d="100"/>
          <a:sy n="86" d="100"/>
        </p:scale>
        <p:origin x="2928" y="21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font" Target="fonts/font9.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37" Type="http://schemas.openxmlformats.org/officeDocument/2006/relationships/font" Target="fonts/font12.fnt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font" Target="fonts/font10.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8.fntdata"/><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Google Shape;47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5" name="Google Shape;47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5"/>
        <p:cNvGrpSpPr/>
        <p:nvPr/>
      </p:nvGrpSpPr>
      <p:grpSpPr>
        <a:xfrm>
          <a:off x="0" y="0"/>
          <a:ext cx="0" cy="0"/>
          <a:chOff x="0" y="0"/>
          <a:chExt cx="0" cy="0"/>
        </a:xfrm>
      </p:grpSpPr>
      <p:sp>
        <p:nvSpPr>
          <p:cNvPr id="1616" name="Google Shape;1616;g8c1997cbfd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7" name="Google Shape;1617;g8c1997cbfd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33017641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5"/>
        <p:cNvGrpSpPr/>
        <p:nvPr/>
      </p:nvGrpSpPr>
      <p:grpSpPr>
        <a:xfrm>
          <a:off x="0" y="0"/>
          <a:ext cx="0" cy="0"/>
          <a:chOff x="0" y="0"/>
          <a:chExt cx="0" cy="0"/>
        </a:xfrm>
      </p:grpSpPr>
      <p:sp>
        <p:nvSpPr>
          <p:cNvPr id="1616" name="Google Shape;1616;g8c1997cbfd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7" name="Google Shape;1617;g8c1997cbfd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a:r>
              <a:rPr lang="ja-JP" altLang="en-US" b="0" i="0">
                <a:solidFill>
                  <a:srgbClr val="374151"/>
                </a:solidFill>
                <a:effectLst/>
                <a:latin typeface="MS PGothic" panose="020B0600070205080204" pitchFamily="34" charset="-128"/>
                <a:ea typeface="MS PGothic" panose="020B0600070205080204" pitchFamily="34" charset="-128"/>
              </a:rPr>
              <a:t>機能要求は、システムが実行すべき具体的な機能やタスクを指します。これには、システムがどのような処理を行い、どのような結果を出力するかという点が含まれます。例えば、オンラインショッピングシステムにおける商品の検索、カートへの追加、決済処理などが機能要求の一例です。</a:t>
            </a:r>
          </a:p>
          <a:p>
            <a:pPr algn="l"/>
            <a:r>
              <a:rPr lang="ja-JP" altLang="en-US" b="0" i="0">
                <a:solidFill>
                  <a:srgbClr val="374151"/>
                </a:solidFill>
                <a:effectLst/>
                <a:latin typeface="MS PGothic" panose="020B0600070205080204" pitchFamily="34" charset="-128"/>
                <a:ea typeface="MS PGothic" panose="020B0600070205080204" pitchFamily="34" charset="-128"/>
              </a:rPr>
              <a:t>非機能要求（ひきのうようきゅう）</a:t>
            </a:r>
            <a:r>
              <a:rPr lang="en-US" altLang="ja-JP" b="0" i="0" dirty="0">
                <a:solidFill>
                  <a:srgbClr val="374151"/>
                </a:solidFill>
                <a:effectLst/>
                <a:latin typeface="MS PGothic" panose="020B0600070205080204" pitchFamily="34" charset="-128"/>
                <a:ea typeface="MS PGothic" panose="020B0600070205080204" pitchFamily="34" charset="-128"/>
              </a:rPr>
              <a:t>: </a:t>
            </a:r>
            <a:r>
              <a:rPr lang="ja-JP" altLang="en-US" b="0" i="0">
                <a:solidFill>
                  <a:srgbClr val="374151"/>
                </a:solidFill>
                <a:effectLst/>
                <a:latin typeface="MS PGothic" panose="020B0600070205080204" pitchFamily="34" charset="-128"/>
                <a:ea typeface="MS PGothic" panose="020B0600070205080204" pitchFamily="34" charset="-128"/>
              </a:rPr>
              <a:t>非機能要求は、システムがどのように動作するかという品質や制約に関する要求です。これには、パフォーマンス、セキュリティ、信頼性、使いやすさ、メンテナンス性などが含まれます。例えば、システムのレスポンス時間、データの暗号化、システムの可用性などが非機能要求に該当します。</a:t>
            </a:r>
          </a:p>
          <a:p>
            <a:pPr marL="0" lvl="0" indent="0" algn="l" rtl="0">
              <a:spcBef>
                <a:spcPts val="0"/>
              </a:spcBef>
              <a:spcAft>
                <a:spcPts val="0"/>
              </a:spcAft>
              <a:buNone/>
            </a:pPr>
            <a:endParaRPr dirty="0">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5570574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4"/>
        <p:cNvGrpSpPr/>
        <p:nvPr/>
      </p:nvGrpSpPr>
      <p:grpSpPr>
        <a:xfrm>
          <a:off x="0" y="0"/>
          <a:ext cx="0" cy="0"/>
          <a:chOff x="0" y="0"/>
          <a:chExt cx="0" cy="0"/>
        </a:xfrm>
      </p:grpSpPr>
      <p:sp>
        <p:nvSpPr>
          <p:cNvPr id="965" name="Google Shape;965;gad0aeb9a52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6" name="Google Shape;966;gad0aeb9a52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7144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p:cNvGrpSpPr/>
        <p:nvPr/>
      </p:nvGrpSpPr>
      <p:grpSpPr>
        <a:xfrm>
          <a:off x="0" y="0"/>
          <a:ext cx="0" cy="0"/>
          <a:chOff x="0" y="0"/>
          <a:chExt cx="0" cy="0"/>
        </a:xfrm>
      </p:grpSpPr>
      <p:sp>
        <p:nvSpPr>
          <p:cNvPr id="1295" name="Google Shape;1295;g8c1997cbfd_0_6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13163843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p:cNvGrpSpPr/>
        <p:nvPr/>
      </p:nvGrpSpPr>
      <p:grpSpPr>
        <a:xfrm>
          <a:off x="0" y="0"/>
          <a:ext cx="0" cy="0"/>
          <a:chOff x="0" y="0"/>
          <a:chExt cx="0" cy="0"/>
        </a:xfrm>
      </p:grpSpPr>
      <p:sp>
        <p:nvSpPr>
          <p:cNvPr id="1295" name="Google Shape;1295;g8c1997cbfd_0_6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30190459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p:cNvGrpSpPr/>
        <p:nvPr/>
      </p:nvGrpSpPr>
      <p:grpSpPr>
        <a:xfrm>
          <a:off x="0" y="0"/>
          <a:ext cx="0" cy="0"/>
          <a:chOff x="0" y="0"/>
          <a:chExt cx="0" cy="0"/>
        </a:xfrm>
      </p:grpSpPr>
      <p:sp>
        <p:nvSpPr>
          <p:cNvPr id="1295" name="Google Shape;1295;g8c1997cbfd_0_6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14953575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p:cNvGrpSpPr/>
        <p:nvPr/>
      </p:nvGrpSpPr>
      <p:grpSpPr>
        <a:xfrm>
          <a:off x="0" y="0"/>
          <a:ext cx="0" cy="0"/>
          <a:chOff x="0" y="0"/>
          <a:chExt cx="0" cy="0"/>
        </a:xfrm>
      </p:grpSpPr>
      <p:sp>
        <p:nvSpPr>
          <p:cNvPr id="1295" name="Google Shape;1295;g8c1997cbfd_0_6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14880713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p:cNvGrpSpPr/>
        <p:nvPr/>
      </p:nvGrpSpPr>
      <p:grpSpPr>
        <a:xfrm>
          <a:off x="0" y="0"/>
          <a:ext cx="0" cy="0"/>
          <a:chOff x="0" y="0"/>
          <a:chExt cx="0" cy="0"/>
        </a:xfrm>
      </p:grpSpPr>
      <p:sp>
        <p:nvSpPr>
          <p:cNvPr id="1295" name="Google Shape;1295;g8c1997cbfd_0_6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10704757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A2DE6263-1F75-2483-F57D-E47FB29D17FA}"/>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B98C97CF-4F74-2901-A06F-088F4B8EDF3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EF9306D6-E672-0B89-C367-26AA55B510F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5227639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p:cNvGrpSpPr/>
        <p:nvPr/>
      </p:nvGrpSpPr>
      <p:grpSpPr>
        <a:xfrm>
          <a:off x="0" y="0"/>
          <a:ext cx="0" cy="0"/>
          <a:chOff x="0" y="0"/>
          <a:chExt cx="0" cy="0"/>
        </a:xfrm>
      </p:grpSpPr>
      <p:sp>
        <p:nvSpPr>
          <p:cNvPr id="1295" name="Google Shape;1295;g8c1997cbfd_0_6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39247370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9"/>
        <p:cNvGrpSpPr/>
        <p:nvPr/>
      </p:nvGrpSpPr>
      <p:grpSpPr>
        <a:xfrm>
          <a:off x="0" y="0"/>
          <a:ext cx="0" cy="0"/>
          <a:chOff x="0" y="0"/>
          <a:chExt cx="0" cy="0"/>
        </a:xfrm>
      </p:grpSpPr>
      <p:sp>
        <p:nvSpPr>
          <p:cNvPr id="670" name="Google Shape;670;g8c1997cbfd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1" name="Google Shape;671;g8c1997cbfd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59343964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4"/>
        <p:cNvGrpSpPr/>
        <p:nvPr/>
      </p:nvGrpSpPr>
      <p:grpSpPr>
        <a:xfrm>
          <a:off x="0" y="0"/>
          <a:ext cx="0" cy="0"/>
          <a:chOff x="0" y="0"/>
          <a:chExt cx="0" cy="0"/>
        </a:xfrm>
      </p:grpSpPr>
      <p:sp>
        <p:nvSpPr>
          <p:cNvPr id="965" name="Google Shape;965;gad0aeb9a52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6" name="Google Shape;966;gad0aeb9a52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82872907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p:cNvGrpSpPr/>
        <p:nvPr/>
      </p:nvGrpSpPr>
      <p:grpSpPr>
        <a:xfrm>
          <a:off x="0" y="0"/>
          <a:ext cx="0" cy="0"/>
          <a:chOff x="0" y="0"/>
          <a:chExt cx="0" cy="0"/>
        </a:xfrm>
      </p:grpSpPr>
      <p:sp>
        <p:nvSpPr>
          <p:cNvPr id="1295" name="Google Shape;1295;g8c1997cbfd_0_6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148862749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p:cNvGrpSpPr/>
        <p:nvPr/>
      </p:nvGrpSpPr>
      <p:grpSpPr>
        <a:xfrm>
          <a:off x="0" y="0"/>
          <a:ext cx="0" cy="0"/>
          <a:chOff x="0" y="0"/>
          <a:chExt cx="0" cy="0"/>
        </a:xfrm>
      </p:grpSpPr>
      <p:sp>
        <p:nvSpPr>
          <p:cNvPr id="1295" name="Google Shape;1295;g8c1997cbfd_0_6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341661234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810187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9"/>
        <p:cNvGrpSpPr/>
        <p:nvPr/>
      </p:nvGrpSpPr>
      <p:grpSpPr>
        <a:xfrm>
          <a:off x="0" y="0"/>
          <a:ext cx="0" cy="0"/>
          <a:chOff x="0" y="0"/>
          <a:chExt cx="0" cy="0"/>
        </a:xfrm>
      </p:grpSpPr>
      <p:sp>
        <p:nvSpPr>
          <p:cNvPr id="670" name="Google Shape;670;g8c1997cbfd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1" name="Google Shape;671;g8c1997cbfd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0871725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p:cNvGrpSpPr/>
        <p:nvPr/>
      </p:nvGrpSpPr>
      <p:grpSpPr>
        <a:xfrm>
          <a:off x="0" y="0"/>
          <a:ext cx="0" cy="0"/>
          <a:chOff x="0" y="0"/>
          <a:chExt cx="0" cy="0"/>
        </a:xfrm>
      </p:grpSpPr>
      <p:sp>
        <p:nvSpPr>
          <p:cNvPr id="1295" name="Google Shape;1295;g8c1997cbfd_0_6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019948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p:cNvGrpSpPr/>
        <p:nvPr/>
      </p:nvGrpSpPr>
      <p:grpSpPr>
        <a:xfrm>
          <a:off x="0" y="0"/>
          <a:ext cx="0" cy="0"/>
          <a:chOff x="0" y="0"/>
          <a:chExt cx="0" cy="0"/>
        </a:xfrm>
      </p:grpSpPr>
      <p:sp>
        <p:nvSpPr>
          <p:cNvPr id="1295" name="Google Shape;1295;g8c1997cbfd_0_6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6317895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p:cNvGrpSpPr/>
        <p:nvPr/>
      </p:nvGrpSpPr>
      <p:grpSpPr>
        <a:xfrm>
          <a:off x="0" y="0"/>
          <a:ext cx="0" cy="0"/>
          <a:chOff x="0" y="0"/>
          <a:chExt cx="0" cy="0"/>
        </a:xfrm>
      </p:grpSpPr>
      <p:sp>
        <p:nvSpPr>
          <p:cNvPr id="1295" name="Google Shape;1295;g8c1997cbfd_0_6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23018819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p:cNvGrpSpPr/>
        <p:nvPr/>
      </p:nvGrpSpPr>
      <p:grpSpPr>
        <a:xfrm>
          <a:off x="0" y="0"/>
          <a:ext cx="0" cy="0"/>
          <a:chOff x="0" y="0"/>
          <a:chExt cx="0" cy="0"/>
        </a:xfrm>
      </p:grpSpPr>
      <p:sp>
        <p:nvSpPr>
          <p:cNvPr id="1295" name="Google Shape;1295;g8c1997cbfd_0_6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32439457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5"/>
        <p:cNvGrpSpPr/>
        <p:nvPr/>
      </p:nvGrpSpPr>
      <p:grpSpPr>
        <a:xfrm>
          <a:off x="0" y="0"/>
          <a:ext cx="0" cy="0"/>
          <a:chOff x="0" y="0"/>
          <a:chExt cx="0" cy="0"/>
        </a:xfrm>
      </p:grpSpPr>
      <p:sp>
        <p:nvSpPr>
          <p:cNvPr id="1616" name="Google Shape;1616;g8c1997cbfd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7" name="Google Shape;1617;g8c1997cbfd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a:r>
              <a:rPr lang="ja-JP" altLang="en-US" b="0" i="0">
                <a:solidFill>
                  <a:srgbClr val="374151"/>
                </a:solidFill>
                <a:effectLst/>
                <a:latin typeface="MS PGothic" panose="020B0600070205080204" pitchFamily="34" charset="-128"/>
                <a:ea typeface="MS PGothic" panose="020B0600070205080204" pitchFamily="34" charset="-128"/>
              </a:rPr>
              <a:t>機能要求は、システムが実行すべき具体的な機能やタスクを指します。これには、システムがどのような処理を行い、どのような結果を出力するかという点が含まれます。例えば、オンラインショッピングシステムにおける商品の検索、カートへの追加、決済処理などが機能要求の一例です。</a:t>
            </a:r>
          </a:p>
          <a:p>
            <a:pPr algn="l"/>
            <a:r>
              <a:rPr lang="ja-JP" altLang="en-US" b="0" i="0">
                <a:solidFill>
                  <a:srgbClr val="374151"/>
                </a:solidFill>
                <a:effectLst/>
                <a:latin typeface="MS PGothic" panose="020B0600070205080204" pitchFamily="34" charset="-128"/>
                <a:ea typeface="MS PGothic" panose="020B0600070205080204" pitchFamily="34" charset="-128"/>
              </a:rPr>
              <a:t>非機能要求（ひきのうようきゅう）</a:t>
            </a:r>
            <a:r>
              <a:rPr lang="en-US" altLang="ja-JP" b="0" i="0" dirty="0">
                <a:solidFill>
                  <a:srgbClr val="374151"/>
                </a:solidFill>
                <a:effectLst/>
                <a:latin typeface="MS PGothic" panose="020B0600070205080204" pitchFamily="34" charset="-128"/>
                <a:ea typeface="MS PGothic" panose="020B0600070205080204" pitchFamily="34" charset="-128"/>
              </a:rPr>
              <a:t>: </a:t>
            </a:r>
            <a:r>
              <a:rPr lang="ja-JP" altLang="en-US" b="0" i="0">
                <a:solidFill>
                  <a:srgbClr val="374151"/>
                </a:solidFill>
                <a:effectLst/>
                <a:latin typeface="MS PGothic" panose="020B0600070205080204" pitchFamily="34" charset="-128"/>
                <a:ea typeface="MS PGothic" panose="020B0600070205080204" pitchFamily="34" charset="-128"/>
              </a:rPr>
              <a:t>非機能要求は、システムがどのように動作するかという品質や制約に関する要求です。これには、パフォーマンス、セキュリティ、信頼性、使いやすさ、メンテナンス性などが含まれます。例えば、システムのレスポンス時間、データの暗号化、システムの可用性などが非機能要求に該当します。</a:t>
            </a:r>
          </a:p>
          <a:p>
            <a:pPr marL="0" lvl="0" indent="0" algn="l" rtl="0">
              <a:spcBef>
                <a:spcPts val="0"/>
              </a:spcBef>
              <a:spcAft>
                <a:spcPts val="0"/>
              </a:spcAft>
              <a:buNone/>
            </a:pPr>
            <a:endParaRPr dirty="0">
              <a:latin typeface="MS PGothic" panose="020B0600070205080204" pitchFamily="34" charset="-128"/>
              <a:ea typeface="MS PGothic" panose="020B0600070205080204" pitchFamily="34" charset="-128"/>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5">
          <a:extLst>
            <a:ext uri="{FF2B5EF4-FFF2-40B4-BE49-F238E27FC236}">
              <a16:creationId xmlns:a16="http://schemas.microsoft.com/office/drawing/2014/main" id="{51E96115-C6C6-58A4-483F-570E14EE53E2}"/>
            </a:ext>
          </a:extLst>
        </p:cNvPr>
        <p:cNvGrpSpPr/>
        <p:nvPr/>
      </p:nvGrpSpPr>
      <p:grpSpPr>
        <a:xfrm>
          <a:off x="0" y="0"/>
          <a:ext cx="0" cy="0"/>
          <a:chOff x="0" y="0"/>
          <a:chExt cx="0" cy="0"/>
        </a:xfrm>
      </p:grpSpPr>
      <p:sp>
        <p:nvSpPr>
          <p:cNvPr id="1616" name="Google Shape;1616;g8c1997cbfd_0_29:notes">
            <a:extLst>
              <a:ext uri="{FF2B5EF4-FFF2-40B4-BE49-F238E27FC236}">
                <a16:creationId xmlns:a16="http://schemas.microsoft.com/office/drawing/2014/main" id="{27BB1A40-5574-B037-7630-0D4E347AF24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7" name="Google Shape;1617;g8c1997cbfd_0_29:notes">
            <a:extLst>
              <a:ext uri="{FF2B5EF4-FFF2-40B4-BE49-F238E27FC236}">
                <a16:creationId xmlns:a16="http://schemas.microsoft.com/office/drawing/2014/main" id="{38447582-1A4A-1178-AB76-1439EAAED36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a:r>
              <a:rPr lang="ja-JP" altLang="en-US" b="0" i="0">
                <a:solidFill>
                  <a:srgbClr val="374151"/>
                </a:solidFill>
                <a:effectLst/>
                <a:latin typeface="MS PGothic" panose="020B0600070205080204" pitchFamily="34" charset="-128"/>
                <a:ea typeface="MS PGothic" panose="020B0600070205080204" pitchFamily="34" charset="-128"/>
              </a:rPr>
              <a:t>機能要求は、システムが実行すべき具体的な機能やタスクを指します。これには、システムがどのような処理を行い、どのような結果を出力するかという点が含まれます。例えば、オンラインショッピングシステムにおける商品の検索、カートへの追加、決済処理などが機能要求の一例です。</a:t>
            </a:r>
          </a:p>
          <a:p>
            <a:pPr algn="l"/>
            <a:r>
              <a:rPr lang="ja-JP" altLang="en-US" b="0" i="0">
                <a:solidFill>
                  <a:srgbClr val="374151"/>
                </a:solidFill>
                <a:effectLst/>
                <a:latin typeface="MS PGothic" panose="020B0600070205080204" pitchFamily="34" charset="-128"/>
                <a:ea typeface="MS PGothic" panose="020B0600070205080204" pitchFamily="34" charset="-128"/>
              </a:rPr>
              <a:t>非機能要求（ひきのうようきゅう）</a:t>
            </a:r>
            <a:r>
              <a:rPr lang="en-US" altLang="ja-JP" b="0" i="0" dirty="0">
                <a:solidFill>
                  <a:srgbClr val="374151"/>
                </a:solidFill>
                <a:effectLst/>
                <a:latin typeface="MS PGothic" panose="020B0600070205080204" pitchFamily="34" charset="-128"/>
                <a:ea typeface="MS PGothic" panose="020B0600070205080204" pitchFamily="34" charset="-128"/>
              </a:rPr>
              <a:t>: </a:t>
            </a:r>
            <a:r>
              <a:rPr lang="ja-JP" altLang="en-US" b="0" i="0">
                <a:solidFill>
                  <a:srgbClr val="374151"/>
                </a:solidFill>
                <a:effectLst/>
                <a:latin typeface="MS PGothic" panose="020B0600070205080204" pitchFamily="34" charset="-128"/>
                <a:ea typeface="MS PGothic" panose="020B0600070205080204" pitchFamily="34" charset="-128"/>
              </a:rPr>
              <a:t>非機能要求は、システムがどのように動作するかという品質や制約に関する要求です。これには、パフォーマンス、セキュリティ、信頼性、使いやすさ、メンテナンス性などが含まれます。例えば、システムのレスポンス時間、データの暗号化、システムの可用性などが非機能要求に該当します。</a:t>
            </a:r>
          </a:p>
          <a:p>
            <a:pPr marL="0" lvl="0" indent="0" algn="l" rtl="0">
              <a:spcBef>
                <a:spcPts val="0"/>
              </a:spcBef>
              <a:spcAft>
                <a:spcPts val="0"/>
              </a:spcAft>
              <a:buNone/>
            </a:pPr>
            <a:endParaRPr dirty="0">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23949238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gradFill>
          <a:gsLst>
            <a:gs pos="0">
              <a:srgbClr val="13367C"/>
            </a:gs>
            <a:gs pos="100000">
              <a:schemeClr val="dk2"/>
            </a:gs>
          </a:gsLst>
          <a:lin ang="5400012" scaled="0"/>
        </a:gra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20000" y="1016381"/>
            <a:ext cx="4079700" cy="24060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48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dirty="0"/>
          </a:p>
        </p:txBody>
      </p:sp>
      <p:sp>
        <p:nvSpPr>
          <p:cNvPr id="10" name="Google Shape;10;p2"/>
          <p:cNvSpPr txBox="1">
            <a:spLocks noGrp="1"/>
          </p:cNvSpPr>
          <p:nvPr>
            <p:ph type="subTitle" idx="1"/>
          </p:nvPr>
        </p:nvSpPr>
        <p:spPr>
          <a:xfrm>
            <a:off x="720000" y="3387619"/>
            <a:ext cx="2350500" cy="7395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Font typeface="Roboto"/>
              <a:buNone/>
              <a:defRPr sz="1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7"/>
        <p:cNvGrpSpPr/>
        <p:nvPr/>
      </p:nvGrpSpPr>
      <p:grpSpPr>
        <a:xfrm>
          <a:off x="0" y="0"/>
          <a:ext cx="0" cy="0"/>
          <a:chOff x="0" y="0"/>
          <a:chExt cx="0" cy="0"/>
        </a:xfrm>
      </p:grpSpPr>
      <p:sp>
        <p:nvSpPr>
          <p:cNvPr id="48" name="Google Shape;48;p6"/>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dirty="0"/>
          </a:p>
        </p:txBody>
      </p:sp>
      <p:grpSp>
        <p:nvGrpSpPr>
          <p:cNvPr id="49" name="Google Shape;49;p6"/>
          <p:cNvGrpSpPr/>
          <p:nvPr/>
        </p:nvGrpSpPr>
        <p:grpSpPr>
          <a:xfrm>
            <a:off x="0" y="4569046"/>
            <a:ext cx="1022509" cy="572747"/>
            <a:chOff x="-77" y="3784091"/>
            <a:chExt cx="2423582" cy="1357541"/>
          </a:xfrm>
        </p:grpSpPr>
        <p:sp>
          <p:nvSpPr>
            <p:cNvPr id="50" name="Google Shape;50;p6"/>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6"/>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6"/>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6"/>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6"/>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 name="Google Shape;55;p6"/>
          <p:cNvGrpSpPr/>
          <p:nvPr/>
        </p:nvGrpSpPr>
        <p:grpSpPr>
          <a:xfrm rot="10800000">
            <a:off x="8121500" y="-4"/>
            <a:ext cx="1022509" cy="572747"/>
            <a:chOff x="-77" y="3784091"/>
            <a:chExt cx="2423582" cy="1357541"/>
          </a:xfrm>
        </p:grpSpPr>
        <p:sp>
          <p:nvSpPr>
            <p:cNvPr id="56" name="Google Shape;56;p6"/>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6"/>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6"/>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6"/>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106"/>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ackground">
  <p:cSld name="CUSTOM_8">
    <p:spTree>
      <p:nvGrpSpPr>
        <p:cNvPr id="1" name="Shape 431"/>
        <p:cNvGrpSpPr/>
        <p:nvPr/>
      </p:nvGrpSpPr>
      <p:grpSpPr>
        <a:xfrm>
          <a:off x="0" y="0"/>
          <a:ext cx="0" cy="0"/>
          <a:chOff x="0" y="0"/>
          <a:chExt cx="0" cy="0"/>
        </a:xfrm>
      </p:grpSpPr>
      <p:grpSp>
        <p:nvGrpSpPr>
          <p:cNvPr id="432" name="Google Shape;432;p23"/>
          <p:cNvGrpSpPr/>
          <p:nvPr/>
        </p:nvGrpSpPr>
        <p:grpSpPr>
          <a:xfrm>
            <a:off x="0" y="4569046"/>
            <a:ext cx="1022509" cy="572747"/>
            <a:chOff x="-77" y="3784091"/>
            <a:chExt cx="2423582" cy="1357541"/>
          </a:xfrm>
        </p:grpSpPr>
        <p:sp>
          <p:nvSpPr>
            <p:cNvPr id="433" name="Google Shape;433;p2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8" name="Google Shape;438;p23"/>
          <p:cNvGrpSpPr/>
          <p:nvPr/>
        </p:nvGrpSpPr>
        <p:grpSpPr>
          <a:xfrm rot="10800000">
            <a:off x="8121500" y="-4"/>
            <a:ext cx="1022509" cy="572747"/>
            <a:chOff x="-77" y="3784091"/>
            <a:chExt cx="2423582" cy="1357541"/>
          </a:xfrm>
        </p:grpSpPr>
        <p:sp>
          <p:nvSpPr>
            <p:cNvPr id="439" name="Google Shape;439;p2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2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4" name="Google Shape;444;p23"/>
          <p:cNvGrpSpPr/>
          <p:nvPr/>
        </p:nvGrpSpPr>
        <p:grpSpPr>
          <a:xfrm flipH="1">
            <a:off x="8121500" y="4569896"/>
            <a:ext cx="1022509" cy="572747"/>
            <a:chOff x="-77" y="3784091"/>
            <a:chExt cx="2423582" cy="1357541"/>
          </a:xfrm>
        </p:grpSpPr>
        <p:sp>
          <p:nvSpPr>
            <p:cNvPr id="445" name="Google Shape;445;p2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2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2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0" name="Google Shape;450;p23"/>
          <p:cNvGrpSpPr/>
          <p:nvPr/>
        </p:nvGrpSpPr>
        <p:grpSpPr>
          <a:xfrm rot="10800000" flipH="1">
            <a:off x="0" y="846"/>
            <a:ext cx="1022509" cy="572747"/>
            <a:chOff x="-77" y="3784091"/>
            <a:chExt cx="2423582" cy="1357541"/>
          </a:xfrm>
        </p:grpSpPr>
        <p:sp>
          <p:nvSpPr>
            <p:cNvPr id="451" name="Google Shape;451;p2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1">
  <p:cSld name="CUSTOM_8_1">
    <p:spTree>
      <p:nvGrpSpPr>
        <p:cNvPr id="1" name="Shape 456"/>
        <p:cNvGrpSpPr/>
        <p:nvPr/>
      </p:nvGrpSpPr>
      <p:grpSpPr>
        <a:xfrm>
          <a:off x="0" y="0"/>
          <a:ext cx="0" cy="0"/>
          <a:chOff x="0" y="0"/>
          <a:chExt cx="0" cy="0"/>
        </a:xfrm>
      </p:grpSpPr>
      <p:grpSp>
        <p:nvGrpSpPr>
          <p:cNvPr id="457" name="Google Shape;457;p24"/>
          <p:cNvGrpSpPr/>
          <p:nvPr/>
        </p:nvGrpSpPr>
        <p:grpSpPr>
          <a:xfrm rot="5400000" flipH="1">
            <a:off x="-533027" y="3252941"/>
            <a:ext cx="2423582" cy="1357541"/>
            <a:chOff x="-77" y="3784091"/>
            <a:chExt cx="2423582" cy="1357541"/>
          </a:xfrm>
        </p:grpSpPr>
        <p:sp>
          <p:nvSpPr>
            <p:cNvPr id="458" name="Google Shape;458;p24"/>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4"/>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4"/>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4"/>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4"/>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3" name="Google Shape;463;p24"/>
          <p:cNvGrpSpPr/>
          <p:nvPr/>
        </p:nvGrpSpPr>
        <p:grpSpPr>
          <a:xfrm rot="-5400000" flipH="1">
            <a:off x="7253448" y="533016"/>
            <a:ext cx="2423582" cy="1357541"/>
            <a:chOff x="-77" y="3784091"/>
            <a:chExt cx="2423582" cy="1357541"/>
          </a:xfrm>
        </p:grpSpPr>
        <p:sp>
          <p:nvSpPr>
            <p:cNvPr id="464" name="Google Shape;464;p24"/>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24"/>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24"/>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24"/>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24"/>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64"/>
        <p:cNvGrpSpPr/>
        <p:nvPr/>
      </p:nvGrpSpPr>
      <p:grpSpPr>
        <a:xfrm>
          <a:off x="0" y="0"/>
          <a:ext cx="0" cy="0"/>
          <a:chOff x="0" y="0"/>
          <a:chExt cx="0" cy="0"/>
        </a:xfrm>
      </p:grpSpPr>
      <p:sp>
        <p:nvSpPr>
          <p:cNvPr id="65" name="Google Shape;65;p8"/>
          <p:cNvSpPr txBox="1">
            <a:spLocks noGrp="1"/>
          </p:cNvSpPr>
          <p:nvPr>
            <p:ph type="title"/>
          </p:nvPr>
        </p:nvSpPr>
        <p:spPr>
          <a:xfrm>
            <a:off x="2235000" y="1340850"/>
            <a:ext cx="4674000" cy="246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86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grpSp>
        <p:nvGrpSpPr>
          <p:cNvPr id="66" name="Google Shape;66;p8"/>
          <p:cNvGrpSpPr/>
          <p:nvPr/>
        </p:nvGrpSpPr>
        <p:grpSpPr>
          <a:xfrm>
            <a:off x="-77" y="3784091"/>
            <a:ext cx="2423582" cy="1357541"/>
            <a:chOff x="-77" y="3784091"/>
            <a:chExt cx="2423582" cy="1357541"/>
          </a:xfrm>
        </p:grpSpPr>
        <p:sp>
          <p:nvSpPr>
            <p:cNvPr id="67" name="Google Shape;67;p8"/>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8"/>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8"/>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8"/>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8"/>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 name="Google Shape;72;p8"/>
          <p:cNvGrpSpPr/>
          <p:nvPr/>
        </p:nvGrpSpPr>
        <p:grpSpPr>
          <a:xfrm rot="10800000">
            <a:off x="6720423" y="-9"/>
            <a:ext cx="2423582" cy="1357541"/>
            <a:chOff x="-77" y="3784091"/>
            <a:chExt cx="2423582" cy="1357541"/>
          </a:xfrm>
        </p:grpSpPr>
        <p:sp>
          <p:nvSpPr>
            <p:cNvPr id="73" name="Google Shape;73;p8"/>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7061630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4"/>
        <p:cNvGrpSpPr/>
        <p:nvPr/>
      </p:nvGrpSpPr>
      <p:grpSpPr>
        <a:xfrm>
          <a:off x="0" y="0"/>
          <a:ext cx="0" cy="0"/>
          <a:chOff x="0" y="0"/>
          <a:chExt cx="0" cy="0"/>
        </a:xfrm>
      </p:grpSpPr>
      <p:sp>
        <p:nvSpPr>
          <p:cNvPr id="15" name="Google Shape;15;p4"/>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6" name="Google Shape;16;p4"/>
          <p:cNvSpPr txBox="1">
            <a:spLocks noGrp="1"/>
          </p:cNvSpPr>
          <p:nvPr>
            <p:ph type="body" idx="1"/>
          </p:nvPr>
        </p:nvSpPr>
        <p:spPr>
          <a:xfrm>
            <a:off x="720000" y="1104850"/>
            <a:ext cx="7890600" cy="3143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Font typeface="Livvic"/>
              <a:buChar char="●"/>
              <a:defRPr sz="1200"/>
            </a:lvl1pPr>
            <a:lvl2pPr marL="914400" lvl="1" indent="-304800">
              <a:spcBef>
                <a:spcPts val="1600"/>
              </a:spcBef>
              <a:spcAft>
                <a:spcPts val="0"/>
              </a:spcAft>
              <a:buSzPts val="1200"/>
              <a:buFont typeface="Roboto Condensed Light"/>
              <a:buChar char="○"/>
              <a:defRPr sz="1200"/>
            </a:lvl2pPr>
            <a:lvl3pPr marL="1371600" lvl="2" indent="-304800">
              <a:spcBef>
                <a:spcPts val="1600"/>
              </a:spcBef>
              <a:spcAft>
                <a:spcPts val="0"/>
              </a:spcAft>
              <a:buSzPts val="1200"/>
              <a:buFont typeface="Roboto Condensed Light"/>
              <a:buChar char="■"/>
              <a:defRPr sz="1200"/>
            </a:lvl3pPr>
            <a:lvl4pPr marL="1828800" lvl="3" indent="-304800">
              <a:spcBef>
                <a:spcPts val="1600"/>
              </a:spcBef>
              <a:spcAft>
                <a:spcPts val="0"/>
              </a:spcAft>
              <a:buSzPts val="1200"/>
              <a:buFont typeface="Roboto Condensed Light"/>
              <a:buChar char="●"/>
              <a:defRPr sz="1200"/>
            </a:lvl4pPr>
            <a:lvl5pPr marL="2286000" lvl="4" indent="-304800">
              <a:spcBef>
                <a:spcPts val="1600"/>
              </a:spcBef>
              <a:spcAft>
                <a:spcPts val="0"/>
              </a:spcAft>
              <a:buSzPts val="1200"/>
              <a:buFont typeface="Roboto Condensed Light"/>
              <a:buChar char="○"/>
              <a:defRPr sz="1200"/>
            </a:lvl5pPr>
            <a:lvl6pPr marL="2743200" lvl="5" indent="-304800">
              <a:spcBef>
                <a:spcPts val="1600"/>
              </a:spcBef>
              <a:spcAft>
                <a:spcPts val="0"/>
              </a:spcAft>
              <a:buSzPts val="1200"/>
              <a:buFont typeface="Roboto Condensed Light"/>
              <a:buChar char="■"/>
              <a:defRPr sz="1200"/>
            </a:lvl6pPr>
            <a:lvl7pPr marL="3200400" lvl="6" indent="-304800">
              <a:spcBef>
                <a:spcPts val="1600"/>
              </a:spcBef>
              <a:spcAft>
                <a:spcPts val="0"/>
              </a:spcAft>
              <a:buSzPts val="1200"/>
              <a:buFont typeface="Roboto Condensed Light"/>
              <a:buChar char="●"/>
              <a:defRPr sz="1200"/>
            </a:lvl7pPr>
            <a:lvl8pPr marL="3657600" lvl="7" indent="-304800">
              <a:spcBef>
                <a:spcPts val="1600"/>
              </a:spcBef>
              <a:spcAft>
                <a:spcPts val="0"/>
              </a:spcAft>
              <a:buSzPts val="1200"/>
              <a:buFont typeface="Roboto Condensed Light"/>
              <a:buChar char="○"/>
              <a:defRPr sz="1200"/>
            </a:lvl8pPr>
            <a:lvl9pPr marL="4114800" lvl="8" indent="-304800">
              <a:spcBef>
                <a:spcPts val="1600"/>
              </a:spcBef>
              <a:spcAft>
                <a:spcPts val="1600"/>
              </a:spcAft>
              <a:buSzPts val="1200"/>
              <a:buFont typeface="Roboto Condensed Light"/>
              <a:buChar char="■"/>
              <a:defRPr sz="1200"/>
            </a:lvl9pPr>
          </a:lstStyle>
          <a:p>
            <a:endParaRPr/>
          </a:p>
        </p:txBody>
      </p:sp>
      <p:grpSp>
        <p:nvGrpSpPr>
          <p:cNvPr id="17" name="Google Shape;17;p4"/>
          <p:cNvGrpSpPr/>
          <p:nvPr/>
        </p:nvGrpSpPr>
        <p:grpSpPr>
          <a:xfrm>
            <a:off x="0" y="4569046"/>
            <a:ext cx="1022509" cy="572747"/>
            <a:chOff x="-77" y="3784091"/>
            <a:chExt cx="2423582" cy="1357541"/>
          </a:xfrm>
        </p:grpSpPr>
        <p:sp>
          <p:nvSpPr>
            <p:cNvPr id="18" name="Google Shape;18;p4"/>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4"/>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4"/>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23;p4"/>
          <p:cNvGrpSpPr/>
          <p:nvPr/>
        </p:nvGrpSpPr>
        <p:grpSpPr>
          <a:xfrm rot="10800000">
            <a:off x="8121500" y="-4"/>
            <a:ext cx="1022509" cy="572747"/>
            <a:chOff x="-77" y="3784091"/>
            <a:chExt cx="2423582" cy="1357541"/>
          </a:xfrm>
        </p:grpSpPr>
        <p:sp>
          <p:nvSpPr>
            <p:cNvPr id="24" name="Google Shape;24;p4"/>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4"/>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4"/>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4"/>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208097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20CF2C-AC79-A4FD-4CAD-5160B262946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2960875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251"/>
        <p:cNvGrpSpPr/>
        <p:nvPr/>
      </p:nvGrpSpPr>
      <p:grpSpPr>
        <a:xfrm>
          <a:off x="0" y="0"/>
          <a:ext cx="0" cy="0"/>
          <a:chOff x="0" y="0"/>
          <a:chExt cx="0" cy="0"/>
        </a:xfrm>
      </p:grpSpPr>
      <p:sp>
        <p:nvSpPr>
          <p:cNvPr id="252" name="Google Shape;252;p20"/>
          <p:cNvSpPr txBox="1">
            <a:spLocks noGrp="1"/>
          </p:cNvSpPr>
          <p:nvPr>
            <p:ph type="subTitle" idx="1"/>
          </p:nvPr>
        </p:nvSpPr>
        <p:spPr>
          <a:xfrm>
            <a:off x="719600" y="1770625"/>
            <a:ext cx="2317200" cy="389700"/>
          </a:xfrm>
          <a:prstGeom prst="rect">
            <a:avLst/>
          </a:prstGeom>
        </p:spPr>
        <p:txBody>
          <a:bodyPr spcFirstLastPara="1" wrap="square" lIns="91425" tIns="91425" rIns="91425" bIns="91425" anchor="b" anchorCtr="0">
            <a:noAutofit/>
          </a:bodyPr>
          <a:lstStyle>
            <a:lvl1pPr lvl="0" algn="ctr">
              <a:spcBef>
                <a:spcPts val="0"/>
              </a:spcBef>
              <a:spcAft>
                <a:spcPts val="0"/>
              </a:spcAft>
              <a:buSzPts val="1800"/>
              <a:buFont typeface="Oswald"/>
              <a:buNone/>
              <a:defRPr sz="1800">
                <a:solidFill>
                  <a:schemeClr val="accent1"/>
                </a:solidFill>
                <a:latin typeface="Oswald"/>
                <a:ea typeface="Oswald"/>
                <a:cs typeface="Oswald"/>
                <a:sym typeface="Oswald"/>
              </a:defRPr>
            </a:lvl1pPr>
            <a:lvl2pPr lvl="1">
              <a:spcBef>
                <a:spcPts val="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dirty="0"/>
          </a:p>
        </p:txBody>
      </p:sp>
      <p:sp>
        <p:nvSpPr>
          <p:cNvPr id="253" name="Google Shape;253;p20"/>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54" name="Google Shape;254;p20"/>
          <p:cNvSpPr txBox="1">
            <a:spLocks noGrp="1"/>
          </p:cNvSpPr>
          <p:nvPr>
            <p:ph type="title" idx="2" hasCustomPrompt="1"/>
          </p:nvPr>
        </p:nvSpPr>
        <p:spPr>
          <a:xfrm>
            <a:off x="1329200" y="1318325"/>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1"/>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55" name="Google Shape;255;p20"/>
          <p:cNvSpPr txBox="1">
            <a:spLocks noGrp="1"/>
          </p:cNvSpPr>
          <p:nvPr>
            <p:ph type="subTitle" idx="3"/>
          </p:nvPr>
        </p:nvSpPr>
        <p:spPr>
          <a:xfrm>
            <a:off x="720100" y="2146716"/>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56" name="Google Shape;256;p20"/>
          <p:cNvSpPr txBox="1">
            <a:spLocks noGrp="1"/>
          </p:cNvSpPr>
          <p:nvPr>
            <p:ph type="subTitle" idx="4"/>
          </p:nvPr>
        </p:nvSpPr>
        <p:spPr>
          <a:xfrm>
            <a:off x="3413500" y="1770625"/>
            <a:ext cx="2316900" cy="38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Font typeface="Oswald"/>
              <a:buNone/>
              <a:defRPr sz="1800">
                <a:solidFill>
                  <a:schemeClr val="accent2"/>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57" name="Google Shape;257;p20"/>
          <p:cNvSpPr txBox="1">
            <a:spLocks noGrp="1"/>
          </p:cNvSpPr>
          <p:nvPr>
            <p:ph type="title" idx="5" hasCustomPrompt="1"/>
          </p:nvPr>
        </p:nvSpPr>
        <p:spPr>
          <a:xfrm>
            <a:off x="4023025" y="1318325"/>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2"/>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58" name="Google Shape;258;p20"/>
          <p:cNvSpPr txBox="1">
            <a:spLocks noGrp="1"/>
          </p:cNvSpPr>
          <p:nvPr>
            <p:ph type="subTitle" idx="6"/>
          </p:nvPr>
        </p:nvSpPr>
        <p:spPr>
          <a:xfrm>
            <a:off x="3413738" y="2146716"/>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59" name="Google Shape;259;p20"/>
          <p:cNvSpPr txBox="1">
            <a:spLocks noGrp="1"/>
          </p:cNvSpPr>
          <p:nvPr>
            <p:ph type="subTitle" idx="7"/>
          </p:nvPr>
        </p:nvSpPr>
        <p:spPr>
          <a:xfrm>
            <a:off x="6107050" y="1770625"/>
            <a:ext cx="2316900" cy="38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Font typeface="Oswald"/>
              <a:buNone/>
              <a:defRPr sz="1800">
                <a:solidFill>
                  <a:schemeClr val="accent3"/>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60" name="Google Shape;260;p20"/>
          <p:cNvSpPr txBox="1">
            <a:spLocks noGrp="1"/>
          </p:cNvSpPr>
          <p:nvPr>
            <p:ph type="title" idx="8" hasCustomPrompt="1"/>
          </p:nvPr>
        </p:nvSpPr>
        <p:spPr>
          <a:xfrm>
            <a:off x="6716550" y="1318325"/>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3"/>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61" name="Google Shape;261;p20"/>
          <p:cNvSpPr txBox="1">
            <a:spLocks noGrp="1"/>
          </p:cNvSpPr>
          <p:nvPr>
            <p:ph type="subTitle" idx="9"/>
          </p:nvPr>
        </p:nvSpPr>
        <p:spPr>
          <a:xfrm>
            <a:off x="6107101" y="2146716"/>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62" name="Google Shape;262;p20"/>
          <p:cNvSpPr txBox="1">
            <a:spLocks noGrp="1"/>
          </p:cNvSpPr>
          <p:nvPr>
            <p:ph type="subTitle" idx="13"/>
          </p:nvPr>
        </p:nvSpPr>
        <p:spPr>
          <a:xfrm>
            <a:off x="719600" y="3395477"/>
            <a:ext cx="2317200" cy="38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Font typeface="Oswald"/>
              <a:buNone/>
              <a:defRPr sz="1800">
                <a:solidFill>
                  <a:schemeClr val="accent4"/>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63" name="Google Shape;263;p20"/>
          <p:cNvSpPr txBox="1">
            <a:spLocks noGrp="1"/>
          </p:cNvSpPr>
          <p:nvPr>
            <p:ph type="title" idx="14" hasCustomPrompt="1"/>
          </p:nvPr>
        </p:nvSpPr>
        <p:spPr>
          <a:xfrm>
            <a:off x="1329200" y="2943186"/>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4"/>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64" name="Google Shape;264;p20"/>
          <p:cNvSpPr txBox="1">
            <a:spLocks noGrp="1"/>
          </p:cNvSpPr>
          <p:nvPr>
            <p:ph type="subTitle" idx="15"/>
          </p:nvPr>
        </p:nvSpPr>
        <p:spPr>
          <a:xfrm>
            <a:off x="720100" y="3771577"/>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65" name="Google Shape;265;p20"/>
          <p:cNvSpPr txBox="1">
            <a:spLocks noGrp="1"/>
          </p:cNvSpPr>
          <p:nvPr>
            <p:ph type="subTitle" idx="16"/>
          </p:nvPr>
        </p:nvSpPr>
        <p:spPr>
          <a:xfrm>
            <a:off x="3413400" y="3395477"/>
            <a:ext cx="2317200" cy="38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Font typeface="Oswald"/>
              <a:buNone/>
              <a:defRPr sz="1800">
                <a:solidFill>
                  <a:schemeClr val="accent5"/>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66" name="Google Shape;266;p20"/>
          <p:cNvSpPr txBox="1">
            <a:spLocks noGrp="1"/>
          </p:cNvSpPr>
          <p:nvPr>
            <p:ph type="title" idx="17" hasCustomPrompt="1"/>
          </p:nvPr>
        </p:nvSpPr>
        <p:spPr>
          <a:xfrm>
            <a:off x="4023025" y="2943186"/>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5"/>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67" name="Google Shape;267;p20"/>
          <p:cNvSpPr txBox="1">
            <a:spLocks noGrp="1"/>
          </p:cNvSpPr>
          <p:nvPr>
            <p:ph type="subTitle" idx="18"/>
          </p:nvPr>
        </p:nvSpPr>
        <p:spPr>
          <a:xfrm>
            <a:off x="3413738" y="3771577"/>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68" name="Google Shape;268;p20"/>
          <p:cNvSpPr txBox="1">
            <a:spLocks noGrp="1"/>
          </p:cNvSpPr>
          <p:nvPr>
            <p:ph type="subTitle" idx="19"/>
          </p:nvPr>
        </p:nvSpPr>
        <p:spPr>
          <a:xfrm>
            <a:off x="6107050" y="3395475"/>
            <a:ext cx="2316900" cy="38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Font typeface="Oswald"/>
              <a:buNone/>
              <a:defRPr sz="1800">
                <a:solidFill>
                  <a:schemeClr val="accent6"/>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69" name="Google Shape;269;p20"/>
          <p:cNvSpPr txBox="1">
            <a:spLocks noGrp="1"/>
          </p:cNvSpPr>
          <p:nvPr>
            <p:ph type="title" idx="20" hasCustomPrompt="1"/>
          </p:nvPr>
        </p:nvSpPr>
        <p:spPr>
          <a:xfrm>
            <a:off x="6716550" y="2943186"/>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6"/>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70" name="Google Shape;270;p20"/>
          <p:cNvSpPr txBox="1">
            <a:spLocks noGrp="1"/>
          </p:cNvSpPr>
          <p:nvPr>
            <p:ph type="subTitle" idx="21"/>
          </p:nvPr>
        </p:nvSpPr>
        <p:spPr>
          <a:xfrm>
            <a:off x="6107101" y="3771577"/>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271" name="Google Shape;271;p20"/>
          <p:cNvGrpSpPr/>
          <p:nvPr/>
        </p:nvGrpSpPr>
        <p:grpSpPr>
          <a:xfrm>
            <a:off x="0" y="4569046"/>
            <a:ext cx="1022509" cy="572747"/>
            <a:chOff x="-77" y="3784091"/>
            <a:chExt cx="2423582" cy="1357541"/>
          </a:xfrm>
        </p:grpSpPr>
        <p:sp>
          <p:nvSpPr>
            <p:cNvPr id="272" name="Google Shape;272;p20"/>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0"/>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0"/>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0"/>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0"/>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7" name="Google Shape;277;p20"/>
          <p:cNvGrpSpPr/>
          <p:nvPr/>
        </p:nvGrpSpPr>
        <p:grpSpPr>
          <a:xfrm flipH="1">
            <a:off x="8121500" y="4569046"/>
            <a:ext cx="1022509" cy="572747"/>
            <a:chOff x="-77" y="3784091"/>
            <a:chExt cx="2423582" cy="1357541"/>
          </a:xfrm>
        </p:grpSpPr>
        <p:sp>
          <p:nvSpPr>
            <p:cNvPr id="278" name="Google Shape;278;p20"/>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0"/>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0"/>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0"/>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0"/>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7324599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rgbClr val="13367C"/>
            </a:gs>
            <a:gs pos="100000">
              <a:schemeClr val="dk2"/>
            </a:gs>
          </a:gsLst>
          <a:lin ang="5400012"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540000"/>
            <a:ext cx="77040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dirty="0"/>
          </a:p>
        </p:txBody>
      </p:sp>
      <p:sp>
        <p:nvSpPr>
          <p:cNvPr id="2" name="Text Placeholder 1">
            <a:extLst>
              <a:ext uri="{FF2B5EF4-FFF2-40B4-BE49-F238E27FC236}">
                <a16:creationId xmlns:a16="http://schemas.microsoft.com/office/drawing/2014/main" id="{3DAC0BA1-9C44-1244-00E5-27C63D96E84B}"/>
              </a:ext>
            </a:extLst>
          </p:cNvPr>
          <p:cNvSpPr>
            <a:spLocks noGrp="1"/>
          </p:cNvSpPr>
          <p:nvPr>
            <p:ph type="body" idx="1"/>
          </p:nvPr>
        </p:nvSpPr>
        <p:spPr>
          <a:xfrm>
            <a:off x="628650" y="1370013"/>
            <a:ext cx="7886700" cy="326231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58" r:id="rId3"/>
    <p:sldLayoutId id="2147483669" r:id="rId4"/>
    <p:sldLayoutId id="2147483670" r:id="rId5"/>
    <p:sldLayoutId id="2147483673" r:id="rId6"/>
    <p:sldLayoutId id="2147483674" r:id="rId7"/>
    <p:sldLayoutId id="2147483675" r:id="rId8"/>
    <p:sldLayoutId id="2147483676"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600"/>
        </a:spcAft>
        <a:buClr>
          <a:srgbClr val="000000"/>
        </a:buClr>
        <a:buFont typeface="Arial"/>
        <a:defRPr sz="1400" b="0" i="0" u="none" strike="noStrike" cap="none">
          <a:solidFill>
            <a:srgbClr val="000000"/>
          </a:solidFill>
          <a:latin typeface="Arial"/>
          <a:ea typeface="Arial"/>
          <a:cs typeface="Arial"/>
          <a:sym typeface="Arial"/>
        </a:defRPr>
      </a:lvl1pPr>
      <a:lvl2pPr marL="180000" marR="0" lvl="1" algn="l" rtl="0">
        <a:lnSpc>
          <a:spcPct val="100000"/>
        </a:lnSpc>
        <a:spcBef>
          <a:spcPts val="0"/>
        </a:spcBef>
        <a:spcAft>
          <a:spcPts val="600"/>
        </a:spcAft>
        <a:buClr>
          <a:srgbClr val="000000"/>
        </a:buClr>
        <a:buFont typeface="Arial"/>
        <a:defRPr sz="1400" b="0" i="0" u="none" strike="noStrike" cap="none">
          <a:solidFill>
            <a:srgbClr val="000000"/>
          </a:solidFill>
          <a:latin typeface="Arial"/>
          <a:ea typeface="Arial"/>
          <a:cs typeface="Arial"/>
          <a:sym typeface="Arial"/>
        </a:defRPr>
      </a:lvl2pPr>
      <a:lvl3pPr marL="360000" marR="0" lvl="2" algn="l" rtl="0">
        <a:lnSpc>
          <a:spcPct val="100000"/>
        </a:lnSpc>
        <a:spcBef>
          <a:spcPts val="0"/>
        </a:spcBef>
        <a:spcAft>
          <a:spcPts val="600"/>
        </a:spcAft>
        <a:buClr>
          <a:srgbClr val="000000"/>
        </a:buClr>
        <a:buFont typeface="Arial"/>
        <a:defRPr sz="1400" b="0" i="0" u="none" strike="noStrike" cap="none">
          <a:solidFill>
            <a:srgbClr val="000000"/>
          </a:solidFill>
          <a:latin typeface="Arial"/>
          <a:ea typeface="Arial"/>
          <a:cs typeface="Arial"/>
          <a:sym typeface="Arial"/>
        </a:defRPr>
      </a:lvl3pPr>
      <a:lvl4pPr marL="540000" marR="0" lvl="3" algn="l" rtl="0">
        <a:lnSpc>
          <a:spcPct val="100000"/>
        </a:lnSpc>
        <a:spcBef>
          <a:spcPts val="0"/>
        </a:spcBef>
        <a:spcAft>
          <a:spcPts val="600"/>
        </a:spcAft>
        <a:buClr>
          <a:srgbClr val="000000"/>
        </a:buClr>
        <a:buFont typeface="Arial"/>
        <a:defRPr sz="1400" b="0" i="0" u="none" strike="noStrike" cap="none">
          <a:solidFill>
            <a:srgbClr val="000000"/>
          </a:solidFill>
          <a:latin typeface="Arial"/>
          <a:ea typeface="Arial"/>
          <a:cs typeface="Arial"/>
          <a:sym typeface="Arial"/>
        </a:defRPr>
      </a:lvl4pPr>
      <a:lvl5pPr marL="720000" marR="0" lvl="4" algn="l" rtl="0">
        <a:lnSpc>
          <a:spcPct val="100000"/>
        </a:lnSpc>
        <a:spcBef>
          <a:spcPts val="0"/>
        </a:spcBef>
        <a:spcAft>
          <a:spcPts val="60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p15:clr>
            <a:srgbClr val="EA4335"/>
          </p15:clr>
        </p15:guide>
        <p15:guide id="2" pos="2880">
          <p15:clr>
            <a:srgbClr val="EA4335"/>
          </p15:clr>
        </p15:guide>
        <p15:guide id="3" pos="454">
          <p15:clr>
            <a:srgbClr val="EA4335"/>
          </p15:clr>
        </p15:guide>
        <p15:guide id="4" pos="5306">
          <p15:clr>
            <a:srgbClr val="EA4335"/>
          </p15:clr>
        </p15:guide>
        <p15:guide id="5" orient="horz" pos="340">
          <p15:clr>
            <a:srgbClr val="EA4335"/>
          </p15:clr>
        </p15:guide>
        <p15:guide id="6" orient="horz" pos="2878">
          <p15:clr>
            <a:srgbClr val="EA4335"/>
          </p15:clr>
        </p15:guide>
        <p15:guide id="7" pos="1667">
          <p15:clr>
            <a:srgbClr val="EA4335"/>
          </p15:clr>
        </p15:guide>
        <p15:guide id="8" pos="4093">
          <p15:clr>
            <a:srgbClr val="EA4335"/>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mailto:mesa0121mesa@gmail.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hyperlink" Target="https://forms.gle/sjFMhLZsjZcLnW5n6" TargetMode="External"/><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package" Target="../embeddings/Microsoft_Word_Document.docx"/><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3" Type="http://schemas.openxmlformats.org/officeDocument/2006/relationships/hyperlink" Target="https://forms.gle/zTh3iZsSLagzwoe19" TargetMode="External"/><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forms.gle/PJfdfd3Rp4yD1JDW6"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onct.oita-ct.ac.jp/seigyo/nishimura_hp/coursework/2019/SystemEngineering/01/Note.html"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hyperlink" Target="https://onct.oita-ct.ac.jp/seigyo/nishimura_hp/coursework/2019/SystemEngineering/04/Note.html"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freepik.com/free-vector/modern-web-design-concept-with-flat-style_3049691.htm#page=1&amp;query=software%20flat%20freepik&amp;position=0/?utm_source=slidesgo_template&amp;utm_medium=referral-link&amp;utm_campaign=sg_resources&amp;utm_content=freepik" TargetMode="External"/><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476"/>
        <p:cNvGrpSpPr/>
        <p:nvPr/>
      </p:nvGrpSpPr>
      <p:grpSpPr>
        <a:xfrm>
          <a:off x="0" y="0"/>
          <a:ext cx="0" cy="0"/>
          <a:chOff x="0" y="0"/>
          <a:chExt cx="0" cy="0"/>
        </a:xfrm>
      </p:grpSpPr>
      <p:sp>
        <p:nvSpPr>
          <p:cNvPr id="477" name="Google Shape;477;p27"/>
          <p:cNvSpPr txBox="1">
            <a:spLocks noGrp="1"/>
          </p:cNvSpPr>
          <p:nvPr>
            <p:ph type="ctrTitle"/>
          </p:nvPr>
        </p:nvSpPr>
        <p:spPr>
          <a:xfrm>
            <a:off x="720000" y="1016381"/>
            <a:ext cx="4262312" cy="2406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ltLang="ja-JP" dirty="0">
                <a:solidFill>
                  <a:schemeClr val="accent1"/>
                </a:solidFill>
                <a:latin typeface="MS PGothic" panose="020B0600070205080204" pitchFamily="34" charset="-128"/>
                <a:ea typeface="MS PGothic" panose="020B0600070205080204" pitchFamily="34" charset="-128"/>
              </a:rPr>
              <a:t>04</a:t>
            </a:r>
            <a:br>
              <a:rPr lang="en-US" altLang="ja-JP" dirty="0">
                <a:latin typeface="MS PGothic" panose="020B0600070205080204" pitchFamily="34" charset="-128"/>
                <a:ea typeface="MS PGothic" panose="020B0600070205080204" pitchFamily="34" charset="-128"/>
              </a:rPr>
            </a:br>
            <a:r>
              <a:rPr lang="ja-JP" altLang="en-US">
                <a:latin typeface="MS PGothic" panose="020B0600070205080204" pitchFamily="34" charset="-128"/>
                <a:ea typeface="MS PGothic" panose="020B0600070205080204" pitchFamily="34" charset="-128"/>
              </a:rPr>
              <a:t>第</a:t>
            </a:r>
            <a:r>
              <a:rPr lang="en-US" altLang="ja-JP" dirty="0">
                <a:latin typeface="MS PGothic" panose="020B0600070205080204" pitchFamily="34" charset="-128"/>
                <a:ea typeface="MS PGothic" panose="020B0600070205080204" pitchFamily="34" charset="-128"/>
              </a:rPr>
              <a:t>4</a:t>
            </a:r>
            <a:r>
              <a:rPr lang="ja-JP" altLang="en-US">
                <a:latin typeface="MS PGothic" panose="020B0600070205080204" pitchFamily="34" charset="-128"/>
                <a:ea typeface="MS PGothic" panose="020B0600070205080204" pitchFamily="34" charset="-128"/>
              </a:rPr>
              <a:t>章 要求の獲得・分析と要件定義</a:t>
            </a:r>
            <a:endParaRPr lang="en-US" dirty="0">
              <a:latin typeface="MS PGothic" panose="020B0600070205080204" pitchFamily="34" charset="-128"/>
              <a:ea typeface="MS PGothic" panose="020B0600070205080204" pitchFamily="34" charset="-128"/>
            </a:endParaRPr>
          </a:p>
        </p:txBody>
      </p:sp>
      <p:sp>
        <p:nvSpPr>
          <p:cNvPr id="478" name="Google Shape;478;p27"/>
          <p:cNvSpPr txBox="1">
            <a:spLocks noGrp="1"/>
          </p:cNvSpPr>
          <p:nvPr>
            <p:ph type="subTitle" idx="1"/>
          </p:nvPr>
        </p:nvSpPr>
        <p:spPr>
          <a:xfrm>
            <a:off x="720000" y="3387619"/>
            <a:ext cx="4898338" cy="95919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solidFill>
                  <a:schemeClr val="tx1"/>
                </a:solidFill>
                <a:latin typeface="MS PGothic" panose="020B0600070205080204" pitchFamily="34" charset="-128"/>
                <a:ea typeface="MS PGothic" panose="020B0600070205080204" pitchFamily="34" charset="-128"/>
              </a:rPr>
              <a:t>Year Offering: 2023, 2</a:t>
            </a:r>
            <a:r>
              <a:rPr lang="en-US" baseline="30000" dirty="0">
                <a:solidFill>
                  <a:schemeClr val="tx1"/>
                </a:solidFill>
                <a:latin typeface="MS PGothic" panose="020B0600070205080204" pitchFamily="34" charset="-128"/>
                <a:ea typeface="MS PGothic" panose="020B0600070205080204" pitchFamily="34" charset="-128"/>
              </a:rPr>
              <a:t>nd</a:t>
            </a:r>
            <a:r>
              <a:rPr lang="en-US" dirty="0">
                <a:solidFill>
                  <a:schemeClr val="tx1"/>
                </a:solidFill>
                <a:latin typeface="MS PGothic" panose="020B0600070205080204" pitchFamily="34" charset="-128"/>
                <a:ea typeface="MS PGothic" panose="020B0600070205080204" pitchFamily="34" charset="-128"/>
              </a:rPr>
              <a:t> Semester</a:t>
            </a:r>
          </a:p>
          <a:p>
            <a:pPr marL="0" lvl="0" indent="0" algn="l" rtl="0">
              <a:spcBef>
                <a:spcPts val="0"/>
              </a:spcBef>
              <a:spcAft>
                <a:spcPts val="0"/>
              </a:spcAft>
              <a:buNone/>
            </a:pPr>
            <a:r>
              <a:rPr lang="en-US" dirty="0">
                <a:solidFill>
                  <a:schemeClr val="tx1"/>
                </a:solidFill>
                <a:latin typeface="MS PGothic" panose="020B0600070205080204" pitchFamily="34" charset="-128"/>
                <a:ea typeface="MS PGothic" panose="020B0600070205080204" pitchFamily="34" charset="-128"/>
              </a:rPr>
              <a:t>Target Grade Level: 3</a:t>
            </a:r>
            <a:r>
              <a:rPr lang="en-US" baseline="30000" dirty="0">
                <a:solidFill>
                  <a:schemeClr val="tx1"/>
                </a:solidFill>
                <a:latin typeface="MS PGothic" panose="020B0600070205080204" pitchFamily="34" charset="-128"/>
                <a:ea typeface="MS PGothic" panose="020B0600070205080204" pitchFamily="34" charset="-128"/>
              </a:rPr>
              <a:t>rd</a:t>
            </a:r>
            <a:r>
              <a:rPr lang="en-US" dirty="0">
                <a:solidFill>
                  <a:schemeClr val="tx1"/>
                </a:solidFill>
                <a:latin typeface="MS PGothic" panose="020B0600070205080204" pitchFamily="34" charset="-128"/>
                <a:ea typeface="MS PGothic" panose="020B0600070205080204" pitchFamily="34" charset="-128"/>
              </a:rPr>
              <a:t> Grade</a:t>
            </a:r>
          </a:p>
          <a:p>
            <a:pPr marL="0" lvl="0" indent="0" algn="l" rtl="0">
              <a:spcBef>
                <a:spcPts val="0"/>
              </a:spcBef>
              <a:spcAft>
                <a:spcPts val="0"/>
              </a:spcAft>
              <a:buNone/>
            </a:pPr>
            <a:r>
              <a:rPr lang="en-US" altLang="ja-JP" dirty="0">
                <a:solidFill>
                  <a:schemeClr val="tx1"/>
                </a:solidFill>
                <a:latin typeface="MS PGothic" panose="020B0600070205080204" pitchFamily="34" charset="-128"/>
                <a:ea typeface="MS PGothic" panose="020B0600070205080204" pitchFamily="34" charset="-128"/>
              </a:rPr>
              <a:t>Date: 2024/2/20</a:t>
            </a:r>
            <a:endParaRPr lang="ja-JP" altLang="en-US">
              <a:solidFill>
                <a:schemeClr val="tx1"/>
              </a:solidFill>
              <a:latin typeface="MS PGothic" panose="020B0600070205080204" pitchFamily="34" charset="-128"/>
              <a:ea typeface="MS PGothic" panose="020B0600070205080204" pitchFamily="34" charset="-128"/>
            </a:endParaRPr>
          </a:p>
          <a:p>
            <a:pPr marL="0" lvl="0" indent="0" algn="l" rtl="0">
              <a:spcBef>
                <a:spcPts val="0"/>
              </a:spcBef>
              <a:spcAft>
                <a:spcPts val="0"/>
              </a:spcAft>
              <a:buNone/>
            </a:pPr>
            <a:endParaRPr lang="ja-JP" altLang="en-US" dirty="0">
              <a:latin typeface="+mn-lt"/>
            </a:endParaRPr>
          </a:p>
        </p:txBody>
      </p:sp>
      <p:sp>
        <p:nvSpPr>
          <p:cNvPr id="479" name="Google Shape;479;p27"/>
          <p:cNvSpPr/>
          <p:nvPr/>
        </p:nvSpPr>
        <p:spPr>
          <a:xfrm>
            <a:off x="5827391" y="2727835"/>
            <a:ext cx="2584558" cy="1618980"/>
          </a:xfrm>
          <a:custGeom>
            <a:avLst/>
            <a:gdLst/>
            <a:ahLst/>
            <a:cxnLst/>
            <a:rect l="l" t="t" r="r" b="b"/>
            <a:pathLst>
              <a:path w="98572" h="61746" extrusionOk="0">
                <a:moveTo>
                  <a:pt x="5705" y="1"/>
                </a:moveTo>
                <a:cubicBezTo>
                  <a:pt x="2569" y="1"/>
                  <a:pt x="1" y="2536"/>
                  <a:pt x="1" y="5672"/>
                </a:cubicBezTo>
                <a:lnTo>
                  <a:pt x="1" y="56074"/>
                </a:lnTo>
                <a:cubicBezTo>
                  <a:pt x="1" y="59210"/>
                  <a:pt x="2569" y="61745"/>
                  <a:pt x="5705" y="61745"/>
                </a:cubicBezTo>
                <a:lnTo>
                  <a:pt x="92867" y="61745"/>
                </a:lnTo>
                <a:cubicBezTo>
                  <a:pt x="96003" y="61745"/>
                  <a:pt x="98571" y="59210"/>
                  <a:pt x="98571" y="56074"/>
                </a:cubicBezTo>
                <a:lnTo>
                  <a:pt x="98571" y="5672"/>
                </a:lnTo>
                <a:cubicBezTo>
                  <a:pt x="98571" y="2536"/>
                  <a:pt x="96003" y="1"/>
                  <a:pt x="92867" y="1"/>
                </a:cubicBezTo>
                <a:close/>
              </a:path>
            </a:pathLst>
          </a:custGeom>
          <a:solidFill>
            <a:srgbClr val="D0D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27"/>
          <p:cNvSpPr/>
          <p:nvPr/>
        </p:nvSpPr>
        <p:spPr>
          <a:xfrm>
            <a:off x="6036442" y="2901883"/>
            <a:ext cx="2166454" cy="938519"/>
          </a:xfrm>
          <a:custGeom>
            <a:avLst/>
            <a:gdLst/>
            <a:ahLst/>
            <a:cxnLst/>
            <a:rect l="l" t="t" r="r" b="b"/>
            <a:pathLst>
              <a:path w="82626" h="35794" extrusionOk="0">
                <a:moveTo>
                  <a:pt x="2002" y="1"/>
                </a:moveTo>
                <a:cubicBezTo>
                  <a:pt x="901" y="1"/>
                  <a:pt x="0" y="868"/>
                  <a:pt x="0" y="2002"/>
                </a:cubicBezTo>
                <a:lnTo>
                  <a:pt x="0" y="33792"/>
                </a:lnTo>
                <a:cubicBezTo>
                  <a:pt x="0" y="34893"/>
                  <a:pt x="901" y="35793"/>
                  <a:pt x="2002" y="35793"/>
                </a:cubicBezTo>
                <a:lnTo>
                  <a:pt x="80624" y="35793"/>
                </a:lnTo>
                <a:cubicBezTo>
                  <a:pt x="81725" y="35793"/>
                  <a:pt x="82626" y="34893"/>
                  <a:pt x="82626" y="33792"/>
                </a:cubicBezTo>
                <a:lnTo>
                  <a:pt x="82626" y="2002"/>
                </a:lnTo>
                <a:cubicBezTo>
                  <a:pt x="82626" y="868"/>
                  <a:pt x="81725" y="1"/>
                  <a:pt x="80624" y="1"/>
                </a:cubicBezTo>
                <a:close/>
              </a:path>
            </a:pathLst>
          </a:custGeom>
          <a:solidFill>
            <a:srgbClr val="BEC0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27"/>
          <p:cNvSpPr/>
          <p:nvPr/>
        </p:nvSpPr>
        <p:spPr>
          <a:xfrm>
            <a:off x="6804345" y="3515875"/>
            <a:ext cx="125987" cy="13162"/>
          </a:xfrm>
          <a:custGeom>
            <a:avLst/>
            <a:gdLst/>
            <a:ahLst/>
            <a:cxnLst/>
            <a:rect l="l" t="t" r="r" b="b"/>
            <a:pathLst>
              <a:path w="4805" h="502" extrusionOk="0">
                <a:moveTo>
                  <a:pt x="401" y="1"/>
                </a:moveTo>
                <a:cubicBezTo>
                  <a:pt x="168" y="1"/>
                  <a:pt x="1" y="168"/>
                  <a:pt x="1" y="401"/>
                </a:cubicBezTo>
                <a:lnTo>
                  <a:pt x="1" y="501"/>
                </a:lnTo>
                <a:cubicBezTo>
                  <a:pt x="1" y="268"/>
                  <a:pt x="168" y="67"/>
                  <a:pt x="401" y="67"/>
                </a:cubicBezTo>
                <a:lnTo>
                  <a:pt x="4404" y="67"/>
                </a:lnTo>
                <a:cubicBezTo>
                  <a:pt x="4637" y="67"/>
                  <a:pt x="4804" y="268"/>
                  <a:pt x="4804" y="501"/>
                </a:cubicBezTo>
                <a:lnTo>
                  <a:pt x="4804" y="401"/>
                </a:lnTo>
                <a:cubicBezTo>
                  <a:pt x="4804"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7"/>
          <p:cNvSpPr/>
          <p:nvPr/>
        </p:nvSpPr>
        <p:spPr>
          <a:xfrm>
            <a:off x="6804345" y="3204513"/>
            <a:ext cx="125987" cy="13136"/>
          </a:xfrm>
          <a:custGeom>
            <a:avLst/>
            <a:gdLst/>
            <a:ahLst/>
            <a:cxnLst/>
            <a:rect l="l" t="t" r="r" b="b"/>
            <a:pathLst>
              <a:path w="4805" h="501" extrusionOk="0">
                <a:moveTo>
                  <a:pt x="401" y="1"/>
                </a:moveTo>
                <a:cubicBezTo>
                  <a:pt x="168" y="1"/>
                  <a:pt x="1" y="201"/>
                  <a:pt x="1" y="401"/>
                </a:cubicBezTo>
                <a:lnTo>
                  <a:pt x="1" y="501"/>
                </a:lnTo>
                <a:cubicBezTo>
                  <a:pt x="1" y="267"/>
                  <a:pt x="168" y="67"/>
                  <a:pt x="401" y="67"/>
                </a:cubicBezTo>
                <a:lnTo>
                  <a:pt x="4404" y="67"/>
                </a:lnTo>
                <a:cubicBezTo>
                  <a:pt x="4637" y="67"/>
                  <a:pt x="4804" y="267"/>
                  <a:pt x="4804" y="501"/>
                </a:cubicBezTo>
                <a:lnTo>
                  <a:pt x="4804" y="401"/>
                </a:lnTo>
                <a:cubicBezTo>
                  <a:pt x="4804"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7"/>
          <p:cNvSpPr/>
          <p:nvPr/>
        </p:nvSpPr>
        <p:spPr>
          <a:xfrm>
            <a:off x="6804345" y="3061064"/>
            <a:ext cx="125987" cy="13162"/>
          </a:xfrm>
          <a:custGeom>
            <a:avLst/>
            <a:gdLst/>
            <a:ahLst/>
            <a:cxnLst/>
            <a:rect l="l" t="t" r="r" b="b"/>
            <a:pathLst>
              <a:path w="4805" h="502" extrusionOk="0">
                <a:moveTo>
                  <a:pt x="401" y="1"/>
                </a:moveTo>
                <a:cubicBezTo>
                  <a:pt x="168" y="1"/>
                  <a:pt x="1" y="201"/>
                  <a:pt x="1" y="435"/>
                </a:cubicBezTo>
                <a:lnTo>
                  <a:pt x="1" y="501"/>
                </a:lnTo>
                <a:cubicBezTo>
                  <a:pt x="1" y="268"/>
                  <a:pt x="168" y="101"/>
                  <a:pt x="401" y="101"/>
                </a:cubicBezTo>
                <a:lnTo>
                  <a:pt x="4404" y="101"/>
                </a:lnTo>
                <a:cubicBezTo>
                  <a:pt x="4637" y="101"/>
                  <a:pt x="4804" y="268"/>
                  <a:pt x="4804" y="501"/>
                </a:cubicBezTo>
                <a:lnTo>
                  <a:pt x="4804" y="435"/>
                </a:lnTo>
                <a:cubicBezTo>
                  <a:pt x="4804"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7"/>
          <p:cNvSpPr/>
          <p:nvPr/>
        </p:nvSpPr>
        <p:spPr>
          <a:xfrm>
            <a:off x="6804345" y="3360207"/>
            <a:ext cx="125987" cy="12271"/>
          </a:xfrm>
          <a:custGeom>
            <a:avLst/>
            <a:gdLst/>
            <a:ahLst/>
            <a:cxnLst/>
            <a:rect l="l" t="t" r="r" b="b"/>
            <a:pathLst>
              <a:path w="4805" h="468" extrusionOk="0">
                <a:moveTo>
                  <a:pt x="401" y="0"/>
                </a:moveTo>
                <a:cubicBezTo>
                  <a:pt x="168" y="0"/>
                  <a:pt x="1" y="167"/>
                  <a:pt x="1" y="400"/>
                </a:cubicBezTo>
                <a:lnTo>
                  <a:pt x="1" y="467"/>
                </a:lnTo>
                <a:cubicBezTo>
                  <a:pt x="1" y="267"/>
                  <a:pt x="168" y="67"/>
                  <a:pt x="401" y="67"/>
                </a:cubicBezTo>
                <a:lnTo>
                  <a:pt x="4404" y="67"/>
                </a:lnTo>
                <a:cubicBezTo>
                  <a:pt x="4637" y="67"/>
                  <a:pt x="4804" y="267"/>
                  <a:pt x="4804" y="467"/>
                </a:cubicBezTo>
                <a:lnTo>
                  <a:pt x="4804" y="400"/>
                </a:lnTo>
                <a:cubicBezTo>
                  <a:pt x="4804"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27"/>
          <p:cNvSpPr/>
          <p:nvPr/>
        </p:nvSpPr>
        <p:spPr>
          <a:xfrm>
            <a:off x="6288337" y="3360207"/>
            <a:ext cx="126826" cy="13136"/>
          </a:xfrm>
          <a:custGeom>
            <a:avLst/>
            <a:gdLst/>
            <a:ahLst/>
            <a:cxnLst/>
            <a:rect l="l" t="t" r="r" b="b"/>
            <a:pathLst>
              <a:path w="4837" h="501" extrusionOk="0">
                <a:moveTo>
                  <a:pt x="400" y="0"/>
                </a:moveTo>
                <a:cubicBezTo>
                  <a:pt x="167" y="0"/>
                  <a:pt x="0" y="167"/>
                  <a:pt x="0" y="400"/>
                </a:cubicBezTo>
                <a:lnTo>
                  <a:pt x="0" y="500"/>
                </a:lnTo>
                <a:cubicBezTo>
                  <a:pt x="0" y="267"/>
                  <a:pt x="167" y="67"/>
                  <a:pt x="400" y="67"/>
                </a:cubicBezTo>
                <a:lnTo>
                  <a:pt x="4403" y="67"/>
                </a:lnTo>
                <a:cubicBezTo>
                  <a:pt x="4637" y="67"/>
                  <a:pt x="4837" y="267"/>
                  <a:pt x="4837" y="500"/>
                </a:cubicBezTo>
                <a:lnTo>
                  <a:pt x="4837" y="400"/>
                </a:lnTo>
                <a:cubicBezTo>
                  <a:pt x="4837" y="167"/>
                  <a:pt x="4637" y="0"/>
                  <a:pt x="4403"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27"/>
          <p:cNvSpPr/>
          <p:nvPr/>
        </p:nvSpPr>
        <p:spPr>
          <a:xfrm>
            <a:off x="6804345" y="2967485"/>
            <a:ext cx="125987" cy="13162"/>
          </a:xfrm>
          <a:custGeom>
            <a:avLst/>
            <a:gdLst/>
            <a:ahLst/>
            <a:cxnLst/>
            <a:rect l="l" t="t" r="r" b="b"/>
            <a:pathLst>
              <a:path w="4805" h="502" extrusionOk="0">
                <a:moveTo>
                  <a:pt x="401" y="1"/>
                </a:moveTo>
                <a:cubicBezTo>
                  <a:pt x="168" y="1"/>
                  <a:pt x="1" y="201"/>
                  <a:pt x="1" y="434"/>
                </a:cubicBezTo>
                <a:lnTo>
                  <a:pt x="1" y="501"/>
                </a:lnTo>
                <a:cubicBezTo>
                  <a:pt x="1" y="268"/>
                  <a:pt x="168" y="101"/>
                  <a:pt x="401" y="101"/>
                </a:cubicBezTo>
                <a:lnTo>
                  <a:pt x="4404" y="101"/>
                </a:lnTo>
                <a:cubicBezTo>
                  <a:pt x="4637" y="101"/>
                  <a:pt x="4804" y="268"/>
                  <a:pt x="4804" y="501"/>
                </a:cubicBezTo>
                <a:lnTo>
                  <a:pt x="4804" y="434"/>
                </a:lnTo>
                <a:cubicBezTo>
                  <a:pt x="4804"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27"/>
          <p:cNvSpPr/>
          <p:nvPr/>
        </p:nvSpPr>
        <p:spPr>
          <a:xfrm>
            <a:off x="6288337" y="3061064"/>
            <a:ext cx="126826" cy="13162"/>
          </a:xfrm>
          <a:custGeom>
            <a:avLst/>
            <a:gdLst/>
            <a:ahLst/>
            <a:cxnLst/>
            <a:rect l="l" t="t" r="r" b="b"/>
            <a:pathLst>
              <a:path w="4837" h="502" extrusionOk="0">
                <a:moveTo>
                  <a:pt x="400" y="1"/>
                </a:moveTo>
                <a:cubicBezTo>
                  <a:pt x="167" y="1"/>
                  <a:pt x="0" y="201"/>
                  <a:pt x="0" y="435"/>
                </a:cubicBezTo>
                <a:lnTo>
                  <a:pt x="0" y="501"/>
                </a:lnTo>
                <a:cubicBezTo>
                  <a:pt x="0" y="268"/>
                  <a:pt x="167" y="101"/>
                  <a:pt x="400" y="101"/>
                </a:cubicBezTo>
                <a:lnTo>
                  <a:pt x="4403" y="101"/>
                </a:lnTo>
                <a:cubicBezTo>
                  <a:pt x="4637" y="101"/>
                  <a:pt x="4837" y="268"/>
                  <a:pt x="4837" y="501"/>
                </a:cubicBezTo>
                <a:lnTo>
                  <a:pt x="4837" y="435"/>
                </a:lnTo>
                <a:cubicBezTo>
                  <a:pt x="4837" y="201"/>
                  <a:pt x="4637" y="1"/>
                  <a:pt x="4403"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7"/>
          <p:cNvSpPr/>
          <p:nvPr/>
        </p:nvSpPr>
        <p:spPr>
          <a:xfrm>
            <a:off x="6116020" y="3204513"/>
            <a:ext cx="299144" cy="13136"/>
          </a:xfrm>
          <a:custGeom>
            <a:avLst/>
            <a:gdLst/>
            <a:ahLst/>
            <a:cxnLst/>
            <a:rect l="l" t="t" r="r" b="b"/>
            <a:pathLst>
              <a:path w="11409" h="501" extrusionOk="0">
                <a:moveTo>
                  <a:pt x="434" y="1"/>
                </a:moveTo>
                <a:cubicBezTo>
                  <a:pt x="201" y="1"/>
                  <a:pt x="1" y="167"/>
                  <a:pt x="1" y="401"/>
                </a:cubicBezTo>
                <a:lnTo>
                  <a:pt x="1" y="501"/>
                </a:lnTo>
                <a:cubicBezTo>
                  <a:pt x="1" y="267"/>
                  <a:pt x="201" y="67"/>
                  <a:pt x="434" y="67"/>
                </a:cubicBezTo>
                <a:lnTo>
                  <a:pt x="10975" y="67"/>
                </a:lnTo>
                <a:cubicBezTo>
                  <a:pt x="11209" y="67"/>
                  <a:pt x="11409" y="267"/>
                  <a:pt x="11409" y="501"/>
                </a:cubicBezTo>
                <a:lnTo>
                  <a:pt x="11409" y="401"/>
                </a:lnTo>
                <a:cubicBezTo>
                  <a:pt x="11409" y="167"/>
                  <a:pt x="11209" y="1"/>
                  <a:pt x="10975"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7"/>
          <p:cNvSpPr/>
          <p:nvPr/>
        </p:nvSpPr>
        <p:spPr>
          <a:xfrm>
            <a:off x="6288337" y="3671568"/>
            <a:ext cx="126826" cy="13136"/>
          </a:xfrm>
          <a:custGeom>
            <a:avLst/>
            <a:gdLst/>
            <a:ahLst/>
            <a:cxnLst/>
            <a:rect l="l" t="t" r="r" b="b"/>
            <a:pathLst>
              <a:path w="4837" h="501" extrusionOk="0">
                <a:moveTo>
                  <a:pt x="400" y="0"/>
                </a:moveTo>
                <a:cubicBezTo>
                  <a:pt x="167" y="0"/>
                  <a:pt x="0" y="167"/>
                  <a:pt x="0" y="401"/>
                </a:cubicBezTo>
                <a:lnTo>
                  <a:pt x="0" y="501"/>
                </a:lnTo>
                <a:cubicBezTo>
                  <a:pt x="0" y="267"/>
                  <a:pt x="167" y="67"/>
                  <a:pt x="400" y="67"/>
                </a:cubicBezTo>
                <a:lnTo>
                  <a:pt x="4403" y="67"/>
                </a:lnTo>
                <a:cubicBezTo>
                  <a:pt x="4637" y="67"/>
                  <a:pt x="4837" y="267"/>
                  <a:pt x="4837" y="501"/>
                </a:cubicBezTo>
                <a:lnTo>
                  <a:pt x="4837" y="401"/>
                </a:lnTo>
                <a:cubicBezTo>
                  <a:pt x="4837" y="167"/>
                  <a:pt x="4637" y="0"/>
                  <a:pt x="4403"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7"/>
          <p:cNvSpPr/>
          <p:nvPr/>
        </p:nvSpPr>
        <p:spPr>
          <a:xfrm>
            <a:off x="6288337" y="3515875"/>
            <a:ext cx="126826" cy="13162"/>
          </a:xfrm>
          <a:custGeom>
            <a:avLst/>
            <a:gdLst/>
            <a:ahLst/>
            <a:cxnLst/>
            <a:rect l="l" t="t" r="r" b="b"/>
            <a:pathLst>
              <a:path w="4837" h="502" extrusionOk="0">
                <a:moveTo>
                  <a:pt x="400" y="1"/>
                </a:moveTo>
                <a:cubicBezTo>
                  <a:pt x="167" y="1"/>
                  <a:pt x="0" y="168"/>
                  <a:pt x="0" y="401"/>
                </a:cubicBezTo>
                <a:lnTo>
                  <a:pt x="0" y="501"/>
                </a:lnTo>
                <a:cubicBezTo>
                  <a:pt x="0" y="268"/>
                  <a:pt x="167" y="67"/>
                  <a:pt x="400" y="67"/>
                </a:cubicBezTo>
                <a:lnTo>
                  <a:pt x="4403" y="67"/>
                </a:lnTo>
                <a:cubicBezTo>
                  <a:pt x="4637" y="67"/>
                  <a:pt x="4837" y="268"/>
                  <a:pt x="4837" y="501"/>
                </a:cubicBezTo>
                <a:lnTo>
                  <a:pt x="4837" y="401"/>
                </a:lnTo>
                <a:cubicBezTo>
                  <a:pt x="4837" y="168"/>
                  <a:pt x="4637" y="1"/>
                  <a:pt x="4403"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27"/>
          <p:cNvSpPr/>
          <p:nvPr/>
        </p:nvSpPr>
        <p:spPr>
          <a:xfrm>
            <a:off x="6288337" y="2967485"/>
            <a:ext cx="126826" cy="13162"/>
          </a:xfrm>
          <a:custGeom>
            <a:avLst/>
            <a:gdLst/>
            <a:ahLst/>
            <a:cxnLst/>
            <a:rect l="l" t="t" r="r" b="b"/>
            <a:pathLst>
              <a:path w="4837" h="502" extrusionOk="0">
                <a:moveTo>
                  <a:pt x="400" y="1"/>
                </a:moveTo>
                <a:cubicBezTo>
                  <a:pt x="167" y="1"/>
                  <a:pt x="0" y="201"/>
                  <a:pt x="0" y="434"/>
                </a:cubicBezTo>
                <a:lnTo>
                  <a:pt x="0" y="501"/>
                </a:lnTo>
                <a:cubicBezTo>
                  <a:pt x="0" y="268"/>
                  <a:pt x="167" y="101"/>
                  <a:pt x="400" y="101"/>
                </a:cubicBezTo>
                <a:lnTo>
                  <a:pt x="4403" y="101"/>
                </a:lnTo>
                <a:cubicBezTo>
                  <a:pt x="4637" y="101"/>
                  <a:pt x="4837" y="268"/>
                  <a:pt x="4837" y="501"/>
                </a:cubicBezTo>
                <a:lnTo>
                  <a:pt x="4837" y="434"/>
                </a:lnTo>
                <a:cubicBezTo>
                  <a:pt x="4837" y="201"/>
                  <a:pt x="4637" y="1"/>
                  <a:pt x="4403"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7"/>
          <p:cNvSpPr/>
          <p:nvPr/>
        </p:nvSpPr>
        <p:spPr>
          <a:xfrm>
            <a:off x="7147196" y="2967485"/>
            <a:ext cx="126852" cy="13162"/>
          </a:xfrm>
          <a:custGeom>
            <a:avLst/>
            <a:gdLst/>
            <a:ahLst/>
            <a:cxnLst/>
            <a:rect l="l" t="t" r="r" b="b"/>
            <a:pathLst>
              <a:path w="4838" h="502" extrusionOk="0">
                <a:moveTo>
                  <a:pt x="434" y="1"/>
                </a:moveTo>
                <a:cubicBezTo>
                  <a:pt x="201" y="1"/>
                  <a:pt x="1" y="201"/>
                  <a:pt x="1" y="434"/>
                </a:cubicBezTo>
                <a:lnTo>
                  <a:pt x="1" y="501"/>
                </a:lnTo>
                <a:cubicBezTo>
                  <a:pt x="34" y="268"/>
                  <a:pt x="201" y="101"/>
                  <a:pt x="434" y="101"/>
                </a:cubicBezTo>
                <a:lnTo>
                  <a:pt x="4437" y="101"/>
                </a:lnTo>
                <a:cubicBezTo>
                  <a:pt x="4671" y="101"/>
                  <a:pt x="4838" y="268"/>
                  <a:pt x="4838" y="501"/>
                </a:cubicBezTo>
                <a:lnTo>
                  <a:pt x="4838" y="434"/>
                </a:lnTo>
                <a:cubicBezTo>
                  <a:pt x="4838"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7"/>
          <p:cNvSpPr/>
          <p:nvPr/>
        </p:nvSpPr>
        <p:spPr>
          <a:xfrm>
            <a:off x="7147196" y="3061064"/>
            <a:ext cx="126852" cy="13162"/>
          </a:xfrm>
          <a:custGeom>
            <a:avLst/>
            <a:gdLst/>
            <a:ahLst/>
            <a:cxnLst/>
            <a:rect l="l" t="t" r="r" b="b"/>
            <a:pathLst>
              <a:path w="4838" h="502" extrusionOk="0">
                <a:moveTo>
                  <a:pt x="434" y="1"/>
                </a:moveTo>
                <a:cubicBezTo>
                  <a:pt x="201" y="1"/>
                  <a:pt x="1" y="201"/>
                  <a:pt x="1" y="435"/>
                </a:cubicBezTo>
                <a:lnTo>
                  <a:pt x="1" y="501"/>
                </a:lnTo>
                <a:cubicBezTo>
                  <a:pt x="34" y="268"/>
                  <a:pt x="201" y="101"/>
                  <a:pt x="434" y="101"/>
                </a:cubicBezTo>
                <a:lnTo>
                  <a:pt x="4437" y="101"/>
                </a:lnTo>
                <a:cubicBezTo>
                  <a:pt x="4671" y="101"/>
                  <a:pt x="4838" y="268"/>
                  <a:pt x="4838" y="501"/>
                </a:cubicBezTo>
                <a:lnTo>
                  <a:pt x="4838" y="435"/>
                </a:lnTo>
                <a:cubicBezTo>
                  <a:pt x="4838"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7"/>
          <p:cNvSpPr/>
          <p:nvPr/>
        </p:nvSpPr>
        <p:spPr>
          <a:xfrm>
            <a:off x="7147196" y="3204513"/>
            <a:ext cx="126852" cy="13136"/>
          </a:xfrm>
          <a:custGeom>
            <a:avLst/>
            <a:gdLst/>
            <a:ahLst/>
            <a:cxnLst/>
            <a:rect l="l" t="t" r="r" b="b"/>
            <a:pathLst>
              <a:path w="4838" h="501" extrusionOk="0">
                <a:moveTo>
                  <a:pt x="434" y="1"/>
                </a:moveTo>
                <a:cubicBezTo>
                  <a:pt x="201" y="1"/>
                  <a:pt x="1" y="201"/>
                  <a:pt x="1" y="401"/>
                </a:cubicBezTo>
                <a:lnTo>
                  <a:pt x="1" y="501"/>
                </a:lnTo>
                <a:cubicBezTo>
                  <a:pt x="34" y="267"/>
                  <a:pt x="201" y="67"/>
                  <a:pt x="434" y="67"/>
                </a:cubicBezTo>
                <a:lnTo>
                  <a:pt x="4437" y="67"/>
                </a:lnTo>
                <a:cubicBezTo>
                  <a:pt x="4671" y="67"/>
                  <a:pt x="4838" y="267"/>
                  <a:pt x="4838" y="501"/>
                </a:cubicBezTo>
                <a:lnTo>
                  <a:pt x="4838" y="401"/>
                </a:lnTo>
                <a:cubicBezTo>
                  <a:pt x="4838"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7"/>
          <p:cNvSpPr/>
          <p:nvPr/>
        </p:nvSpPr>
        <p:spPr>
          <a:xfrm>
            <a:off x="6975771" y="3061064"/>
            <a:ext cx="126852" cy="13162"/>
          </a:xfrm>
          <a:custGeom>
            <a:avLst/>
            <a:gdLst/>
            <a:ahLst/>
            <a:cxnLst/>
            <a:rect l="l" t="t" r="r" b="b"/>
            <a:pathLst>
              <a:path w="4838" h="502" extrusionOk="0">
                <a:moveTo>
                  <a:pt x="434" y="1"/>
                </a:moveTo>
                <a:cubicBezTo>
                  <a:pt x="201" y="1"/>
                  <a:pt x="1" y="201"/>
                  <a:pt x="1" y="435"/>
                </a:cubicBezTo>
                <a:lnTo>
                  <a:pt x="1" y="501"/>
                </a:lnTo>
                <a:cubicBezTo>
                  <a:pt x="1" y="268"/>
                  <a:pt x="201" y="101"/>
                  <a:pt x="434" y="101"/>
                </a:cubicBezTo>
                <a:lnTo>
                  <a:pt x="4404" y="101"/>
                </a:lnTo>
                <a:cubicBezTo>
                  <a:pt x="4637" y="101"/>
                  <a:pt x="4838" y="268"/>
                  <a:pt x="4838" y="501"/>
                </a:cubicBezTo>
                <a:lnTo>
                  <a:pt x="4838" y="435"/>
                </a:lnTo>
                <a:cubicBezTo>
                  <a:pt x="4838"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7"/>
          <p:cNvSpPr/>
          <p:nvPr/>
        </p:nvSpPr>
        <p:spPr>
          <a:xfrm>
            <a:off x="6975771" y="3204513"/>
            <a:ext cx="126852" cy="13136"/>
          </a:xfrm>
          <a:custGeom>
            <a:avLst/>
            <a:gdLst/>
            <a:ahLst/>
            <a:cxnLst/>
            <a:rect l="l" t="t" r="r" b="b"/>
            <a:pathLst>
              <a:path w="4838" h="501" extrusionOk="0">
                <a:moveTo>
                  <a:pt x="434" y="1"/>
                </a:moveTo>
                <a:cubicBezTo>
                  <a:pt x="201" y="1"/>
                  <a:pt x="1" y="201"/>
                  <a:pt x="1" y="401"/>
                </a:cubicBezTo>
                <a:lnTo>
                  <a:pt x="1" y="501"/>
                </a:lnTo>
                <a:cubicBezTo>
                  <a:pt x="1" y="267"/>
                  <a:pt x="201" y="67"/>
                  <a:pt x="434" y="67"/>
                </a:cubicBezTo>
                <a:lnTo>
                  <a:pt x="4404" y="67"/>
                </a:lnTo>
                <a:cubicBezTo>
                  <a:pt x="4637" y="67"/>
                  <a:pt x="4838" y="267"/>
                  <a:pt x="4838" y="501"/>
                </a:cubicBezTo>
                <a:lnTo>
                  <a:pt x="4838" y="401"/>
                </a:lnTo>
                <a:cubicBezTo>
                  <a:pt x="4838"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7"/>
          <p:cNvSpPr/>
          <p:nvPr/>
        </p:nvSpPr>
        <p:spPr>
          <a:xfrm>
            <a:off x="6975771" y="3360207"/>
            <a:ext cx="126852" cy="12271"/>
          </a:xfrm>
          <a:custGeom>
            <a:avLst/>
            <a:gdLst/>
            <a:ahLst/>
            <a:cxnLst/>
            <a:rect l="l" t="t" r="r" b="b"/>
            <a:pathLst>
              <a:path w="4838" h="468" extrusionOk="0">
                <a:moveTo>
                  <a:pt x="434" y="0"/>
                </a:moveTo>
                <a:cubicBezTo>
                  <a:pt x="201" y="0"/>
                  <a:pt x="1" y="167"/>
                  <a:pt x="1" y="400"/>
                </a:cubicBezTo>
                <a:lnTo>
                  <a:pt x="1" y="467"/>
                </a:lnTo>
                <a:cubicBezTo>
                  <a:pt x="1" y="267"/>
                  <a:pt x="201" y="67"/>
                  <a:pt x="434" y="67"/>
                </a:cubicBezTo>
                <a:lnTo>
                  <a:pt x="4404" y="67"/>
                </a:lnTo>
                <a:cubicBezTo>
                  <a:pt x="4637" y="67"/>
                  <a:pt x="4838" y="267"/>
                  <a:pt x="4838" y="467"/>
                </a:cubicBezTo>
                <a:lnTo>
                  <a:pt x="4838" y="400"/>
                </a:lnTo>
                <a:cubicBezTo>
                  <a:pt x="4838"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27"/>
          <p:cNvSpPr/>
          <p:nvPr/>
        </p:nvSpPr>
        <p:spPr>
          <a:xfrm>
            <a:off x="7147196" y="3360207"/>
            <a:ext cx="126852" cy="12271"/>
          </a:xfrm>
          <a:custGeom>
            <a:avLst/>
            <a:gdLst/>
            <a:ahLst/>
            <a:cxnLst/>
            <a:rect l="l" t="t" r="r" b="b"/>
            <a:pathLst>
              <a:path w="4838" h="468" extrusionOk="0">
                <a:moveTo>
                  <a:pt x="434" y="0"/>
                </a:moveTo>
                <a:cubicBezTo>
                  <a:pt x="201" y="0"/>
                  <a:pt x="1" y="167"/>
                  <a:pt x="1" y="400"/>
                </a:cubicBezTo>
                <a:lnTo>
                  <a:pt x="1" y="467"/>
                </a:lnTo>
                <a:cubicBezTo>
                  <a:pt x="34" y="267"/>
                  <a:pt x="201" y="67"/>
                  <a:pt x="434" y="67"/>
                </a:cubicBezTo>
                <a:lnTo>
                  <a:pt x="4437" y="67"/>
                </a:lnTo>
                <a:cubicBezTo>
                  <a:pt x="4671" y="67"/>
                  <a:pt x="4838" y="267"/>
                  <a:pt x="4838" y="467"/>
                </a:cubicBezTo>
                <a:lnTo>
                  <a:pt x="4838" y="400"/>
                </a:lnTo>
                <a:cubicBezTo>
                  <a:pt x="4838" y="167"/>
                  <a:pt x="4671"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7"/>
          <p:cNvSpPr/>
          <p:nvPr/>
        </p:nvSpPr>
        <p:spPr>
          <a:xfrm>
            <a:off x="6975771" y="3515875"/>
            <a:ext cx="126852" cy="13162"/>
          </a:xfrm>
          <a:custGeom>
            <a:avLst/>
            <a:gdLst/>
            <a:ahLst/>
            <a:cxnLst/>
            <a:rect l="l" t="t" r="r" b="b"/>
            <a:pathLst>
              <a:path w="4838" h="502" extrusionOk="0">
                <a:moveTo>
                  <a:pt x="434" y="1"/>
                </a:moveTo>
                <a:cubicBezTo>
                  <a:pt x="201" y="1"/>
                  <a:pt x="1" y="168"/>
                  <a:pt x="1" y="401"/>
                </a:cubicBezTo>
                <a:lnTo>
                  <a:pt x="1" y="501"/>
                </a:lnTo>
                <a:cubicBezTo>
                  <a:pt x="1" y="268"/>
                  <a:pt x="201" y="67"/>
                  <a:pt x="434" y="67"/>
                </a:cubicBezTo>
                <a:lnTo>
                  <a:pt x="4404" y="67"/>
                </a:lnTo>
                <a:cubicBezTo>
                  <a:pt x="4637" y="67"/>
                  <a:pt x="4838" y="268"/>
                  <a:pt x="4838" y="501"/>
                </a:cubicBezTo>
                <a:lnTo>
                  <a:pt x="4838" y="401"/>
                </a:lnTo>
                <a:cubicBezTo>
                  <a:pt x="4838"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7"/>
          <p:cNvSpPr/>
          <p:nvPr/>
        </p:nvSpPr>
        <p:spPr>
          <a:xfrm>
            <a:off x="6975771" y="2967485"/>
            <a:ext cx="126852" cy="13162"/>
          </a:xfrm>
          <a:custGeom>
            <a:avLst/>
            <a:gdLst/>
            <a:ahLst/>
            <a:cxnLst/>
            <a:rect l="l" t="t" r="r" b="b"/>
            <a:pathLst>
              <a:path w="4838" h="502" extrusionOk="0">
                <a:moveTo>
                  <a:pt x="434" y="1"/>
                </a:moveTo>
                <a:cubicBezTo>
                  <a:pt x="201" y="1"/>
                  <a:pt x="1" y="201"/>
                  <a:pt x="1" y="434"/>
                </a:cubicBezTo>
                <a:lnTo>
                  <a:pt x="1" y="501"/>
                </a:lnTo>
                <a:cubicBezTo>
                  <a:pt x="1" y="268"/>
                  <a:pt x="201" y="101"/>
                  <a:pt x="434" y="101"/>
                </a:cubicBezTo>
                <a:lnTo>
                  <a:pt x="4404" y="101"/>
                </a:lnTo>
                <a:cubicBezTo>
                  <a:pt x="4637" y="101"/>
                  <a:pt x="4838" y="268"/>
                  <a:pt x="4838" y="501"/>
                </a:cubicBezTo>
                <a:lnTo>
                  <a:pt x="4838" y="434"/>
                </a:lnTo>
                <a:cubicBezTo>
                  <a:pt x="4838"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7"/>
          <p:cNvSpPr/>
          <p:nvPr/>
        </p:nvSpPr>
        <p:spPr>
          <a:xfrm>
            <a:off x="7147196" y="3515875"/>
            <a:ext cx="126852" cy="13162"/>
          </a:xfrm>
          <a:custGeom>
            <a:avLst/>
            <a:gdLst/>
            <a:ahLst/>
            <a:cxnLst/>
            <a:rect l="l" t="t" r="r" b="b"/>
            <a:pathLst>
              <a:path w="4838" h="502" extrusionOk="0">
                <a:moveTo>
                  <a:pt x="434" y="1"/>
                </a:moveTo>
                <a:cubicBezTo>
                  <a:pt x="201" y="1"/>
                  <a:pt x="1" y="168"/>
                  <a:pt x="1" y="401"/>
                </a:cubicBezTo>
                <a:lnTo>
                  <a:pt x="1" y="501"/>
                </a:lnTo>
                <a:cubicBezTo>
                  <a:pt x="34" y="268"/>
                  <a:pt x="201" y="67"/>
                  <a:pt x="434" y="67"/>
                </a:cubicBezTo>
                <a:lnTo>
                  <a:pt x="4437" y="67"/>
                </a:lnTo>
                <a:cubicBezTo>
                  <a:pt x="4671" y="67"/>
                  <a:pt x="4838" y="268"/>
                  <a:pt x="4838" y="501"/>
                </a:cubicBezTo>
                <a:lnTo>
                  <a:pt x="4838" y="401"/>
                </a:lnTo>
                <a:cubicBezTo>
                  <a:pt x="4838" y="168"/>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27"/>
          <p:cNvSpPr/>
          <p:nvPr/>
        </p:nvSpPr>
        <p:spPr>
          <a:xfrm>
            <a:off x="6804345" y="3671568"/>
            <a:ext cx="814315" cy="13136"/>
          </a:xfrm>
          <a:custGeom>
            <a:avLst/>
            <a:gdLst/>
            <a:ahLst/>
            <a:cxnLst/>
            <a:rect l="l" t="t" r="r" b="b"/>
            <a:pathLst>
              <a:path w="31057" h="501" extrusionOk="0">
                <a:moveTo>
                  <a:pt x="401" y="0"/>
                </a:moveTo>
                <a:cubicBezTo>
                  <a:pt x="168" y="0"/>
                  <a:pt x="1" y="167"/>
                  <a:pt x="1" y="401"/>
                </a:cubicBezTo>
                <a:lnTo>
                  <a:pt x="1" y="501"/>
                </a:lnTo>
                <a:cubicBezTo>
                  <a:pt x="1" y="267"/>
                  <a:pt x="168" y="67"/>
                  <a:pt x="401" y="67"/>
                </a:cubicBezTo>
                <a:lnTo>
                  <a:pt x="30623" y="67"/>
                </a:lnTo>
                <a:cubicBezTo>
                  <a:pt x="30856" y="67"/>
                  <a:pt x="31056" y="267"/>
                  <a:pt x="31056" y="501"/>
                </a:cubicBezTo>
                <a:lnTo>
                  <a:pt x="31056" y="401"/>
                </a:lnTo>
                <a:cubicBezTo>
                  <a:pt x="31056" y="167"/>
                  <a:pt x="30856" y="0"/>
                  <a:pt x="30623"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27"/>
          <p:cNvSpPr/>
          <p:nvPr/>
        </p:nvSpPr>
        <p:spPr>
          <a:xfrm>
            <a:off x="6632054" y="3515875"/>
            <a:ext cx="126852" cy="13162"/>
          </a:xfrm>
          <a:custGeom>
            <a:avLst/>
            <a:gdLst/>
            <a:ahLst/>
            <a:cxnLst/>
            <a:rect l="l" t="t" r="r" b="b"/>
            <a:pathLst>
              <a:path w="4838" h="502" extrusionOk="0">
                <a:moveTo>
                  <a:pt x="401" y="1"/>
                </a:moveTo>
                <a:cubicBezTo>
                  <a:pt x="201" y="1"/>
                  <a:pt x="0" y="168"/>
                  <a:pt x="0" y="401"/>
                </a:cubicBezTo>
                <a:lnTo>
                  <a:pt x="0" y="501"/>
                </a:lnTo>
                <a:cubicBezTo>
                  <a:pt x="0" y="268"/>
                  <a:pt x="201" y="67"/>
                  <a:pt x="401" y="67"/>
                </a:cubicBezTo>
                <a:lnTo>
                  <a:pt x="4404" y="67"/>
                </a:lnTo>
                <a:cubicBezTo>
                  <a:pt x="4637" y="67"/>
                  <a:pt x="4837" y="268"/>
                  <a:pt x="4837" y="501"/>
                </a:cubicBezTo>
                <a:lnTo>
                  <a:pt x="4837" y="401"/>
                </a:lnTo>
                <a:cubicBezTo>
                  <a:pt x="4837"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27"/>
          <p:cNvSpPr/>
          <p:nvPr/>
        </p:nvSpPr>
        <p:spPr>
          <a:xfrm>
            <a:off x="6459763" y="2967485"/>
            <a:ext cx="126826" cy="13162"/>
          </a:xfrm>
          <a:custGeom>
            <a:avLst/>
            <a:gdLst/>
            <a:ahLst/>
            <a:cxnLst/>
            <a:rect l="l" t="t" r="r" b="b"/>
            <a:pathLst>
              <a:path w="4837" h="502" extrusionOk="0">
                <a:moveTo>
                  <a:pt x="434" y="1"/>
                </a:moveTo>
                <a:cubicBezTo>
                  <a:pt x="200" y="1"/>
                  <a:pt x="0" y="201"/>
                  <a:pt x="0" y="434"/>
                </a:cubicBezTo>
                <a:lnTo>
                  <a:pt x="0" y="501"/>
                </a:lnTo>
                <a:cubicBezTo>
                  <a:pt x="0" y="268"/>
                  <a:pt x="200" y="101"/>
                  <a:pt x="434" y="101"/>
                </a:cubicBezTo>
                <a:lnTo>
                  <a:pt x="4437" y="101"/>
                </a:lnTo>
                <a:cubicBezTo>
                  <a:pt x="4670" y="101"/>
                  <a:pt x="4837" y="268"/>
                  <a:pt x="4837" y="501"/>
                </a:cubicBezTo>
                <a:lnTo>
                  <a:pt x="4837" y="434"/>
                </a:lnTo>
                <a:cubicBezTo>
                  <a:pt x="4837" y="201"/>
                  <a:pt x="4670"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27"/>
          <p:cNvSpPr/>
          <p:nvPr/>
        </p:nvSpPr>
        <p:spPr>
          <a:xfrm>
            <a:off x="6632054" y="3671568"/>
            <a:ext cx="126852" cy="13136"/>
          </a:xfrm>
          <a:custGeom>
            <a:avLst/>
            <a:gdLst/>
            <a:ahLst/>
            <a:cxnLst/>
            <a:rect l="l" t="t" r="r" b="b"/>
            <a:pathLst>
              <a:path w="4838" h="501" extrusionOk="0">
                <a:moveTo>
                  <a:pt x="401" y="0"/>
                </a:moveTo>
                <a:cubicBezTo>
                  <a:pt x="201" y="0"/>
                  <a:pt x="0" y="167"/>
                  <a:pt x="0" y="401"/>
                </a:cubicBezTo>
                <a:lnTo>
                  <a:pt x="0" y="501"/>
                </a:lnTo>
                <a:cubicBezTo>
                  <a:pt x="0" y="267"/>
                  <a:pt x="201" y="67"/>
                  <a:pt x="401" y="67"/>
                </a:cubicBezTo>
                <a:lnTo>
                  <a:pt x="4404" y="67"/>
                </a:lnTo>
                <a:cubicBezTo>
                  <a:pt x="4637" y="67"/>
                  <a:pt x="4837" y="267"/>
                  <a:pt x="4837" y="501"/>
                </a:cubicBezTo>
                <a:lnTo>
                  <a:pt x="4837" y="401"/>
                </a:lnTo>
                <a:cubicBezTo>
                  <a:pt x="4837"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27"/>
          <p:cNvSpPr/>
          <p:nvPr/>
        </p:nvSpPr>
        <p:spPr>
          <a:xfrm>
            <a:off x="6459763" y="3671568"/>
            <a:ext cx="126826" cy="13136"/>
          </a:xfrm>
          <a:custGeom>
            <a:avLst/>
            <a:gdLst/>
            <a:ahLst/>
            <a:cxnLst/>
            <a:rect l="l" t="t" r="r" b="b"/>
            <a:pathLst>
              <a:path w="4837" h="501" extrusionOk="0">
                <a:moveTo>
                  <a:pt x="434" y="0"/>
                </a:moveTo>
                <a:cubicBezTo>
                  <a:pt x="200" y="0"/>
                  <a:pt x="0" y="167"/>
                  <a:pt x="0" y="401"/>
                </a:cubicBezTo>
                <a:lnTo>
                  <a:pt x="0" y="501"/>
                </a:lnTo>
                <a:cubicBezTo>
                  <a:pt x="0" y="267"/>
                  <a:pt x="200" y="67"/>
                  <a:pt x="434" y="67"/>
                </a:cubicBezTo>
                <a:lnTo>
                  <a:pt x="4437" y="67"/>
                </a:lnTo>
                <a:cubicBezTo>
                  <a:pt x="4670" y="67"/>
                  <a:pt x="4837" y="267"/>
                  <a:pt x="4837" y="501"/>
                </a:cubicBezTo>
                <a:lnTo>
                  <a:pt x="4837" y="401"/>
                </a:lnTo>
                <a:cubicBezTo>
                  <a:pt x="4837" y="167"/>
                  <a:pt x="4670"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27"/>
          <p:cNvSpPr/>
          <p:nvPr/>
        </p:nvSpPr>
        <p:spPr>
          <a:xfrm>
            <a:off x="6459763" y="3061064"/>
            <a:ext cx="126826" cy="13162"/>
          </a:xfrm>
          <a:custGeom>
            <a:avLst/>
            <a:gdLst/>
            <a:ahLst/>
            <a:cxnLst/>
            <a:rect l="l" t="t" r="r" b="b"/>
            <a:pathLst>
              <a:path w="4837" h="502" extrusionOk="0">
                <a:moveTo>
                  <a:pt x="434" y="1"/>
                </a:moveTo>
                <a:cubicBezTo>
                  <a:pt x="200" y="1"/>
                  <a:pt x="0" y="201"/>
                  <a:pt x="0" y="435"/>
                </a:cubicBezTo>
                <a:lnTo>
                  <a:pt x="0" y="501"/>
                </a:lnTo>
                <a:cubicBezTo>
                  <a:pt x="0" y="268"/>
                  <a:pt x="200" y="101"/>
                  <a:pt x="434" y="101"/>
                </a:cubicBezTo>
                <a:lnTo>
                  <a:pt x="4437" y="101"/>
                </a:lnTo>
                <a:cubicBezTo>
                  <a:pt x="4670" y="101"/>
                  <a:pt x="4837" y="268"/>
                  <a:pt x="4837" y="501"/>
                </a:cubicBezTo>
                <a:lnTo>
                  <a:pt x="4837" y="435"/>
                </a:lnTo>
                <a:cubicBezTo>
                  <a:pt x="4837" y="201"/>
                  <a:pt x="4670"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27"/>
          <p:cNvSpPr/>
          <p:nvPr/>
        </p:nvSpPr>
        <p:spPr>
          <a:xfrm>
            <a:off x="6459763" y="3515875"/>
            <a:ext cx="126826" cy="13162"/>
          </a:xfrm>
          <a:custGeom>
            <a:avLst/>
            <a:gdLst/>
            <a:ahLst/>
            <a:cxnLst/>
            <a:rect l="l" t="t" r="r" b="b"/>
            <a:pathLst>
              <a:path w="4837" h="502" extrusionOk="0">
                <a:moveTo>
                  <a:pt x="434" y="1"/>
                </a:moveTo>
                <a:cubicBezTo>
                  <a:pt x="200" y="1"/>
                  <a:pt x="0" y="168"/>
                  <a:pt x="0" y="401"/>
                </a:cubicBezTo>
                <a:lnTo>
                  <a:pt x="0" y="501"/>
                </a:lnTo>
                <a:cubicBezTo>
                  <a:pt x="0" y="268"/>
                  <a:pt x="200" y="67"/>
                  <a:pt x="434" y="67"/>
                </a:cubicBezTo>
                <a:lnTo>
                  <a:pt x="4437" y="67"/>
                </a:lnTo>
                <a:cubicBezTo>
                  <a:pt x="4670" y="67"/>
                  <a:pt x="4837" y="268"/>
                  <a:pt x="4837" y="501"/>
                </a:cubicBezTo>
                <a:lnTo>
                  <a:pt x="4837" y="401"/>
                </a:lnTo>
                <a:cubicBezTo>
                  <a:pt x="4837" y="168"/>
                  <a:pt x="4670"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27"/>
          <p:cNvSpPr/>
          <p:nvPr/>
        </p:nvSpPr>
        <p:spPr>
          <a:xfrm>
            <a:off x="6459763" y="3204513"/>
            <a:ext cx="126826" cy="13136"/>
          </a:xfrm>
          <a:custGeom>
            <a:avLst/>
            <a:gdLst/>
            <a:ahLst/>
            <a:cxnLst/>
            <a:rect l="l" t="t" r="r" b="b"/>
            <a:pathLst>
              <a:path w="4837" h="501" extrusionOk="0">
                <a:moveTo>
                  <a:pt x="434" y="1"/>
                </a:moveTo>
                <a:cubicBezTo>
                  <a:pt x="200" y="1"/>
                  <a:pt x="0" y="167"/>
                  <a:pt x="0" y="401"/>
                </a:cubicBezTo>
                <a:lnTo>
                  <a:pt x="0" y="501"/>
                </a:lnTo>
                <a:cubicBezTo>
                  <a:pt x="0" y="267"/>
                  <a:pt x="200" y="67"/>
                  <a:pt x="434" y="67"/>
                </a:cubicBezTo>
                <a:lnTo>
                  <a:pt x="4437" y="67"/>
                </a:lnTo>
                <a:cubicBezTo>
                  <a:pt x="4670" y="67"/>
                  <a:pt x="4837" y="267"/>
                  <a:pt x="4837" y="501"/>
                </a:cubicBezTo>
                <a:lnTo>
                  <a:pt x="4837" y="401"/>
                </a:lnTo>
                <a:cubicBezTo>
                  <a:pt x="4837" y="167"/>
                  <a:pt x="4670"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7"/>
          <p:cNvSpPr/>
          <p:nvPr/>
        </p:nvSpPr>
        <p:spPr>
          <a:xfrm>
            <a:off x="6459763" y="3360207"/>
            <a:ext cx="126826" cy="13136"/>
          </a:xfrm>
          <a:custGeom>
            <a:avLst/>
            <a:gdLst/>
            <a:ahLst/>
            <a:cxnLst/>
            <a:rect l="l" t="t" r="r" b="b"/>
            <a:pathLst>
              <a:path w="4837" h="501" extrusionOk="0">
                <a:moveTo>
                  <a:pt x="434" y="0"/>
                </a:moveTo>
                <a:cubicBezTo>
                  <a:pt x="200" y="0"/>
                  <a:pt x="0" y="167"/>
                  <a:pt x="0" y="400"/>
                </a:cubicBezTo>
                <a:lnTo>
                  <a:pt x="0" y="500"/>
                </a:lnTo>
                <a:cubicBezTo>
                  <a:pt x="0" y="267"/>
                  <a:pt x="200" y="67"/>
                  <a:pt x="434" y="67"/>
                </a:cubicBezTo>
                <a:lnTo>
                  <a:pt x="4437" y="67"/>
                </a:lnTo>
                <a:cubicBezTo>
                  <a:pt x="4670" y="67"/>
                  <a:pt x="4837" y="267"/>
                  <a:pt x="4837" y="500"/>
                </a:cubicBezTo>
                <a:lnTo>
                  <a:pt x="4837" y="400"/>
                </a:lnTo>
                <a:cubicBezTo>
                  <a:pt x="4837" y="167"/>
                  <a:pt x="4670"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7"/>
          <p:cNvSpPr/>
          <p:nvPr/>
        </p:nvSpPr>
        <p:spPr>
          <a:xfrm>
            <a:off x="6632054" y="2967485"/>
            <a:ext cx="126852" cy="13162"/>
          </a:xfrm>
          <a:custGeom>
            <a:avLst/>
            <a:gdLst/>
            <a:ahLst/>
            <a:cxnLst/>
            <a:rect l="l" t="t" r="r" b="b"/>
            <a:pathLst>
              <a:path w="4838" h="502" extrusionOk="0">
                <a:moveTo>
                  <a:pt x="401" y="1"/>
                </a:moveTo>
                <a:cubicBezTo>
                  <a:pt x="201" y="1"/>
                  <a:pt x="0" y="201"/>
                  <a:pt x="0" y="434"/>
                </a:cubicBezTo>
                <a:lnTo>
                  <a:pt x="0" y="501"/>
                </a:lnTo>
                <a:cubicBezTo>
                  <a:pt x="0" y="268"/>
                  <a:pt x="201" y="101"/>
                  <a:pt x="401" y="101"/>
                </a:cubicBezTo>
                <a:lnTo>
                  <a:pt x="4404" y="101"/>
                </a:lnTo>
                <a:cubicBezTo>
                  <a:pt x="4637" y="101"/>
                  <a:pt x="4837" y="268"/>
                  <a:pt x="4837" y="501"/>
                </a:cubicBezTo>
                <a:lnTo>
                  <a:pt x="4837" y="434"/>
                </a:lnTo>
                <a:cubicBezTo>
                  <a:pt x="4837"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7"/>
          <p:cNvSpPr/>
          <p:nvPr/>
        </p:nvSpPr>
        <p:spPr>
          <a:xfrm>
            <a:off x="6632054" y="3204513"/>
            <a:ext cx="126852" cy="13136"/>
          </a:xfrm>
          <a:custGeom>
            <a:avLst/>
            <a:gdLst/>
            <a:ahLst/>
            <a:cxnLst/>
            <a:rect l="l" t="t" r="r" b="b"/>
            <a:pathLst>
              <a:path w="4838" h="501" extrusionOk="0">
                <a:moveTo>
                  <a:pt x="401" y="1"/>
                </a:moveTo>
                <a:cubicBezTo>
                  <a:pt x="201" y="1"/>
                  <a:pt x="0" y="167"/>
                  <a:pt x="0" y="401"/>
                </a:cubicBezTo>
                <a:lnTo>
                  <a:pt x="0" y="501"/>
                </a:lnTo>
                <a:cubicBezTo>
                  <a:pt x="0" y="267"/>
                  <a:pt x="201" y="67"/>
                  <a:pt x="401" y="67"/>
                </a:cubicBezTo>
                <a:lnTo>
                  <a:pt x="4404" y="67"/>
                </a:lnTo>
                <a:cubicBezTo>
                  <a:pt x="4637" y="67"/>
                  <a:pt x="4837" y="267"/>
                  <a:pt x="4837" y="501"/>
                </a:cubicBezTo>
                <a:lnTo>
                  <a:pt x="4837" y="401"/>
                </a:lnTo>
                <a:cubicBezTo>
                  <a:pt x="4837" y="167"/>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7"/>
          <p:cNvSpPr/>
          <p:nvPr/>
        </p:nvSpPr>
        <p:spPr>
          <a:xfrm>
            <a:off x="6632054" y="3061064"/>
            <a:ext cx="126852" cy="13162"/>
          </a:xfrm>
          <a:custGeom>
            <a:avLst/>
            <a:gdLst/>
            <a:ahLst/>
            <a:cxnLst/>
            <a:rect l="l" t="t" r="r" b="b"/>
            <a:pathLst>
              <a:path w="4838" h="502" extrusionOk="0">
                <a:moveTo>
                  <a:pt x="401" y="1"/>
                </a:moveTo>
                <a:cubicBezTo>
                  <a:pt x="201" y="1"/>
                  <a:pt x="0" y="201"/>
                  <a:pt x="0" y="435"/>
                </a:cubicBezTo>
                <a:lnTo>
                  <a:pt x="0" y="501"/>
                </a:lnTo>
                <a:cubicBezTo>
                  <a:pt x="0" y="268"/>
                  <a:pt x="201" y="101"/>
                  <a:pt x="401" y="101"/>
                </a:cubicBezTo>
                <a:lnTo>
                  <a:pt x="4404" y="101"/>
                </a:lnTo>
                <a:cubicBezTo>
                  <a:pt x="4637" y="101"/>
                  <a:pt x="4837" y="268"/>
                  <a:pt x="4837" y="501"/>
                </a:cubicBezTo>
                <a:lnTo>
                  <a:pt x="4837" y="435"/>
                </a:lnTo>
                <a:cubicBezTo>
                  <a:pt x="4837"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7"/>
          <p:cNvSpPr/>
          <p:nvPr/>
        </p:nvSpPr>
        <p:spPr>
          <a:xfrm>
            <a:off x="6632054" y="3360207"/>
            <a:ext cx="126852" cy="13136"/>
          </a:xfrm>
          <a:custGeom>
            <a:avLst/>
            <a:gdLst/>
            <a:ahLst/>
            <a:cxnLst/>
            <a:rect l="l" t="t" r="r" b="b"/>
            <a:pathLst>
              <a:path w="4838" h="501" extrusionOk="0">
                <a:moveTo>
                  <a:pt x="401" y="0"/>
                </a:moveTo>
                <a:cubicBezTo>
                  <a:pt x="201" y="0"/>
                  <a:pt x="0" y="167"/>
                  <a:pt x="0" y="400"/>
                </a:cubicBezTo>
                <a:lnTo>
                  <a:pt x="0" y="500"/>
                </a:lnTo>
                <a:cubicBezTo>
                  <a:pt x="0" y="267"/>
                  <a:pt x="201" y="67"/>
                  <a:pt x="401" y="67"/>
                </a:cubicBezTo>
                <a:lnTo>
                  <a:pt x="4404" y="67"/>
                </a:lnTo>
                <a:cubicBezTo>
                  <a:pt x="4637" y="67"/>
                  <a:pt x="4837" y="267"/>
                  <a:pt x="4837" y="500"/>
                </a:cubicBezTo>
                <a:lnTo>
                  <a:pt x="4837" y="400"/>
                </a:lnTo>
                <a:cubicBezTo>
                  <a:pt x="4837"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7"/>
          <p:cNvSpPr/>
          <p:nvPr/>
        </p:nvSpPr>
        <p:spPr>
          <a:xfrm>
            <a:off x="6792100" y="3891973"/>
            <a:ext cx="649889" cy="380478"/>
          </a:xfrm>
          <a:custGeom>
            <a:avLst/>
            <a:gdLst/>
            <a:ahLst/>
            <a:cxnLst/>
            <a:rect l="l" t="t" r="r" b="b"/>
            <a:pathLst>
              <a:path w="24786" h="14511" extrusionOk="0">
                <a:moveTo>
                  <a:pt x="2002" y="0"/>
                </a:moveTo>
                <a:cubicBezTo>
                  <a:pt x="901" y="0"/>
                  <a:pt x="1" y="901"/>
                  <a:pt x="1" y="2002"/>
                </a:cubicBezTo>
                <a:lnTo>
                  <a:pt x="1" y="12509"/>
                </a:lnTo>
                <a:cubicBezTo>
                  <a:pt x="1" y="13610"/>
                  <a:pt x="901" y="14511"/>
                  <a:pt x="2002" y="14511"/>
                </a:cubicBezTo>
                <a:lnTo>
                  <a:pt x="22784" y="14511"/>
                </a:lnTo>
                <a:cubicBezTo>
                  <a:pt x="23884" y="14511"/>
                  <a:pt x="24785" y="13610"/>
                  <a:pt x="24785" y="12509"/>
                </a:cubicBezTo>
                <a:lnTo>
                  <a:pt x="24785" y="2002"/>
                </a:lnTo>
                <a:cubicBezTo>
                  <a:pt x="24785" y="901"/>
                  <a:pt x="23884" y="0"/>
                  <a:pt x="22784" y="0"/>
                </a:cubicBezTo>
                <a:close/>
              </a:path>
            </a:pathLst>
          </a:custGeom>
          <a:solidFill>
            <a:srgbClr val="C1B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7"/>
          <p:cNvSpPr/>
          <p:nvPr/>
        </p:nvSpPr>
        <p:spPr>
          <a:xfrm>
            <a:off x="6116020" y="2967485"/>
            <a:ext cx="2017786" cy="822181"/>
          </a:xfrm>
          <a:custGeom>
            <a:avLst/>
            <a:gdLst/>
            <a:ahLst/>
            <a:cxnLst/>
            <a:rect l="l" t="t" r="r" b="b"/>
            <a:pathLst>
              <a:path w="76956" h="31357" extrusionOk="0">
                <a:moveTo>
                  <a:pt x="434" y="1"/>
                </a:moveTo>
                <a:cubicBezTo>
                  <a:pt x="201" y="1"/>
                  <a:pt x="1" y="201"/>
                  <a:pt x="1" y="434"/>
                </a:cubicBezTo>
                <a:lnTo>
                  <a:pt x="1" y="2369"/>
                </a:lnTo>
                <a:cubicBezTo>
                  <a:pt x="1" y="2603"/>
                  <a:pt x="201" y="2769"/>
                  <a:pt x="434" y="2769"/>
                </a:cubicBezTo>
                <a:lnTo>
                  <a:pt x="4437" y="2769"/>
                </a:lnTo>
                <a:cubicBezTo>
                  <a:pt x="4671" y="2769"/>
                  <a:pt x="4837" y="2603"/>
                  <a:pt x="4837" y="2369"/>
                </a:cubicBezTo>
                <a:lnTo>
                  <a:pt x="4837" y="434"/>
                </a:lnTo>
                <a:cubicBezTo>
                  <a:pt x="4837" y="201"/>
                  <a:pt x="4671" y="1"/>
                  <a:pt x="4437" y="1"/>
                </a:cubicBezTo>
                <a:close/>
                <a:moveTo>
                  <a:pt x="6972" y="1"/>
                </a:moveTo>
                <a:cubicBezTo>
                  <a:pt x="6739" y="1"/>
                  <a:pt x="6572" y="201"/>
                  <a:pt x="6572" y="434"/>
                </a:cubicBezTo>
                <a:lnTo>
                  <a:pt x="6572" y="2369"/>
                </a:lnTo>
                <a:cubicBezTo>
                  <a:pt x="6572" y="2603"/>
                  <a:pt x="6739" y="2769"/>
                  <a:pt x="6972" y="2769"/>
                </a:cubicBezTo>
                <a:lnTo>
                  <a:pt x="10975" y="2769"/>
                </a:lnTo>
                <a:cubicBezTo>
                  <a:pt x="11209" y="2769"/>
                  <a:pt x="11409" y="2603"/>
                  <a:pt x="11409" y="2369"/>
                </a:cubicBezTo>
                <a:lnTo>
                  <a:pt x="11409" y="434"/>
                </a:lnTo>
                <a:cubicBezTo>
                  <a:pt x="11409" y="201"/>
                  <a:pt x="11209" y="1"/>
                  <a:pt x="10975" y="1"/>
                </a:cubicBezTo>
                <a:close/>
                <a:moveTo>
                  <a:pt x="13544" y="1"/>
                </a:moveTo>
                <a:cubicBezTo>
                  <a:pt x="13310" y="1"/>
                  <a:pt x="13110" y="201"/>
                  <a:pt x="13110" y="434"/>
                </a:cubicBezTo>
                <a:lnTo>
                  <a:pt x="13110" y="2369"/>
                </a:lnTo>
                <a:cubicBezTo>
                  <a:pt x="13110" y="2603"/>
                  <a:pt x="13310" y="2769"/>
                  <a:pt x="13544" y="2769"/>
                </a:cubicBezTo>
                <a:lnTo>
                  <a:pt x="17547" y="2769"/>
                </a:lnTo>
                <a:cubicBezTo>
                  <a:pt x="17780" y="2769"/>
                  <a:pt x="17947" y="2603"/>
                  <a:pt x="17947" y="2369"/>
                </a:cubicBezTo>
                <a:lnTo>
                  <a:pt x="17947" y="434"/>
                </a:lnTo>
                <a:cubicBezTo>
                  <a:pt x="17947" y="201"/>
                  <a:pt x="17780" y="1"/>
                  <a:pt x="17547" y="1"/>
                </a:cubicBezTo>
                <a:close/>
                <a:moveTo>
                  <a:pt x="20082" y="1"/>
                </a:moveTo>
                <a:cubicBezTo>
                  <a:pt x="19882" y="1"/>
                  <a:pt x="19681" y="201"/>
                  <a:pt x="19681" y="434"/>
                </a:cubicBezTo>
                <a:lnTo>
                  <a:pt x="19681" y="2369"/>
                </a:lnTo>
                <a:cubicBezTo>
                  <a:pt x="19681" y="2603"/>
                  <a:pt x="19882" y="2769"/>
                  <a:pt x="20082" y="2769"/>
                </a:cubicBezTo>
                <a:lnTo>
                  <a:pt x="24085" y="2769"/>
                </a:lnTo>
                <a:cubicBezTo>
                  <a:pt x="24318" y="2769"/>
                  <a:pt x="24518" y="2603"/>
                  <a:pt x="24518" y="2369"/>
                </a:cubicBezTo>
                <a:lnTo>
                  <a:pt x="24518" y="434"/>
                </a:lnTo>
                <a:cubicBezTo>
                  <a:pt x="24518" y="201"/>
                  <a:pt x="24318" y="1"/>
                  <a:pt x="24085" y="1"/>
                </a:cubicBezTo>
                <a:close/>
                <a:moveTo>
                  <a:pt x="26653" y="1"/>
                </a:moveTo>
                <a:cubicBezTo>
                  <a:pt x="26420" y="1"/>
                  <a:pt x="26253" y="201"/>
                  <a:pt x="26253" y="434"/>
                </a:cubicBezTo>
                <a:lnTo>
                  <a:pt x="26253" y="2369"/>
                </a:lnTo>
                <a:cubicBezTo>
                  <a:pt x="26253" y="2603"/>
                  <a:pt x="26420" y="2769"/>
                  <a:pt x="26653" y="2769"/>
                </a:cubicBezTo>
                <a:lnTo>
                  <a:pt x="30656" y="2769"/>
                </a:lnTo>
                <a:cubicBezTo>
                  <a:pt x="30889" y="2769"/>
                  <a:pt x="31056" y="2603"/>
                  <a:pt x="31056" y="2369"/>
                </a:cubicBezTo>
                <a:lnTo>
                  <a:pt x="31056" y="434"/>
                </a:lnTo>
                <a:cubicBezTo>
                  <a:pt x="31056" y="201"/>
                  <a:pt x="30889" y="1"/>
                  <a:pt x="30656" y="1"/>
                </a:cubicBezTo>
                <a:close/>
                <a:moveTo>
                  <a:pt x="33224" y="1"/>
                </a:moveTo>
                <a:cubicBezTo>
                  <a:pt x="32991" y="1"/>
                  <a:pt x="32791" y="201"/>
                  <a:pt x="32791" y="434"/>
                </a:cubicBezTo>
                <a:lnTo>
                  <a:pt x="32791" y="2369"/>
                </a:lnTo>
                <a:cubicBezTo>
                  <a:pt x="32791" y="2603"/>
                  <a:pt x="32991" y="2769"/>
                  <a:pt x="33224" y="2769"/>
                </a:cubicBezTo>
                <a:lnTo>
                  <a:pt x="37194" y="2769"/>
                </a:lnTo>
                <a:cubicBezTo>
                  <a:pt x="37427" y="2769"/>
                  <a:pt x="37628" y="2603"/>
                  <a:pt x="37628" y="2369"/>
                </a:cubicBezTo>
                <a:lnTo>
                  <a:pt x="37628" y="434"/>
                </a:lnTo>
                <a:cubicBezTo>
                  <a:pt x="37628" y="201"/>
                  <a:pt x="37427" y="1"/>
                  <a:pt x="37194" y="1"/>
                </a:cubicBezTo>
                <a:close/>
                <a:moveTo>
                  <a:pt x="39762" y="1"/>
                </a:moveTo>
                <a:cubicBezTo>
                  <a:pt x="39529" y="1"/>
                  <a:pt x="39329" y="201"/>
                  <a:pt x="39329" y="434"/>
                </a:cubicBezTo>
                <a:lnTo>
                  <a:pt x="39329" y="2369"/>
                </a:lnTo>
                <a:cubicBezTo>
                  <a:pt x="39362" y="2603"/>
                  <a:pt x="39529" y="2769"/>
                  <a:pt x="39762" y="2769"/>
                </a:cubicBezTo>
                <a:lnTo>
                  <a:pt x="43765" y="2769"/>
                </a:lnTo>
                <a:cubicBezTo>
                  <a:pt x="43999" y="2769"/>
                  <a:pt x="44166" y="2603"/>
                  <a:pt x="44166" y="2369"/>
                </a:cubicBezTo>
                <a:lnTo>
                  <a:pt x="44166" y="434"/>
                </a:lnTo>
                <a:cubicBezTo>
                  <a:pt x="44166" y="201"/>
                  <a:pt x="43999" y="1"/>
                  <a:pt x="43765" y="1"/>
                </a:cubicBezTo>
                <a:close/>
                <a:moveTo>
                  <a:pt x="46334" y="1"/>
                </a:moveTo>
                <a:cubicBezTo>
                  <a:pt x="46100" y="1"/>
                  <a:pt x="45900" y="201"/>
                  <a:pt x="45900" y="434"/>
                </a:cubicBezTo>
                <a:lnTo>
                  <a:pt x="45900" y="2369"/>
                </a:lnTo>
                <a:cubicBezTo>
                  <a:pt x="45900" y="2603"/>
                  <a:pt x="46100" y="2769"/>
                  <a:pt x="46334" y="2769"/>
                </a:cubicBezTo>
                <a:lnTo>
                  <a:pt x="50337" y="2769"/>
                </a:lnTo>
                <a:cubicBezTo>
                  <a:pt x="50537" y="2769"/>
                  <a:pt x="50737" y="2603"/>
                  <a:pt x="50737" y="2369"/>
                </a:cubicBezTo>
                <a:lnTo>
                  <a:pt x="50737" y="434"/>
                </a:lnTo>
                <a:cubicBezTo>
                  <a:pt x="50737" y="201"/>
                  <a:pt x="50537" y="1"/>
                  <a:pt x="50337" y="1"/>
                </a:cubicBezTo>
                <a:close/>
                <a:moveTo>
                  <a:pt x="52872" y="1"/>
                </a:moveTo>
                <a:cubicBezTo>
                  <a:pt x="52638" y="1"/>
                  <a:pt x="52471" y="201"/>
                  <a:pt x="52471" y="434"/>
                </a:cubicBezTo>
                <a:lnTo>
                  <a:pt x="52471" y="2369"/>
                </a:lnTo>
                <a:cubicBezTo>
                  <a:pt x="52471" y="2603"/>
                  <a:pt x="52638" y="2769"/>
                  <a:pt x="52872" y="2769"/>
                </a:cubicBezTo>
                <a:lnTo>
                  <a:pt x="56875" y="2769"/>
                </a:lnTo>
                <a:cubicBezTo>
                  <a:pt x="57108" y="2769"/>
                  <a:pt x="57308" y="2603"/>
                  <a:pt x="57308" y="2369"/>
                </a:cubicBezTo>
                <a:lnTo>
                  <a:pt x="57308" y="434"/>
                </a:lnTo>
                <a:cubicBezTo>
                  <a:pt x="57308" y="201"/>
                  <a:pt x="57108" y="1"/>
                  <a:pt x="56875" y="1"/>
                </a:cubicBezTo>
                <a:close/>
                <a:moveTo>
                  <a:pt x="59443" y="1"/>
                </a:moveTo>
                <a:cubicBezTo>
                  <a:pt x="59210" y="1"/>
                  <a:pt x="59009" y="201"/>
                  <a:pt x="59009" y="434"/>
                </a:cubicBezTo>
                <a:lnTo>
                  <a:pt x="59009" y="2369"/>
                </a:lnTo>
                <a:cubicBezTo>
                  <a:pt x="59009" y="2603"/>
                  <a:pt x="59210" y="2769"/>
                  <a:pt x="59443" y="2769"/>
                </a:cubicBezTo>
                <a:lnTo>
                  <a:pt x="63446" y="2769"/>
                </a:lnTo>
                <a:cubicBezTo>
                  <a:pt x="63646" y="2769"/>
                  <a:pt x="63846" y="2603"/>
                  <a:pt x="63846" y="2369"/>
                </a:cubicBezTo>
                <a:lnTo>
                  <a:pt x="63846" y="434"/>
                </a:lnTo>
                <a:cubicBezTo>
                  <a:pt x="63846" y="201"/>
                  <a:pt x="63646" y="1"/>
                  <a:pt x="63446" y="1"/>
                </a:cubicBezTo>
                <a:close/>
                <a:moveTo>
                  <a:pt x="65981" y="1"/>
                </a:moveTo>
                <a:cubicBezTo>
                  <a:pt x="65748" y="1"/>
                  <a:pt x="65581" y="201"/>
                  <a:pt x="65581" y="434"/>
                </a:cubicBezTo>
                <a:lnTo>
                  <a:pt x="65581" y="2369"/>
                </a:lnTo>
                <a:cubicBezTo>
                  <a:pt x="65581" y="2603"/>
                  <a:pt x="65748" y="2769"/>
                  <a:pt x="65981" y="2769"/>
                </a:cubicBezTo>
                <a:lnTo>
                  <a:pt x="69984" y="2769"/>
                </a:lnTo>
                <a:cubicBezTo>
                  <a:pt x="70217" y="2769"/>
                  <a:pt x="70418" y="2603"/>
                  <a:pt x="70418" y="2369"/>
                </a:cubicBezTo>
                <a:lnTo>
                  <a:pt x="70418" y="434"/>
                </a:lnTo>
                <a:cubicBezTo>
                  <a:pt x="70418" y="201"/>
                  <a:pt x="70217" y="1"/>
                  <a:pt x="69984" y="1"/>
                </a:cubicBezTo>
                <a:close/>
                <a:moveTo>
                  <a:pt x="72552" y="1"/>
                </a:moveTo>
                <a:cubicBezTo>
                  <a:pt x="72319" y="1"/>
                  <a:pt x="72119" y="201"/>
                  <a:pt x="72119" y="434"/>
                </a:cubicBezTo>
                <a:lnTo>
                  <a:pt x="72119" y="2369"/>
                </a:lnTo>
                <a:cubicBezTo>
                  <a:pt x="72119" y="2603"/>
                  <a:pt x="72319" y="2769"/>
                  <a:pt x="72552" y="2769"/>
                </a:cubicBezTo>
                <a:lnTo>
                  <a:pt x="76555" y="2769"/>
                </a:lnTo>
                <a:cubicBezTo>
                  <a:pt x="76789" y="2769"/>
                  <a:pt x="76956" y="2603"/>
                  <a:pt x="76956" y="2369"/>
                </a:cubicBezTo>
                <a:lnTo>
                  <a:pt x="76956" y="434"/>
                </a:lnTo>
                <a:cubicBezTo>
                  <a:pt x="76956" y="201"/>
                  <a:pt x="76789" y="1"/>
                  <a:pt x="76555" y="1"/>
                </a:cubicBezTo>
                <a:close/>
                <a:moveTo>
                  <a:pt x="434" y="3570"/>
                </a:moveTo>
                <a:cubicBezTo>
                  <a:pt x="201" y="3570"/>
                  <a:pt x="1" y="3770"/>
                  <a:pt x="1" y="4004"/>
                </a:cubicBezTo>
                <a:lnTo>
                  <a:pt x="1" y="7673"/>
                </a:lnTo>
                <a:cubicBezTo>
                  <a:pt x="1" y="7906"/>
                  <a:pt x="201" y="8073"/>
                  <a:pt x="434" y="8073"/>
                </a:cubicBezTo>
                <a:lnTo>
                  <a:pt x="4437" y="8073"/>
                </a:lnTo>
                <a:cubicBezTo>
                  <a:pt x="4671" y="8073"/>
                  <a:pt x="4837" y="7906"/>
                  <a:pt x="4837" y="7673"/>
                </a:cubicBezTo>
                <a:lnTo>
                  <a:pt x="4837" y="4004"/>
                </a:lnTo>
                <a:cubicBezTo>
                  <a:pt x="4837" y="3770"/>
                  <a:pt x="4671" y="3570"/>
                  <a:pt x="4437" y="3570"/>
                </a:cubicBezTo>
                <a:close/>
                <a:moveTo>
                  <a:pt x="6972" y="3570"/>
                </a:moveTo>
                <a:cubicBezTo>
                  <a:pt x="6739" y="3570"/>
                  <a:pt x="6572" y="3770"/>
                  <a:pt x="6572" y="4004"/>
                </a:cubicBezTo>
                <a:lnTo>
                  <a:pt x="6572" y="7673"/>
                </a:lnTo>
                <a:cubicBezTo>
                  <a:pt x="6572" y="7906"/>
                  <a:pt x="6739" y="8073"/>
                  <a:pt x="6972" y="8073"/>
                </a:cubicBezTo>
                <a:lnTo>
                  <a:pt x="10975" y="8073"/>
                </a:lnTo>
                <a:cubicBezTo>
                  <a:pt x="11209" y="8073"/>
                  <a:pt x="11409" y="7906"/>
                  <a:pt x="11409" y="7673"/>
                </a:cubicBezTo>
                <a:lnTo>
                  <a:pt x="11409" y="4004"/>
                </a:lnTo>
                <a:cubicBezTo>
                  <a:pt x="11409" y="3770"/>
                  <a:pt x="11209" y="3570"/>
                  <a:pt x="10975" y="3570"/>
                </a:cubicBezTo>
                <a:close/>
                <a:moveTo>
                  <a:pt x="13544" y="3570"/>
                </a:moveTo>
                <a:cubicBezTo>
                  <a:pt x="13310" y="3570"/>
                  <a:pt x="13110" y="3770"/>
                  <a:pt x="13110" y="4004"/>
                </a:cubicBezTo>
                <a:lnTo>
                  <a:pt x="13110" y="7673"/>
                </a:lnTo>
                <a:cubicBezTo>
                  <a:pt x="13110" y="7906"/>
                  <a:pt x="13310" y="8073"/>
                  <a:pt x="13544" y="8073"/>
                </a:cubicBezTo>
                <a:lnTo>
                  <a:pt x="17547" y="8073"/>
                </a:lnTo>
                <a:cubicBezTo>
                  <a:pt x="17780" y="8073"/>
                  <a:pt x="17947" y="7906"/>
                  <a:pt x="17947" y="7673"/>
                </a:cubicBezTo>
                <a:lnTo>
                  <a:pt x="17947" y="4004"/>
                </a:lnTo>
                <a:cubicBezTo>
                  <a:pt x="17947" y="3770"/>
                  <a:pt x="17780" y="3570"/>
                  <a:pt x="17547" y="3570"/>
                </a:cubicBezTo>
                <a:close/>
                <a:moveTo>
                  <a:pt x="20082" y="3570"/>
                </a:moveTo>
                <a:cubicBezTo>
                  <a:pt x="19882" y="3570"/>
                  <a:pt x="19681" y="3770"/>
                  <a:pt x="19681" y="4004"/>
                </a:cubicBezTo>
                <a:lnTo>
                  <a:pt x="19681" y="7673"/>
                </a:lnTo>
                <a:cubicBezTo>
                  <a:pt x="19681" y="7906"/>
                  <a:pt x="19882" y="8073"/>
                  <a:pt x="20082" y="8073"/>
                </a:cubicBezTo>
                <a:lnTo>
                  <a:pt x="24085" y="8073"/>
                </a:lnTo>
                <a:cubicBezTo>
                  <a:pt x="24318" y="8073"/>
                  <a:pt x="24518" y="7906"/>
                  <a:pt x="24518" y="7673"/>
                </a:cubicBezTo>
                <a:lnTo>
                  <a:pt x="24518" y="4004"/>
                </a:lnTo>
                <a:cubicBezTo>
                  <a:pt x="24518" y="3770"/>
                  <a:pt x="24318" y="3570"/>
                  <a:pt x="24085" y="3570"/>
                </a:cubicBezTo>
                <a:close/>
                <a:moveTo>
                  <a:pt x="26653" y="3570"/>
                </a:moveTo>
                <a:cubicBezTo>
                  <a:pt x="26420" y="3570"/>
                  <a:pt x="26253" y="3770"/>
                  <a:pt x="26253" y="4004"/>
                </a:cubicBezTo>
                <a:lnTo>
                  <a:pt x="26253" y="7673"/>
                </a:lnTo>
                <a:cubicBezTo>
                  <a:pt x="26253" y="7906"/>
                  <a:pt x="26420" y="8073"/>
                  <a:pt x="26653" y="8073"/>
                </a:cubicBezTo>
                <a:lnTo>
                  <a:pt x="30656" y="8073"/>
                </a:lnTo>
                <a:cubicBezTo>
                  <a:pt x="30889" y="8073"/>
                  <a:pt x="31056" y="7906"/>
                  <a:pt x="31056" y="7673"/>
                </a:cubicBezTo>
                <a:lnTo>
                  <a:pt x="31056" y="4004"/>
                </a:lnTo>
                <a:cubicBezTo>
                  <a:pt x="31056" y="3770"/>
                  <a:pt x="30889" y="3570"/>
                  <a:pt x="30656" y="3570"/>
                </a:cubicBezTo>
                <a:close/>
                <a:moveTo>
                  <a:pt x="33224" y="3570"/>
                </a:moveTo>
                <a:cubicBezTo>
                  <a:pt x="32991" y="3570"/>
                  <a:pt x="32791" y="3770"/>
                  <a:pt x="32791" y="4004"/>
                </a:cubicBezTo>
                <a:lnTo>
                  <a:pt x="32791" y="7673"/>
                </a:lnTo>
                <a:cubicBezTo>
                  <a:pt x="32791" y="7906"/>
                  <a:pt x="32991" y="8073"/>
                  <a:pt x="33224" y="8073"/>
                </a:cubicBezTo>
                <a:lnTo>
                  <a:pt x="37194" y="8073"/>
                </a:lnTo>
                <a:cubicBezTo>
                  <a:pt x="37427" y="8073"/>
                  <a:pt x="37628" y="7906"/>
                  <a:pt x="37628" y="7673"/>
                </a:cubicBezTo>
                <a:lnTo>
                  <a:pt x="37628" y="4004"/>
                </a:lnTo>
                <a:cubicBezTo>
                  <a:pt x="37628" y="3770"/>
                  <a:pt x="37427" y="3570"/>
                  <a:pt x="37194" y="3570"/>
                </a:cubicBezTo>
                <a:close/>
                <a:moveTo>
                  <a:pt x="39762" y="3570"/>
                </a:moveTo>
                <a:cubicBezTo>
                  <a:pt x="39529" y="3570"/>
                  <a:pt x="39329" y="3770"/>
                  <a:pt x="39329" y="4004"/>
                </a:cubicBezTo>
                <a:lnTo>
                  <a:pt x="39329" y="7673"/>
                </a:lnTo>
                <a:cubicBezTo>
                  <a:pt x="39362" y="7906"/>
                  <a:pt x="39529" y="8073"/>
                  <a:pt x="39762" y="8073"/>
                </a:cubicBezTo>
                <a:lnTo>
                  <a:pt x="43765" y="8073"/>
                </a:lnTo>
                <a:cubicBezTo>
                  <a:pt x="43999" y="8073"/>
                  <a:pt x="44166" y="7906"/>
                  <a:pt x="44166" y="7673"/>
                </a:cubicBezTo>
                <a:lnTo>
                  <a:pt x="44166" y="4004"/>
                </a:lnTo>
                <a:cubicBezTo>
                  <a:pt x="44166" y="3770"/>
                  <a:pt x="43999" y="3570"/>
                  <a:pt x="43765" y="3570"/>
                </a:cubicBezTo>
                <a:close/>
                <a:moveTo>
                  <a:pt x="46334" y="3570"/>
                </a:moveTo>
                <a:cubicBezTo>
                  <a:pt x="46100" y="3570"/>
                  <a:pt x="45900" y="3770"/>
                  <a:pt x="45900" y="4004"/>
                </a:cubicBezTo>
                <a:lnTo>
                  <a:pt x="45900" y="7673"/>
                </a:lnTo>
                <a:cubicBezTo>
                  <a:pt x="45900" y="7906"/>
                  <a:pt x="46100" y="8073"/>
                  <a:pt x="46334" y="8073"/>
                </a:cubicBezTo>
                <a:lnTo>
                  <a:pt x="50337" y="8073"/>
                </a:lnTo>
                <a:cubicBezTo>
                  <a:pt x="50537" y="8073"/>
                  <a:pt x="50737" y="7906"/>
                  <a:pt x="50737" y="7673"/>
                </a:cubicBezTo>
                <a:lnTo>
                  <a:pt x="50737" y="4004"/>
                </a:lnTo>
                <a:cubicBezTo>
                  <a:pt x="50737" y="3770"/>
                  <a:pt x="50537" y="3570"/>
                  <a:pt x="50337" y="3570"/>
                </a:cubicBezTo>
                <a:close/>
                <a:moveTo>
                  <a:pt x="52872" y="3570"/>
                </a:moveTo>
                <a:cubicBezTo>
                  <a:pt x="52638" y="3570"/>
                  <a:pt x="52471" y="3770"/>
                  <a:pt x="52471" y="4004"/>
                </a:cubicBezTo>
                <a:lnTo>
                  <a:pt x="52471" y="7673"/>
                </a:lnTo>
                <a:cubicBezTo>
                  <a:pt x="52471" y="7906"/>
                  <a:pt x="52638" y="8073"/>
                  <a:pt x="52872" y="8073"/>
                </a:cubicBezTo>
                <a:lnTo>
                  <a:pt x="56875" y="8073"/>
                </a:lnTo>
                <a:cubicBezTo>
                  <a:pt x="57108" y="8073"/>
                  <a:pt x="57308" y="7906"/>
                  <a:pt x="57308" y="7673"/>
                </a:cubicBezTo>
                <a:lnTo>
                  <a:pt x="57308" y="4004"/>
                </a:lnTo>
                <a:cubicBezTo>
                  <a:pt x="57308" y="3770"/>
                  <a:pt x="57108" y="3570"/>
                  <a:pt x="56875" y="3570"/>
                </a:cubicBezTo>
                <a:close/>
                <a:moveTo>
                  <a:pt x="59443" y="3570"/>
                </a:moveTo>
                <a:cubicBezTo>
                  <a:pt x="59210" y="3570"/>
                  <a:pt x="59009" y="3770"/>
                  <a:pt x="59009" y="4004"/>
                </a:cubicBezTo>
                <a:lnTo>
                  <a:pt x="59009" y="7673"/>
                </a:lnTo>
                <a:cubicBezTo>
                  <a:pt x="59009" y="7906"/>
                  <a:pt x="59210" y="8073"/>
                  <a:pt x="59443" y="8073"/>
                </a:cubicBezTo>
                <a:lnTo>
                  <a:pt x="63446" y="8073"/>
                </a:lnTo>
                <a:cubicBezTo>
                  <a:pt x="63646" y="8073"/>
                  <a:pt x="63846" y="7906"/>
                  <a:pt x="63846" y="7673"/>
                </a:cubicBezTo>
                <a:lnTo>
                  <a:pt x="63846" y="4004"/>
                </a:lnTo>
                <a:cubicBezTo>
                  <a:pt x="63846" y="3770"/>
                  <a:pt x="63646" y="3570"/>
                  <a:pt x="63446" y="3570"/>
                </a:cubicBezTo>
                <a:close/>
                <a:moveTo>
                  <a:pt x="65981" y="3570"/>
                </a:moveTo>
                <a:cubicBezTo>
                  <a:pt x="65748" y="3570"/>
                  <a:pt x="65581" y="3770"/>
                  <a:pt x="65581" y="4004"/>
                </a:cubicBezTo>
                <a:lnTo>
                  <a:pt x="65581" y="7673"/>
                </a:lnTo>
                <a:cubicBezTo>
                  <a:pt x="65581" y="7906"/>
                  <a:pt x="65748" y="8073"/>
                  <a:pt x="65981" y="8073"/>
                </a:cubicBezTo>
                <a:lnTo>
                  <a:pt x="76555" y="8073"/>
                </a:lnTo>
                <a:cubicBezTo>
                  <a:pt x="76789" y="8073"/>
                  <a:pt x="76956" y="7906"/>
                  <a:pt x="76956" y="7673"/>
                </a:cubicBezTo>
                <a:lnTo>
                  <a:pt x="76956" y="4004"/>
                </a:lnTo>
                <a:cubicBezTo>
                  <a:pt x="76956" y="3770"/>
                  <a:pt x="76789" y="3570"/>
                  <a:pt x="76555" y="3570"/>
                </a:cubicBezTo>
                <a:close/>
                <a:moveTo>
                  <a:pt x="434" y="9041"/>
                </a:moveTo>
                <a:cubicBezTo>
                  <a:pt x="201" y="9041"/>
                  <a:pt x="1" y="9207"/>
                  <a:pt x="1" y="9441"/>
                </a:cubicBezTo>
                <a:lnTo>
                  <a:pt x="1" y="13110"/>
                </a:lnTo>
                <a:cubicBezTo>
                  <a:pt x="1" y="13344"/>
                  <a:pt x="201" y="13544"/>
                  <a:pt x="434" y="13544"/>
                </a:cubicBezTo>
                <a:lnTo>
                  <a:pt x="10975" y="13544"/>
                </a:lnTo>
                <a:cubicBezTo>
                  <a:pt x="11209" y="13544"/>
                  <a:pt x="11409" y="13344"/>
                  <a:pt x="11409" y="13110"/>
                </a:cubicBezTo>
                <a:lnTo>
                  <a:pt x="11409" y="9441"/>
                </a:lnTo>
                <a:cubicBezTo>
                  <a:pt x="11409" y="9207"/>
                  <a:pt x="11209" y="9041"/>
                  <a:pt x="10975" y="9041"/>
                </a:cubicBezTo>
                <a:close/>
                <a:moveTo>
                  <a:pt x="13544" y="9041"/>
                </a:moveTo>
                <a:cubicBezTo>
                  <a:pt x="13310" y="9041"/>
                  <a:pt x="13110" y="9207"/>
                  <a:pt x="13110" y="9441"/>
                </a:cubicBezTo>
                <a:lnTo>
                  <a:pt x="13110" y="13110"/>
                </a:lnTo>
                <a:cubicBezTo>
                  <a:pt x="13110" y="13344"/>
                  <a:pt x="13310" y="13544"/>
                  <a:pt x="13544" y="13544"/>
                </a:cubicBezTo>
                <a:lnTo>
                  <a:pt x="17547" y="13544"/>
                </a:lnTo>
                <a:cubicBezTo>
                  <a:pt x="17780" y="13544"/>
                  <a:pt x="17947" y="13344"/>
                  <a:pt x="17947" y="13110"/>
                </a:cubicBezTo>
                <a:lnTo>
                  <a:pt x="17947" y="9441"/>
                </a:lnTo>
                <a:cubicBezTo>
                  <a:pt x="17947" y="9207"/>
                  <a:pt x="17780" y="9041"/>
                  <a:pt x="17547" y="9041"/>
                </a:cubicBezTo>
                <a:close/>
                <a:moveTo>
                  <a:pt x="20082" y="9041"/>
                </a:moveTo>
                <a:cubicBezTo>
                  <a:pt x="19882" y="9041"/>
                  <a:pt x="19681" y="9207"/>
                  <a:pt x="19681" y="9441"/>
                </a:cubicBezTo>
                <a:lnTo>
                  <a:pt x="19681" y="13110"/>
                </a:lnTo>
                <a:cubicBezTo>
                  <a:pt x="19681" y="13344"/>
                  <a:pt x="19882" y="13544"/>
                  <a:pt x="20082" y="13544"/>
                </a:cubicBezTo>
                <a:lnTo>
                  <a:pt x="24085" y="13544"/>
                </a:lnTo>
                <a:cubicBezTo>
                  <a:pt x="24318" y="13544"/>
                  <a:pt x="24518" y="13344"/>
                  <a:pt x="24518" y="13110"/>
                </a:cubicBezTo>
                <a:lnTo>
                  <a:pt x="24518" y="9441"/>
                </a:lnTo>
                <a:cubicBezTo>
                  <a:pt x="24518" y="9207"/>
                  <a:pt x="24318" y="9041"/>
                  <a:pt x="24085" y="9041"/>
                </a:cubicBezTo>
                <a:close/>
                <a:moveTo>
                  <a:pt x="26653" y="9041"/>
                </a:moveTo>
                <a:cubicBezTo>
                  <a:pt x="26420" y="9041"/>
                  <a:pt x="26253" y="9207"/>
                  <a:pt x="26253" y="9441"/>
                </a:cubicBezTo>
                <a:lnTo>
                  <a:pt x="26253" y="13110"/>
                </a:lnTo>
                <a:cubicBezTo>
                  <a:pt x="26253" y="13344"/>
                  <a:pt x="26420" y="13544"/>
                  <a:pt x="26653" y="13544"/>
                </a:cubicBezTo>
                <a:lnTo>
                  <a:pt x="30656" y="13544"/>
                </a:lnTo>
                <a:cubicBezTo>
                  <a:pt x="30889" y="13544"/>
                  <a:pt x="31056" y="13344"/>
                  <a:pt x="31056" y="13110"/>
                </a:cubicBezTo>
                <a:lnTo>
                  <a:pt x="31056" y="9441"/>
                </a:lnTo>
                <a:cubicBezTo>
                  <a:pt x="31056" y="9207"/>
                  <a:pt x="30889" y="9041"/>
                  <a:pt x="30656" y="9041"/>
                </a:cubicBezTo>
                <a:close/>
                <a:moveTo>
                  <a:pt x="33224" y="9041"/>
                </a:moveTo>
                <a:cubicBezTo>
                  <a:pt x="32991" y="9041"/>
                  <a:pt x="32791" y="9207"/>
                  <a:pt x="32791" y="9441"/>
                </a:cubicBezTo>
                <a:lnTo>
                  <a:pt x="32791" y="13110"/>
                </a:lnTo>
                <a:cubicBezTo>
                  <a:pt x="32791" y="13344"/>
                  <a:pt x="32991" y="13544"/>
                  <a:pt x="33224" y="13544"/>
                </a:cubicBezTo>
                <a:lnTo>
                  <a:pt x="37194" y="13544"/>
                </a:lnTo>
                <a:cubicBezTo>
                  <a:pt x="37427" y="13544"/>
                  <a:pt x="37628" y="13344"/>
                  <a:pt x="37628" y="13110"/>
                </a:cubicBezTo>
                <a:lnTo>
                  <a:pt x="37628" y="9441"/>
                </a:lnTo>
                <a:cubicBezTo>
                  <a:pt x="37628" y="9207"/>
                  <a:pt x="37427" y="9041"/>
                  <a:pt x="37194" y="9041"/>
                </a:cubicBezTo>
                <a:close/>
                <a:moveTo>
                  <a:pt x="39762" y="9041"/>
                </a:moveTo>
                <a:cubicBezTo>
                  <a:pt x="39529" y="9041"/>
                  <a:pt x="39329" y="9207"/>
                  <a:pt x="39329" y="9441"/>
                </a:cubicBezTo>
                <a:lnTo>
                  <a:pt x="39329" y="13110"/>
                </a:lnTo>
                <a:cubicBezTo>
                  <a:pt x="39362" y="13344"/>
                  <a:pt x="39529" y="13544"/>
                  <a:pt x="39762" y="13544"/>
                </a:cubicBezTo>
                <a:lnTo>
                  <a:pt x="43765" y="13544"/>
                </a:lnTo>
                <a:cubicBezTo>
                  <a:pt x="43999" y="13544"/>
                  <a:pt x="44166" y="13344"/>
                  <a:pt x="44166" y="13110"/>
                </a:cubicBezTo>
                <a:lnTo>
                  <a:pt x="44166" y="9441"/>
                </a:lnTo>
                <a:cubicBezTo>
                  <a:pt x="44166" y="9207"/>
                  <a:pt x="43999" y="9041"/>
                  <a:pt x="43765" y="9041"/>
                </a:cubicBezTo>
                <a:close/>
                <a:moveTo>
                  <a:pt x="46334" y="9041"/>
                </a:moveTo>
                <a:cubicBezTo>
                  <a:pt x="46100" y="9041"/>
                  <a:pt x="45900" y="9207"/>
                  <a:pt x="45900" y="9441"/>
                </a:cubicBezTo>
                <a:lnTo>
                  <a:pt x="45900" y="13110"/>
                </a:lnTo>
                <a:cubicBezTo>
                  <a:pt x="45900" y="13344"/>
                  <a:pt x="46100" y="13544"/>
                  <a:pt x="46334" y="13544"/>
                </a:cubicBezTo>
                <a:lnTo>
                  <a:pt x="50337" y="13544"/>
                </a:lnTo>
                <a:cubicBezTo>
                  <a:pt x="50537" y="13544"/>
                  <a:pt x="50737" y="13344"/>
                  <a:pt x="50737" y="13110"/>
                </a:cubicBezTo>
                <a:lnTo>
                  <a:pt x="50737" y="9441"/>
                </a:lnTo>
                <a:cubicBezTo>
                  <a:pt x="50737" y="9207"/>
                  <a:pt x="50537" y="9041"/>
                  <a:pt x="50337" y="9041"/>
                </a:cubicBezTo>
                <a:close/>
                <a:moveTo>
                  <a:pt x="52872" y="9041"/>
                </a:moveTo>
                <a:cubicBezTo>
                  <a:pt x="52638" y="9041"/>
                  <a:pt x="52471" y="9207"/>
                  <a:pt x="52471" y="9441"/>
                </a:cubicBezTo>
                <a:lnTo>
                  <a:pt x="52471" y="13110"/>
                </a:lnTo>
                <a:cubicBezTo>
                  <a:pt x="52471" y="13344"/>
                  <a:pt x="52638" y="13544"/>
                  <a:pt x="52872" y="13544"/>
                </a:cubicBezTo>
                <a:lnTo>
                  <a:pt x="56875" y="13544"/>
                </a:lnTo>
                <a:cubicBezTo>
                  <a:pt x="57108" y="13544"/>
                  <a:pt x="57308" y="13344"/>
                  <a:pt x="57308" y="13110"/>
                </a:cubicBezTo>
                <a:lnTo>
                  <a:pt x="57308" y="9441"/>
                </a:lnTo>
                <a:cubicBezTo>
                  <a:pt x="57308" y="9207"/>
                  <a:pt x="57108" y="9041"/>
                  <a:pt x="56875" y="9041"/>
                </a:cubicBezTo>
                <a:close/>
                <a:moveTo>
                  <a:pt x="59443" y="9041"/>
                </a:moveTo>
                <a:cubicBezTo>
                  <a:pt x="59210" y="9041"/>
                  <a:pt x="59009" y="9207"/>
                  <a:pt x="59009" y="9441"/>
                </a:cubicBezTo>
                <a:lnTo>
                  <a:pt x="59009" y="13110"/>
                </a:lnTo>
                <a:cubicBezTo>
                  <a:pt x="59009" y="13344"/>
                  <a:pt x="59210" y="13544"/>
                  <a:pt x="59443" y="13544"/>
                </a:cubicBezTo>
                <a:lnTo>
                  <a:pt x="63446" y="13544"/>
                </a:lnTo>
                <a:cubicBezTo>
                  <a:pt x="63646" y="13544"/>
                  <a:pt x="63846" y="13344"/>
                  <a:pt x="63846" y="13110"/>
                </a:cubicBezTo>
                <a:lnTo>
                  <a:pt x="63846" y="9441"/>
                </a:lnTo>
                <a:cubicBezTo>
                  <a:pt x="63846" y="9207"/>
                  <a:pt x="63646" y="9041"/>
                  <a:pt x="63446" y="9041"/>
                </a:cubicBezTo>
                <a:close/>
                <a:moveTo>
                  <a:pt x="434" y="14978"/>
                </a:moveTo>
                <a:cubicBezTo>
                  <a:pt x="201" y="14978"/>
                  <a:pt x="1" y="15145"/>
                  <a:pt x="1" y="15378"/>
                </a:cubicBezTo>
                <a:lnTo>
                  <a:pt x="1" y="19048"/>
                </a:lnTo>
                <a:cubicBezTo>
                  <a:pt x="1" y="19281"/>
                  <a:pt x="201" y="19481"/>
                  <a:pt x="434" y="19481"/>
                </a:cubicBezTo>
                <a:lnTo>
                  <a:pt x="4437" y="19481"/>
                </a:lnTo>
                <a:cubicBezTo>
                  <a:pt x="4671" y="19481"/>
                  <a:pt x="4837" y="19281"/>
                  <a:pt x="4837" y="19048"/>
                </a:cubicBezTo>
                <a:lnTo>
                  <a:pt x="4837" y="15378"/>
                </a:lnTo>
                <a:cubicBezTo>
                  <a:pt x="4837" y="15145"/>
                  <a:pt x="4671" y="14978"/>
                  <a:pt x="4437" y="14978"/>
                </a:cubicBezTo>
                <a:close/>
                <a:moveTo>
                  <a:pt x="6972" y="14978"/>
                </a:moveTo>
                <a:cubicBezTo>
                  <a:pt x="6739" y="14978"/>
                  <a:pt x="6572" y="15145"/>
                  <a:pt x="6572" y="15378"/>
                </a:cubicBezTo>
                <a:lnTo>
                  <a:pt x="6572" y="19048"/>
                </a:lnTo>
                <a:cubicBezTo>
                  <a:pt x="6572" y="19281"/>
                  <a:pt x="6739" y="19481"/>
                  <a:pt x="6972" y="19481"/>
                </a:cubicBezTo>
                <a:lnTo>
                  <a:pt x="10975" y="19481"/>
                </a:lnTo>
                <a:cubicBezTo>
                  <a:pt x="11209" y="19481"/>
                  <a:pt x="11409" y="19281"/>
                  <a:pt x="11409" y="19048"/>
                </a:cubicBezTo>
                <a:lnTo>
                  <a:pt x="11409" y="15378"/>
                </a:lnTo>
                <a:cubicBezTo>
                  <a:pt x="11409" y="15145"/>
                  <a:pt x="11209" y="14978"/>
                  <a:pt x="10975" y="14978"/>
                </a:cubicBezTo>
                <a:close/>
                <a:moveTo>
                  <a:pt x="13544" y="14978"/>
                </a:moveTo>
                <a:cubicBezTo>
                  <a:pt x="13310" y="14978"/>
                  <a:pt x="13110" y="15145"/>
                  <a:pt x="13110" y="15378"/>
                </a:cubicBezTo>
                <a:lnTo>
                  <a:pt x="13110" y="19048"/>
                </a:lnTo>
                <a:cubicBezTo>
                  <a:pt x="13110" y="19281"/>
                  <a:pt x="13310" y="19481"/>
                  <a:pt x="13544" y="19481"/>
                </a:cubicBezTo>
                <a:lnTo>
                  <a:pt x="17547" y="19481"/>
                </a:lnTo>
                <a:cubicBezTo>
                  <a:pt x="17780" y="19481"/>
                  <a:pt x="17947" y="19281"/>
                  <a:pt x="17947" y="19048"/>
                </a:cubicBezTo>
                <a:lnTo>
                  <a:pt x="17947" y="15378"/>
                </a:lnTo>
                <a:cubicBezTo>
                  <a:pt x="17947" y="15145"/>
                  <a:pt x="17780" y="14978"/>
                  <a:pt x="17547" y="14978"/>
                </a:cubicBezTo>
                <a:close/>
                <a:moveTo>
                  <a:pt x="20082" y="14978"/>
                </a:moveTo>
                <a:cubicBezTo>
                  <a:pt x="19882" y="14978"/>
                  <a:pt x="19681" y="15145"/>
                  <a:pt x="19681" y="15378"/>
                </a:cubicBezTo>
                <a:lnTo>
                  <a:pt x="19681" y="19048"/>
                </a:lnTo>
                <a:cubicBezTo>
                  <a:pt x="19681" y="19281"/>
                  <a:pt x="19882" y="19481"/>
                  <a:pt x="20082" y="19481"/>
                </a:cubicBezTo>
                <a:lnTo>
                  <a:pt x="24085" y="19481"/>
                </a:lnTo>
                <a:cubicBezTo>
                  <a:pt x="24318" y="19481"/>
                  <a:pt x="24518" y="19281"/>
                  <a:pt x="24518" y="19048"/>
                </a:cubicBezTo>
                <a:lnTo>
                  <a:pt x="24518" y="15378"/>
                </a:lnTo>
                <a:cubicBezTo>
                  <a:pt x="24518" y="15145"/>
                  <a:pt x="24318" y="14978"/>
                  <a:pt x="24085" y="14978"/>
                </a:cubicBezTo>
                <a:close/>
                <a:moveTo>
                  <a:pt x="26653" y="14978"/>
                </a:moveTo>
                <a:cubicBezTo>
                  <a:pt x="26420" y="14978"/>
                  <a:pt x="26253" y="15145"/>
                  <a:pt x="26253" y="15378"/>
                </a:cubicBezTo>
                <a:lnTo>
                  <a:pt x="26253" y="19048"/>
                </a:lnTo>
                <a:cubicBezTo>
                  <a:pt x="26253" y="19281"/>
                  <a:pt x="26420" y="19481"/>
                  <a:pt x="26653" y="19481"/>
                </a:cubicBezTo>
                <a:lnTo>
                  <a:pt x="30656" y="19481"/>
                </a:lnTo>
                <a:cubicBezTo>
                  <a:pt x="30889" y="19481"/>
                  <a:pt x="31056" y="19281"/>
                  <a:pt x="31056" y="19048"/>
                </a:cubicBezTo>
                <a:lnTo>
                  <a:pt x="31056" y="15378"/>
                </a:lnTo>
                <a:cubicBezTo>
                  <a:pt x="31056" y="15145"/>
                  <a:pt x="30889" y="14978"/>
                  <a:pt x="30656" y="14978"/>
                </a:cubicBezTo>
                <a:close/>
                <a:moveTo>
                  <a:pt x="33224" y="14978"/>
                </a:moveTo>
                <a:cubicBezTo>
                  <a:pt x="32991" y="14978"/>
                  <a:pt x="32791" y="15145"/>
                  <a:pt x="32791" y="15378"/>
                </a:cubicBezTo>
                <a:lnTo>
                  <a:pt x="32791" y="19048"/>
                </a:lnTo>
                <a:cubicBezTo>
                  <a:pt x="32791" y="19281"/>
                  <a:pt x="32991" y="19481"/>
                  <a:pt x="33224" y="19481"/>
                </a:cubicBezTo>
                <a:lnTo>
                  <a:pt x="37194" y="19481"/>
                </a:lnTo>
                <a:cubicBezTo>
                  <a:pt x="37427" y="19481"/>
                  <a:pt x="37628" y="19281"/>
                  <a:pt x="37628" y="19048"/>
                </a:cubicBezTo>
                <a:lnTo>
                  <a:pt x="37628" y="15378"/>
                </a:lnTo>
                <a:cubicBezTo>
                  <a:pt x="37628" y="15145"/>
                  <a:pt x="37427" y="14978"/>
                  <a:pt x="37194" y="14978"/>
                </a:cubicBezTo>
                <a:close/>
                <a:moveTo>
                  <a:pt x="39762" y="14978"/>
                </a:moveTo>
                <a:cubicBezTo>
                  <a:pt x="39529" y="14978"/>
                  <a:pt x="39329" y="15145"/>
                  <a:pt x="39329" y="15378"/>
                </a:cubicBezTo>
                <a:lnTo>
                  <a:pt x="39329" y="19048"/>
                </a:lnTo>
                <a:cubicBezTo>
                  <a:pt x="39362" y="19281"/>
                  <a:pt x="39529" y="19481"/>
                  <a:pt x="39762" y="19481"/>
                </a:cubicBezTo>
                <a:lnTo>
                  <a:pt x="43765" y="19481"/>
                </a:lnTo>
                <a:cubicBezTo>
                  <a:pt x="43999" y="19481"/>
                  <a:pt x="44166" y="19281"/>
                  <a:pt x="44166" y="19048"/>
                </a:cubicBezTo>
                <a:lnTo>
                  <a:pt x="44166" y="15378"/>
                </a:lnTo>
                <a:cubicBezTo>
                  <a:pt x="44166" y="15145"/>
                  <a:pt x="43999" y="14978"/>
                  <a:pt x="43765" y="14978"/>
                </a:cubicBezTo>
                <a:close/>
                <a:moveTo>
                  <a:pt x="46334" y="14978"/>
                </a:moveTo>
                <a:cubicBezTo>
                  <a:pt x="46100" y="14978"/>
                  <a:pt x="45900" y="15145"/>
                  <a:pt x="45900" y="15378"/>
                </a:cubicBezTo>
                <a:lnTo>
                  <a:pt x="45900" y="19048"/>
                </a:lnTo>
                <a:cubicBezTo>
                  <a:pt x="45900" y="19281"/>
                  <a:pt x="46100" y="19481"/>
                  <a:pt x="46334" y="19481"/>
                </a:cubicBezTo>
                <a:lnTo>
                  <a:pt x="50337" y="19481"/>
                </a:lnTo>
                <a:cubicBezTo>
                  <a:pt x="50537" y="19481"/>
                  <a:pt x="50737" y="19281"/>
                  <a:pt x="50737" y="19048"/>
                </a:cubicBezTo>
                <a:lnTo>
                  <a:pt x="50737" y="15378"/>
                </a:lnTo>
                <a:cubicBezTo>
                  <a:pt x="50737" y="15145"/>
                  <a:pt x="50537" y="14978"/>
                  <a:pt x="50337" y="14978"/>
                </a:cubicBezTo>
                <a:close/>
                <a:moveTo>
                  <a:pt x="52872" y="14978"/>
                </a:moveTo>
                <a:cubicBezTo>
                  <a:pt x="52638" y="14978"/>
                  <a:pt x="52471" y="15145"/>
                  <a:pt x="52471" y="15378"/>
                </a:cubicBezTo>
                <a:lnTo>
                  <a:pt x="52471" y="19048"/>
                </a:lnTo>
                <a:cubicBezTo>
                  <a:pt x="52471" y="19281"/>
                  <a:pt x="52638" y="19481"/>
                  <a:pt x="52872" y="19481"/>
                </a:cubicBezTo>
                <a:lnTo>
                  <a:pt x="56875" y="19481"/>
                </a:lnTo>
                <a:cubicBezTo>
                  <a:pt x="57108" y="19481"/>
                  <a:pt x="57308" y="19281"/>
                  <a:pt x="57308" y="19048"/>
                </a:cubicBezTo>
                <a:lnTo>
                  <a:pt x="57308" y="15378"/>
                </a:lnTo>
                <a:cubicBezTo>
                  <a:pt x="57308" y="15145"/>
                  <a:pt x="57108" y="14978"/>
                  <a:pt x="56875" y="14978"/>
                </a:cubicBezTo>
                <a:close/>
                <a:moveTo>
                  <a:pt x="59443" y="14978"/>
                </a:moveTo>
                <a:cubicBezTo>
                  <a:pt x="59210" y="14978"/>
                  <a:pt x="59009" y="15145"/>
                  <a:pt x="59009" y="15378"/>
                </a:cubicBezTo>
                <a:lnTo>
                  <a:pt x="59009" y="19048"/>
                </a:lnTo>
                <a:cubicBezTo>
                  <a:pt x="59009" y="19281"/>
                  <a:pt x="59210" y="19481"/>
                  <a:pt x="59443" y="19481"/>
                </a:cubicBezTo>
                <a:lnTo>
                  <a:pt x="63446" y="19481"/>
                </a:lnTo>
                <a:cubicBezTo>
                  <a:pt x="63646" y="19481"/>
                  <a:pt x="63846" y="19281"/>
                  <a:pt x="63846" y="19048"/>
                </a:cubicBezTo>
                <a:lnTo>
                  <a:pt x="63846" y="15378"/>
                </a:lnTo>
                <a:cubicBezTo>
                  <a:pt x="63846" y="15145"/>
                  <a:pt x="63646" y="14978"/>
                  <a:pt x="63446" y="14978"/>
                </a:cubicBezTo>
                <a:close/>
                <a:moveTo>
                  <a:pt x="65981" y="14978"/>
                </a:moveTo>
                <a:cubicBezTo>
                  <a:pt x="65748" y="14978"/>
                  <a:pt x="65581" y="15145"/>
                  <a:pt x="65581" y="15378"/>
                </a:cubicBezTo>
                <a:lnTo>
                  <a:pt x="65581" y="19048"/>
                </a:lnTo>
                <a:cubicBezTo>
                  <a:pt x="65581" y="19281"/>
                  <a:pt x="65748" y="19481"/>
                  <a:pt x="65981" y="19481"/>
                </a:cubicBezTo>
                <a:lnTo>
                  <a:pt x="69984" y="19481"/>
                </a:lnTo>
                <a:cubicBezTo>
                  <a:pt x="70217" y="19481"/>
                  <a:pt x="70418" y="19281"/>
                  <a:pt x="70418" y="19048"/>
                </a:cubicBezTo>
                <a:lnTo>
                  <a:pt x="70418" y="15378"/>
                </a:lnTo>
                <a:cubicBezTo>
                  <a:pt x="70418" y="15145"/>
                  <a:pt x="70217" y="14978"/>
                  <a:pt x="69984" y="14978"/>
                </a:cubicBezTo>
                <a:close/>
                <a:moveTo>
                  <a:pt x="65981" y="9041"/>
                </a:moveTo>
                <a:cubicBezTo>
                  <a:pt x="65748" y="9041"/>
                  <a:pt x="65581" y="9207"/>
                  <a:pt x="65581" y="9441"/>
                </a:cubicBezTo>
                <a:lnTo>
                  <a:pt x="65581" y="13110"/>
                </a:lnTo>
                <a:cubicBezTo>
                  <a:pt x="65581" y="13344"/>
                  <a:pt x="65748" y="13544"/>
                  <a:pt x="65981" y="13544"/>
                </a:cubicBezTo>
                <a:lnTo>
                  <a:pt x="71719" y="13544"/>
                </a:lnTo>
                <a:cubicBezTo>
                  <a:pt x="71952" y="13544"/>
                  <a:pt x="72119" y="13744"/>
                  <a:pt x="72119" y="13944"/>
                </a:cubicBezTo>
                <a:lnTo>
                  <a:pt x="72119" y="19048"/>
                </a:lnTo>
                <a:cubicBezTo>
                  <a:pt x="72119" y="19281"/>
                  <a:pt x="72319" y="19481"/>
                  <a:pt x="72552" y="19481"/>
                </a:cubicBezTo>
                <a:lnTo>
                  <a:pt x="76555" y="19481"/>
                </a:lnTo>
                <a:cubicBezTo>
                  <a:pt x="76789" y="19481"/>
                  <a:pt x="76956" y="19281"/>
                  <a:pt x="76956" y="19048"/>
                </a:cubicBezTo>
                <a:lnTo>
                  <a:pt x="76956" y="9441"/>
                </a:lnTo>
                <a:cubicBezTo>
                  <a:pt x="76956" y="9207"/>
                  <a:pt x="76789" y="9041"/>
                  <a:pt x="76555" y="9041"/>
                </a:cubicBezTo>
                <a:close/>
                <a:moveTo>
                  <a:pt x="434" y="20916"/>
                </a:moveTo>
                <a:cubicBezTo>
                  <a:pt x="201" y="20916"/>
                  <a:pt x="1" y="21083"/>
                  <a:pt x="1" y="21316"/>
                </a:cubicBezTo>
                <a:lnTo>
                  <a:pt x="1" y="24985"/>
                </a:lnTo>
                <a:cubicBezTo>
                  <a:pt x="1" y="25219"/>
                  <a:pt x="201" y="25419"/>
                  <a:pt x="434" y="25419"/>
                </a:cubicBezTo>
                <a:lnTo>
                  <a:pt x="4437" y="25419"/>
                </a:lnTo>
                <a:cubicBezTo>
                  <a:pt x="4671" y="25419"/>
                  <a:pt x="4837" y="25219"/>
                  <a:pt x="4837" y="24985"/>
                </a:cubicBezTo>
                <a:lnTo>
                  <a:pt x="4837" y="21316"/>
                </a:lnTo>
                <a:cubicBezTo>
                  <a:pt x="4837" y="21083"/>
                  <a:pt x="4671" y="20916"/>
                  <a:pt x="4437" y="20916"/>
                </a:cubicBezTo>
                <a:close/>
                <a:moveTo>
                  <a:pt x="6972" y="20916"/>
                </a:moveTo>
                <a:cubicBezTo>
                  <a:pt x="6739" y="20916"/>
                  <a:pt x="6572" y="21083"/>
                  <a:pt x="6572" y="21316"/>
                </a:cubicBezTo>
                <a:lnTo>
                  <a:pt x="6572" y="24985"/>
                </a:lnTo>
                <a:cubicBezTo>
                  <a:pt x="6572" y="25219"/>
                  <a:pt x="6739" y="25419"/>
                  <a:pt x="6972" y="25419"/>
                </a:cubicBezTo>
                <a:lnTo>
                  <a:pt x="10975" y="25419"/>
                </a:lnTo>
                <a:cubicBezTo>
                  <a:pt x="11209" y="25419"/>
                  <a:pt x="11409" y="25219"/>
                  <a:pt x="11409" y="24985"/>
                </a:cubicBezTo>
                <a:lnTo>
                  <a:pt x="11409" y="21316"/>
                </a:lnTo>
                <a:cubicBezTo>
                  <a:pt x="11409" y="21083"/>
                  <a:pt x="11209" y="20916"/>
                  <a:pt x="10975" y="20916"/>
                </a:cubicBezTo>
                <a:close/>
                <a:moveTo>
                  <a:pt x="13544" y="20916"/>
                </a:moveTo>
                <a:cubicBezTo>
                  <a:pt x="13310" y="20916"/>
                  <a:pt x="13110" y="21083"/>
                  <a:pt x="13110" y="21316"/>
                </a:cubicBezTo>
                <a:lnTo>
                  <a:pt x="13110" y="24985"/>
                </a:lnTo>
                <a:cubicBezTo>
                  <a:pt x="13110" y="25219"/>
                  <a:pt x="13310" y="25419"/>
                  <a:pt x="13544" y="25419"/>
                </a:cubicBezTo>
                <a:lnTo>
                  <a:pt x="17547" y="25419"/>
                </a:lnTo>
                <a:cubicBezTo>
                  <a:pt x="17780" y="25419"/>
                  <a:pt x="17947" y="25219"/>
                  <a:pt x="17947" y="24985"/>
                </a:cubicBezTo>
                <a:lnTo>
                  <a:pt x="17947" y="21316"/>
                </a:lnTo>
                <a:cubicBezTo>
                  <a:pt x="17947" y="21083"/>
                  <a:pt x="17780" y="20916"/>
                  <a:pt x="17547" y="20916"/>
                </a:cubicBezTo>
                <a:close/>
                <a:moveTo>
                  <a:pt x="20082" y="20916"/>
                </a:moveTo>
                <a:cubicBezTo>
                  <a:pt x="19882" y="20916"/>
                  <a:pt x="19681" y="21083"/>
                  <a:pt x="19681" y="21316"/>
                </a:cubicBezTo>
                <a:lnTo>
                  <a:pt x="19681" y="24985"/>
                </a:lnTo>
                <a:cubicBezTo>
                  <a:pt x="19681" y="25219"/>
                  <a:pt x="19882" y="25419"/>
                  <a:pt x="20082" y="25419"/>
                </a:cubicBezTo>
                <a:lnTo>
                  <a:pt x="24085" y="25419"/>
                </a:lnTo>
                <a:cubicBezTo>
                  <a:pt x="24318" y="25419"/>
                  <a:pt x="24518" y="25219"/>
                  <a:pt x="24518" y="24985"/>
                </a:cubicBezTo>
                <a:lnTo>
                  <a:pt x="24518" y="21316"/>
                </a:lnTo>
                <a:cubicBezTo>
                  <a:pt x="24518" y="21083"/>
                  <a:pt x="24318" y="20916"/>
                  <a:pt x="24085" y="20916"/>
                </a:cubicBezTo>
                <a:close/>
                <a:moveTo>
                  <a:pt x="26653" y="20916"/>
                </a:moveTo>
                <a:cubicBezTo>
                  <a:pt x="26420" y="20916"/>
                  <a:pt x="26253" y="21083"/>
                  <a:pt x="26253" y="21316"/>
                </a:cubicBezTo>
                <a:lnTo>
                  <a:pt x="26253" y="24985"/>
                </a:lnTo>
                <a:cubicBezTo>
                  <a:pt x="26253" y="25219"/>
                  <a:pt x="26420" y="25419"/>
                  <a:pt x="26653" y="25419"/>
                </a:cubicBezTo>
                <a:lnTo>
                  <a:pt x="30656" y="25419"/>
                </a:lnTo>
                <a:cubicBezTo>
                  <a:pt x="30889" y="25419"/>
                  <a:pt x="31056" y="25219"/>
                  <a:pt x="31056" y="24985"/>
                </a:cubicBezTo>
                <a:lnTo>
                  <a:pt x="31056" y="21316"/>
                </a:lnTo>
                <a:cubicBezTo>
                  <a:pt x="31056" y="21083"/>
                  <a:pt x="30889" y="20916"/>
                  <a:pt x="30656" y="20916"/>
                </a:cubicBezTo>
                <a:close/>
                <a:moveTo>
                  <a:pt x="33224" y="20916"/>
                </a:moveTo>
                <a:cubicBezTo>
                  <a:pt x="32991" y="20916"/>
                  <a:pt x="32791" y="21083"/>
                  <a:pt x="32791" y="21316"/>
                </a:cubicBezTo>
                <a:lnTo>
                  <a:pt x="32791" y="24985"/>
                </a:lnTo>
                <a:cubicBezTo>
                  <a:pt x="32791" y="25219"/>
                  <a:pt x="32991" y="25419"/>
                  <a:pt x="33224" y="25419"/>
                </a:cubicBezTo>
                <a:lnTo>
                  <a:pt x="37194" y="25419"/>
                </a:lnTo>
                <a:cubicBezTo>
                  <a:pt x="37427" y="25419"/>
                  <a:pt x="37628" y="25219"/>
                  <a:pt x="37628" y="24985"/>
                </a:cubicBezTo>
                <a:lnTo>
                  <a:pt x="37628" y="21316"/>
                </a:lnTo>
                <a:cubicBezTo>
                  <a:pt x="37628" y="21083"/>
                  <a:pt x="37427" y="20916"/>
                  <a:pt x="37194" y="20916"/>
                </a:cubicBezTo>
                <a:close/>
                <a:moveTo>
                  <a:pt x="39762" y="20916"/>
                </a:moveTo>
                <a:cubicBezTo>
                  <a:pt x="39529" y="20916"/>
                  <a:pt x="39329" y="21083"/>
                  <a:pt x="39329" y="21316"/>
                </a:cubicBezTo>
                <a:lnTo>
                  <a:pt x="39329" y="24985"/>
                </a:lnTo>
                <a:cubicBezTo>
                  <a:pt x="39362" y="25219"/>
                  <a:pt x="39529" y="25419"/>
                  <a:pt x="39762" y="25419"/>
                </a:cubicBezTo>
                <a:lnTo>
                  <a:pt x="43765" y="25419"/>
                </a:lnTo>
                <a:cubicBezTo>
                  <a:pt x="43999" y="25419"/>
                  <a:pt x="44166" y="25219"/>
                  <a:pt x="44166" y="24985"/>
                </a:cubicBezTo>
                <a:lnTo>
                  <a:pt x="44166" y="21316"/>
                </a:lnTo>
                <a:cubicBezTo>
                  <a:pt x="44166" y="21083"/>
                  <a:pt x="43999" y="20916"/>
                  <a:pt x="43765" y="20916"/>
                </a:cubicBezTo>
                <a:close/>
                <a:moveTo>
                  <a:pt x="46334" y="20916"/>
                </a:moveTo>
                <a:cubicBezTo>
                  <a:pt x="46100" y="20916"/>
                  <a:pt x="45900" y="21083"/>
                  <a:pt x="45900" y="21316"/>
                </a:cubicBezTo>
                <a:lnTo>
                  <a:pt x="45900" y="24985"/>
                </a:lnTo>
                <a:cubicBezTo>
                  <a:pt x="45900" y="25219"/>
                  <a:pt x="46100" y="25419"/>
                  <a:pt x="46334" y="25419"/>
                </a:cubicBezTo>
                <a:lnTo>
                  <a:pt x="50337" y="25419"/>
                </a:lnTo>
                <a:cubicBezTo>
                  <a:pt x="50537" y="25419"/>
                  <a:pt x="50737" y="25219"/>
                  <a:pt x="50737" y="24985"/>
                </a:cubicBezTo>
                <a:lnTo>
                  <a:pt x="50737" y="21316"/>
                </a:lnTo>
                <a:cubicBezTo>
                  <a:pt x="50737" y="21083"/>
                  <a:pt x="50537" y="20916"/>
                  <a:pt x="50337" y="20916"/>
                </a:cubicBezTo>
                <a:close/>
                <a:moveTo>
                  <a:pt x="52872" y="20916"/>
                </a:moveTo>
                <a:cubicBezTo>
                  <a:pt x="52638" y="20916"/>
                  <a:pt x="52471" y="21083"/>
                  <a:pt x="52471" y="21316"/>
                </a:cubicBezTo>
                <a:lnTo>
                  <a:pt x="52471" y="24985"/>
                </a:lnTo>
                <a:cubicBezTo>
                  <a:pt x="52471" y="25219"/>
                  <a:pt x="52638" y="25419"/>
                  <a:pt x="52872" y="25419"/>
                </a:cubicBezTo>
                <a:lnTo>
                  <a:pt x="56875" y="25419"/>
                </a:lnTo>
                <a:cubicBezTo>
                  <a:pt x="57108" y="25419"/>
                  <a:pt x="57308" y="25219"/>
                  <a:pt x="57308" y="24985"/>
                </a:cubicBezTo>
                <a:lnTo>
                  <a:pt x="57308" y="21316"/>
                </a:lnTo>
                <a:cubicBezTo>
                  <a:pt x="57308" y="21083"/>
                  <a:pt x="57108" y="20916"/>
                  <a:pt x="56875" y="20916"/>
                </a:cubicBezTo>
                <a:close/>
                <a:moveTo>
                  <a:pt x="59443" y="20916"/>
                </a:moveTo>
                <a:cubicBezTo>
                  <a:pt x="59210" y="20916"/>
                  <a:pt x="59009" y="21083"/>
                  <a:pt x="59009" y="21316"/>
                </a:cubicBezTo>
                <a:lnTo>
                  <a:pt x="59009" y="24985"/>
                </a:lnTo>
                <a:cubicBezTo>
                  <a:pt x="59009" y="25219"/>
                  <a:pt x="59210" y="25419"/>
                  <a:pt x="59443" y="25419"/>
                </a:cubicBezTo>
                <a:lnTo>
                  <a:pt x="63446" y="25419"/>
                </a:lnTo>
                <a:cubicBezTo>
                  <a:pt x="63646" y="25419"/>
                  <a:pt x="63846" y="25219"/>
                  <a:pt x="63846" y="24985"/>
                </a:cubicBezTo>
                <a:lnTo>
                  <a:pt x="63846" y="21316"/>
                </a:lnTo>
                <a:cubicBezTo>
                  <a:pt x="63846" y="21083"/>
                  <a:pt x="63646" y="20916"/>
                  <a:pt x="63446" y="20916"/>
                </a:cubicBezTo>
                <a:close/>
                <a:moveTo>
                  <a:pt x="65981" y="20916"/>
                </a:moveTo>
                <a:cubicBezTo>
                  <a:pt x="65748" y="20916"/>
                  <a:pt x="65581" y="21083"/>
                  <a:pt x="65581" y="21316"/>
                </a:cubicBezTo>
                <a:lnTo>
                  <a:pt x="65581" y="24985"/>
                </a:lnTo>
                <a:cubicBezTo>
                  <a:pt x="65581" y="25219"/>
                  <a:pt x="65748" y="25419"/>
                  <a:pt x="65981" y="25419"/>
                </a:cubicBezTo>
                <a:lnTo>
                  <a:pt x="69984" y="25419"/>
                </a:lnTo>
                <a:cubicBezTo>
                  <a:pt x="70217" y="25419"/>
                  <a:pt x="70418" y="25219"/>
                  <a:pt x="70418" y="24985"/>
                </a:cubicBezTo>
                <a:lnTo>
                  <a:pt x="70418" y="21316"/>
                </a:lnTo>
                <a:cubicBezTo>
                  <a:pt x="70418" y="21083"/>
                  <a:pt x="70217" y="20916"/>
                  <a:pt x="69984" y="20916"/>
                </a:cubicBezTo>
                <a:close/>
                <a:moveTo>
                  <a:pt x="72552" y="20916"/>
                </a:moveTo>
                <a:cubicBezTo>
                  <a:pt x="72319" y="20916"/>
                  <a:pt x="72119" y="21083"/>
                  <a:pt x="72119" y="21316"/>
                </a:cubicBezTo>
                <a:lnTo>
                  <a:pt x="72119" y="24985"/>
                </a:lnTo>
                <a:cubicBezTo>
                  <a:pt x="72119" y="25219"/>
                  <a:pt x="72319" y="25419"/>
                  <a:pt x="72552" y="25419"/>
                </a:cubicBezTo>
                <a:lnTo>
                  <a:pt x="76555" y="25419"/>
                </a:lnTo>
                <a:cubicBezTo>
                  <a:pt x="76789" y="25419"/>
                  <a:pt x="76956" y="25219"/>
                  <a:pt x="76956" y="24985"/>
                </a:cubicBezTo>
                <a:lnTo>
                  <a:pt x="76956" y="21316"/>
                </a:lnTo>
                <a:cubicBezTo>
                  <a:pt x="76956" y="21083"/>
                  <a:pt x="76789" y="20916"/>
                  <a:pt x="76555" y="20916"/>
                </a:cubicBezTo>
                <a:close/>
                <a:moveTo>
                  <a:pt x="434" y="26853"/>
                </a:moveTo>
                <a:cubicBezTo>
                  <a:pt x="201" y="26853"/>
                  <a:pt x="1" y="27020"/>
                  <a:pt x="1" y="27254"/>
                </a:cubicBezTo>
                <a:lnTo>
                  <a:pt x="1" y="30923"/>
                </a:lnTo>
                <a:cubicBezTo>
                  <a:pt x="1" y="31156"/>
                  <a:pt x="201" y="31357"/>
                  <a:pt x="434" y="31357"/>
                </a:cubicBezTo>
                <a:lnTo>
                  <a:pt x="4437" y="31357"/>
                </a:lnTo>
                <a:cubicBezTo>
                  <a:pt x="4671" y="31357"/>
                  <a:pt x="4837" y="31156"/>
                  <a:pt x="4837" y="30923"/>
                </a:cubicBezTo>
                <a:lnTo>
                  <a:pt x="4837" y="27254"/>
                </a:lnTo>
                <a:cubicBezTo>
                  <a:pt x="4837" y="27020"/>
                  <a:pt x="4671" y="26853"/>
                  <a:pt x="4437" y="26853"/>
                </a:cubicBezTo>
                <a:close/>
                <a:moveTo>
                  <a:pt x="6972" y="26853"/>
                </a:moveTo>
                <a:cubicBezTo>
                  <a:pt x="6739" y="26853"/>
                  <a:pt x="6572" y="27020"/>
                  <a:pt x="6572" y="27254"/>
                </a:cubicBezTo>
                <a:lnTo>
                  <a:pt x="6572" y="30923"/>
                </a:lnTo>
                <a:cubicBezTo>
                  <a:pt x="6572" y="31156"/>
                  <a:pt x="6739" y="31357"/>
                  <a:pt x="6972" y="31357"/>
                </a:cubicBezTo>
                <a:lnTo>
                  <a:pt x="10975" y="31357"/>
                </a:lnTo>
                <a:cubicBezTo>
                  <a:pt x="11209" y="31357"/>
                  <a:pt x="11409" y="31156"/>
                  <a:pt x="11409" y="30923"/>
                </a:cubicBezTo>
                <a:lnTo>
                  <a:pt x="11409" y="27254"/>
                </a:lnTo>
                <a:cubicBezTo>
                  <a:pt x="11409" y="27020"/>
                  <a:pt x="11209" y="26853"/>
                  <a:pt x="10975" y="26853"/>
                </a:cubicBezTo>
                <a:close/>
                <a:moveTo>
                  <a:pt x="13544" y="26853"/>
                </a:moveTo>
                <a:cubicBezTo>
                  <a:pt x="13310" y="26853"/>
                  <a:pt x="13110" y="27020"/>
                  <a:pt x="13110" y="27254"/>
                </a:cubicBezTo>
                <a:lnTo>
                  <a:pt x="13110" y="30923"/>
                </a:lnTo>
                <a:cubicBezTo>
                  <a:pt x="13110" y="31156"/>
                  <a:pt x="13310" y="31357"/>
                  <a:pt x="13544" y="31357"/>
                </a:cubicBezTo>
                <a:lnTo>
                  <a:pt x="17547" y="31357"/>
                </a:lnTo>
                <a:cubicBezTo>
                  <a:pt x="17780" y="31357"/>
                  <a:pt x="17947" y="31156"/>
                  <a:pt x="17947" y="30923"/>
                </a:cubicBezTo>
                <a:lnTo>
                  <a:pt x="17947" y="27254"/>
                </a:lnTo>
                <a:cubicBezTo>
                  <a:pt x="17947" y="27020"/>
                  <a:pt x="17780" y="26853"/>
                  <a:pt x="17547" y="26853"/>
                </a:cubicBezTo>
                <a:close/>
                <a:moveTo>
                  <a:pt x="20082" y="26853"/>
                </a:moveTo>
                <a:cubicBezTo>
                  <a:pt x="19882" y="26853"/>
                  <a:pt x="19681" y="27020"/>
                  <a:pt x="19681" y="27254"/>
                </a:cubicBezTo>
                <a:lnTo>
                  <a:pt x="19681" y="30923"/>
                </a:lnTo>
                <a:cubicBezTo>
                  <a:pt x="19681" y="31156"/>
                  <a:pt x="19882" y="31357"/>
                  <a:pt x="20082" y="31357"/>
                </a:cubicBezTo>
                <a:lnTo>
                  <a:pt x="24085" y="31357"/>
                </a:lnTo>
                <a:cubicBezTo>
                  <a:pt x="24318" y="31357"/>
                  <a:pt x="24518" y="31156"/>
                  <a:pt x="24518" y="30923"/>
                </a:cubicBezTo>
                <a:lnTo>
                  <a:pt x="24518" y="27254"/>
                </a:lnTo>
                <a:cubicBezTo>
                  <a:pt x="24518" y="27020"/>
                  <a:pt x="24318" y="26853"/>
                  <a:pt x="24085" y="26853"/>
                </a:cubicBezTo>
                <a:close/>
                <a:moveTo>
                  <a:pt x="26653" y="26853"/>
                </a:moveTo>
                <a:cubicBezTo>
                  <a:pt x="26420" y="26853"/>
                  <a:pt x="26253" y="27020"/>
                  <a:pt x="26253" y="27254"/>
                </a:cubicBezTo>
                <a:lnTo>
                  <a:pt x="26253" y="30923"/>
                </a:lnTo>
                <a:cubicBezTo>
                  <a:pt x="26253" y="31156"/>
                  <a:pt x="26420" y="31357"/>
                  <a:pt x="26653" y="31357"/>
                </a:cubicBezTo>
                <a:lnTo>
                  <a:pt x="56875" y="31357"/>
                </a:lnTo>
                <a:cubicBezTo>
                  <a:pt x="57108" y="31357"/>
                  <a:pt x="57308" y="31156"/>
                  <a:pt x="57308" y="30923"/>
                </a:cubicBezTo>
                <a:lnTo>
                  <a:pt x="57308" y="27254"/>
                </a:lnTo>
                <a:cubicBezTo>
                  <a:pt x="57308" y="27020"/>
                  <a:pt x="57108" y="26853"/>
                  <a:pt x="56875" y="26853"/>
                </a:cubicBezTo>
                <a:close/>
                <a:moveTo>
                  <a:pt x="59443" y="26853"/>
                </a:moveTo>
                <a:cubicBezTo>
                  <a:pt x="59210" y="26853"/>
                  <a:pt x="59009" y="27020"/>
                  <a:pt x="59009" y="27254"/>
                </a:cubicBezTo>
                <a:lnTo>
                  <a:pt x="59009" y="30923"/>
                </a:lnTo>
                <a:cubicBezTo>
                  <a:pt x="59009" y="31156"/>
                  <a:pt x="59210" y="31357"/>
                  <a:pt x="59443" y="31357"/>
                </a:cubicBezTo>
                <a:lnTo>
                  <a:pt x="63446" y="31357"/>
                </a:lnTo>
                <a:cubicBezTo>
                  <a:pt x="63646" y="31357"/>
                  <a:pt x="63846" y="31156"/>
                  <a:pt x="63846" y="30923"/>
                </a:cubicBezTo>
                <a:lnTo>
                  <a:pt x="63846" y="27254"/>
                </a:lnTo>
                <a:cubicBezTo>
                  <a:pt x="63846" y="27020"/>
                  <a:pt x="63646" y="26853"/>
                  <a:pt x="63446" y="26853"/>
                </a:cubicBezTo>
                <a:close/>
                <a:moveTo>
                  <a:pt x="65981" y="26853"/>
                </a:moveTo>
                <a:cubicBezTo>
                  <a:pt x="65748" y="26853"/>
                  <a:pt x="65581" y="27020"/>
                  <a:pt x="65581" y="27254"/>
                </a:cubicBezTo>
                <a:lnTo>
                  <a:pt x="65581" y="30923"/>
                </a:lnTo>
                <a:cubicBezTo>
                  <a:pt x="65581" y="31156"/>
                  <a:pt x="65748" y="31357"/>
                  <a:pt x="65981" y="31357"/>
                </a:cubicBezTo>
                <a:lnTo>
                  <a:pt x="69984" y="31357"/>
                </a:lnTo>
                <a:cubicBezTo>
                  <a:pt x="70217" y="31357"/>
                  <a:pt x="70418" y="31156"/>
                  <a:pt x="70418" y="30923"/>
                </a:cubicBezTo>
                <a:lnTo>
                  <a:pt x="70418" y="27254"/>
                </a:lnTo>
                <a:cubicBezTo>
                  <a:pt x="70418" y="27020"/>
                  <a:pt x="70217" y="26853"/>
                  <a:pt x="69984" y="26853"/>
                </a:cubicBezTo>
                <a:close/>
                <a:moveTo>
                  <a:pt x="72552" y="26853"/>
                </a:moveTo>
                <a:cubicBezTo>
                  <a:pt x="72319" y="26853"/>
                  <a:pt x="72119" y="27020"/>
                  <a:pt x="72119" y="27254"/>
                </a:cubicBezTo>
                <a:lnTo>
                  <a:pt x="72119" y="30923"/>
                </a:lnTo>
                <a:cubicBezTo>
                  <a:pt x="72119" y="31156"/>
                  <a:pt x="72319" y="31357"/>
                  <a:pt x="72552" y="31357"/>
                </a:cubicBezTo>
                <a:lnTo>
                  <a:pt x="76555" y="31357"/>
                </a:lnTo>
                <a:cubicBezTo>
                  <a:pt x="76789" y="31357"/>
                  <a:pt x="76956" y="31156"/>
                  <a:pt x="76956" y="30923"/>
                </a:cubicBezTo>
                <a:lnTo>
                  <a:pt x="76956" y="27254"/>
                </a:lnTo>
                <a:cubicBezTo>
                  <a:pt x="76956" y="27020"/>
                  <a:pt x="76789" y="26853"/>
                  <a:pt x="76555" y="2685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7"/>
          <p:cNvSpPr/>
          <p:nvPr/>
        </p:nvSpPr>
        <p:spPr>
          <a:xfrm>
            <a:off x="6116020" y="3061064"/>
            <a:ext cx="126852" cy="13162"/>
          </a:xfrm>
          <a:custGeom>
            <a:avLst/>
            <a:gdLst/>
            <a:ahLst/>
            <a:cxnLst/>
            <a:rect l="l" t="t" r="r" b="b"/>
            <a:pathLst>
              <a:path w="4838" h="502" extrusionOk="0">
                <a:moveTo>
                  <a:pt x="434" y="1"/>
                </a:moveTo>
                <a:cubicBezTo>
                  <a:pt x="201" y="1"/>
                  <a:pt x="1" y="201"/>
                  <a:pt x="1" y="435"/>
                </a:cubicBezTo>
                <a:lnTo>
                  <a:pt x="1" y="501"/>
                </a:lnTo>
                <a:cubicBezTo>
                  <a:pt x="1" y="268"/>
                  <a:pt x="201" y="101"/>
                  <a:pt x="434" y="101"/>
                </a:cubicBezTo>
                <a:lnTo>
                  <a:pt x="4437" y="101"/>
                </a:lnTo>
                <a:cubicBezTo>
                  <a:pt x="4671" y="101"/>
                  <a:pt x="4837" y="268"/>
                  <a:pt x="4837" y="501"/>
                </a:cubicBezTo>
                <a:lnTo>
                  <a:pt x="4837" y="435"/>
                </a:lnTo>
                <a:cubicBezTo>
                  <a:pt x="4837"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7"/>
          <p:cNvSpPr/>
          <p:nvPr/>
        </p:nvSpPr>
        <p:spPr>
          <a:xfrm>
            <a:off x="6116020" y="3671568"/>
            <a:ext cx="126852" cy="13136"/>
          </a:xfrm>
          <a:custGeom>
            <a:avLst/>
            <a:gdLst/>
            <a:ahLst/>
            <a:cxnLst/>
            <a:rect l="l" t="t" r="r" b="b"/>
            <a:pathLst>
              <a:path w="4838" h="501" extrusionOk="0">
                <a:moveTo>
                  <a:pt x="434" y="0"/>
                </a:moveTo>
                <a:cubicBezTo>
                  <a:pt x="201" y="0"/>
                  <a:pt x="1" y="167"/>
                  <a:pt x="1" y="401"/>
                </a:cubicBezTo>
                <a:lnTo>
                  <a:pt x="1" y="501"/>
                </a:lnTo>
                <a:cubicBezTo>
                  <a:pt x="1" y="267"/>
                  <a:pt x="201" y="67"/>
                  <a:pt x="434" y="67"/>
                </a:cubicBezTo>
                <a:lnTo>
                  <a:pt x="4437" y="67"/>
                </a:lnTo>
                <a:cubicBezTo>
                  <a:pt x="4671" y="67"/>
                  <a:pt x="4837" y="267"/>
                  <a:pt x="4837" y="501"/>
                </a:cubicBezTo>
                <a:lnTo>
                  <a:pt x="4837" y="401"/>
                </a:lnTo>
                <a:cubicBezTo>
                  <a:pt x="4837" y="167"/>
                  <a:pt x="4671"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7"/>
          <p:cNvSpPr/>
          <p:nvPr/>
        </p:nvSpPr>
        <p:spPr>
          <a:xfrm>
            <a:off x="6116020" y="3515875"/>
            <a:ext cx="126852" cy="13162"/>
          </a:xfrm>
          <a:custGeom>
            <a:avLst/>
            <a:gdLst/>
            <a:ahLst/>
            <a:cxnLst/>
            <a:rect l="l" t="t" r="r" b="b"/>
            <a:pathLst>
              <a:path w="4838" h="502" extrusionOk="0">
                <a:moveTo>
                  <a:pt x="434" y="1"/>
                </a:moveTo>
                <a:cubicBezTo>
                  <a:pt x="201" y="1"/>
                  <a:pt x="1" y="168"/>
                  <a:pt x="1" y="401"/>
                </a:cubicBezTo>
                <a:lnTo>
                  <a:pt x="1" y="501"/>
                </a:lnTo>
                <a:cubicBezTo>
                  <a:pt x="1" y="268"/>
                  <a:pt x="201" y="67"/>
                  <a:pt x="434" y="67"/>
                </a:cubicBezTo>
                <a:lnTo>
                  <a:pt x="4437" y="67"/>
                </a:lnTo>
                <a:cubicBezTo>
                  <a:pt x="4671" y="67"/>
                  <a:pt x="4837" y="268"/>
                  <a:pt x="4837" y="501"/>
                </a:cubicBezTo>
                <a:lnTo>
                  <a:pt x="4837" y="401"/>
                </a:lnTo>
                <a:cubicBezTo>
                  <a:pt x="4837" y="168"/>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7"/>
          <p:cNvSpPr/>
          <p:nvPr/>
        </p:nvSpPr>
        <p:spPr>
          <a:xfrm>
            <a:off x="6116020" y="3360207"/>
            <a:ext cx="126852" cy="13136"/>
          </a:xfrm>
          <a:custGeom>
            <a:avLst/>
            <a:gdLst/>
            <a:ahLst/>
            <a:cxnLst/>
            <a:rect l="l" t="t" r="r" b="b"/>
            <a:pathLst>
              <a:path w="4838" h="501" extrusionOk="0">
                <a:moveTo>
                  <a:pt x="434" y="0"/>
                </a:moveTo>
                <a:cubicBezTo>
                  <a:pt x="201" y="0"/>
                  <a:pt x="1" y="167"/>
                  <a:pt x="1" y="400"/>
                </a:cubicBezTo>
                <a:lnTo>
                  <a:pt x="1" y="500"/>
                </a:lnTo>
                <a:cubicBezTo>
                  <a:pt x="1" y="267"/>
                  <a:pt x="201" y="67"/>
                  <a:pt x="434" y="67"/>
                </a:cubicBezTo>
                <a:lnTo>
                  <a:pt x="4437" y="67"/>
                </a:lnTo>
                <a:cubicBezTo>
                  <a:pt x="4671" y="67"/>
                  <a:pt x="4837" y="267"/>
                  <a:pt x="4837" y="500"/>
                </a:cubicBezTo>
                <a:lnTo>
                  <a:pt x="4837" y="400"/>
                </a:lnTo>
                <a:cubicBezTo>
                  <a:pt x="4837" y="167"/>
                  <a:pt x="4671"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7"/>
          <p:cNvSpPr/>
          <p:nvPr/>
        </p:nvSpPr>
        <p:spPr>
          <a:xfrm>
            <a:off x="7319514" y="3515875"/>
            <a:ext cx="126826" cy="13162"/>
          </a:xfrm>
          <a:custGeom>
            <a:avLst/>
            <a:gdLst/>
            <a:ahLst/>
            <a:cxnLst/>
            <a:rect l="l" t="t" r="r" b="b"/>
            <a:pathLst>
              <a:path w="4837" h="502" extrusionOk="0">
                <a:moveTo>
                  <a:pt x="434" y="1"/>
                </a:moveTo>
                <a:cubicBezTo>
                  <a:pt x="200" y="1"/>
                  <a:pt x="0" y="168"/>
                  <a:pt x="0" y="401"/>
                </a:cubicBezTo>
                <a:lnTo>
                  <a:pt x="0" y="501"/>
                </a:lnTo>
                <a:cubicBezTo>
                  <a:pt x="0" y="268"/>
                  <a:pt x="200" y="67"/>
                  <a:pt x="434" y="67"/>
                </a:cubicBezTo>
                <a:lnTo>
                  <a:pt x="4437" y="67"/>
                </a:lnTo>
                <a:cubicBezTo>
                  <a:pt x="4637" y="67"/>
                  <a:pt x="4837" y="268"/>
                  <a:pt x="4837" y="501"/>
                </a:cubicBezTo>
                <a:lnTo>
                  <a:pt x="4837" y="401"/>
                </a:lnTo>
                <a:cubicBezTo>
                  <a:pt x="4837" y="168"/>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7"/>
          <p:cNvSpPr/>
          <p:nvPr/>
        </p:nvSpPr>
        <p:spPr>
          <a:xfrm>
            <a:off x="7319514" y="3204513"/>
            <a:ext cx="126826" cy="13136"/>
          </a:xfrm>
          <a:custGeom>
            <a:avLst/>
            <a:gdLst/>
            <a:ahLst/>
            <a:cxnLst/>
            <a:rect l="l" t="t" r="r" b="b"/>
            <a:pathLst>
              <a:path w="4837" h="501" extrusionOk="0">
                <a:moveTo>
                  <a:pt x="434" y="1"/>
                </a:moveTo>
                <a:cubicBezTo>
                  <a:pt x="200" y="1"/>
                  <a:pt x="0" y="201"/>
                  <a:pt x="0" y="401"/>
                </a:cubicBezTo>
                <a:lnTo>
                  <a:pt x="0" y="501"/>
                </a:lnTo>
                <a:cubicBezTo>
                  <a:pt x="0" y="267"/>
                  <a:pt x="200" y="67"/>
                  <a:pt x="434" y="67"/>
                </a:cubicBezTo>
                <a:lnTo>
                  <a:pt x="4437" y="67"/>
                </a:lnTo>
                <a:cubicBezTo>
                  <a:pt x="4637" y="67"/>
                  <a:pt x="4837" y="267"/>
                  <a:pt x="4837" y="501"/>
                </a:cubicBezTo>
                <a:lnTo>
                  <a:pt x="4837" y="401"/>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7"/>
          <p:cNvSpPr/>
          <p:nvPr/>
        </p:nvSpPr>
        <p:spPr>
          <a:xfrm>
            <a:off x="7319514" y="3360207"/>
            <a:ext cx="126826" cy="12271"/>
          </a:xfrm>
          <a:custGeom>
            <a:avLst/>
            <a:gdLst/>
            <a:ahLst/>
            <a:cxnLst/>
            <a:rect l="l" t="t" r="r" b="b"/>
            <a:pathLst>
              <a:path w="4837" h="468" extrusionOk="0">
                <a:moveTo>
                  <a:pt x="434" y="0"/>
                </a:moveTo>
                <a:cubicBezTo>
                  <a:pt x="200" y="0"/>
                  <a:pt x="0" y="167"/>
                  <a:pt x="0" y="400"/>
                </a:cubicBezTo>
                <a:lnTo>
                  <a:pt x="0" y="467"/>
                </a:lnTo>
                <a:cubicBezTo>
                  <a:pt x="0" y="267"/>
                  <a:pt x="200" y="67"/>
                  <a:pt x="434" y="67"/>
                </a:cubicBezTo>
                <a:lnTo>
                  <a:pt x="4437" y="67"/>
                </a:lnTo>
                <a:cubicBezTo>
                  <a:pt x="4637" y="67"/>
                  <a:pt x="4837" y="267"/>
                  <a:pt x="4837" y="467"/>
                </a:cubicBezTo>
                <a:lnTo>
                  <a:pt x="4837" y="400"/>
                </a:lnTo>
                <a:cubicBezTo>
                  <a:pt x="4837" y="167"/>
                  <a:pt x="4637"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7"/>
          <p:cNvSpPr/>
          <p:nvPr/>
        </p:nvSpPr>
        <p:spPr>
          <a:xfrm>
            <a:off x="7835522" y="2967485"/>
            <a:ext cx="126852" cy="13162"/>
          </a:xfrm>
          <a:custGeom>
            <a:avLst/>
            <a:gdLst/>
            <a:ahLst/>
            <a:cxnLst/>
            <a:rect l="l" t="t" r="r" b="b"/>
            <a:pathLst>
              <a:path w="4838" h="502" extrusionOk="0">
                <a:moveTo>
                  <a:pt x="401" y="1"/>
                </a:moveTo>
                <a:cubicBezTo>
                  <a:pt x="168" y="1"/>
                  <a:pt x="1" y="201"/>
                  <a:pt x="1" y="434"/>
                </a:cubicBezTo>
                <a:lnTo>
                  <a:pt x="1" y="501"/>
                </a:lnTo>
                <a:cubicBezTo>
                  <a:pt x="1" y="268"/>
                  <a:pt x="168" y="101"/>
                  <a:pt x="401" y="101"/>
                </a:cubicBezTo>
                <a:lnTo>
                  <a:pt x="4404" y="101"/>
                </a:lnTo>
                <a:cubicBezTo>
                  <a:pt x="4637" y="101"/>
                  <a:pt x="4838" y="268"/>
                  <a:pt x="4838" y="501"/>
                </a:cubicBezTo>
                <a:lnTo>
                  <a:pt x="4838" y="434"/>
                </a:lnTo>
                <a:cubicBezTo>
                  <a:pt x="4838"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7"/>
          <p:cNvSpPr/>
          <p:nvPr/>
        </p:nvSpPr>
        <p:spPr>
          <a:xfrm>
            <a:off x="7319514" y="3061064"/>
            <a:ext cx="126826" cy="13162"/>
          </a:xfrm>
          <a:custGeom>
            <a:avLst/>
            <a:gdLst/>
            <a:ahLst/>
            <a:cxnLst/>
            <a:rect l="l" t="t" r="r" b="b"/>
            <a:pathLst>
              <a:path w="4837" h="502" extrusionOk="0">
                <a:moveTo>
                  <a:pt x="434" y="1"/>
                </a:moveTo>
                <a:cubicBezTo>
                  <a:pt x="200" y="1"/>
                  <a:pt x="0" y="201"/>
                  <a:pt x="0" y="435"/>
                </a:cubicBezTo>
                <a:lnTo>
                  <a:pt x="0" y="501"/>
                </a:lnTo>
                <a:cubicBezTo>
                  <a:pt x="0" y="268"/>
                  <a:pt x="200" y="101"/>
                  <a:pt x="434" y="101"/>
                </a:cubicBezTo>
                <a:lnTo>
                  <a:pt x="4437" y="101"/>
                </a:lnTo>
                <a:cubicBezTo>
                  <a:pt x="4637" y="101"/>
                  <a:pt x="4837" y="268"/>
                  <a:pt x="4837" y="501"/>
                </a:cubicBezTo>
                <a:lnTo>
                  <a:pt x="4837" y="435"/>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7"/>
          <p:cNvSpPr/>
          <p:nvPr/>
        </p:nvSpPr>
        <p:spPr>
          <a:xfrm>
            <a:off x="7319514" y="2967485"/>
            <a:ext cx="126826" cy="13162"/>
          </a:xfrm>
          <a:custGeom>
            <a:avLst/>
            <a:gdLst/>
            <a:ahLst/>
            <a:cxnLst/>
            <a:rect l="l" t="t" r="r" b="b"/>
            <a:pathLst>
              <a:path w="4837" h="502" extrusionOk="0">
                <a:moveTo>
                  <a:pt x="434" y="1"/>
                </a:moveTo>
                <a:cubicBezTo>
                  <a:pt x="200" y="1"/>
                  <a:pt x="0" y="201"/>
                  <a:pt x="0" y="434"/>
                </a:cubicBezTo>
                <a:lnTo>
                  <a:pt x="0" y="501"/>
                </a:lnTo>
                <a:cubicBezTo>
                  <a:pt x="0" y="268"/>
                  <a:pt x="200" y="101"/>
                  <a:pt x="434" y="101"/>
                </a:cubicBezTo>
                <a:lnTo>
                  <a:pt x="4437" y="101"/>
                </a:lnTo>
                <a:cubicBezTo>
                  <a:pt x="4637" y="101"/>
                  <a:pt x="4837" y="268"/>
                  <a:pt x="4837" y="501"/>
                </a:cubicBezTo>
                <a:lnTo>
                  <a:pt x="4837" y="434"/>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7"/>
          <p:cNvSpPr/>
          <p:nvPr/>
        </p:nvSpPr>
        <p:spPr>
          <a:xfrm>
            <a:off x="7835522" y="3671568"/>
            <a:ext cx="126852" cy="13136"/>
          </a:xfrm>
          <a:custGeom>
            <a:avLst/>
            <a:gdLst/>
            <a:ahLst/>
            <a:cxnLst/>
            <a:rect l="l" t="t" r="r" b="b"/>
            <a:pathLst>
              <a:path w="4838" h="501" extrusionOk="0">
                <a:moveTo>
                  <a:pt x="401" y="0"/>
                </a:moveTo>
                <a:cubicBezTo>
                  <a:pt x="168" y="0"/>
                  <a:pt x="1" y="167"/>
                  <a:pt x="1" y="401"/>
                </a:cubicBezTo>
                <a:lnTo>
                  <a:pt x="1" y="501"/>
                </a:lnTo>
                <a:cubicBezTo>
                  <a:pt x="1" y="267"/>
                  <a:pt x="168" y="67"/>
                  <a:pt x="401" y="67"/>
                </a:cubicBezTo>
                <a:lnTo>
                  <a:pt x="4404" y="67"/>
                </a:lnTo>
                <a:cubicBezTo>
                  <a:pt x="4637" y="67"/>
                  <a:pt x="4838" y="267"/>
                  <a:pt x="4838" y="501"/>
                </a:cubicBezTo>
                <a:lnTo>
                  <a:pt x="4838" y="401"/>
                </a:lnTo>
                <a:cubicBezTo>
                  <a:pt x="4838"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27"/>
          <p:cNvSpPr/>
          <p:nvPr/>
        </p:nvSpPr>
        <p:spPr>
          <a:xfrm>
            <a:off x="7663231" y="2967485"/>
            <a:ext cx="126852" cy="13162"/>
          </a:xfrm>
          <a:custGeom>
            <a:avLst/>
            <a:gdLst/>
            <a:ahLst/>
            <a:cxnLst/>
            <a:rect l="l" t="t" r="r" b="b"/>
            <a:pathLst>
              <a:path w="4838" h="502" extrusionOk="0">
                <a:moveTo>
                  <a:pt x="434" y="1"/>
                </a:moveTo>
                <a:cubicBezTo>
                  <a:pt x="201" y="1"/>
                  <a:pt x="0" y="201"/>
                  <a:pt x="0" y="434"/>
                </a:cubicBezTo>
                <a:lnTo>
                  <a:pt x="0" y="501"/>
                </a:lnTo>
                <a:cubicBezTo>
                  <a:pt x="0" y="268"/>
                  <a:pt x="201" y="101"/>
                  <a:pt x="434" y="101"/>
                </a:cubicBezTo>
                <a:lnTo>
                  <a:pt x="4437" y="101"/>
                </a:lnTo>
                <a:cubicBezTo>
                  <a:pt x="4637" y="101"/>
                  <a:pt x="4837" y="268"/>
                  <a:pt x="4837" y="501"/>
                </a:cubicBezTo>
                <a:lnTo>
                  <a:pt x="4837" y="434"/>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27"/>
          <p:cNvSpPr/>
          <p:nvPr/>
        </p:nvSpPr>
        <p:spPr>
          <a:xfrm>
            <a:off x="7663231" y="3204513"/>
            <a:ext cx="126852" cy="13136"/>
          </a:xfrm>
          <a:custGeom>
            <a:avLst/>
            <a:gdLst/>
            <a:ahLst/>
            <a:cxnLst/>
            <a:rect l="l" t="t" r="r" b="b"/>
            <a:pathLst>
              <a:path w="4838" h="501" extrusionOk="0">
                <a:moveTo>
                  <a:pt x="434" y="1"/>
                </a:moveTo>
                <a:cubicBezTo>
                  <a:pt x="201" y="1"/>
                  <a:pt x="0" y="167"/>
                  <a:pt x="0" y="401"/>
                </a:cubicBezTo>
                <a:lnTo>
                  <a:pt x="0" y="501"/>
                </a:lnTo>
                <a:cubicBezTo>
                  <a:pt x="0" y="267"/>
                  <a:pt x="201" y="67"/>
                  <a:pt x="434" y="67"/>
                </a:cubicBezTo>
                <a:lnTo>
                  <a:pt x="4437" y="67"/>
                </a:lnTo>
                <a:cubicBezTo>
                  <a:pt x="4637" y="67"/>
                  <a:pt x="4837" y="267"/>
                  <a:pt x="4837" y="501"/>
                </a:cubicBezTo>
                <a:lnTo>
                  <a:pt x="4837" y="401"/>
                </a:lnTo>
                <a:cubicBezTo>
                  <a:pt x="4837" y="167"/>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7"/>
          <p:cNvSpPr/>
          <p:nvPr/>
        </p:nvSpPr>
        <p:spPr>
          <a:xfrm>
            <a:off x="7663231" y="3061064"/>
            <a:ext cx="126852" cy="13162"/>
          </a:xfrm>
          <a:custGeom>
            <a:avLst/>
            <a:gdLst/>
            <a:ahLst/>
            <a:cxnLst/>
            <a:rect l="l" t="t" r="r" b="b"/>
            <a:pathLst>
              <a:path w="4838" h="502" extrusionOk="0">
                <a:moveTo>
                  <a:pt x="434" y="1"/>
                </a:moveTo>
                <a:cubicBezTo>
                  <a:pt x="201" y="1"/>
                  <a:pt x="0" y="201"/>
                  <a:pt x="0" y="435"/>
                </a:cubicBezTo>
                <a:lnTo>
                  <a:pt x="0" y="501"/>
                </a:lnTo>
                <a:cubicBezTo>
                  <a:pt x="0" y="268"/>
                  <a:pt x="201" y="101"/>
                  <a:pt x="434" y="101"/>
                </a:cubicBezTo>
                <a:lnTo>
                  <a:pt x="4437" y="101"/>
                </a:lnTo>
                <a:cubicBezTo>
                  <a:pt x="4637" y="101"/>
                  <a:pt x="4837" y="268"/>
                  <a:pt x="4837" y="501"/>
                </a:cubicBezTo>
                <a:lnTo>
                  <a:pt x="4837" y="435"/>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7"/>
          <p:cNvSpPr/>
          <p:nvPr/>
        </p:nvSpPr>
        <p:spPr>
          <a:xfrm>
            <a:off x="7663231" y="3360207"/>
            <a:ext cx="126852" cy="13136"/>
          </a:xfrm>
          <a:custGeom>
            <a:avLst/>
            <a:gdLst/>
            <a:ahLst/>
            <a:cxnLst/>
            <a:rect l="l" t="t" r="r" b="b"/>
            <a:pathLst>
              <a:path w="4838" h="501" extrusionOk="0">
                <a:moveTo>
                  <a:pt x="434" y="0"/>
                </a:moveTo>
                <a:cubicBezTo>
                  <a:pt x="201" y="0"/>
                  <a:pt x="0" y="167"/>
                  <a:pt x="0" y="400"/>
                </a:cubicBezTo>
                <a:lnTo>
                  <a:pt x="0" y="500"/>
                </a:lnTo>
                <a:cubicBezTo>
                  <a:pt x="0" y="267"/>
                  <a:pt x="201" y="67"/>
                  <a:pt x="434" y="67"/>
                </a:cubicBezTo>
                <a:lnTo>
                  <a:pt x="4437" y="67"/>
                </a:lnTo>
                <a:cubicBezTo>
                  <a:pt x="4637" y="67"/>
                  <a:pt x="4837" y="267"/>
                  <a:pt x="4837" y="500"/>
                </a:cubicBezTo>
                <a:lnTo>
                  <a:pt x="4837" y="400"/>
                </a:lnTo>
                <a:cubicBezTo>
                  <a:pt x="4837" y="167"/>
                  <a:pt x="4637"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7"/>
          <p:cNvSpPr/>
          <p:nvPr/>
        </p:nvSpPr>
        <p:spPr>
          <a:xfrm>
            <a:off x="7663231" y="3671568"/>
            <a:ext cx="126852" cy="13136"/>
          </a:xfrm>
          <a:custGeom>
            <a:avLst/>
            <a:gdLst/>
            <a:ahLst/>
            <a:cxnLst/>
            <a:rect l="l" t="t" r="r" b="b"/>
            <a:pathLst>
              <a:path w="4838" h="501" extrusionOk="0">
                <a:moveTo>
                  <a:pt x="434" y="0"/>
                </a:moveTo>
                <a:cubicBezTo>
                  <a:pt x="201" y="0"/>
                  <a:pt x="0" y="167"/>
                  <a:pt x="0" y="401"/>
                </a:cubicBezTo>
                <a:lnTo>
                  <a:pt x="0" y="501"/>
                </a:lnTo>
                <a:cubicBezTo>
                  <a:pt x="0" y="267"/>
                  <a:pt x="201" y="67"/>
                  <a:pt x="434" y="67"/>
                </a:cubicBezTo>
                <a:lnTo>
                  <a:pt x="4437" y="67"/>
                </a:lnTo>
                <a:cubicBezTo>
                  <a:pt x="4637" y="67"/>
                  <a:pt x="4837" y="267"/>
                  <a:pt x="4837" y="501"/>
                </a:cubicBezTo>
                <a:lnTo>
                  <a:pt x="4837" y="401"/>
                </a:lnTo>
                <a:cubicBezTo>
                  <a:pt x="4837" y="167"/>
                  <a:pt x="4637"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7"/>
          <p:cNvSpPr/>
          <p:nvPr/>
        </p:nvSpPr>
        <p:spPr>
          <a:xfrm>
            <a:off x="7663231" y="3515875"/>
            <a:ext cx="126852" cy="13162"/>
          </a:xfrm>
          <a:custGeom>
            <a:avLst/>
            <a:gdLst/>
            <a:ahLst/>
            <a:cxnLst/>
            <a:rect l="l" t="t" r="r" b="b"/>
            <a:pathLst>
              <a:path w="4838" h="502" extrusionOk="0">
                <a:moveTo>
                  <a:pt x="434" y="1"/>
                </a:moveTo>
                <a:cubicBezTo>
                  <a:pt x="201" y="1"/>
                  <a:pt x="0" y="168"/>
                  <a:pt x="0" y="401"/>
                </a:cubicBezTo>
                <a:lnTo>
                  <a:pt x="0" y="501"/>
                </a:lnTo>
                <a:cubicBezTo>
                  <a:pt x="0" y="268"/>
                  <a:pt x="201" y="67"/>
                  <a:pt x="434" y="67"/>
                </a:cubicBezTo>
                <a:lnTo>
                  <a:pt x="4437" y="67"/>
                </a:lnTo>
                <a:cubicBezTo>
                  <a:pt x="4637" y="67"/>
                  <a:pt x="4837" y="268"/>
                  <a:pt x="4837" y="501"/>
                </a:cubicBezTo>
                <a:lnTo>
                  <a:pt x="4837" y="401"/>
                </a:lnTo>
                <a:cubicBezTo>
                  <a:pt x="4837" y="168"/>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27"/>
          <p:cNvSpPr/>
          <p:nvPr/>
        </p:nvSpPr>
        <p:spPr>
          <a:xfrm>
            <a:off x="8006947" y="2967485"/>
            <a:ext cx="126852" cy="13162"/>
          </a:xfrm>
          <a:custGeom>
            <a:avLst/>
            <a:gdLst/>
            <a:ahLst/>
            <a:cxnLst/>
            <a:rect l="l" t="t" r="r" b="b"/>
            <a:pathLst>
              <a:path w="4838" h="502" extrusionOk="0">
                <a:moveTo>
                  <a:pt x="434" y="1"/>
                </a:moveTo>
                <a:cubicBezTo>
                  <a:pt x="201" y="1"/>
                  <a:pt x="1" y="201"/>
                  <a:pt x="1" y="434"/>
                </a:cubicBezTo>
                <a:lnTo>
                  <a:pt x="1" y="501"/>
                </a:lnTo>
                <a:cubicBezTo>
                  <a:pt x="1" y="268"/>
                  <a:pt x="201" y="101"/>
                  <a:pt x="434" y="101"/>
                </a:cubicBezTo>
                <a:lnTo>
                  <a:pt x="4437" y="101"/>
                </a:lnTo>
                <a:cubicBezTo>
                  <a:pt x="4671" y="101"/>
                  <a:pt x="4838" y="268"/>
                  <a:pt x="4838" y="501"/>
                </a:cubicBezTo>
                <a:lnTo>
                  <a:pt x="4838" y="434"/>
                </a:lnTo>
                <a:cubicBezTo>
                  <a:pt x="4838"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27"/>
          <p:cNvSpPr/>
          <p:nvPr/>
        </p:nvSpPr>
        <p:spPr>
          <a:xfrm>
            <a:off x="7835522" y="3515875"/>
            <a:ext cx="126852" cy="13162"/>
          </a:xfrm>
          <a:custGeom>
            <a:avLst/>
            <a:gdLst/>
            <a:ahLst/>
            <a:cxnLst/>
            <a:rect l="l" t="t" r="r" b="b"/>
            <a:pathLst>
              <a:path w="4838" h="502" extrusionOk="0">
                <a:moveTo>
                  <a:pt x="401" y="1"/>
                </a:moveTo>
                <a:cubicBezTo>
                  <a:pt x="168" y="1"/>
                  <a:pt x="1" y="168"/>
                  <a:pt x="1" y="401"/>
                </a:cubicBezTo>
                <a:lnTo>
                  <a:pt x="1" y="501"/>
                </a:lnTo>
                <a:cubicBezTo>
                  <a:pt x="1" y="268"/>
                  <a:pt x="168" y="67"/>
                  <a:pt x="401" y="67"/>
                </a:cubicBezTo>
                <a:lnTo>
                  <a:pt x="4404" y="67"/>
                </a:lnTo>
                <a:cubicBezTo>
                  <a:pt x="4637" y="67"/>
                  <a:pt x="4838" y="268"/>
                  <a:pt x="4838" y="501"/>
                </a:cubicBezTo>
                <a:lnTo>
                  <a:pt x="4838" y="401"/>
                </a:lnTo>
                <a:cubicBezTo>
                  <a:pt x="4838"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27"/>
          <p:cNvSpPr/>
          <p:nvPr/>
        </p:nvSpPr>
        <p:spPr>
          <a:xfrm>
            <a:off x="7491805" y="2967485"/>
            <a:ext cx="126852" cy="13162"/>
          </a:xfrm>
          <a:custGeom>
            <a:avLst/>
            <a:gdLst/>
            <a:ahLst/>
            <a:cxnLst/>
            <a:rect l="l" t="t" r="r" b="b"/>
            <a:pathLst>
              <a:path w="4838" h="502" extrusionOk="0">
                <a:moveTo>
                  <a:pt x="401" y="1"/>
                </a:moveTo>
                <a:cubicBezTo>
                  <a:pt x="167" y="1"/>
                  <a:pt x="0" y="201"/>
                  <a:pt x="0" y="434"/>
                </a:cubicBezTo>
                <a:lnTo>
                  <a:pt x="0" y="501"/>
                </a:lnTo>
                <a:cubicBezTo>
                  <a:pt x="0" y="268"/>
                  <a:pt x="167" y="101"/>
                  <a:pt x="401" y="101"/>
                </a:cubicBezTo>
                <a:lnTo>
                  <a:pt x="4404" y="101"/>
                </a:lnTo>
                <a:cubicBezTo>
                  <a:pt x="4637" y="101"/>
                  <a:pt x="4837" y="268"/>
                  <a:pt x="4837" y="501"/>
                </a:cubicBezTo>
                <a:lnTo>
                  <a:pt x="4837" y="434"/>
                </a:lnTo>
                <a:cubicBezTo>
                  <a:pt x="4837"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27"/>
          <p:cNvSpPr/>
          <p:nvPr/>
        </p:nvSpPr>
        <p:spPr>
          <a:xfrm>
            <a:off x="7835522" y="3204513"/>
            <a:ext cx="298279" cy="13136"/>
          </a:xfrm>
          <a:custGeom>
            <a:avLst/>
            <a:gdLst/>
            <a:ahLst/>
            <a:cxnLst/>
            <a:rect l="l" t="t" r="r" b="b"/>
            <a:pathLst>
              <a:path w="11376" h="501" extrusionOk="0">
                <a:moveTo>
                  <a:pt x="401" y="1"/>
                </a:moveTo>
                <a:cubicBezTo>
                  <a:pt x="168" y="1"/>
                  <a:pt x="1" y="167"/>
                  <a:pt x="1" y="401"/>
                </a:cubicBezTo>
                <a:lnTo>
                  <a:pt x="1" y="501"/>
                </a:lnTo>
                <a:cubicBezTo>
                  <a:pt x="1" y="267"/>
                  <a:pt x="168" y="67"/>
                  <a:pt x="401" y="67"/>
                </a:cubicBezTo>
                <a:lnTo>
                  <a:pt x="10975" y="67"/>
                </a:lnTo>
                <a:cubicBezTo>
                  <a:pt x="11209" y="67"/>
                  <a:pt x="11376" y="267"/>
                  <a:pt x="11376" y="501"/>
                </a:cubicBezTo>
                <a:lnTo>
                  <a:pt x="11376" y="401"/>
                </a:lnTo>
                <a:cubicBezTo>
                  <a:pt x="11376" y="167"/>
                  <a:pt x="11209" y="1"/>
                  <a:pt x="10975"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27"/>
          <p:cNvSpPr/>
          <p:nvPr/>
        </p:nvSpPr>
        <p:spPr>
          <a:xfrm>
            <a:off x="7835522" y="3061064"/>
            <a:ext cx="298279" cy="13162"/>
          </a:xfrm>
          <a:custGeom>
            <a:avLst/>
            <a:gdLst/>
            <a:ahLst/>
            <a:cxnLst/>
            <a:rect l="l" t="t" r="r" b="b"/>
            <a:pathLst>
              <a:path w="11376" h="502" extrusionOk="0">
                <a:moveTo>
                  <a:pt x="401" y="1"/>
                </a:moveTo>
                <a:cubicBezTo>
                  <a:pt x="168" y="1"/>
                  <a:pt x="1" y="201"/>
                  <a:pt x="1" y="435"/>
                </a:cubicBezTo>
                <a:lnTo>
                  <a:pt x="1" y="501"/>
                </a:lnTo>
                <a:cubicBezTo>
                  <a:pt x="1" y="268"/>
                  <a:pt x="168" y="101"/>
                  <a:pt x="401" y="101"/>
                </a:cubicBezTo>
                <a:lnTo>
                  <a:pt x="10975" y="101"/>
                </a:lnTo>
                <a:cubicBezTo>
                  <a:pt x="11209" y="101"/>
                  <a:pt x="11376" y="268"/>
                  <a:pt x="11376" y="501"/>
                </a:cubicBezTo>
                <a:lnTo>
                  <a:pt x="11376" y="435"/>
                </a:lnTo>
                <a:cubicBezTo>
                  <a:pt x="11376" y="201"/>
                  <a:pt x="11209" y="1"/>
                  <a:pt x="10975"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27"/>
          <p:cNvSpPr/>
          <p:nvPr/>
        </p:nvSpPr>
        <p:spPr>
          <a:xfrm>
            <a:off x="8006947" y="3515875"/>
            <a:ext cx="126852" cy="13162"/>
          </a:xfrm>
          <a:custGeom>
            <a:avLst/>
            <a:gdLst/>
            <a:ahLst/>
            <a:cxnLst/>
            <a:rect l="l" t="t" r="r" b="b"/>
            <a:pathLst>
              <a:path w="4838" h="502" extrusionOk="0">
                <a:moveTo>
                  <a:pt x="434" y="1"/>
                </a:moveTo>
                <a:cubicBezTo>
                  <a:pt x="201" y="1"/>
                  <a:pt x="1" y="168"/>
                  <a:pt x="1" y="401"/>
                </a:cubicBezTo>
                <a:lnTo>
                  <a:pt x="1" y="501"/>
                </a:lnTo>
                <a:cubicBezTo>
                  <a:pt x="1" y="268"/>
                  <a:pt x="201" y="67"/>
                  <a:pt x="434" y="67"/>
                </a:cubicBezTo>
                <a:lnTo>
                  <a:pt x="4437" y="67"/>
                </a:lnTo>
                <a:cubicBezTo>
                  <a:pt x="4671" y="67"/>
                  <a:pt x="4838" y="268"/>
                  <a:pt x="4838" y="501"/>
                </a:cubicBezTo>
                <a:lnTo>
                  <a:pt x="4838" y="401"/>
                </a:lnTo>
                <a:cubicBezTo>
                  <a:pt x="4838" y="168"/>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27"/>
          <p:cNvSpPr/>
          <p:nvPr/>
        </p:nvSpPr>
        <p:spPr>
          <a:xfrm>
            <a:off x="7835522" y="3360207"/>
            <a:ext cx="126852" cy="13136"/>
          </a:xfrm>
          <a:custGeom>
            <a:avLst/>
            <a:gdLst/>
            <a:ahLst/>
            <a:cxnLst/>
            <a:rect l="l" t="t" r="r" b="b"/>
            <a:pathLst>
              <a:path w="4838" h="501" extrusionOk="0">
                <a:moveTo>
                  <a:pt x="401" y="0"/>
                </a:moveTo>
                <a:cubicBezTo>
                  <a:pt x="168" y="0"/>
                  <a:pt x="1" y="167"/>
                  <a:pt x="1" y="400"/>
                </a:cubicBezTo>
                <a:lnTo>
                  <a:pt x="1" y="500"/>
                </a:lnTo>
                <a:cubicBezTo>
                  <a:pt x="1" y="267"/>
                  <a:pt x="168" y="67"/>
                  <a:pt x="401" y="67"/>
                </a:cubicBezTo>
                <a:lnTo>
                  <a:pt x="4404" y="67"/>
                </a:lnTo>
                <a:cubicBezTo>
                  <a:pt x="4637" y="67"/>
                  <a:pt x="4838" y="267"/>
                  <a:pt x="4838" y="500"/>
                </a:cubicBezTo>
                <a:lnTo>
                  <a:pt x="4838" y="400"/>
                </a:lnTo>
                <a:cubicBezTo>
                  <a:pt x="4838"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27"/>
          <p:cNvSpPr/>
          <p:nvPr/>
        </p:nvSpPr>
        <p:spPr>
          <a:xfrm>
            <a:off x="8006947" y="3671568"/>
            <a:ext cx="126852" cy="13136"/>
          </a:xfrm>
          <a:custGeom>
            <a:avLst/>
            <a:gdLst/>
            <a:ahLst/>
            <a:cxnLst/>
            <a:rect l="l" t="t" r="r" b="b"/>
            <a:pathLst>
              <a:path w="4838" h="501" extrusionOk="0">
                <a:moveTo>
                  <a:pt x="434" y="0"/>
                </a:moveTo>
                <a:cubicBezTo>
                  <a:pt x="201" y="0"/>
                  <a:pt x="1" y="167"/>
                  <a:pt x="1" y="401"/>
                </a:cubicBezTo>
                <a:lnTo>
                  <a:pt x="1" y="501"/>
                </a:lnTo>
                <a:cubicBezTo>
                  <a:pt x="1" y="267"/>
                  <a:pt x="201" y="67"/>
                  <a:pt x="434" y="67"/>
                </a:cubicBezTo>
                <a:lnTo>
                  <a:pt x="4437" y="67"/>
                </a:lnTo>
                <a:cubicBezTo>
                  <a:pt x="4671" y="67"/>
                  <a:pt x="4838" y="267"/>
                  <a:pt x="4838" y="501"/>
                </a:cubicBezTo>
                <a:lnTo>
                  <a:pt x="4838" y="401"/>
                </a:lnTo>
                <a:cubicBezTo>
                  <a:pt x="4838" y="167"/>
                  <a:pt x="4671"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27"/>
          <p:cNvSpPr/>
          <p:nvPr/>
        </p:nvSpPr>
        <p:spPr>
          <a:xfrm>
            <a:off x="7491805" y="3360207"/>
            <a:ext cx="126852" cy="13136"/>
          </a:xfrm>
          <a:custGeom>
            <a:avLst/>
            <a:gdLst/>
            <a:ahLst/>
            <a:cxnLst/>
            <a:rect l="l" t="t" r="r" b="b"/>
            <a:pathLst>
              <a:path w="4838" h="501" extrusionOk="0">
                <a:moveTo>
                  <a:pt x="401" y="0"/>
                </a:moveTo>
                <a:cubicBezTo>
                  <a:pt x="167" y="0"/>
                  <a:pt x="0" y="167"/>
                  <a:pt x="0" y="400"/>
                </a:cubicBezTo>
                <a:lnTo>
                  <a:pt x="0" y="500"/>
                </a:lnTo>
                <a:cubicBezTo>
                  <a:pt x="0" y="267"/>
                  <a:pt x="167" y="67"/>
                  <a:pt x="401" y="67"/>
                </a:cubicBezTo>
                <a:lnTo>
                  <a:pt x="4404" y="67"/>
                </a:lnTo>
                <a:cubicBezTo>
                  <a:pt x="4637" y="67"/>
                  <a:pt x="4837" y="267"/>
                  <a:pt x="4837" y="500"/>
                </a:cubicBezTo>
                <a:lnTo>
                  <a:pt x="4837" y="400"/>
                </a:lnTo>
                <a:cubicBezTo>
                  <a:pt x="4837"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27"/>
          <p:cNvSpPr/>
          <p:nvPr/>
        </p:nvSpPr>
        <p:spPr>
          <a:xfrm>
            <a:off x="7491805" y="3515875"/>
            <a:ext cx="126852" cy="13162"/>
          </a:xfrm>
          <a:custGeom>
            <a:avLst/>
            <a:gdLst/>
            <a:ahLst/>
            <a:cxnLst/>
            <a:rect l="l" t="t" r="r" b="b"/>
            <a:pathLst>
              <a:path w="4838" h="502" extrusionOk="0">
                <a:moveTo>
                  <a:pt x="401" y="1"/>
                </a:moveTo>
                <a:cubicBezTo>
                  <a:pt x="167" y="1"/>
                  <a:pt x="0" y="168"/>
                  <a:pt x="0" y="401"/>
                </a:cubicBezTo>
                <a:lnTo>
                  <a:pt x="0" y="501"/>
                </a:lnTo>
                <a:cubicBezTo>
                  <a:pt x="0" y="268"/>
                  <a:pt x="167" y="67"/>
                  <a:pt x="401" y="67"/>
                </a:cubicBezTo>
                <a:lnTo>
                  <a:pt x="4404" y="67"/>
                </a:lnTo>
                <a:cubicBezTo>
                  <a:pt x="4637" y="67"/>
                  <a:pt x="4837" y="268"/>
                  <a:pt x="4837" y="501"/>
                </a:cubicBezTo>
                <a:lnTo>
                  <a:pt x="4837" y="401"/>
                </a:lnTo>
                <a:cubicBezTo>
                  <a:pt x="4837"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27"/>
          <p:cNvSpPr/>
          <p:nvPr/>
        </p:nvSpPr>
        <p:spPr>
          <a:xfrm>
            <a:off x="7491805" y="3061064"/>
            <a:ext cx="126852" cy="13162"/>
          </a:xfrm>
          <a:custGeom>
            <a:avLst/>
            <a:gdLst/>
            <a:ahLst/>
            <a:cxnLst/>
            <a:rect l="l" t="t" r="r" b="b"/>
            <a:pathLst>
              <a:path w="4838" h="502" extrusionOk="0">
                <a:moveTo>
                  <a:pt x="401" y="1"/>
                </a:moveTo>
                <a:cubicBezTo>
                  <a:pt x="167" y="1"/>
                  <a:pt x="0" y="201"/>
                  <a:pt x="0" y="435"/>
                </a:cubicBezTo>
                <a:lnTo>
                  <a:pt x="0" y="501"/>
                </a:lnTo>
                <a:cubicBezTo>
                  <a:pt x="0" y="268"/>
                  <a:pt x="167" y="101"/>
                  <a:pt x="401" y="101"/>
                </a:cubicBezTo>
                <a:lnTo>
                  <a:pt x="4404" y="101"/>
                </a:lnTo>
                <a:cubicBezTo>
                  <a:pt x="4637" y="101"/>
                  <a:pt x="4837" y="268"/>
                  <a:pt x="4837" y="501"/>
                </a:cubicBezTo>
                <a:lnTo>
                  <a:pt x="4837" y="435"/>
                </a:lnTo>
                <a:cubicBezTo>
                  <a:pt x="4837"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27"/>
          <p:cNvSpPr/>
          <p:nvPr/>
        </p:nvSpPr>
        <p:spPr>
          <a:xfrm>
            <a:off x="7491805" y="3204513"/>
            <a:ext cx="126852" cy="13136"/>
          </a:xfrm>
          <a:custGeom>
            <a:avLst/>
            <a:gdLst/>
            <a:ahLst/>
            <a:cxnLst/>
            <a:rect l="l" t="t" r="r" b="b"/>
            <a:pathLst>
              <a:path w="4838" h="501" extrusionOk="0">
                <a:moveTo>
                  <a:pt x="401" y="1"/>
                </a:moveTo>
                <a:cubicBezTo>
                  <a:pt x="167" y="1"/>
                  <a:pt x="0" y="167"/>
                  <a:pt x="0" y="401"/>
                </a:cubicBezTo>
                <a:lnTo>
                  <a:pt x="0" y="501"/>
                </a:lnTo>
                <a:cubicBezTo>
                  <a:pt x="0" y="267"/>
                  <a:pt x="167" y="67"/>
                  <a:pt x="401" y="67"/>
                </a:cubicBezTo>
                <a:lnTo>
                  <a:pt x="4404" y="67"/>
                </a:lnTo>
                <a:cubicBezTo>
                  <a:pt x="4637" y="67"/>
                  <a:pt x="4837" y="267"/>
                  <a:pt x="4837" y="501"/>
                </a:cubicBezTo>
                <a:lnTo>
                  <a:pt x="4837" y="401"/>
                </a:lnTo>
                <a:cubicBezTo>
                  <a:pt x="4837" y="167"/>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27"/>
          <p:cNvSpPr/>
          <p:nvPr/>
        </p:nvSpPr>
        <p:spPr>
          <a:xfrm>
            <a:off x="8162641" y="2772461"/>
            <a:ext cx="111986" cy="114581"/>
          </a:xfrm>
          <a:custGeom>
            <a:avLst/>
            <a:gdLst/>
            <a:ahLst/>
            <a:cxnLst/>
            <a:rect l="l" t="t" r="r" b="b"/>
            <a:pathLst>
              <a:path w="4271" h="4370" extrusionOk="0">
                <a:moveTo>
                  <a:pt x="2135" y="0"/>
                </a:moveTo>
                <a:cubicBezTo>
                  <a:pt x="968" y="0"/>
                  <a:pt x="0" y="967"/>
                  <a:pt x="0" y="2168"/>
                </a:cubicBezTo>
                <a:cubicBezTo>
                  <a:pt x="0" y="3403"/>
                  <a:pt x="968" y="4370"/>
                  <a:pt x="2135" y="4370"/>
                </a:cubicBezTo>
                <a:cubicBezTo>
                  <a:pt x="3336" y="4370"/>
                  <a:pt x="4270" y="3403"/>
                  <a:pt x="4270" y="2168"/>
                </a:cubicBezTo>
                <a:cubicBezTo>
                  <a:pt x="4270" y="967"/>
                  <a:pt x="3336" y="0"/>
                  <a:pt x="2135" y="0"/>
                </a:cubicBezTo>
                <a:close/>
              </a:path>
            </a:pathLst>
          </a:custGeom>
          <a:solidFill>
            <a:srgbClr val="E0F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27"/>
          <p:cNvSpPr/>
          <p:nvPr/>
        </p:nvSpPr>
        <p:spPr>
          <a:xfrm>
            <a:off x="8162641" y="2772461"/>
            <a:ext cx="111986" cy="111959"/>
          </a:xfrm>
          <a:custGeom>
            <a:avLst/>
            <a:gdLst/>
            <a:ahLst/>
            <a:cxnLst/>
            <a:rect l="l" t="t" r="r" b="b"/>
            <a:pathLst>
              <a:path w="4271" h="4270" extrusionOk="0">
                <a:moveTo>
                  <a:pt x="2135" y="0"/>
                </a:moveTo>
                <a:cubicBezTo>
                  <a:pt x="968" y="0"/>
                  <a:pt x="0" y="934"/>
                  <a:pt x="0" y="2135"/>
                </a:cubicBezTo>
                <a:cubicBezTo>
                  <a:pt x="0" y="3302"/>
                  <a:pt x="968" y="4270"/>
                  <a:pt x="2135" y="4270"/>
                </a:cubicBezTo>
                <a:cubicBezTo>
                  <a:pt x="3336" y="4270"/>
                  <a:pt x="4270" y="3302"/>
                  <a:pt x="4270" y="2135"/>
                </a:cubicBezTo>
                <a:cubicBezTo>
                  <a:pt x="4270" y="934"/>
                  <a:pt x="3336" y="0"/>
                  <a:pt x="2135" y="0"/>
                </a:cubicBezTo>
                <a:close/>
              </a:path>
            </a:pathLst>
          </a:custGeom>
          <a:solidFill>
            <a:srgbClr val="B6BA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27"/>
          <p:cNvSpPr/>
          <p:nvPr/>
        </p:nvSpPr>
        <p:spPr>
          <a:xfrm>
            <a:off x="8173129" y="2782084"/>
            <a:ext cx="91875" cy="92714"/>
          </a:xfrm>
          <a:custGeom>
            <a:avLst/>
            <a:gdLst/>
            <a:ahLst/>
            <a:cxnLst/>
            <a:rect l="l" t="t" r="r" b="b"/>
            <a:pathLst>
              <a:path w="3504" h="3536" extrusionOk="0">
                <a:moveTo>
                  <a:pt x="1735" y="0"/>
                </a:moveTo>
                <a:cubicBezTo>
                  <a:pt x="768" y="0"/>
                  <a:pt x="1" y="801"/>
                  <a:pt x="1" y="1768"/>
                </a:cubicBezTo>
                <a:cubicBezTo>
                  <a:pt x="1" y="2735"/>
                  <a:pt x="768" y="3536"/>
                  <a:pt x="1735" y="3536"/>
                </a:cubicBezTo>
                <a:cubicBezTo>
                  <a:pt x="2703" y="3536"/>
                  <a:pt x="3503" y="2735"/>
                  <a:pt x="3503" y="1768"/>
                </a:cubicBezTo>
                <a:cubicBezTo>
                  <a:pt x="3503" y="801"/>
                  <a:pt x="2703" y="0"/>
                  <a:pt x="1735" y="0"/>
                </a:cubicBezTo>
                <a:close/>
              </a:path>
            </a:pathLst>
          </a:custGeom>
          <a:solidFill>
            <a:srgbClr val="D0D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7"/>
          <p:cNvSpPr/>
          <p:nvPr/>
        </p:nvSpPr>
        <p:spPr>
          <a:xfrm>
            <a:off x="8173129" y="2827549"/>
            <a:ext cx="91875" cy="47248"/>
          </a:xfrm>
          <a:custGeom>
            <a:avLst/>
            <a:gdLst/>
            <a:ahLst/>
            <a:cxnLst/>
            <a:rect l="l" t="t" r="r" b="b"/>
            <a:pathLst>
              <a:path w="3504" h="1802" extrusionOk="0">
                <a:moveTo>
                  <a:pt x="1" y="1"/>
                </a:moveTo>
                <a:cubicBezTo>
                  <a:pt x="1" y="1"/>
                  <a:pt x="1" y="34"/>
                  <a:pt x="1" y="34"/>
                </a:cubicBezTo>
                <a:cubicBezTo>
                  <a:pt x="1" y="1001"/>
                  <a:pt x="768" y="1802"/>
                  <a:pt x="1735" y="1802"/>
                </a:cubicBezTo>
                <a:cubicBezTo>
                  <a:pt x="2703" y="1802"/>
                  <a:pt x="3503" y="1001"/>
                  <a:pt x="3503" y="34"/>
                </a:cubicBezTo>
                <a:cubicBezTo>
                  <a:pt x="3503" y="34"/>
                  <a:pt x="3503" y="34"/>
                  <a:pt x="3503" y="1"/>
                </a:cubicBezTo>
                <a:cubicBezTo>
                  <a:pt x="3503" y="968"/>
                  <a:pt x="2703" y="1735"/>
                  <a:pt x="1735" y="1735"/>
                </a:cubicBezTo>
                <a:cubicBezTo>
                  <a:pt x="768" y="1735"/>
                  <a:pt x="1" y="968"/>
                  <a:pt x="1" y="1"/>
                </a:cubicBezTo>
                <a:close/>
              </a:path>
            </a:pathLst>
          </a:custGeom>
          <a:solidFill>
            <a:srgbClr val="E0F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7"/>
          <p:cNvSpPr/>
          <p:nvPr/>
        </p:nvSpPr>
        <p:spPr>
          <a:xfrm>
            <a:off x="5646147" y="2701671"/>
            <a:ext cx="68916" cy="31575"/>
          </a:xfrm>
          <a:custGeom>
            <a:avLst/>
            <a:gdLst/>
            <a:ahLst/>
            <a:cxnLst/>
            <a:rect l="l" t="t" r="r" b="b"/>
            <a:pathLst>
              <a:path w="2259" h="1035" extrusionOk="0">
                <a:moveTo>
                  <a:pt x="125" y="899"/>
                </a:moveTo>
                <a:lnTo>
                  <a:pt x="125" y="899"/>
                </a:lnTo>
                <a:cubicBezTo>
                  <a:pt x="132" y="943"/>
                  <a:pt x="142" y="989"/>
                  <a:pt x="157" y="1035"/>
                </a:cubicBezTo>
                <a:cubicBezTo>
                  <a:pt x="157" y="1001"/>
                  <a:pt x="157" y="1001"/>
                  <a:pt x="157" y="1001"/>
                </a:cubicBezTo>
                <a:cubicBezTo>
                  <a:pt x="144" y="967"/>
                  <a:pt x="133" y="933"/>
                  <a:pt x="125" y="899"/>
                </a:cubicBezTo>
                <a:close/>
                <a:moveTo>
                  <a:pt x="891" y="1"/>
                </a:moveTo>
                <a:cubicBezTo>
                  <a:pt x="329" y="1"/>
                  <a:pt x="1" y="409"/>
                  <a:pt x="125" y="899"/>
                </a:cubicBezTo>
                <a:lnTo>
                  <a:pt x="125" y="899"/>
                </a:lnTo>
                <a:cubicBezTo>
                  <a:pt x="49" y="429"/>
                  <a:pt x="373" y="67"/>
                  <a:pt x="891" y="67"/>
                </a:cubicBezTo>
                <a:cubicBezTo>
                  <a:pt x="1491" y="67"/>
                  <a:pt x="2091" y="501"/>
                  <a:pt x="2258" y="1035"/>
                </a:cubicBezTo>
                <a:cubicBezTo>
                  <a:pt x="2258" y="1001"/>
                  <a:pt x="2258" y="1001"/>
                  <a:pt x="2258" y="1001"/>
                </a:cubicBezTo>
                <a:cubicBezTo>
                  <a:pt x="2091" y="468"/>
                  <a:pt x="1458" y="1"/>
                  <a:pt x="891" y="1"/>
                </a:cubicBezTo>
                <a:close/>
              </a:path>
            </a:pathLst>
          </a:custGeom>
          <a:solidFill>
            <a:srgbClr val="FFFF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27"/>
          <p:cNvSpPr/>
          <p:nvPr/>
        </p:nvSpPr>
        <p:spPr>
          <a:xfrm>
            <a:off x="5764205" y="2701671"/>
            <a:ext cx="68886" cy="31575"/>
          </a:xfrm>
          <a:custGeom>
            <a:avLst/>
            <a:gdLst/>
            <a:ahLst/>
            <a:cxnLst/>
            <a:rect l="l" t="t" r="r" b="b"/>
            <a:pathLst>
              <a:path w="2258" h="1035" extrusionOk="0">
                <a:moveTo>
                  <a:pt x="124" y="899"/>
                </a:moveTo>
                <a:cubicBezTo>
                  <a:pt x="131" y="943"/>
                  <a:pt x="142" y="989"/>
                  <a:pt x="156" y="1035"/>
                </a:cubicBezTo>
                <a:cubicBezTo>
                  <a:pt x="156" y="1001"/>
                  <a:pt x="156" y="1001"/>
                  <a:pt x="156" y="1001"/>
                </a:cubicBezTo>
                <a:cubicBezTo>
                  <a:pt x="143" y="967"/>
                  <a:pt x="133" y="933"/>
                  <a:pt x="124" y="899"/>
                </a:cubicBezTo>
                <a:close/>
                <a:moveTo>
                  <a:pt x="890" y="1"/>
                </a:moveTo>
                <a:cubicBezTo>
                  <a:pt x="328" y="1"/>
                  <a:pt x="0" y="409"/>
                  <a:pt x="124" y="899"/>
                </a:cubicBezTo>
                <a:lnTo>
                  <a:pt x="124" y="899"/>
                </a:lnTo>
                <a:cubicBezTo>
                  <a:pt x="49" y="429"/>
                  <a:pt x="372" y="67"/>
                  <a:pt x="890" y="67"/>
                </a:cubicBezTo>
                <a:cubicBezTo>
                  <a:pt x="1490" y="67"/>
                  <a:pt x="2091" y="501"/>
                  <a:pt x="2258" y="1035"/>
                </a:cubicBezTo>
                <a:cubicBezTo>
                  <a:pt x="2258" y="1001"/>
                  <a:pt x="2258" y="1001"/>
                  <a:pt x="2258" y="1001"/>
                </a:cubicBezTo>
                <a:cubicBezTo>
                  <a:pt x="2091" y="468"/>
                  <a:pt x="1457" y="1"/>
                  <a:pt x="890" y="1"/>
                </a:cubicBezTo>
                <a:close/>
              </a:path>
            </a:pathLst>
          </a:custGeom>
          <a:solidFill>
            <a:srgbClr val="FF52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27"/>
          <p:cNvSpPr/>
          <p:nvPr/>
        </p:nvSpPr>
        <p:spPr>
          <a:xfrm>
            <a:off x="5882232" y="2701671"/>
            <a:ext cx="68916" cy="31575"/>
          </a:xfrm>
          <a:custGeom>
            <a:avLst/>
            <a:gdLst/>
            <a:ahLst/>
            <a:cxnLst/>
            <a:rect l="l" t="t" r="r" b="b"/>
            <a:pathLst>
              <a:path w="2259" h="1035" extrusionOk="0">
                <a:moveTo>
                  <a:pt x="124" y="899"/>
                </a:moveTo>
                <a:cubicBezTo>
                  <a:pt x="131" y="943"/>
                  <a:pt x="142" y="989"/>
                  <a:pt x="157" y="1035"/>
                </a:cubicBezTo>
                <a:cubicBezTo>
                  <a:pt x="157" y="1001"/>
                  <a:pt x="157" y="1001"/>
                  <a:pt x="157" y="1001"/>
                </a:cubicBezTo>
                <a:cubicBezTo>
                  <a:pt x="144" y="967"/>
                  <a:pt x="133" y="933"/>
                  <a:pt x="124" y="899"/>
                </a:cubicBezTo>
                <a:close/>
                <a:moveTo>
                  <a:pt x="890" y="1"/>
                </a:moveTo>
                <a:cubicBezTo>
                  <a:pt x="329" y="1"/>
                  <a:pt x="1" y="409"/>
                  <a:pt x="124" y="899"/>
                </a:cubicBezTo>
                <a:lnTo>
                  <a:pt x="124" y="899"/>
                </a:lnTo>
                <a:cubicBezTo>
                  <a:pt x="49" y="429"/>
                  <a:pt x="372" y="67"/>
                  <a:pt x="890" y="67"/>
                </a:cubicBezTo>
                <a:cubicBezTo>
                  <a:pt x="1491" y="67"/>
                  <a:pt x="2091" y="501"/>
                  <a:pt x="2258" y="1035"/>
                </a:cubicBezTo>
                <a:cubicBezTo>
                  <a:pt x="2258" y="1001"/>
                  <a:pt x="2258" y="1001"/>
                  <a:pt x="2258" y="1001"/>
                </a:cubicBezTo>
                <a:cubicBezTo>
                  <a:pt x="2091" y="468"/>
                  <a:pt x="1491" y="1"/>
                  <a:pt x="890" y="1"/>
                </a:cubicBezTo>
                <a:close/>
              </a:path>
            </a:pathLst>
          </a:custGeom>
          <a:solidFill>
            <a:srgbClr val="45FF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27"/>
          <p:cNvSpPr/>
          <p:nvPr/>
        </p:nvSpPr>
        <p:spPr>
          <a:xfrm>
            <a:off x="7158576" y="2327273"/>
            <a:ext cx="26" cy="52492"/>
          </a:xfrm>
          <a:custGeom>
            <a:avLst/>
            <a:gdLst/>
            <a:ahLst/>
            <a:cxnLst/>
            <a:rect l="l" t="t" r="r" b="b"/>
            <a:pathLst>
              <a:path w="1" h="2002" extrusionOk="0">
                <a:moveTo>
                  <a:pt x="0" y="2002"/>
                </a:moveTo>
                <a:lnTo>
                  <a:pt x="0" y="0"/>
                </a:lnTo>
              </a:path>
            </a:pathLst>
          </a:custGeom>
          <a:solidFill>
            <a:srgbClr val="1FFF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27"/>
          <p:cNvSpPr/>
          <p:nvPr/>
        </p:nvSpPr>
        <p:spPr>
          <a:xfrm>
            <a:off x="7807545" y="2334545"/>
            <a:ext cx="107607" cy="32408"/>
          </a:xfrm>
          <a:custGeom>
            <a:avLst/>
            <a:gdLst/>
            <a:ahLst/>
            <a:cxnLst/>
            <a:rect l="l" t="t" r="r" b="b"/>
            <a:pathLst>
              <a:path w="4104" h="1236" extrusionOk="0">
                <a:moveTo>
                  <a:pt x="634" y="1"/>
                </a:moveTo>
                <a:cubicBezTo>
                  <a:pt x="301" y="1"/>
                  <a:pt x="0" y="268"/>
                  <a:pt x="0" y="601"/>
                </a:cubicBezTo>
                <a:cubicBezTo>
                  <a:pt x="0" y="968"/>
                  <a:pt x="301" y="1235"/>
                  <a:pt x="634" y="1235"/>
                </a:cubicBezTo>
                <a:lnTo>
                  <a:pt x="3470" y="1235"/>
                </a:lnTo>
                <a:cubicBezTo>
                  <a:pt x="3803" y="1235"/>
                  <a:pt x="4103" y="968"/>
                  <a:pt x="4103" y="601"/>
                </a:cubicBezTo>
                <a:cubicBezTo>
                  <a:pt x="4103" y="268"/>
                  <a:pt x="3803" y="1"/>
                  <a:pt x="3470" y="1"/>
                </a:cubicBezTo>
                <a:close/>
              </a:path>
            </a:pathLst>
          </a:custGeom>
          <a:solidFill>
            <a:srgbClr val="FF3E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27"/>
          <p:cNvSpPr/>
          <p:nvPr/>
        </p:nvSpPr>
        <p:spPr>
          <a:xfrm>
            <a:off x="7935236" y="2334545"/>
            <a:ext cx="107607" cy="32408"/>
          </a:xfrm>
          <a:custGeom>
            <a:avLst/>
            <a:gdLst/>
            <a:ahLst/>
            <a:cxnLst/>
            <a:rect l="l" t="t" r="r" b="b"/>
            <a:pathLst>
              <a:path w="4104" h="1236" extrusionOk="0">
                <a:moveTo>
                  <a:pt x="634" y="1"/>
                </a:moveTo>
                <a:cubicBezTo>
                  <a:pt x="301" y="1"/>
                  <a:pt x="1" y="268"/>
                  <a:pt x="1" y="601"/>
                </a:cubicBezTo>
                <a:cubicBezTo>
                  <a:pt x="1" y="968"/>
                  <a:pt x="301" y="1235"/>
                  <a:pt x="634" y="1235"/>
                </a:cubicBezTo>
                <a:lnTo>
                  <a:pt x="3470" y="1235"/>
                </a:lnTo>
                <a:cubicBezTo>
                  <a:pt x="3803" y="1235"/>
                  <a:pt x="4103" y="968"/>
                  <a:pt x="4103" y="601"/>
                </a:cubicBezTo>
                <a:cubicBezTo>
                  <a:pt x="4103" y="268"/>
                  <a:pt x="3803" y="1"/>
                  <a:pt x="3470" y="1"/>
                </a:cubicBezTo>
                <a:close/>
              </a:path>
            </a:pathLst>
          </a:custGeom>
          <a:solidFill>
            <a:srgbClr val="FF3E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27"/>
          <p:cNvSpPr/>
          <p:nvPr/>
        </p:nvSpPr>
        <p:spPr>
          <a:xfrm>
            <a:off x="7646607" y="2523460"/>
            <a:ext cx="697111" cy="32408"/>
          </a:xfrm>
          <a:custGeom>
            <a:avLst/>
            <a:gdLst/>
            <a:ahLst/>
            <a:cxnLst/>
            <a:rect l="l" t="t" r="r" b="b"/>
            <a:pathLst>
              <a:path w="26587" h="1236" extrusionOk="0">
                <a:moveTo>
                  <a:pt x="634" y="1"/>
                </a:moveTo>
                <a:cubicBezTo>
                  <a:pt x="301" y="1"/>
                  <a:pt x="1" y="268"/>
                  <a:pt x="1" y="601"/>
                </a:cubicBezTo>
                <a:cubicBezTo>
                  <a:pt x="1" y="968"/>
                  <a:pt x="301" y="1235"/>
                  <a:pt x="634" y="1235"/>
                </a:cubicBezTo>
                <a:lnTo>
                  <a:pt x="25953" y="1235"/>
                </a:lnTo>
                <a:cubicBezTo>
                  <a:pt x="26286" y="1235"/>
                  <a:pt x="26586" y="968"/>
                  <a:pt x="26586" y="601"/>
                </a:cubicBezTo>
                <a:cubicBezTo>
                  <a:pt x="26586" y="268"/>
                  <a:pt x="26286" y="1"/>
                  <a:pt x="25953" y="1"/>
                </a:cubicBezTo>
                <a:close/>
              </a:path>
            </a:pathLst>
          </a:custGeom>
          <a:solidFill>
            <a:srgbClr val="FFC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27"/>
          <p:cNvSpPr/>
          <p:nvPr/>
        </p:nvSpPr>
        <p:spPr>
          <a:xfrm>
            <a:off x="8170507" y="2589954"/>
            <a:ext cx="136475" cy="33247"/>
          </a:xfrm>
          <a:custGeom>
            <a:avLst/>
            <a:gdLst/>
            <a:ahLst/>
            <a:cxnLst/>
            <a:rect l="l" t="t" r="r" b="b"/>
            <a:pathLst>
              <a:path w="5205" h="1268" extrusionOk="0">
                <a:moveTo>
                  <a:pt x="634" y="0"/>
                </a:moveTo>
                <a:cubicBezTo>
                  <a:pt x="267" y="0"/>
                  <a:pt x="1" y="300"/>
                  <a:pt x="1" y="634"/>
                </a:cubicBezTo>
                <a:cubicBezTo>
                  <a:pt x="1" y="1001"/>
                  <a:pt x="267" y="1268"/>
                  <a:pt x="634" y="1268"/>
                </a:cubicBezTo>
                <a:lnTo>
                  <a:pt x="4571" y="1268"/>
                </a:lnTo>
                <a:cubicBezTo>
                  <a:pt x="4937" y="1268"/>
                  <a:pt x="5204" y="1001"/>
                  <a:pt x="5204" y="634"/>
                </a:cubicBezTo>
                <a:cubicBezTo>
                  <a:pt x="5204" y="300"/>
                  <a:pt x="4937" y="0"/>
                  <a:pt x="4571" y="0"/>
                </a:cubicBezTo>
                <a:close/>
              </a:path>
            </a:pathLst>
          </a:custGeom>
          <a:solidFill>
            <a:srgbClr val="FFC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27"/>
          <p:cNvSpPr/>
          <p:nvPr/>
        </p:nvSpPr>
        <p:spPr>
          <a:xfrm>
            <a:off x="8027084" y="2589954"/>
            <a:ext cx="123339" cy="33247"/>
          </a:xfrm>
          <a:custGeom>
            <a:avLst/>
            <a:gdLst/>
            <a:ahLst/>
            <a:cxnLst/>
            <a:rect l="l" t="t" r="r" b="b"/>
            <a:pathLst>
              <a:path w="4704" h="1268" extrusionOk="0">
                <a:moveTo>
                  <a:pt x="634" y="0"/>
                </a:moveTo>
                <a:cubicBezTo>
                  <a:pt x="300" y="0"/>
                  <a:pt x="0" y="300"/>
                  <a:pt x="0" y="634"/>
                </a:cubicBezTo>
                <a:cubicBezTo>
                  <a:pt x="0" y="1001"/>
                  <a:pt x="300" y="1268"/>
                  <a:pt x="634" y="1268"/>
                </a:cubicBezTo>
                <a:lnTo>
                  <a:pt x="4070" y="1268"/>
                </a:lnTo>
                <a:cubicBezTo>
                  <a:pt x="4437" y="1268"/>
                  <a:pt x="4703" y="1001"/>
                  <a:pt x="4703" y="634"/>
                </a:cubicBezTo>
                <a:cubicBezTo>
                  <a:pt x="4703" y="300"/>
                  <a:pt x="4403" y="0"/>
                  <a:pt x="4070" y="0"/>
                </a:cubicBezTo>
                <a:close/>
              </a:path>
            </a:pathLst>
          </a:custGeom>
          <a:solidFill>
            <a:srgbClr val="FFC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27"/>
          <p:cNvSpPr/>
          <p:nvPr/>
        </p:nvSpPr>
        <p:spPr>
          <a:xfrm>
            <a:off x="7916882" y="2122898"/>
            <a:ext cx="649863" cy="545796"/>
          </a:xfrm>
          <a:custGeom>
            <a:avLst/>
            <a:gdLst/>
            <a:ahLst/>
            <a:cxnLst/>
            <a:rect l="l" t="t" r="r" b="b"/>
            <a:pathLst>
              <a:path w="24785" h="20816" extrusionOk="0">
                <a:moveTo>
                  <a:pt x="20815" y="0"/>
                </a:moveTo>
                <a:lnTo>
                  <a:pt x="0" y="20815"/>
                </a:lnTo>
                <a:lnTo>
                  <a:pt x="4303" y="20815"/>
                </a:lnTo>
                <a:lnTo>
                  <a:pt x="24584" y="534"/>
                </a:lnTo>
                <a:lnTo>
                  <a:pt x="24784" y="0"/>
                </a:lnTo>
                <a:close/>
              </a:path>
            </a:pathLst>
          </a:custGeom>
          <a:solidFill>
            <a:srgbClr val="E1F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27"/>
          <p:cNvSpPr/>
          <p:nvPr/>
        </p:nvSpPr>
        <p:spPr>
          <a:xfrm>
            <a:off x="4992525" y="1047062"/>
            <a:ext cx="2624530" cy="1703569"/>
          </a:xfrm>
          <a:custGeom>
            <a:avLst/>
            <a:gdLst/>
            <a:ahLst/>
            <a:cxnLst/>
            <a:rect l="l" t="t" r="r" b="b"/>
            <a:pathLst>
              <a:path w="86029" h="55841" extrusionOk="0">
                <a:moveTo>
                  <a:pt x="2102" y="1"/>
                </a:moveTo>
                <a:cubicBezTo>
                  <a:pt x="935" y="1"/>
                  <a:pt x="1" y="935"/>
                  <a:pt x="1" y="2102"/>
                </a:cubicBezTo>
                <a:lnTo>
                  <a:pt x="1" y="53739"/>
                </a:lnTo>
                <a:cubicBezTo>
                  <a:pt x="1" y="54907"/>
                  <a:pt x="935" y="55841"/>
                  <a:pt x="2102" y="55841"/>
                </a:cubicBezTo>
                <a:lnTo>
                  <a:pt x="83894" y="55841"/>
                </a:lnTo>
                <a:cubicBezTo>
                  <a:pt x="85062" y="55841"/>
                  <a:pt x="86029" y="54907"/>
                  <a:pt x="86029" y="53739"/>
                </a:cubicBezTo>
                <a:lnTo>
                  <a:pt x="86029" y="2102"/>
                </a:lnTo>
                <a:cubicBezTo>
                  <a:pt x="86029" y="935"/>
                  <a:pt x="85062" y="1"/>
                  <a:pt x="83894" y="1"/>
                </a:cubicBezTo>
                <a:close/>
              </a:path>
            </a:pathLst>
          </a:custGeom>
          <a:solidFill>
            <a:srgbClr val="B8B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27"/>
          <p:cNvSpPr/>
          <p:nvPr/>
        </p:nvSpPr>
        <p:spPr>
          <a:xfrm>
            <a:off x="4992525" y="1047062"/>
            <a:ext cx="2624530" cy="274812"/>
          </a:xfrm>
          <a:custGeom>
            <a:avLst/>
            <a:gdLst/>
            <a:ahLst/>
            <a:cxnLst/>
            <a:rect l="l" t="t" r="r" b="b"/>
            <a:pathLst>
              <a:path w="86029" h="9008" extrusionOk="0">
                <a:moveTo>
                  <a:pt x="2436" y="1"/>
                </a:moveTo>
                <a:cubicBezTo>
                  <a:pt x="1102" y="1"/>
                  <a:pt x="1" y="1068"/>
                  <a:pt x="1" y="2436"/>
                </a:cubicBezTo>
                <a:lnTo>
                  <a:pt x="1" y="9007"/>
                </a:lnTo>
                <a:lnTo>
                  <a:pt x="86029" y="9007"/>
                </a:lnTo>
                <a:lnTo>
                  <a:pt x="86029" y="2436"/>
                </a:lnTo>
                <a:cubicBezTo>
                  <a:pt x="86029" y="1102"/>
                  <a:pt x="84928" y="1"/>
                  <a:pt x="8359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27"/>
          <p:cNvSpPr/>
          <p:nvPr/>
        </p:nvSpPr>
        <p:spPr>
          <a:xfrm>
            <a:off x="5098380" y="1404255"/>
            <a:ext cx="2417933" cy="1256817"/>
          </a:xfrm>
          <a:custGeom>
            <a:avLst/>
            <a:gdLst/>
            <a:ahLst/>
            <a:cxnLst/>
            <a:rect l="l" t="t" r="r" b="b"/>
            <a:pathLst>
              <a:path w="79257" h="41197" extrusionOk="0">
                <a:moveTo>
                  <a:pt x="77522" y="41196"/>
                </a:moveTo>
                <a:lnTo>
                  <a:pt x="1735" y="41196"/>
                </a:lnTo>
                <a:cubicBezTo>
                  <a:pt x="767" y="41196"/>
                  <a:pt x="0" y="40429"/>
                  <a:pt x="0" y="39462"/>
                </a:cubicBezTo>
                <a:lnTo>
                  <a:pt x="0" y="1735"/>
                </a:lnTo>
                <a:cubicBezTo>
                  <a:pt x="0" y="768"/>
                  <a:pt x="767" y="0"/>
                  <a:pt x="1735" y="0"/>
                </a:cubicBezTo>
                <a:lnTo>
                  <a:pt x="77522" y="0"/>
                </a:lnTo>
                <a:cubicBezTo>
                  <a:pt x="78489" y="0"/>
                  <a:pt x="79257" y="768"/>
                  <a:pt x="79257" y="1735"/>
                </a:cubicBezTo>
                <a:lnTo>
                  <a:pt x="79257" y="39462"/>
                </a:lnTo>
                <a:cubicBezTo>
                  <a:pt x="79257" y="40429"/>
                  <a:pt x="78489" y="41196"/>
                  <a:pt x="77522" y="41196"/>
                </a:cubicBezTo>
                <a:close/>
              </a:path>
            </a:pathLst>
          </a:custGeom>
          <a:solidFill>
            <a:srgbClr val="240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27"/>
          <p:cNvSpPr/>
          <p:nvPr/>
        </p:nvSpPr>
        <p:spPr>
          <a:xfrm>
            <a:off x="5168574" y="1477530"/>
            <a:ext cx="57019" cy="116020"/>
          </a:xfrm>
          <a:custGeom>
            <a:avLst/>
            <a:gdLst/>
            <a:ahLst/>
            <a:cxnLst/>
            <a:rect l="l" t="t" r="r" b="b"/>
            <a:pathLst>
              <a:path w="1869" h="3803" fill="none" extrusionOk="0">
                <a:moveTo>
                  <a:pt x="1869" y="0"/>
                </a:moveTo>
                <a:lnTo>
                  <a:pt x="1" y="1901"/>
                </a:lnTo>
                <a:lnTo>
                  <a:pt x="1869" y="3803"/>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27"/>
          <p:cNvSpPr/>
          <p:nvPr/>
        </p:nvSpPr>
        <p:spPr>
          <a:xfrm>
            <a:off x="5371072" y="1477530"/>
            <a:ext cx="58056" cy="116020"/>
          </a:xfrm>
          <a:custGeom>
            <a:avLst/>
            <a:gdLst/>
            <a:ahLst/>
            <a:cxnLst/>
            <a:rect l="l" t="t" r="r" b="b"/>
            <a:pathLst>
              <a:path w="1903" h="3803" fill="none" extrusionOk="0">
                <a:moveTo>
                  <a:pt x="1" y="0"/>
                </a:moveTo>
                <a:lnTo>
                  <a:pt x="1902" y="1901"/>
                </a:lnTo>
                <a:lnTo>
                  <a:pt x="1" y="3803"/>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27"/>
          <p:cNvSpPr/>
          <p:nvPr/>
        </p:nvSpPr>
        <p:spPr>
          <a:xfrm>
            <a:off x="5274399" y="1477530"/>
            <a:ext cx="45822" cy="126210"/>
          </a:xfrm>
          <a:custGeom>
            <a:avLst/>
            <a:gdLst/>
            <a:ahLst/>
            <a:cxnLst/>
            <a:rect l="l" t="t" r="r" b="b"/>
            <a:pathLst>
              <a:path w="1502" h="4137" fill="none" extrusionOk="0">
                <a:moveTo>
                  <a:pt x="1" y="4136"/>
                </a:moveTo>
                <a:lnTo>
                  <a:pt x="1502" y="0"/>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27"/>
          <p:cNvSpPr/>
          <p:nvPr/>
        </p:nvSpPr>
        <p:spPr>
          <a:xfrm>
            <a:off x="5473847" y="1588419"/>
            <a:ext cx="32613" cy="32613"/>
          </a:xfrm>
          <a:custGeom>
            <a:avLst/>
            <a:gdLst/>
            <a:ahLst/>
            <a:cxnLst/>
            <a:rect l="l" t="t" r="r" b="b"/>
            <a:pathLst>
              <a:path w="1069" h="1069" extrusionOk="0">
                <a:moveTo>
                  <a:pt x="535" y="1"/>
                </a:moveTo>
                <a:cubicBezTo>
                  <a:pt x="234" y="1"/>
                  <a:pt x="1" y="234"/>
                  <a:pt x="1" y="535"/>
                </a:cubicBezTo>
                <a:cubicBezTo>
                  <a:pt x="1" y="802"/>
                  <a:pt x="234" y="1068"/>
                  <a:pt x="535" y="1068"/>
                </a:cubicBezTo>
                <a:cubicBezTo>
                  <a:pt x="835" y="1068"/>
                  <a:pt x="1068" y="802"/>
                  <a:pt x="1068" y="535"/>
                </a:cubicBezTo>
                <a:cubicBezTo>
                  <a:pt x="1068" y="234"/>
                  <a:pt x="835" y="1"/>
                  <a:pt x="535"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27"/>
          <p:cNvSpPr/>
          <p:nvPr/>
        </p:nvSpPr>
        <p:spPr>
          <a:xfrm>
            <a:off x="5521684" y="1588419"/>
            <a:ext cx="32582" cy="32613"/>
          </a:xfrm>
          <a:custGeom>
            <a:avLst/>
            <a:gdLst/>
            <a:ahLst/>
            <a:cxnLst/>
            <a:rect l="l" t="t" r="r" b="b"/>
            <a:pathLst>
              <a:path w="1068" h="1069" extrusionOk="0">
                <a:moveTo>
                  <a:pt x="534" y="1"/>
                </a:moveTo>
                <a:cubicBezTo>
                  <a:pt x="267" y="1"/>
                  <a:pt x="0" y="234"/>
                  <a:pt x="0" y="535"/>
                </a:cubicBezTo>
                <a:cubicBezTo>
                  <a:pt x="0" y="802"/>
                  <a:pt x="267" y="1068"/>
                  <a:pt x="534" y="1068"/>
                </a:cubicBezTo>
                <a:cubicBezTo>
                  <a:pt x="834" y="1068"/>
                  <a:pt x="1068" y="802"/>
                  <a:pt x="1068" y="535"/>
                </a:cubicBezTo>
                <a:cubicBezTo>
                  <a:pt x="1068" y="234"/>
                  <a:pt x="834" y="1"/>
                  <a:pt x="534"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27"/>
          <p:cNvSpPr/>
          <p:nvPr/>
        </p:nvSpPr>
        <p:spPr>
          <a:xfrm>
            <a:off x="5589864" y="1588419"/>
            <a:ext cx="32582" cy="32613"/>
          </a:xfrm>
          <a:custGeom>
            <a:avLst/>
            <a:gdLst/>
            <a:ahLst/>
            <a:cxnLst/>
            <a:rect l="l" t="t" r="r" b="b"/>
            <a:pathLst>
              <a:path w="1068" h="1069" extrusionOk="0">
                <a:moveTo>
                  <a:pt x="534" y="1"/>
                </a:moveTo>
                <a:cubicBezTo>
                  <a:pt x="234" y="1"/>
                  <a:pt x="0" y="234"/>
                  <a:pt x="0" y="535"/>
                </a:cubicBezTo>
                <a:cubicBezTo>
                  <a:pt x="0" y="802"/>
                  <a:pt x="234" y="1068"/>
                  <a:pt x="534" y="1068"/>
                </a:cubicBezTo>
                <a:cubicBezTo>
                  <a:pt x="834" y="1068"/>
                  <a:pt x="1068" y="802"/>
                  <a:pt x="1068" y="535"/>
                </a:cubicBezTo>
                <a:cubicBezTo>
                  <a:pt x="1068" y="234"/>
                  <a:pt x="834" y="1"/>
                  <a:pt x="534"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27"/>
          <p:cNvSpPr/>
          <p:nvPr/>
        </p:nvSpPr>
        <p:spPr>
          <a:xfrm>
            <a:off x="5197067" y="1721730"/>
            <a:ext cx="1737158" cy="31"/>
          </a:xfrm>
          <a:custGeom>
            <a:avLst/>
            <a:gdLst/>
            <a:ahLst/>
            <a:cxnLst/>
            <a:rect l="l" t="t" r="r" b="b"/>
            <a:pathLst>
              <a:path w="56942" h="1" fill="none" extrusionOk="0">
                <a:moveTo>
                  <a:pt x="1" y="1"/>
                </a:moveTo>
                <a:lnTo>
                  <a:pt x="56941" y="1"/>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27"/>
          <p:cNvSpPr/>
          <p:nvPr/>
        </p:nvSpPr>
        <p:spPr>
          <a:xfrm>
            <a:off x="7038920" y="1721730"/>
            <a:ext cx="134355" cy="31"/>
          </a:xfrm>
          <a:custGeom>
            <a:avLst/>
            <a:gdLst/>
            <a:ahLst/>
            <a:cxnLst/>
            <a:rect l="l" t="t" r="r" b="b"/>
            <a:pathLst>
              <a:path w="4404" h="1" fill="none" extrusionOk="0">
                <a:moveTo>
                  <a:pt x="0" y="1"/>
                </a:moveTo>
                <a:lnTo>
                  <a:pt x="4403" y="1"/>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27"/>
          <p:cNvSpPr/>
          <p:nvPr/>
        </p:nvSpPr>
        <p:spPr>
          <a:xfrm>
            <a:off x="7247520" y="1721730"/>
            <a:ext cx="170995" cy="31"/>
          </a:xfrm>
          <a:custGeom>
            <a:avLst/>
            <a:gdLst/>
            <a:ahLst/>
            <a:cxnLst/>
            <a:rect l="l" t="t" r="r" b="b"/>
            <a:pathLst>
              <a:path w="5605" h="1" fill="none" extrusionOk="0">
                <a:moveTo>
                  <a:pt x="0" y="1"/>
                </a:moveTo>
                <a:lnTo>
                  <a:pt x="5604" y="1"/>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27"/>
          <p:cNvSpPr/>
          <p:nvPr/>
        </p:nvSpPr>
        <p:spPr>
          <a:xfrm>
            <a:off x="5197067" y="1858091"/>
            <a:ext cx="1086891" cy="31"/>
          </a:xfrm>
          <a:custGeom>
            <a:avLst/>
            <a:gdLst/>
            <a:ahLst/>
            <a:cxnLst/>
            <a:rect l="l" t="t" r="r" b="b"/>
            <a:pathLst>
              <a:path w="35627" h="1" fill="none" extrusionOk="0">
                <a:moveTo>
                  <a:pt x="1" y="1"/>
                </a:moveTo>
                <a:lnTo>
                  <a:pt x="35626"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27"/>
          <p:cNvSpPr/>
          <p:nvPr/>
        </p:nvSpPr>
        <p:spPr>
          <a:xfrm>
            <a:off x="6444635" y="1858091"/>
            <a:ext cx="195431" cy="31"/>
          </a:xfrm>
          <a:custGeom>
            <a:avLst/>
            <a:gdLst/>
            <a:ahLst/>
            <a:cxnLst/>
            <a:rect l="l" t="t" r="r" b="b"/>
            <a:pathLst>
              <a:path w="6406" h="1" fill="none" extrusionOk="0">
                <a:moveTo>
                  <a:pt x="1" y="1"/>
                </a:moveTo>
                <a:lnTo>
                  <a:pt x="6405"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27"/>
          <p:cNvSpPr/>
          <p:nvPr/>
        </p:nvSpPr>
        <p:spPr>
          <a:xfrm>
            <a:off x="6110870" y="1936461"/>
            <a:ext cx="529214" cy="31"/>
          </a:xfrm>
          <a:custGeom>
            <a:avLst/>
            <a:gdLst/>
            <a:ahLst/>
            <a:cxnLst/>
            <a:rect l="l" t="t" r="r" b="b"/>
            <a:pathLst>
              <a:path w="17347" h="1" fill="none" extrusionOk="0">
                <a:moveTo>
                  <a:pt x="17346" y="0"/>
                </a:moveTo>
                <a:lnTo>
                  <a:pt x="0"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27"/>
          <p:cNvSpPr/>
          <p:nvPr/>
        </p:nvSpPr>
        <p:spPr>
          <a:xfrm>
            <a:off x="5931770" y="1936461"/>
            <a:ext cx="106898" cy="31"/>
          </a:xfrm>
          <a:custGeom>
            <a:avLst/>
            <a:gdLst/>
            <a:ahLst/>
            <a:cxnLst/>
            <a:rect l="l" t="t" r="r" b="b"/>
            <a:pathLst>
              <a:path w="3504" h="1" fill="none" extrusionOk="0">
                <a:moveTo>
                  <a:pt x="3503"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27"/>
          <p:cNvSpPr/>
          <p:nvPr/>
        </p:nvSpPr>
        <p:spPr>
          <a:xfrm>
            <a:off x="5740468" y="1936461"/>
            <a:ext cx="106868" cy="31"/>
          </a:xfrm>
          <a:custGeom>
            <a:avLst/>
            <a:gdLst/>
            <a:ahLst/>
            <a:cxnLst/>
            <a:rect l="l" t="t" r="r" b="b"/>
            <a:pathLst>
              <a:path w="3503" h="1" fill="none" extrusionOk="0">
                <a:moveTo>
                  <a:pt x="3503" y="0"/>
                </a:moveTo>
                <a:lnTo>
                  <a:pt x="0"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27"/>
          <p:cNvSpPr/>
          <p:nvPr/>
        </p:nvSpPr>
        <p:spPr>
          <a:xfrm>
            <a:off x="5550172" y="1936461"/>
            <a:ext cx="105861" cy="31"/>
          </a:xfrm>
          <a:custGeom>
            <a:avLst/>
            <a:gdLst/>
            <a:ahLst/>
            <a:cxnLst/>
            <a:rect l="l" t="t" r="r" b="b"/>
            <a:pathLst>
              <a:path w="3470" h="1" fill="none" extrusionOk="0">
                <a:moveTo>
                  <a:pt x="3470"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27"/>
          <p:cNvSpPr/>
          <p:nvPr/>
        </p:nvSpPr>
        <p:spPr>
          <a:xfrm>
            <a:off x="5358870" y="1936461"/>
            <a:ext cx="105861" cy="31"/>
          </a:xfrm>
          <a:custGeom>
            <a:avLst/>
            <a:gdLst/>
            <a:ahLst/>
            <a:cxnLst/>
            <a:rect l="l" t="t" r="r" b="b"/>
            <a:pathLst>
              <a:path w="3470" h="1" fill="none" extrusionOk="0">
                <a:moveTo>
                  <a:pt x="3470" y="0"/>
                </a:moveTo>
                <a:lnTo>
                  <a:pt x="0"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27"/>
          <p:cNvSpPr/>
          <p:nvPr/>
        </p:nvSpPr>
        <p:spPr>
          <a:xfrm>
            <a:off x="5358870" y="2032097"/>
            <a:ext cx="1647588" cy="31"/>
          </a:xfrm>
          <a:custGeom>
            <a:avLst/>
            <a:gdLst/>
            <a:ahLst/>
            <a:cxnLst/>
            <a:rect l="l" t="t" r="r" b="b"/>
            <a:pathLst>
              <a:path w="54006" h="1" fill="none" extrusionOk="0">
                <a:moveTo>
                  <a:pt x="54006" y="1"/>
                </a:moveTo>
                <a:lnTo>
                  <a:pt x="0"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27"/>
          <p:cNvSpPr/>
          <p:nvPr/>
        </p:nvSpPr>
        <p:spPr>
          <a:xfrm>
            <a:off x="5197067" y="1936461"/>
            <a:ext cx="38714" cy="31"/>
          </a:xfrm>
          <a:custGeom>
            <a:avLst/>
            <a:gdLst/>
            <a:ahLst/>
            <a:cxnLst/>
            <a:rect l="l" t="t" r="r" b="b"/>
            <a:pathLst>
              <a:path w="1269" h="1" fill="none" extrusionOk="0">
                <a:moveTo>
                  <a:pt x="1268"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27"/>
          <p:cNvSpPr/>
          <p:nvPr/>
        </p:nvSpPr>
        <p:spPr>
          <a:xfrm>
            <a:off x="5197067" y="2032097"/>
            <a:ext cx="38714" cy="31"/>
          </a:xfrm>
          <a:custGeom>
            <a:avLst/>
            <a:gdLst/>
            <a:ahLst/>
            <a:cxnLst/>
            <a:rect l="l" t="t" r="r" b="b"/>
            <a:pathLst>
              <a:path w="1269" h="1" fill="none" extrusionOk="0">
                <a:moveTo>
                  <a:pt x="1268" y="1"/>
                </a:moveTo>
                <a:lnTo>
                  <a:pt x="1"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27"/>
          <p:cNvSpPr/>
          <p:nvPr/>
        </p:nvSpPr>
        <p:spPr>
          <a:xfrm>
            <a:off x="5197067" y="2127763"/>
            <a:ext cx="38714" cy="31"/>
          </a:xfrm>
          <a:custGeom>
            <a:avLst/>
            <a:gdLst/>
            <a:ahLst/>
            <a:cxnLst/>
            <a:rect l="l" t="t" r="r" b="b"/>
            <a:pathLst>
              <a:path w="1269" h="1" fill="none" extrusionOk="0">
                <a:moveTo>
                  <a:pt x="1268"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27"/>
          <p:cNvSpPr/>
          <p:nvPr/>
        </p:nvSpPr>
        <p:spPr>
          <a:xfrm>
            <a:off x="5197067" y="2223399"/>
            <a:ext cx="38714" cy="31"/>
          </a:xfrm>
          <a:custGeom>
            <a:avLst/>
            <a:gdLst/>
            <a:ahLst/>
            <a:cxnLst/>
            <a:rect l="l" t="t" r="r" b="b"/>
            <a:pathLst>
              <a:path w="1269" h="1" fill="none" extrusionOk="0">
                <a:moveTo>
                  <a:pt x="1268" y="1"/>
                </a:moveTo>
                <a:lnTo>
                  <a:pt x="1"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27"/>
          <p:cNvSpPr/>
          <p:nvPr/>
        </p:nvSpPr>
        <p:spPr>
          <a:xfrm>
            <a:off x="7106064" y="2032097"/>
            <a:ext cx="226976" cy="31"/>
          </a:xfrm>
          <a:custGeom>
            <a:avLst/>
            <a:gdLst/>
            <a:ahLst/>
            <a:cxnLst/>
            <a:rect l="l" t="t" r="r" b="b"/>
            <a:pathLst>
              <a:path w="7440" h="1" fill="none" extrusionOk="0">
                <a:moveTo>
                  <a:pt x="1" y="1"/>
                </a:moveTo>
                <a:lnTo>
                  <a:pt x="7439"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27"/>
          <p:cNvSpPr/>
          <p:nvPr/>
        </p:nvSpPr>
        <p:spPr>
          <a:xfrm>
            <a:off x="5354813" y="2127763"/>
            <a:ext cx="455935" cy="31"/>
          </a:xfrm>
          <a:custGeom>
            <a:avLst/>
            <a:gdLst/>
            <a:ahLst/>
            <a:cxnLst/>
            <a:rect l="l" t="t" r="r" b="b"/>
            <a:pathLst>
              <a:path w="14945" h="1" fill="none" extrusionOk="0">
                <a:moveTo>
                  <a:pt x="0" y="0"/>
                </a:moveTo>
                <a:lnTo>
                  <a:pt x="14944" y="0"/>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27"/>
          <p:cNvSpPr/>
          <p:nvPr/>
        </p:nvSpPr>
        <p:spPr>
          <a:xfrm>
            <a:off x="5354813" y="2225443"/>
            <a:ext cx="455935" cy="31"/>
          </a:xfrm>
          <a:custGeom>
            <a:avLst/>
            <a:gdLst/>
            <a:ahLst/>
            <a:cxnLst/>
            <a:rect l="l" t="t" r="r" b="b"/>
            <a:pathLst>
              <a:path w="14945" h="1" fill="none" extrusionOk="0">
                <a:moveTo>
                  <a:pt x="0" y="1"/>
                </a:moveTo>
                <a:lnTo>
                  <a:pt x="14944"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27"/>
          <p:cNvSpPr/>
          <p:nvPr/>
        </p:nvSpPr>
        <p:spPr>
          <a:xfrm>
            <a:off x="5354813" y="2324160"/>
            <a:ext cx="455935" cy="31"/>
          </a:xfrm>
          <a:custGeom>
            <a:avLst/>
            <a:gdLst/>
            <a:ahLst/>
            <a:cxnLst/>
            <a:rect l="l" t="t" r="r" b="b"/>
            <a:pathLst>
              <a:path w="14945" h="1" fill="none" extrusionOk="0">
                <a:moveTo>
                  <a:pt x="0" y="0"/>
                </a:moveTo>
                <a:lnTo>
                  <a:pt x="14944" y="0"/>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27"/>
          <p:cNvSpPr/>
          <p:nvPr/>
        </p:nvSpPr>
        <p:spPr>
          <a:xfrm>
            <a:off x="5354813" y="2421840"/>
            <a:ext cx="455935" cy="31"/>
          </a:xfrm>
          <a:custGeom>
            <a:avLst/>
            <a:gdLst/>
            <a:ahLst/>
            <a:cxnLst/>
            <a:rect l="l" t="t" r="r" b="b"/>
            <a:pathLst>
              <a:path w="14945" h="1" fill="none" extrusionOk="0">
                <a:moveTo>
                  <a:pt x="0" y="1"/>
                </a:moveTo>
                <a:lnTo>
                  <a:pt x="14944"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27"/>
          <p:cNvSpPr/>
          <p:nvPr/>
        </p:nvSpPr>
        <p:spPr>
          <a:xfrm>
            <a:off x="6110870" y="2421840"/>
            <a:ext cx="928130" cy="31"/>
          </a:xfrm>
          <a:custGeom>
            <a:avLst/>
            <a:gdLst/>
            <a:ahLst/>
            <a:cxnLst/>
            <a:rect l="l" t="t" r="r" b="b"/>
            <a:pathLst>
              <a:path w="30423" h="1" fill="none" extrusionOk="0">
                <a:moveTo>
                  <a:pt x="0" y="1"/>
                </a:moveTo>
                <a:lnTo>
                  <a:pt x="30422" y="1"/>
                </a:lnTo>
              </a:path>
            </a:pathLst>
          </a:custGeom>
          <a:noFill/>
          <a:ln w="208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27"/>
          <p:cNvSpPr/>
          <p:nvPr/>
        </p:nvSpPr>
        <p:spPr>
          <a:xfrm>
            <a:off x="6661380" y="2324160"/>
            <a:ext cx="377591" cy="31"/>
          </a:xfrm>
          <a:custGeom>
            <a:avLst/>
            <a:gdLst/>
            <a:ahLst/>
            <a:cxnLst/>
            <a:rect l="l" t="t" r="r" b="b"/>
            <a:pathLst>
              <a:path w="12377" h="1" fill="none" extrusionOk="0">
                <a:moveTo>
                  <a:pt x="1" y="0"/>
                </a:moveTo>
                <a:lnTo>
                  <a:pt x="12376" y="0"/>
                </a:lnTo>
              </a:path>
            </a:pathLst>
          </a:custGeom>
          <a:noFill/>
          <a:ln w="208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27"/>
          <p:cNvSpPr/>
          <p:nvPr/>
        </p:nvSpPr>
        <p:spPr>
          <a:xfrm>
            <a:off x="6889319" y="2223399"/>
            <a:ext cx="149639" cy="31"/>
          </a:xfrm>
          <a:custGeom>
            <a:avLst/>
            <a:gdLst/>
            <a:ahLst/>
            <a:cxnLst/>
            <a:rect l="l" t="t" r="r" b="b"/>
            <a:pathLst>
              <a:path w="4905" h="1" fill="none" extrusionOk="0">
                <a:moveTo>
                  <a:pt x="1" y="1"/>
                </a:moveTo>
                <a:lnTo>
                  <a:pt x="4904" y="1"/>
                </a:lnTo>
              </a:path>
            </a:pathLst>
          </a:custGeom>
          <a:noFill/>
          <a:ln w="208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27"/>
          <p:cNvSpPr/>
          <p:nvPr/>
        </p:nvSpPr>
        <p:spPr>
          <a:xfrm>
            <a:off x="7602007" y="1310369"/>
            <a:ext cx="1114298" cy="1734401"/>
          </a:xfrm>
          <a:custGeom>
            <a:avLst/>
            <a:gdLst/>
            <a:ahLst/>
            <a:cxnLst/>
            <a:rect l="l" t="t" r="r" b="b"/>
            <a:pathLst>
              <a:path w="42498" h="66148" extrusionOk="0">
                <a:moveTo>
                  <a:pt x="2169" y="1"/>
                </a:moveTo>
                <a:cubicBezTo>
                  <a:pt x="968" y="1"/>
                  <a:pt x="0" y="968"/>
                  <a:pt x="0" y="2169"/>
                </a:cubicBezTo>
                <a:lnTo>
                  <a:pt x="0" y="63980"/>
                </a:lnTo>
                <a:cubicBezTo>
                  <a:pt x="0" y="65181"/>
                  <a:pt x="968" y="66148"/>
                  <a:pt x="2169" y="66148"/>
                </a:cubicBezTo>
                <a:lnTo>
                  <a:pt x="40329" y="66148"/>
                </a:lnTo>
                <a:cubicBezTo>
                  <a:pt x="41530" y="66148"/>
                  <a:pt x="42497" y="65181"/>
                  <a:pt x="42497" y="63980"/>
                </a:cubicBezTo>
                <a:lnTo>
                  <a:pt x="42497" y="2169"/>
                </a:lnTo>
                <a:cubicBezTo>
                  <a:pt x="42497" y="968"/>
                  <a:pt x="41530" y="1"/>
                  <a:pt x="4032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27"/>
          <p:cNvSpPr/>
          <p:nvPr/>
        </p:nvSpPr>
        <p:spPr>
          <a:xfrm>
            <a:off x="7602007" y="1310369"/>
            <a:ext cx="1114298" cy="157451"/>
          </a:xfrm>
          <a:custGeom>
            <a:avLst/>
            <a:gdLst/>
            <a:ahLst/>
            <a:cxnLst/>
            <a:rect l="l" t="t" r="r" b="b"/>
            <a:pathLst>
              <a:path w="42498" h="6005" extrusionOk="0">
                <a:moveTo>
                  <a:pt x="1635" y="1"/>
                </a:moveTo>
                <a:cubicBezTo>
                  <a:pt x="734" y="1"/>
                  <a:pt x="0" y="734"/>
                  <a:pt x="0" y="1635"/>
                </a:cubicBezTo>
                <a:lnTo>
                  <a:pt x="0" y="6005"/>
                </a:lnTo>
                <a:lnTo>
                  <a:pt x="42497" y="6005"/>
                </a:lnTo>
                <a:lnTo>
                  <a:pt x="42497" y="1635"/>
                </a:lnTo>
                <a:cubicBezTo>
                  <a:pt x="42497" y="734"/>
                  <a:pt x="41764" y="1"/>
                  <a:pt x="408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27"/>
          <p:cNvSpPr/>
          <p:nvPr/>
        </p:nvSpPr>
        <p:spPr>
          <a:xfrm>
            <a:off x="7662365" y="1515042"/>
            <a:ext cx="996203" cy="1478126"/>
          </a:xfrm>
          <a:custGeom>
            <a:avLst/>
            <a:gdLst/>
            <a:ahLst/>
            <a:cxnLst/>
            <a:rect l="l" t="t" r="r" b="b"/>
            <a:pathLst>
              <a:path w="37994" h="56374" extrusionOk="0">
                <a:moveTo>
                  <a:pt x="36259" y="56374"/>
                </a:moveTo>
                <a:lnTo>
                  <a:pt x="1768" y="56374"/>
                </a:lnTo>
                <a:cubicBezTo>
                  <a:pt x="801" y="56374"/>
                  <a:pt x="0" y="55607"/>
                  <a:pt x="0" y="54639"/>
                </a:cubicBezTo>
                <a:lnTo>
                  <a:pt x="0" y="1735"/>
                </a:lnTo>
                <a:cubicBezTo>
                  <a:pt x="0" y="767"/>
                  <a:pt x="801" y="0"/>
                  <a:pt x="1768" y="0"/>
                </a:cubicBezTo>
                <a:lnTo>
                  <a:pt x="36259" y="0"/>
                </a:lnTo>
                <a:cubicBezTo>
                  <a:pt x="37227" y="0"/>
                  <a:pt x="37994" y="767"/>
                  <a:pt x="37994" y="1735"/>
                </a:cubicBezTo>
                <a:lnTo>
                  <a:pt x="37994" y="54639"/>
                </a:lnTo>
                <a:cubicBezTo>
                  <a:pt x="37994" y="55607"/>
                  <a:pt x="37227" y="56374"/>
                  <a:pt x="36259" y="56374"/>
                </a:cubicBezTo>
                <a:close/>
              </a:path>
            </a:pathLst>
          </a:custGeom>
          <a:solidFill>
            <a:srgbClr val="240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27"/>
          <p:cNvSpPr/>
          <p:nvPr/>
        </p:nvSpPr>
        <p:spPr>
          <a:xfrm>
            <a:off x="7905503" y="1362835"/>
            <a:ext cx="53384" cy="27164"/>
          </a:xfrm>
          <a:custGeom>
            <a:avLst/>
            <a:gdLst/>
            <a:ahLst/>
            <a:cxnLst/>
            <a:rect l="l" t="t" r="r" b="b"/>
            <a:pathLst>
              <a:path w="2036" h="1036" extrusionOk="0">
                <a:moveTo>
                  <a:pt x="1001" y="1"/>
                </a:moveTo>
                <a:cubicBezTo>
                  <a:pt x="434" y="1"/>
                  <a:pt x="0" y="435"/>
                  <a:pt x="0" y="1002"/>
                </a:cubicBezTo>
                <a:lnTo>
                  <a:pt x="0" y="1035"/>
                </a:lnTo>
                <a:cubicBezTo>
                  <a:pt x="0" y="468"/>
                  <a:pt x="434" y="1"/>
                  <a:pt x="1001" y="1"/>
                </a:cubicBezTo>
                <a:close/>
                <a:moveTo>
                  <a:pt x="1001" y="1"/>
                </a:moveTo>
                <a:cubicBezTo>
                  <a:pt x="1568" y="1"/>
                  <a:pt x="2035" y="468"/>
                  <a:pt x="2035" y="1035"/>
                </a:cubicBezTo>
                <a:lnTo>
                  <a:pt x="2035" y="1002"/>
                </a:lnTo>
                <a:cubicBezTo>
                  <a:pt x="2035" y="435"/>
                  <a:pt x="1568" y="1"/>
                  <a:pt x="1001" y="1"/>
                </a:cubicBezTo>
                <a:close/>
              </a:path>
            </a:pathLst>
          </a:custGeom>
          <a:solidFill>
            <a:srgbClr val="84FA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27"/>
          <p:cNvSpPr/>
          <p:nvPr/>
        </p:nvSpPr>
        <p:spPr>
          <a:xfrm>
            <a:off x="7710453" y="1688198"/>
            <a:ext cx="707599" cy="16650"/>
          </a:xfrm>
          <a:custGeom>
            <a:avLst/>
            <a:gdLst/>
            <a:ahLst/>
            <a:cxnLst/>
            <a:rect l="l" t="t" r="r" b="b"/>
            <a:pathLst>
              <a:path w="26987" h="635" extrusionOk="0">
                <a:moveTo>
                  <a:pt x="334" y="1"/>
                </a:moveTo>
                <a:cubicBezTo>
                  <a:pt x="134" y="1"/>
                  <a:pt x="1" y="134"/>
                  <a:pt x="1" y="301"/>
                </a:cubicBezTo>
                <a:cubicBezTo>
                  <a:pt x="1" y="501"/>
                  <a:pt x="134" y="635"/>
                  <a:pt x="334" y="635"/>
                </a:cubicBezTo>
                <a:lnTo>
                  <a:pt x="26686" y="635"/>
                </a:lnTo>
                <a:cubicBezTo>
                  <a:pt x="26853" y="635"/>
                  <a:pt x="26987" y="501"/>
                  <a:pt x="26987" y="301"/>
                </a:cubicBezTo>
                <a:cubicBezTo>
                  <a:pt x="26987" y="134"/>
                  <a:pt x="26853" y="1"/>
                  <a:pt x="2668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27"/>
          <p:cNvSpPr/>
          <p:nvPr/>
        </p:nvSpPr>
        <p:spPr>
          <a:xfrm>
            <a:off x="8461758" y="1688198"/>
            <a:ext cx="68251" cy="16650"/>
          </a:xfrm>
          <a:custGeom>
            <a:avLst/>
            <a:gdLst/>
            <a:ahLst/>
            <a:cxnLst/>
            <a:rect l="l" t="t" r="r" b="b"/>
            <a:pathLst>
              <a:path w="2603" h="635" extrusionOk="0">
                <a:moveTo>
                  <a:pt x="301" y="1"/>
                </a:moveTo>
                <a:cubicBezTo>
                  <a:pt x="134" y="1"/>
                  <a:pt x="1" y="134"/>
                  <a:pt x="1" y="301"/>
                </a:cubicBezTo>
                <a:cubicBezTo>
                  <a:pt x="1" y="501"/>
                  <a:pt x="134" y="635"/>
                  <a:pt x="301" y="635"/>
                </a:cubicBezTo>
                <a:lnTo>
                  <a:pt x="2269" y="635"/>
                </a:lnTo>
                <a:cubicBezTo>
                  <a:pt x="2436" y="635"/>
                  <a:pt x="2602" y="501"/>
                  <a:pt x="2602" y="301"/>
                </a:cubicBezTo>
                <a:cubicBezTo>
                  <a:pt x="2602" y="134"/>
                  <a:pt x="2436" y="1"/>
                  <a:pt x="2269"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27"/>
          <p:cNvSpPr/>
          <p:nvPr/>
        </p:nvSpPr>
        <p:spPr>
          <a:xfrm>
            <a:off x="8556228" y="1688198"/>
            <a:ext cx="55114" cy="16650"/>
          </a:xfrm>
          <a:custGeom>
            <a:avLst/>
            <a:gdLst/>
            <a:ahLst/>
            <a:cxnLst/>
            <a:rect l="l" t="t" r="r" b="b"/>
            <a:pathLst>
              <a:path w="2102" h="635" extrusionOk="0">
                <a:moveTo>
                  <a:pt x="300" y="1"/>
                </a:moveTo>
                <a:cubicBezTo>
                  <a:pt x="134" y="1"/>
                  <a:pt x="0" y="134"/>
                  <a:pt x="0" y="301"/>
                </a:cubicBezTo>
                <a:cubicBezTo>
                  <a:pt x="0" y="501"/>
                  <a:pt x="134" y="635"/>
                  <a:pt x="300" y="635"/>
                </a:cubicBezTo>
                <a:lnTo>
                  <a:pt x="1768" y="635"/>
                </a:lnTo>
                <a:cubicBezTo>
                  <a:pt x="1968" y="635"/>
                  <a:pt x="2102" y="501"/>
                  <a:pt x="2102" y="301"/>
                </a:cubicBezTo>
                <a:cubicBezTo>
                  <a:pt x="2102" y="134"/>
                  <a:pt x="1968" y="1"/>
                  <a:pt x="1768"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27"/>
          <p:cNvSpPr/>
          <p:nvPr/>
        </p:nvSpPr>
        <p:spPr>
          <a:xfrm>
            <a:off x="7710453" y="1766045"/>
            <a:ext cx="404994" cy="16650"/>
          </a:xfrm>
          <a:custGeom>
            <a:avLst/>
            <a:gdLst/>
            <a:ahLst/>
            <a:cxnLst/>
            <a:rect l="l" t="t" r="r" b="b"/>
            <a:pathLst>
              <a:path w="15446" h="635" extrusionOk="0">
                <a:moveTo>
                  <a:pt x="334" y="1"/>
                </a:moveTo>
                <a:cubicBezTo>
                  <a:pt x="134" y="1"/>
                  <a:pt x="1" y="134"/>
                  <a:pt x="1" y="334"/>
                </a:cubicBezTo>
                <a:cubicBezTo>
                  <a:pt x="1" y="501"/>
                  <a:pt x="134" y="634"/>
                  <a:pt x="334" y="634"/>
                </a:cubicBezTo>
                <a:lnTo>
                  <a:pt x="15112" y="634"/>
                </a:lnTo>
                <a:cubicBezTo>
                  <a:pt x="15312" y="634"/>
                  <a:pt x="15445" y="501"/>
                  <a:pt x="15445" y="334"/>
                </a:cubicBezTo>
                <a:cubicBezTo>
                  <a:pt x="15445" y="134"/>
                  <a:pt x="15312" y="1"/>
                  <a:pt x="15112"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27"/>
          <p:cNvSpPr/>
          <p:nvPr/>
        </p:nvSpPr>
        <p:spPr>
          <a:xfrm>
            <a:off x="8122394" y="1766045"/>
            <a:ext cx="127744" cy="16650"/>
          </a:xfrm>
          <a:custGeom>
            <a:avLst/>
            <a:gdLst/>
            <a:ahLst/>
            <a:cxnLst/>
            <a:rect l="l" t="t" r="r" b="b"/>
            <a:pathLst>
              <a:path w="4872" h="635" extrusionOk="0">
                <a:moveTo>
                  <a:pt x="301" y="1"/>
                </a:moveTo>
                <a:cubicBezTo>
                  <a:pt x="134" y="1"/>
                  <a:pt x="1" y="134"/>
                  <a:pt x="1" y="334"/>
                </a:cubicBezTo>
                <a:cubicBezTo>
                  <a:pt x="1" y="501"/>
                  <a:pt x="134" y="634"/>
                  <a:pt x="301" y="634"/>
                </a:cubicBezTo>
                <a:lnTo>
                  <a:pt x="4571" y="634"/>
                </a:lnTo>
                <a:cubicBezTo>
                  <a:pt x="4738" y="634"/>
                  <a:pt x="4871" y="501"/>
                  <a:pt x="4871" y="334"/>
                </a:cubicBezTo>
                <a:cubicBezTo>
                  <a:pt x="4871" y="134"/>
                  <a:pt x="4738" y="1"/>
                  <a:pt x="4571"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27"/>
          <p:cNvSpPr/>
          <p:nvPr/>
        </p:nvSpPr>
        <p:spPr>
          <a:xfrm>
            <a:off x="8164398" y="1810645"/>
            <a:ext cx="85739" cy="17515"/>
          </a:xfrm>
          <a:custGeom>
            <a:avLst/>
            <a:gdLst/>
            <a:ahLst/>
            <a:cxnLst/>
            <a:rect l="l" t="t" r="r" b="b"/>
            <a:pathLst>
              <a:path w="3270" h="668" extrusionOk="0">
                <a:moveTo>
                  <a:pt x="334" y="1"/>
                </a:moveTo>
                <a:cubicBezTo>
                  <a:pt x="134" y="1"/>
                  <a:pt x="0" y="168"/>
                  <a:pt x="0" y="334"/>
                </a:cubicBezTo>
                <a:cubicBezTo>
                  <a:pt x="0" y="535"/>
                  <a:pt x="134" y="668"/>
                  <a:pt x="334" y="668"/>
                </a:cubicBezTo>
                <a:lnTo>
                  <a:pt x="2969" y="668"/>
                </a:lnTo>
                <a:cubicBezTo>
                  <a:pt x="3136" y="668"/>
                  <a:pt x="3269" y="501"/>
                  <a:pt x="3269" y="334"/>
                </a:cubicBezTo>
                <a:cubicBezTo>
                  <a:pt x="3269" y="168"/>
                  <a:pt x="3136" y="1"/>
                  <a:pt x="2969"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27"/>
          <p:cNvSpPr/>
          <p:nvPr/>
        </p:nvSpPr>
        <p:spPr>
          <a:xfrm>
            <a:off x="8122394" y="1810645"/>
            <a:ext cx="25407" cy="17515"/>
          </a:xfrm>
          <a:custGeom>
            <a:avLst/>
            <a:gdLst/>
            <a:ahLst/>
            <a:cxnLst/>
            <a:rect l="l" t="t" r="r" b="b"/>
            <a:pathLst>
              <a:path w="969" h="668" extrusionOk="0">
                <a:moveTo>
                  <a:pt x="335" y="1"/>
                </a:moveTo>
                <a:cubicBezTo>
                  <a:pt x="168" y="1"/>
                  <a:pt x="1" y="168"/>
                  <a:pt x="1" y="334"/>
                </a:cubicBezTo>
                <a:cubicBezTo>
                  <a:pt x="1" y="535"/>
                  <a:pt x="168" y="668"/>
                  <a:pt x="335" y="668"/>
                </a:cubicBezTo>
                <a:lnTo>
                  <a:pt x="635" y="668"/>
                </a:lnTo>
                <a:cubicBezTo>
                  <a:pt x="802" y="668"/>
                  <a:pt x="968" y="501"/>
                  <a:pt x="968" y="334"/>
                </a:cubicBezTo>
                <a:cubicBezTo>
                  <a:pt x="968" y="168"/>
                  <a:pt x="835" y="1"/>
                  <a:pt x="635"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27"/>
          <p:cNvSpPr/>
          <p:nvPr/>
        </p:nvSpPr>
        <p:spPr>
          <a:xfrm>
            <a:off x="8021814" y="1810645"/>
            <a:ext cx="77008" cy="17515"/>
          </a:xfrm>
          <a:custGeom>
            <a:avLst/>
            <a:gdLst/>
            <a:ahLst/>
            <a:cxnLst/>
            <a:rect l="l" t="t" r="r" b="b"/>
            <a:pathLst>
              <a:path w="2937" h="668" extrusionOk="0">
                <a:moveTo>
                  <a:pt x="301" y="1"/>
                </a:moveTo>
                <a:cubicBezTo>
                  <a:pt x="134" y="1"/>
                  <a:pt x="1" y="168"/>
                  <a:pt x="1" y="334"/>
                </a:cubicBezTo>
                <a:cubicBezTo>
                  <a:pt x="1" y="535"/>
                  <a:pt x="134" y="668"/>
                  <a:pt x="301" y="668"/>
                </a:cubicBezTo>
                <a:lnTo>
                  <a:pt x="2636" y="668"/>
                </a:lnTo>
                <a:cubicBezTo>
                  <a:pt x="2803" y="668"/>
                  <a:pt x="2936" y="501"/>
                  <a:pt x="2936" y="334"/>
                </a:cubicBezTo>
                <a:cubicBezTo>
                  <a:pt x="2936" y="168"/>
                  <a:pt x="2803" y="1"/>
                  <a:pt x="2636"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27"/>
          <p:cNvSpPr/>
          <p:nvPr/>
        </p:nvSpPr>
        <p:spPr>
          <a:xfrm>
            <a:off x="7912503" y="1810645"/>
            <a:ext cx="77873" cy="17515"/>
          </a:xfrm>
          <a:custGeom>
            <a:avLst/>
            <a:gdLst/>
            <a:ahLst/>
            <a:cxnLst/>
            <a:rect l="l" t="t" r="r" b="b"/>
            <a:pathLst>
              <a:path w="2970" h="668" extrusionOk="0">
                <a:moveTo>
                  <a:pt x="300" y="1"/>
                </a:moveTo>
                <a:cubicBezTo>
                  <a:pt x="134" y="1"/>
                  <a:pt x="0" y="168"/>
                  <a:pt x="0" y="334"/>
                </a:cubicBezTo>
                <a:cubicBezTo>
                  <a:pt x="0" y="535"/>
                  <a:pt x="134" y="668"/>
                  <a:pt x="300" y="668"/>
                </a:cubicBezTo>
                <a:lnTo>
                  <a:pt x="2635" y="668"/>
                </a:lnTo>
                <a:cubicBezTo>
                  <a:pt x="2802" y="668"/>
                  <a:pt x="2969" y="501"/>
                  <a:pt x="2936" y="334"/>
                </a:cubicBezTo>
                <a:cubicBezTo>
                  <a:pt x="2936" y="168"/>
                  <a:pt x="2802" y="1"/>
                  <a:pt x="2635"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27"/>
          <p:cNvSpPr/>
          <p:nvPr/>
        </p:nvSpPr>
        <p:spPr>
          <a:xfrm>
            <a:off x="7803166" y="1810645"/>
            <a:ext cx="77873" cy="17515"/>
          </a:xfrm>
          <a:custGeom>
            <a:avLst/>
            <a:gdLst/>
            <a:ahLst/>
            <a:cxnLst/>
            <a:rect l="l" t="t" r="r" b="b"/>
            <a:pathLst>
              <a:path w="2970" h="668" extrusionOk="0">
                <a:moveTo>
                  <a:pt x="301" y="1"/>
                </a:moveTo>
                <a:cubicBezTo>
                  <a:pt x="134" y="1"/>
                  <a:pt x="1" y="168"/>
                  <a:pt x="1" y="334"/>
                </a:cubicBezTo>
                <a:cubicBezTo>
                  <a:pt x="1" y="535"/>
                  <a:pt x="134" y="668"/>
                  <a:pt x="301" y="668"/>
                </a:cubicBezTo>
                <a:lnTo>
                  <a:pt x="2636" y="668"/>
                </a:lnTo>
                <a:cubicBezTo>
                  <a:pt x="2803" y="668"/>
                  <a:pt x="2969" y="501"/>
                  <a:pt x="2969" y="334"/>
                </a:cubicBezTo>
                <a:cubicBezTo>
                  <a:pt x="2969" y="168"/>
                  <a:pt x="2803" y="1"/>
                  <a:pt x="2636"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27"/>
          <p:cNvSpPr/>
          <p:nvPr/>
        </p:nvSpPr>
        <p:spPr>
          <a:xfrm>
            <a:off x="7803166" y="1865759"/>
            <a:ext cx="656863" cy="16650"/>
          </a:xfrm>
          <a:custGeom>
            <a:avLst/>
            <a:gdLst/>
            <a:ahLst/>
            <a:cxnLst/>
            <a:rect l="l" t="t" r="r" b="b"/>
            <a:pathLst>
              <a:path w="25052" h="635" extrusionOk="0">
                <a:moveTo>
                  <a:pt x="301" y="0"/>
                </a:moveTo>
                <a:cubicBezTo>
                  <a:pt x="134" y="0"/>
                  <a:pt x="1" y="134"/>
                  <a:pt x="1" y="334"/>
                </a:cubicBezTo>
                <a:cubicBezTo>
                  <a:pt x="1" y="501"/>
                  <a:pt x="134" y="634"/>
                  <a:pt x="301" y="634"/>
                </a:cubicBezTo>
                <a:lnTo>
                  <a:pt x="24718" y="634"/>
                </a:lnTo>
                <a:cubicBezTo>
                  <a:pt x="24885" y="634"/>
                  <a:pt x="25052" y="501"/>
                  <a:pt x="25018" y="334"/>
                </a:cubicBezTo>
                <a:cubicBezTo>
                  <a:pt x="25018" y="134"/>
                  <a:pt x="24885" y="0"/>
                  <a:pt x="2471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27"/>
          <p:cNvSpPr/>
          <p:nvPr/>
        </p:nvSpPr>
        <p:spPr>
          <a:xfrm>
            <a:off x="7710453" y="1810645"/>
            <a:ext cx="39382" cy="17515"/>
          </a:xfrm>
          <a:custGeom>
            <a:avLst/>
            <a:gdLst/>
            <a:ahLst/>
            <a:cxnLst/>
            <a:rect l="l" t="t" r="r" b="b"/>
            <a:pathLst>
              <a:path w="1502" h="668" extrusionOk="0">
                <a:moveTo>
                  <a:pt x="334" y="1"/>
                </a:moveTo>
                <a:cubicBezTo>
                  <a:pt x="134" y="1"/>
                  <a:pt x="1" y="168"/>
                  <a:pt x="1" y="334"/>
                </a:cubicBezTo>
                <a:cubicBezTo>
                  <a:pt x="1" y="535"/>
                  <a:pt x="134" y="668"/>
                  <a:pt x="334" y="668"/>
                </a:cubicBezTo>
                <a:lnTo>
                  <a:pt x="1168" y="668"/>
                </a:lnTo>
                <a:cubicBezTo>
                  <a:pt x="1335" y="668"/>
                  <a:pt x="1502" y="501"/>
                  <a:pt x="1468" y="334"/>
                </a:cubicBezTo>
                <a:cubicBezTo>
                  <a:pt x="1468" y="168"/>
                  <a:pt x="1335" y="1"/>
                  <a:pt x="1168"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27"/>
          <p:cNvSpPr/>
          <p:nvPr/>
        </p:nvSpPr>
        <p:spPr>
          <a:xfrm>
            <a:off x="7710453" y="1865759"/>
            <a:ext cx="39382" cy="16650"/>
          </a:xfrm>
          <a:custGeom>
            <a:avLst/>
            <a:gdLst/>
            <a:ahLst/>
            <a:cxnLst/>
            <a:rect l="l" t="t" r="r" b="b"/>
            <a:pathLst>
              <a:path w="1502" h="635" extrusionOk="0">
                <a:moveTo>
                  <a:pt x="334" y="0"/>
                </a:moveTo>
                <a:cubicBezTo>
                  <a:pt x="134" y="0"/>
                  <a:pt x="1" y="134"/>
                  <a:pt x="1" y="334"/>
                </a:cubicBezTo>
                <a:cubicBezTo>
                  <a:pt x="1" y="501"/>
                  <a:pt x="134" y="634"/>
                  <a:pt x="334" y="634"/>
                </a:cubicBezTo>
                <a:lnTo>
                  <a:pt x="1168" y="634"/>
                </a:lnTo>
                <a:cubicBezTo>
                  <a:pt x="1335" y="634"/>
                  <a:pt x="1502" y="501"/>
                  <a:pt x="1468" y="334"/>
                </a:cubicBezTo>
                <a:cubicBezTo>
                  <a:pt x="1468" y="134"/>
                  <a:pt x="1335" y="0"/>
                  <a:pt x="11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27"/>
          <p:cNvSpPr/>
          <p:nvPr/>
        </p:nvSpPr>
        <p:spPr>
          <a:xfrm>
            <a:off x="7710453" y="1919982"/>
            <a:ext cx="39382" cy="17515"/>
          </a:xfrm>
          <a:custGeom>
            <a:avLst/>
            <a:gdLst/>
            <a:ahLst/>
            <a:cxnLst/>
            <a:rect l="l" t="t" r="r" b="b"/>
            <a:pathLst>
              <a:path w="1502" h="668" extrusionOk="0">
                <a:moveTo>
                  <a:pt x="334" y="1"/>
                </a:moveTo>
                <a:cubicBezTo>
                  <a:pt x="134" y="1"/>
                  <a:pt x="1" y="167"/>
                  <a:pt x="1" y="334"/>
                </a:cubicBezTo>
                <a:cubicBezTo>
                  <a:pt x="1" y="501"/>
                  <a:pt x="134" y="668"/>
                  <a:pt x="334" y="668"/>
                </a:cubicBezTo>
                <a:lnTo>
                  <a:pt x="1168" y="668"/>
                </a:lnTo>
                <a:cubicBezTo>
                  <a:pt x="1335" y="668"/>
                  <a:pt x="1502" y="501"/>
                  <a:pt x="1468" y="334"/>
                </a:cubicBezTo>
                <a:cubicBezTo>
                  <a:pt x="1468" y="167"/>
                  <a:pt x="1335" y="1"/>
                  <a:pt x="1168"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27"/>
          <p:cNvSpPr/>
          <p:nvPr/>
        </p:nvSpPr>
        <p:spPr>
          <a:xfrm>
            <a:off x="7710453" y="1975097"/>
            <a:ext cx="39382" cy="16623"/>
          </a:xfrm>
          <a:custGeom>
            <a:avLst/>
            <a:gdLst/>
            <a:ahLst/>
            <a:cxnLst/>
            <a:rect l="l" t="t" r="r" b="b"/>
            <a:pathLst>
              <a:path w="1502" h="634" extrusionOk="0">
                <a:moveTo>
                  <a:pt x="334" y="0"/>
                </a:moveTo>
                <a:cubicBezTo>
                  <a:pt x="134" y="0"/>
                  <a:pt x="1" y="133"/>
                  <a:pt x="1" y="300"/>
                </a:cubicBezTo>
                <a:cubicBezTo>
                  <a:pt x="1" y="500"/>
                  <a:pt x="134" y="634"/>
                  <a:pt x="334" y="634"/>
                </a:cubicBezTo>
                <a:lnTo>
                  <a:pt x="1168" y="634"/>
                </a:lnTo>
                <a:cubicBezTo>
                  <a:pt x="1335" y="634"/>
                  <a:pt x="1502" y="500"/>
                  <a:pt x="1468" y="300"/>
                </a:cubicBezTo>
                <a:cubicBezTo>
                  <a:pt x="1468" y="133"/>
                  <a:pt x="1335" y="0"/>
                  <a:pt x="11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27"/>
          <p:cNvSpPr/>
          <p:nvPr/>
        </p:nvSpPr>
        <p:spPr>
          <a:xfrm>
            <a:off x="8500249" y="1865759"/>
            <a:ext cx="96227" cy="16650"/>
          </a:xfrm>
          <a:custGeom>
            <a:avLst/>
            <a:gdLst/>
            <a:ahLst/>
            <a:cxnLst/>
            <a:rect l="l" t="t" r="r" b="b"/>
            <a:pathLst>
              <a:path w="3670" h="635" extrusionOk="0">
                <a:moveTo>
                  <a:pt x="300" y="0"/>
                </a:moveTo>
                <a:cubicBezTo>
                  <a:pt x="134" y="0"/>
                  <a:pt x="0" y="134"/>
                  <a:pt x="0" y="334"/>
                </a:cubicBezTo>
                <a:cubicBezTo>
                  <a:pt x="0" y="501"/>
                  <a:pt x="134" y="634"/>
                  <a:pt x="300" y="634"/>
                </a:cubicBezTo>
                <a:lnTo>
                  <a:pt x="3336" y="634"/>
                </a:lnTo>
                <a:cubicBezTo>
                  <a:pt x="3503" y="634"/>
                  <a:pt x="3670" y="501"/>
                  <a:pt x="3670" y="334"/>
                </a:cubicBezTo>
                <a:cubicBezTo>
                  <a:pt x="3670" y="134"/>
                  <a:pt x="3536" y="0"/>
                  <a:pt x="33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27"/>
          <p:cNvSpPr/>
          <p:nvPr/>
        </p:nvSpPr>
        <p:spPr>
          <a:xfrm>
            <a:off x="7800544" y="1919982"/>
            <a:ext cx="277276" cy="17515"/>
          </a:xfrm>
          <a:custGeom>
            <a:avLst/>
            <a:gdLst/>
            <a:ahLst/>
            <a:cxnLst/>
            <a:rect l="l" t="t" r="r" b="b"/>
            <a:pathLst>
              <a:path w="10575" h="668" extrusionOk="0">
                <a:moveTo>
                  <a:pt x="334" y="1"/>
                </a:moveTo>
                <a:cubicBezTo>
                  <a:pt x="134" y="1"/>
                  <a:pt x="1" y="167"/>
                  <a:pt x="1" y="334"/>
                </a:cubicBezTo>
                <a:cubicBezTo>
                  <a:pt x="1" y="501"/>
                  <a:pt x="134" y="668"/>
                  <a:pt x="334" y="668"/>
                </a:cubicBezTo>
                <a:lnTo>
                  <a:pt x="10275" y="668"/>
                </a:lnTo>
                <a:cubicBezTo>
                  <a:pt x="10441" y="668"/>
                  <a:pt x="10575" y="501"/>
                  <a:pt x="10575" y="334"/>
                </a:cubicBezTo>
                <a:cubicBezTo>
                  <a:pt x="10575" y="167"/>
                  <a:pt x="10441" y="1"/>
                  <a:pt x="102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27"/>
          <p:cNvSpPr/>
          <p:nvPr/>
        </p:nvSpPr>
        <p:spPr>
          <a:xfrm>
            <a:off x="8164398" y="2087921"/>
            <a:ext cx="314011" cy="17515"/>
          </a:xfrm>
          <a:custGeom>
            <a:avLst/>
            <a:gdLst/>
            <a:ahLst/>
            <a:cxnLst/>
            <a:rect l="l" t="t" r="r" b="b"/>
            <a:pathLst>
              <a:path w="11976" h="668" extrusionOk="0">
                <a:moveTo>
                  <a:pt x="300" y="0"/>
                </a:moveTo>
                <a:cubicBezTo>
                  <a:pt x="134" y="0"/>
                  <a:pt x="0" y="134"/>
                  <a:pt x="0" y="334"/>
                </a:cubicBezTo>
                <a:cubicBezTo>
                  <a:pt x="0" y="500"/>
                  <a:pt x="134" y="667"/>
                  <a:pt x="300" y="667"/>
                </a:cubicBezTo>
                <a:lnTo>
                  <a:pt x="11642" y="667"/>
                </a:lnTo>
                <a:cubicBezTo>
                  <a:pt x="11842" y="667"/>
                  <a:pt x="11975" y="500"/>
                  <a:pt x="11975" y="334"/>
                </a:cubicBezTo>
                <a:cubicBezTo>
                  <a:pt x="11975" y="134"/>
                  <a:pt x="11842" y="0"/>
                  <a:pt x="1164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27"/>
          <p:cNvSpPr/>
          <p:nvPr/>
        </p:nvSpPr>
        <p:spPr>
          <a:xfrm>
            <a:off x="8245732" y="2031941"/>
            <a:ext cx="232676" cy="17515"/>
          </a:xfrm>
          <a:custGeom>
            <a:avLst/>
            <a:gdLst/>
            <a:ahLst/>
            <a:cxnLst/>
            <a:rect l="l" t="t" r="r" b="b"/>
            <a:pathLst>
              <a:path w="8874" h="668" extrusionOk="0">
                <a:moveTo>
                  <a:pt x="334" y="0"/>
                </a:moveTo>
                <a:cubicBezTo>
                  <a:pt x="134" y="0"/>
                  <a:pt x="0" y="134"/>
                  <a:pt x="0" y="334"/>
                </a:cubicBezTo>
                <a:cubicBezTo>
                  <a:pt x="0" y="501"/>
                  <a:pt x="134" y="667"/>
                  <a:pt x="334" y="667"/>
                </a:cubicBezTo>
                <a:lnTo>
                  <a:pt x="8540" y="667"/>
                </a:lnTo>
                <a:cubicBezTo>
                  <a:pt x="8740" y="667"/>
                  <a:pt x="8873" y="501"/>
                  <a:pt x="8873" y="334"/>
                </a:cubicBezTo>
                <a:cubicBezTo>
                  <a:pt x="8873" y="134"/>
                  <a:pt x="8740" y="0"/>
                  <a:pt x="854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27"/>
          <p:cNvSpPr/>
          <p:nvPr/>
        </p:nvSpPr>
        <p:spPr>
          <a:xfrm>
            <a:off x="8376045" y="1975097"/>
            <a:ext cx="102363" cy="16623"/>
          </a:xfrm>
          <a:custGeom>
            <a:avLst/>
            <a:gdLst/>
            <a:ahLst/>
            <a:cxnLst/>
            <a:rect l="l" t="t" r="r" b="b"/>
            <a:pathLst>
              <a:path w="3904" h="634" extrusionOk="0">
                <a:moveTo>
                  <a:pt x="301" y="0"/>
                </a:moveTo>
                <a:cubicBezTo>
                  <a:pt x="134" y="0"/>
                  <a:pt x="1" y="133"/>
                  <a:pt x="1" y="300"/>
                </a:cubicBezTo>
                <a:cubicBezTo>
                  <a:pt x="1" y="500"/>
                  <a:pt x="134" y="634"/>
                  <a:pt x="301" y="634"/>
                </a:cubicBezTo>
                <a:lnTo>
                  <a:pt x="3570" y="634"/>
                </a:lnTo>
                <a:cubicBezTo>
                  <a:pt x="3770" y="634"/>
                  <a:pt x="3903" y="500"/>
                  <a:pt x="3903" y="300"/>
                </a:cubicBezTo>
                <a:cubicBezTo>
                  <a:pt x="3903" y="133"/>
                  <a:pt x="3770" y="0"/>
                  <a:pt x="357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27"/>
          <p:cNvSpPr/>
          <p:nvPr/>
        </p:nvSpPr>
        <p:spPr>
          <a:xfrm>
            <a:off x="7710453" y="1612108"/>
            <a:ext cx="328012" cy="16650"/>
          </a:xfrm>
          <a:custGeom>
            <a:avLst/>
            <a:gdLst/>
            <a:ahLst/>
            <a:cxnLst/>
            <a:rect l="l" t="t" r="r" b="b"/>
            <a:pathLst>
              <a:path w="12510" h="635" extrusionOk="0">
                <a:moveTo>
                  <a:pt x="334" y="1"/>
                </a:moveTo>
                <a:cubicBezTo>
                  <a:pt x="134" y="1"/>
                  <a:pt x="1" y="134"/>
                  <a:pt x="1" y="334"/>
                </a:cubicBezTo>
                <a:cubicBezTo>
                  <a:pt x="1" y="501"/>
                  <a:pt x="134" y="635"/>
                  <a:pt x="334" y="635"/>
                </a:cubicBezTo>
                <a:lnTo>
                  <a:pt x="12176" y="635"/>
                </a:lnTo>
                <a:cubicBezTo>
                  <a:pt x="12376" y="635"/>
                  <a:pt x="12510" y="501"/>
                  <a:pt x="12510" y="334"/>
                </a:cubicBezTo>
                <a:cubicBezTo>
                  <a:pt x="12510" y="134"/>
                  <a:pt x="12376" y="1"/>
                  <a:pt x="1217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27"/>
          <p:cNvSpPr/>
          <p:nvPr/>
        </p:nvSpPr>
        <p:spPr>
          <a:xfrm>
            <a:off x="7710453" y="2220856"/>
            <a:ext cx="530064" cy="17515"/>
          </a:xfrm>
          <a:custGeom>
            <a:avLst/>
            <a:gdLst/>
            <a:ahLst/>
            <a:cxnLst/>
            <a:rect l="l" t="t" r="r" b="b"/>
            <a:pathLst>
              <a:path w="20216" h="668" extrusionOk="0">
                <a:moveTo>
                  <a:pt x="334" y="0"/>
                </a:moveTo>
                <a:cubicBezTo>
                  <a:pt x="134" y="0"/>
                  <a:pt x="1" y="134"/>
                  <a:pt x="1" y="334"/>
                </a:cubicBezTo>
                <a:cubicBezTo>
                  <a:pt x="1" y="501"/>
                  <a:pt x="134" y="668"/>
                  <a:pt x="334" y="668"/>
                </a:cubicBezTo>
                <a:lnTo>
                  <a:pt x="19882" y="668"/>
                </a:lnTo>
                <a:cubicBezTo>
                  <a:pt x="20048" y="668"/>
                  <a:pt x="20215" y="501"/>
                  <a:pt x="20182" y="334"/>
                </a:cubicBezTo>
                <a:cubicBezTo>
                  <a:pt x="20182" y="134"/>
                  <a:pt x="20048" y="0"/>
                  <a:pt x="1988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27"/>
          <p:cNvSpPr/>
          <p:nvPr/>
        </p:nvSpPr>
        <p:spPr>
          <a:xfrm>
            <a:off x="7710453" y="2288189"/>
            <a:ext cx="530064" cy="17541"/>
          </a:xfrm>
          <a:custGeom>
            <a:avLst/>
            <a:gdLst/>
            <a:ahLst/>
            <a:cxnLst/>
            <a:rect l="l" t="t" r="r" b="b"/>
            <a:pathLst>
              <a:path w="20216" h="669" extrusionOk="0">
                <a:moveTo>
                  <a:pt x="334" y="1"/>
                </a:moveTo>
                <a:cubicBezTo>
                  <a:pt x="134" y="1"/>
                  <a:pt x="1" y="134"/>
                  <a:pt x="1" y="334"/>
                </a:cubicBezTo>
                <a:cubicBezTo>
                  <a:pt x="1" y="501"/>
                  <a:pt x="134" y="668"/>
                  <a:pt x="334" y="668"/>
                </a:cubicBezTo>
                <a:lnTo>
                  <a:pt x="19882" y="668"/>
                </a:lnTo>
                <a:cubicBezTo>
                  <a:pt x="20048" y="668"/>
                  <a:pt x="20215" y="501"/>
                  <a:pt x="20182" y="334"/>
                </a:cubicBezTo>
                <a:cubicBezTo>
                  <a:pt x="20182" y="134"/>
                  <a:pt x="20048" y="1"/>
                  <a:pt x="1988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27"/>
          <p:cNvSpPr/>
          <p:nvPr/>
        </p:nvSpPr>
        <p:spPr>
          <a:xfrm>
            <a:off x="7710453" y="2355548"/>
            <a:ext cx="529172" cy="17515"/>
          </a:xfrm>
          <a:custGeom>
            <a:avLst/>
            <a:gdLst/>
            <a:ahLst/>
            <a:cxnLst/>
            <a:rect l="l" t="t" r="r" b="b"/>
            <a:pathLst>
              <a:path w="20182" h="668" extrusionOk="0">
                <a:moveTo>
                  <a:pt x="334" y="0"/>
                </a:moveTo>
                <a:cubicBezTo>
                  <a:pt x="134" y="0"/>
                  <a:pt x="1" y="167"/>
                  <a:pt x="1" y="334"/>
                </a:cubicBezTo>
                <a:cubicBezTo>
                  <a:pt x="1" y="501"/>
                  <a:pt x="134" y="668"/>
                  <a:pt x="334" y="668"/>
                </a:cubicBezTo>
                <a:lnTo>
                  <a:pt x="19882" y="668"/>
                </a:lnTo>
                <a:cubicBezTo>
                  <a:pt x="20048" y="668"/>
                  <a:pt x="20182" y="501"/>
                  <a:pt x="20182" y="334"/>
                </a:cubicBezTo>
                <a:cubicBezTo>
                  <a:pt x="20182" y="167"/>
                  <a:pt x="20048" y="0"/>
                  <a:pt x="1988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27"/>
          <p:cNvSpPr/>
          <p:nvPr/>
        </p:nvSpPr>
        <p:spPr>
          <a:xfrm>
            <a:off x="7710453" y="2757866"/>
            <a:ext cx="529172" cy="16650"/>
          </a:xfrm>
          <a:custGeom>
            <a:avLst/>
            <a:gdLst/>
            <a:ahLst/>
            <a:cxnLst/>
            <a:rect l="l" t="t" r="r" b="b"/>
            <a:pathLst>
              <a:path w="20182" h="635" extrusionOk="0">
                <a:moveTo>
                  <a:pt x="334" y="1"/>
                </a:moveTo>
                <a:cubicBezTo>
                  <a:pt x="134" y="1"/>
                  <a:pt x="1" y="134"/>
                  <a:pt x="1" y="334"/>
                </a:cubicBezTo>
                <a:cubicBezTo>
                  <a:pt x="1" y="501"/>
                  <a:pt x="134" y="635"/>
                  <a:pt x="334" y="635"/>
                </a:cubicBezTo>
                <a:lnTo>
                  <a:pt x="19882" y="635"/>
                </a:lnTo>
                <a:cubicBezTo>
                  <a:pt x="20048" y="635"/>
                  <a:pt x="20182" y="501"/>
                  <a:pt x="20182" y="334"/>
                </a:cubicBezTo>
                <a:cubicBezTo>
                  <a:pt x="20182" y="134"/>
                  <a:pt x="20048" y="1"/>
                  <a:pt x="1988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27"/>
          <p:cNvSpPr/>
          <p:nvPr/>
        </p:nvSpPr>
        <p:spPr>
          <a:xfrm>
            <a:off x="8192375" y="2143009"/>
            <a:ext cx="157451" cy="16650"/>
          </a:xfrm>
          <a:custGeom>
            <a:avLst/>
            <a:gdLst/>
            <a:ahLst/>
            <a:cxnLst/>
            <a:rect l="l" t="t" r="r" b="b"/>
            <a:pathLst>
              <a:path w="6005" h="635" extrusionOk="0">
                <a:moveTo>
                  <a:pt x="334" y="1"/>
                </a:moveTo>
                <a:cubicBezTo>
                  <a:pt x="167" y="1"/>
                  <a:pt x="1" y="134"/>
                  <a:pt x="1" y="334"/>
                </a:cubicBezTo>
                <a:cubicBezTo>
                  <a:pt x="1" y="501"/>
                  <a:pt x="167" y="634"/>
                  <a:pt x="334" y="634"/>
                </a:cubicBezTo>
                <a:lnTo>
                  <a:pt x="5671" y="634"/>
                </a:lnTo>
                <a:cubicBezTo>
                  <a:pt x="5838" y="634"/>
                  <a:pt x="6005" y="501"/>
                  <a:pt x="6005" y="334"/>
                </a:cubicBezTo>
                <a:cubicBezTo>
                  <a:pt x="6005" y="134"/>
                  <a:pt x="5838" y="1"/>
                  <a:pt x="5671"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27"/>
          <p:cNvSpPr/>
          <p:nvPr/>
        </p:nvSpPr>
        <p:spPr>
          <a:xfrm>
            <a:off x="8401400" y="2143009"/>
            <a:ext cx="209944" cy="16650"/>
          </a:xfrm>
          <a:custGeom>
            <a:avLst/>
            <a:gdLst/>
            <a:ahLst/>
            <a:cxnLst/>
            <a:rect l="l" t="t" r="r" b="b"/>
            <a:pathLst>
              <a:path w="8007" h="635" extrusionOk="0">
                <a:moveTo>
                  <a:pt x="334" y="1"/>
                </a:moveTo>
                <a:cubicBezTo>
                  <a:pt x="134" y="1"/>
                  <a:pt x="1" y="134"/>
                  <a:pt x="1" y="334"/>
                </a:cubicBezTo>
                <a:cubicBezTo>
                  <a:pt x="1" y="501"/>
                  <a:pt x="134" y="634"/>
                  <a:pt x="334" y="634"/>
                </a:cubicBezTo>
                <a:lnTo>
                  <a:pt x="7673" y="634"/>
                </a:lnTo>
                <a:cubicBezTo>
                  <a:pt x="7873" y="634"/>
                  <a:pt x="8007" y="501"/>
                  <a:pt x="8007" y="334"/>
                </a:cubicBezTo>
                <a:cubicBezTo>
                  <a:pt x="8007" y="134"/>
                  <a:pt x="7873" y="1"/>
                  <a:pt x="7673"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27"/>
          <p:cNvSpPr/>
          <p:nvPr/>
        </p:nvSpPr>
        <p:spPr>
          <a:xfrm>
            <a:off x="8401400" y="2220856"/>
            <a:ext cx="209944" cy="17515"/>
          </a:xfrm>
          <a:custGeom>
            <a:avLst/>
            <a:gdLst/>
            <a:ahLst/>
            <a:cxnLst/>
            <a:rect l="l" t="t" r="r" b="b"/>
            <a:pathLst>
              <a:path w="8007" h="668" extrusionOk="0">
                <a:moveTo>
                  <a:pt x="334" y="0"/>
                </a:moveTo>
                <a:cubicBezTo>
                  <a:pt x="134" y="0"/>
                  <a:pt x="1" y="134"/>
                  <a:pt x="1" y="334"/>
                </a:cubicBezTo>
                <a:cubicBezTo>
                  <a:pt x="1" y="501"/>
                  <a:pt x="134" y="668"/>
                  <a:pt x="334" y="668"/>
                </a:cubicBezTo>
                <a:lnTo>
                  <a:pt x="7673" y="668"/>
                </a:lnTo>
                <a:cubicBezTo>
                  <a:pt x="7873" y="668"/>
                  <a:pt x="8007" y="501"/>
                  <a:pt x="8007" y="334"/>
                </a:cubicBezTo>
                <a:cubicBezTo>
                  <a:pt x="8007" y="134"/>
                  <a:pt x="7873" y="0"/>
                  <a:pt x="7673"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27"/>
          <p:cNvSpPr/>
          <p:nvPr/>
        </p:nvSpPr>
        <p:spPr>
          <a:xfrm>
            <a:off x="7710453" y="2860202"/>
            <a:ext cx="80495" cy="16650"/>
          </a:xfrm>
          <a:custGeom>
            <a:avLst/>
            <a:gdLst/>
            <a:ahLst/>
            <a:cxnLst/>
            <a:rect l="l" t="t" r="r" b="b"/>
            <a:pathLst>
              <a:path w="3070" h="635" extrusionOk="0">
                <a:moveTo>
                  <a:pt x="334" y="1"/>
                </a:moveTo>
                <a:cubicBezTo>
                  <a:pt x="134" y="1"/>
                  <a:pt x="1" y="134"/>
                  <a:pt x="1" y="301"/>
                </a:cubicBezTo>
                <a:cubicBezTo>
                  <a:pt x="1" y="501"/>
                  <a:pt x="134" y="634"/>
                  <a:pt x="334" y="634"/>
                </a:cubicBezTo>
                <a:lnTo>
                  <a:pt x="2736" y="634"/>
                </a:lnTo>
                <a:cubicBezTo>
                  <a:pt x="2903" y="634"/>
                  <a:pt x="3070" y="501"/>
                  <a:pt x="3070" y="301"/>
                </a:cubicBezTo>
                <a:cubicBezTo>
                  <a:pt x="3070" y="134"/>
                  <a:pt x="2903"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27"/>
          <p:cNvSpPr/>
          <p:nvPr/>
        </p:nvSpPr>
        <p:spPr>
          <a:xfrm>
            <a:off x="7710453" y="2910938"/>
            <a:ext cx="80495" cy="17515"/>
          </a:xfrm>
          <a:custGeom>
            <a:avLst/>
            <a:gdLst/>
            <a:ahLst/>
            <a:cxnLst/>
            <a:rect l="l" t="t" r="r" b="b"/>
            <a:pathLst>
              <a:path w="3070" h="668" extrusionOk="0">
                <a:moveTo>
                  <a:pt x="334" y="0"/>
                </a:moveTo>
                <a:cubicBezTo>
                  <a:pt x="134" y="0"/>
                  <a:pt x="1" y="167"/>
                  <a:pt x="1" y="334"/>
                </a:cubicBezTo>
                <a:cubicBezTo>
                  <a:pt x="1" y="501"/>
                  <a:pt x="134" y="667"/>
                  <a:pt x="334" y="667"/>
                </a:cubicBezTo>
                <a:lnTo>
                  <a:pt x="2736" y="667"/>
                </a:lnTo>
                <a:cubicBezTo>
                  <a:pt x="2903" y="667"/>
                  <a:pt x="3070" y="501"/>
                  <a:pt x="3070" y="334"/>
                </a:cubicBezTo>
                <a:cubicBezTo>
                  <a:pt x="3070" y="167"/>
                  <a:pt x="2903" y="0"/>
                  <a:pt x="2736"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27"/>
          <p:cNvSpPr/>
          <p:nvPr/>
        </p:nvSpPr>
        <p:spPr>
          <a:xfrm>
            <a:off x="7811924" y="2910938"/>
            <a:ext cx="492438" cy="17515"/>
          </a:xfrm>
          <a:custGeom>
            <a:avLst/>
            <a:gdLst/>
            <a:ahLst/>
            <a:cxnLst/>
            <a:rect l="l" t="t" r="r" b="b"/>
            <a:pathLst>
              <a:path w="18781" h="668" extrusionOk="0">
                <a:moveTo>
                  <a:pt x="300" y="0"/>
                </a:moveTo>
                <a:cubicBezTo>
                  <a:pt x="134" y="0"/>
                  <a:pt x="0" y="167"/>
                  <a:pt x="0" y="334"/>
                </a:cubicBezTo>
                <a:cubicBezTo>
                  <a:pt x="0" y="501"/>
                  <a:pt x="134" y="667"/>
                  <a:pt x="300" y="667"/>
                </a:cubicBezTo>
                <a:lnTo>
                  <a:pt x="18447" y="667"/>
                </a:lnTo>
                <a:cubicBezTo>
                  <a:pt x="18647" y="667"/>
                  <a:pt x="18780" y="501"/>
                  <a:pt x="18780" y="334"/>
                </a:cubicBezTo>
                <a:cubicBezTo>
                  <a:pt x="18780" y="167"/>
                  <a:pt x="18647" y="0"/>
                  <a:pt x="18447"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27"/>
          <p:cNvSpPr/>
          <p:nvPr/>
        </p:nvSpPr>
        <p:spPr>
          <a:xfrm>
            <a:off x="7834656" y="2860202"/>
            <a:ext cx="79604" cy="16650"/>
          </a:xfrm>
          <a:custGeom>
            <a:avLst/>
            <a:gdLst/>
            <a:ahLst/>
            <a:cxnLst/>
            <a:rect l="l" t="t" r="r" b="b"/>
            <a:pathLst>
              <a:path w="3036" h="635" extrusionOk="0">
                <a:moveTo>
                  <a:pt x="301" y="1"/>
                </a:moveTo>
                <a:cubicBezTo>
                  <a:pt x="134" y="1"/>
                  <a:pt x="0" y="134"/>
                  <a:pt x="0" y="301"/>
                </a:cubicBezTo>
                <a:cubicBezTo>
                  <a:pt x="0" y="501"/>
                  <a:pt x="134" y="634"/>
                  <a:pt x="301" y="634"/>
                </a:cubicBezTo>
                <a:lnTo>
                  <a:pt x="2736" y="634"/>
                </a:lnTo>
                <a:cubicBezTo>
                  <a:pt x="2903" y="634"/>
                  <a:pt x="3036" y="501"/>
                  <a:pt x="3036" y="301"/>
                </a:cubicBezTo>
                <a:cubicBezTo>
                  <a:pt x="3036" y="134"/>
                  <a:pt x="2903"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27"/>
          <p:cNvSpPr/>
          <p:nvPr/>
        </p:nvSpPr>
        <p:spPr>
          <a:xfrm>
            <a:off x="7957969" y="2860202"/>
            <a:ext cx="80495" cy="16650"/>
          </a:xfrm>
          <a:custGeom>
            <a:avLst/>
            <a:gdLst/>
            <a:ahLst/>
            <a:cxnLst/>
            <a:rect l="l" t="t" r="r" b="b"/>
            <a:pathLst>
              <a:path w="3070" h="635" extrusionOk="0">
                <a:moveTo>
                  <a:pt x="334" y="1"/>
                </a:moveTo>
                <a:cubicBezTo>
                  <a:pt x="168" y="1"/>
                  <a:pt x="1" y="134"/>
                  <a:pt x="1" y="301"/>
                </a:cubicBezTo>
                <a:cubicBezTo>
                  <a:pt x="1" y="501"/>
                  <a:pt x="168" y="634"/>
                  <a:pt x="334" y="634"/>
                </a:cubicBezTo>
                <a:lnTo>
                  <a:pt x="2736" y="634"/>
                </a:lnTo>
                <a:cubicBezTo>
                  <a:pt x="2936" y="634"/>
                  <a:pt x="3070" y="501"/>
                  <a:pt x="3070" y="301"/>
                </a:cubicBezTo>
                <a:cubicBezTo>
                  <a:pt x="3070" y="134"/>
                  <a:pt x="2936"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27"/>
          <p:cNvSpPr/>
          <p:nvPr/>
        </p:nvSpPr>
        <p:spPr>
          <a:xfrm>
            <a:off x="8082172" y="2860202"/>
            <a:ext cx="79630" cy="16650"/>
          </a:xfrm>
          <a:custGeom>
            <a:avLst/>
            <a:gdLst/>
            <a:ahLst/>
            <a:cxnLst/>
            <a:rect l="l" t="t" r="r" b="b"/>
            <a:pathLst>
              <a:path w="3037" h="635" extrusionOk="0">
                <a:moveTo>
                  <a:pt x="334" y="1"/>
                </a:moveTo>
                <a:cubicBezTo>
                  <a:pt x="134" y="1"/>
                  <a:pt x="1" y="134"/>
                  <a:pt x="1" y="301"/>
                </a:cubicBezTo>
                <a:cubicBezTo>
                  <a:pt x="1" y="501"/>
                  <a:pt x="134" y="634"/>
                  <a:pt x="334" y="634"/>
                </a:cubicBezTo>
                <a:lnTo>
                  <a:pt x="2736" y="634"/>
                </a:lnTo>
                <a:cubicBezTo>
                  <a:pt x="2903" y="634"/>
                  <a:pt x="3036" y="501"/>
                  <a:pt x="3036" y="301"/>
                </a:cubicBezTo>
                <a:cubicBezTo>
                  <a:pt x="3036" y="134"/>
                  <a:pt x="2903"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27"/>
          <p:cNvSpPr/>
          <p:nvPr/>
        </p:nvSpPr>
        <p:spPr>
          <a:xfrm>
            <a:off x="8206376" y="2860202"/>
            <a:ext cx="79604" cy="16650"/>
          </a:xfrm>
          <a:custGeom>
            <a:avLst/>
            <a:gdLst/>
            <a:ahLst/>
            <a:cxnLst/>
            <a:rect l="l" t="t" r="r" b="b"/>
            <a:pathLst>
              <a:path w="3036" h="635" extrusionOk="0">
                <a:moveTo>
                  <a:pt x="300" y="1"/>
                </a:moveTo>
                <a:cubicBezTo>
                  <a:pt x="134" y="1"/>
                  <a:pt x="0" y="134"/>
                  <a:pt x="0" y="301"/>
                </a:cubicBezTo>
                <a:cubicBezTo>
                  <a:pt x="0" y="501"/>
                  <a:pt x="134" y="634"/>
                  <a:pt x="300" y="634"/>
                </a:cubicBezTo>
                <a:lnTo>
                  <a:pt x="2702" y="634"/>
                </a:lnTo>
                <a:cubicBezTo>
                  <a:pt x="2902" y="634"/>
                  <a:pt x="3036" y="501"/>
                  <a:pt x="3036" y="301"/>
                </a:cubicBezTo>
                <a:cubicBezTo>
                  <a:pt x="3036" y="134"/>
                  <a:pt x="2902" y="1"/>
                  <a:pt x="2702"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27"/>
          <p:cNvSpPr/>
          <p:nvPr/>
        </p:nvSpPr>
        <p:spPr>
          <a:xfrm>
            <a:off x="8329688" y="2860202"/>
            <a:ext cx="80495" cy="16650"/>
          </a:xfrm>
          <a:custGeom>
            <a:avLst/>
            <a:gdLst/>
            <a:ahLst/>
            <a:cxnLst/>
            <a:rect l="l" t="t" r="r" b="b"/>
            <a:pathLst>
              <a:path w="3070" h="635" extrusionOk="0">
                <a:moveTo>
                  <a:pt x="334" y="1"/>
                </a:moveTo>
                <a:cubicBezTo>
                  <a:pt x="134" y="1"/>
                  <a:pt x="1" y="134"/>
                  <a:pt x="1" y="301"/>
                </a:cubicBezTo>
                <a:cubicBezTo>
                  <a:pt x="1" y="501"/>
                  <a:pt x="134" y="634"/>
                  <a:pt x="334" y="634"/>
                </a:cubicBezTo>
                <a:lnTo>
                  <a:pt x="2736" y="634"/>
                </a:lnTo>
                <a:cubicBezTo>
                  <a:pt x="2903" y="634"/>
                  <a:pt x="3069" y="501"/>
                  <a:pt x="3069" y="301"/>
                </a:cubicBezTo>
                <a:cubicBezTo>
                  <a:pt x="3069" y="134"/>
                  <a:pt x="2903"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27"/>
          <p:cNvSpPr/>
          <p:nvPr/>
        </p:nvSpPr>
        <p:spPr>
          <a:xfrm>
            <a:off x="8453892" y="2860202"/>
            <a:ext cx="54249" cy="16650"/>
          </a:xfrm>
          <a:custGeom>
            <a:avLst/>
            <a:gdLst/>
            <a:ahLst/>
            <a:cxnLst/>
            <a:rect l="l" t="t" r="r" b="b"/>
            <a:pathLst>
              <a:path w="2069" h="635" extrusionOk="0">
                <a:moveTo>
                  <a:pt x="301" y="1"/>
                </a:moveTo>
                <a:cubicBezTo>
                  <a:pt x="134" y="1"/>
                  <a:pt x="0" y="134"/>
                  <a:pt x="0" y="301"/>
                </a:cubicBezTo>
                <a:cubicBezTo>
                  <a:pt x="0" y="501"/>
                  <a:pt x="134" y="634"/>
                  <a:pt x="301" y="634"/>
                </a:cubicBezTo>
                <a:lnTo>
                  <a:pt x="1768" y="634"/>
                </a:lnTo>
                <a:cubicBezTo>
                  <a:pt x="1935" y="634"/>
                  <a:pt x="2068" y="501"/>
                  <a:pt x="2068" y="301"/>
                </a:cubicBezTo>
                <a:cubicBezTo>
                  <a:pt x="2068" y="134"/>
                  <a:pt x="1935" y="1"/>
                  <a:pt x="1768"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27"/>
          <p:cNvSpPr/>
          <p:nvPr/>
        </p:nvSpPr>
        <p:spPr>
          <a:xfrm>
            <a:off x="8287710" y="826690"/>
            <a:ext cx="856293" cy="784581"/>
          </a:xfrm>
          <a:custGeom>
            <a:avLst/>
            <a:gdLst/>
            <a:ahLst/>
            <a:cxnLst/>
            <a:rect l="l" t="t" r="r" b="b"/>
            <a:pathLst>
              <a:path w="32658" h="29923" extrusionOk="0">
                <a:moveTo>
                  <a:pt x="1335" y="1"/>
                </a:moveTo>
                <a:cubicBezTo>
                  <a:pt x="601" y="1"/>
                  <a:pt x="0" y="601"/>
                  <a:pt x="0" y="1302"/>
                </a:cubicBezTo>
                <a:lnTo>
                  <a:pt x="0" y="28621"/>
                </a:lnTo>
                <a:cubicBezTo>
                  <a:pt x="0" y="29355"/>
                  <a:pt x="601" y="29922"/>
                  <a:pt x="1335" y="29922"/>
                </a:cubicBezTo>
                <a:lnTo>
                  <a:pt x="31356" y="29922"/>
                </a:lnTo>
                <a:cubicBezTo>
                  <a:pt x="32090" y="29922"/>
                  <a:pt x="32657" y="29355"/>
                  <a:pt x="32657" y="28621"/>
                </a:cubicBezTo>
                <a:lnTo>
                  <a:pt x="32657" y="1302"/>
                </a:lnTo>
                <a:cubicBezTo>
                  <a:pt x="32657" y="601"/>
                  <a:pt x="32090" y="1"/>
                  <a:pt x="31356" y="1"/>
                </a:cubicBezTo>
                <a:close/>
              </a:path>
            </a:pathLst>
          </a:custGeom>
          <a:solidFill>
            <a:srgbClr val="B8B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27"/>
          <p:cNvSpPr/>
          <p:nvPr/>
        </p:nvSpPr>
        <p:spPr>
          <a:xfrm>
            <a:off x="8287710" y="819716"/>
            <a:ext cx="856293" cy="39382"/>
          </a:xfrm>
          <a:custGeom>
            <a:avLst/>
            <a:gdLst/>
            <a:ahLst/>
            <a:cxnLst/>
            <a:rect l="l" t="t" r="r" b="b"/>
            <a:pathLst>
              <a:path w="32658" h="1502" extrusionOk="0">
                <a:moveTo>
                  <a:pt x="1268" y="0"/>
                </a:moveTo>
                <a:cubicBezTo>
                  <a:pt x="568" y="0"/>
                  <a:pt x="0" y="567"/>
                  <a:pt x="0" y="1234"/>
                </a:cubicBezTo>
                <a:lnTo>
                  <a:pt x="0" y="1501"/>
                </a:lnTo>
                <a:cubicBezTo>
                  <a:pt x="0" y="834"/>
                  <a:pt x="568" y="267"/>
                  <a:pt x="1268" y="267"/>
                </a:cubicBezTo>
                <a:lnTo>
                  <a:pt x="31423" y="267"/>
                </a:lnTo>
                <a:cubicBezTo>
                  <a:pt x="32123" y="267"/>
                  <a:pt x="32657" y="834"/>
                  <a:pt x="32657" y="1501"/>
                </a:cubicBezTo>
                <a:lnTo>
                  <a:pt x="32657" y="1234"/>
                </a:lnTo>
                <a:cubicBezTo>
                  <a:pt x="32657" y="567"/>
                  <a:pt x="32123" y="0"/>
                  <a:pt x="31423" y="0"/>
                </a:cubicBezTo>
                <a:close/>
              </a:path>
            </a:pathLst>
          </a:custGeom>
          <a:solidFill>
            <a:srgbClr val="00A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27"/>
          <p:cNvSpPr/>
          <p:nvPr/>
        </p:nvSpPr>
        <p:spPr>
          <a:xfrm>
            <a:off x="8287710" y="826690"/>
            <a:ext cx="856293" cy="120743"/>
          </a:xfrm>
          <a:custGeom>
            <a:avLst/>
            <a:gdLst/>
            <a:ahLst/>
            <a:cxnLst/>
            <a:rect l="l" t="t" r="r" b="b"/>
            <a:pathLst>
              <a:path w="32658" h="4605" extrusionOk="0">
                <a:moveTo>
                  <a:pt x="1268" y="1"/>
                </a:moveTo>
                <a:cubicBezTo>
                  <a:pt x="568" y="1"/>
                  <a:pt x="0" y="568"/>
                  <a:pt x="0" y="1235"/>
                </a:cubicBezTo>
                <a:lnTo>
                  <a:pt x="0" y="4604"/>
                </a:lnTo>
                <a:lnTo>
                  <a:pt x="32657" y="4604"/>
                </a:lnTo>
                <a:lnTo>
                  <a:pt x="32657" y="1235"/>
                </a:lnTo>
                <a:cubicBezTo>
                  <a:pt x="32657" y="568"/>
                  <a:pt x="32123" y="1"/>
                  <a:pt x="31423" y="1"/>
                </a:cubicBezTo>
                <a:close/>
              </a:path>
            </a:pathLst>
          </a:custGeom>
          <a:solidFill>
            <a:srgbClr val="469A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27"/>
          <p:cNvSpPr/>
          <p:nvPr/>
        </p:nvSpPr>
        <p:spPr>
          <a:xfrm>
            <a:off x="8334932" y="983249"/>
            <a:ext cx="765336" cy="588665"/>
          </a:xfrm>
          <a:custGeom>
            <a:avLst/>
            <a:gdLst/>
            <a:ahLst/>
            <a:cxnLst/>
            <a:rect l="l" t="t" r="r" b="b"/>
            <a:pathLst>
              <a:path w="29189" h="22451" extrusionOk="0">
                <a:moveTo>
                  <a:pt x="28188" y="22450"/>
                </a:moveTo>
                <a:lnTo>
                  <a:pt x="1001" y="22450"/>
                </a:lnTo>
                <a:cubicBezTo>
                  <a:pt x="434" y="22450"/>
                  <a:pt x="1" y="22017"/>
                  <a:pt x="1" y="21450"/>
                </a:cubicBezTo>
                <a:lnTo>
                  <a:pt x="1" y="1002"/>
                </a:lnTo>
                <a:cubicBezTo>
                  <a:pt x="1" y="468"/>
                  <a:pt x="434" y="1"/>
                  <a:pt x="1001" y="1"/>
                </a:cubicBezTo>
                <a:lnTo>
                  <a:pt x="28188" y="1"/>
                </a:lnTo>
                <a:cubicBezTo>
                  <a:pt x="28755" y="1"/>
                  <a:pt x="29188" y="468"/>
                  <a:pt x="29188" y="1002"/>
                </a:cubicBezTo>
                <a:lnTo>
                  <a:pt x="29188" y="21450"/>
                </a:lnTo>
                <a:cubicBezTo>
                  <a:pt x="29188" y="22017"/>
                  <a:pt x="28755" y="22450"/>
                  <a:pt x="28188" y="22450"/>
                </a:cubicBezTo>
                <a:close/>
              </a:path>
            </a:pathLst>
          </a:custGeom>
          <a:solidFill>
            <a:srgbClr val="240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27"/>
          <p:cNvSpPr/>
          <p:nvPr/>
        </p:nvSpPr>
        <p:spPr>
          <a:xfrm>
            <a:off x="8371666" y="1116211"/>
            <a:ext cx="544039" cy="13136"/>
          </a:xfrm>
          <a:custGeom>
            <a:avLst/>
            <a:gdLst/>
            <a:ahLst/>
            <a:cxnLst/>
            <a:rect l="l" t="t" r="r" b="b"/>
            <a:pathLst>
              <a:path w="20749" h="501" extrusionOk="0">
                <a:moveTo>
                  <a:pt x="234" y="0"/>
                </a:moveTo>
                <a:cubicBezTo>
                  <a:pt x="101" y="0"/>
                  <a:pt x="1" y="134"/>
                  <a:pt x="1" y="267"/>
                </a:cubicBezTo>
                <a:cubicBezTo>
                  <a:pt x="1" y="401"/>
                  <a:pt x="101" y="501"/>
                  <a:pt x="234" y="501"/>
                </a:cubicBezTo>
                <a:lnTo>
                  <a:pt x="20482" y="501"/>
                </a:lnTo>
                <a:cubicBezTo>
                  <a:pt x="20615" y="501"/>
                  <a:pt x="20749" y="401"/>
                  <a:pt x="20716" y="267"/>
                </a:cubicBezTo>
                <a:cubicBezTo>
                  <a:pt x="20716" y="134"/>
                  <a:pt x="20615" y="0"/>
                  <a:pt x="20482"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27"/>
          <p:cNvSpPr/>
          <p:nvPr/>
        </p:nvSpPr>
        <p:spPr>
          <a:xfrm>
            <a:off x="8948924" y="1116211"/>
            <a:ext cx="52492" cy="13136"/>
          </a:xfrm>
          <a:custGeom>
            <a:avLst/>
            <a:gdLst/>
            <a:ahLst/>
            <a:cxnLst/>
            <a:rect l="l" t="t" r="r" b="b"/>
            <a:pathLst>
              <a:path w="2002" h="501" extrusionOk="0">
                <a:moveTo>
                  <a:pt x="234" y="0"/>
                </a:moveTo>
                <a:cubicBezTo>
                  <a:pt x="101" y="0"/>
                  <a:pt x="0" y="134"/>
                  <a:pt x="0" y="267"/>
                </a:cubicBezTo>
                <a:cubicBezTo>
                  <a:pt x="0" y="401"/>
                  <a:pt x="101" y="501"/>
                  <a:pt x="234" y="501"/>
                </a:cubicBezTo>
                <a:lnTo>
                  <a:pt x="1735" y="501"/>
                </a:lnTo>
                <a:cubicBezTo>
                  <a:pt x="1868" y="501"/>
                  <a:pt x="2002" y="401"/>
                  <a:pt x="2002" y="267"/>
                </a:cubicBezTo>
                <a:cubicBezTo>
                  <a:pt x="2002" y="134"/>
                  <a:pt x="1868" y="0"/>
                  <a:pt x="1735"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27"/>
          <p:cNvSpPr/>
          <p:nvPr/>
        </p:nvSpPr>
        <p:spPr>
          <a:xfrm>
            <a:off x="9021527" y="1116211"/>
            <a:ext cx="42004" cy="13136"/>
          </a:xfrm>
          <a:custGeom>
            <a:avLst/>
            <a:gdLst/>
            <a:ahLst/>
            <a:cxnLst/>
            <a:rect l="l" t="t" r="r" b="b"/>
            <a:pathLst>
              <a:path w="1602" h="501" extrusionOk="0">
                <a:moveTo>
                  <a:pt x="234" y="0"/>
                </a:moveTo>
                <a:cubicBezTo>
                  <a:pt x="100" y="0"/>
                  <a:pt x="0" y="134"/>
                  <a:pt x="0" y="267"/>
                </a:cubicBezTo>
                <a:cubicBezTo>
                  <a:pt x="0" y="401"/>
                  <a:pt x="100" y="501"/>
                  <a:pt x="234" y="501"/>
                </a:cubicBezTo>
                <a:lnTo>
                  <a:pt x="1368" y="501"/>
                </a:lnTo>
                <a:cubicBezTo>
                  <a:pt x="1501" y="501"/>
                  <a:pt x="1601" y="401"/>
                  <a:pt x="1601" y="267"/>
                </a:cubicBezTo>
                <a:cubicBezTo>
                  <a:pt x="1601" y="134"/>
                  <a:pt x="1501" y="0"/>
                  <a:pt x="1368"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27"/>
          <p:cNvSpPr/>
          <p:nvPr/>
        </p:nvSpPr>
        <p:spPr>
          <a:xfrm>
            <a:off x="8371666" y="1176543"/>
            <a:ext cx="311389" cy="13162"/>
          </a:xfrm>
          <a:custGeom>
            <a:avLst/>
            <a:gdLst/>
            <a:ahLst/>
            <a:cxnLst/>
            <a:rect l="l" t="t" r="r" b="b"/>
            <a:pathLst>
              <a:path w="11876" h="502" extrusionOk="0">
                <a:moveTo>
                  <a:pt x="234" y="1"/>
                </a:moveTo>
                <a:cubicBezTo>
                  <a:pt x="101" y="1"/>
                  <a:pt x="1" y="134"/>
                  <a:pt x="1" y="268"/>
                </a:cubicBezTo>
                <a:cubicBezTo>
                  <a:pt x="1" y="401"/>
                  <a:pt x="101" y="501"/>
                  <a:pt x="234" y="501"/>
                </a:cubicBezTo>
                <a:lnTo>
                  <a:pt x="11609" y="501"/>
                </a:lnTo>
                <a:cubicBezTo>
                  <a:pt x="11742" y="501"/>
                  <a:pt x="11876" y="401"/>
                  <a:pt x="11876" y="268"/>
                </a:cubicBezTo>
                <a:cubicBezTo>
                  <a:pt x="11876" y="134"/>
                  <a:pt x="11742" y="1"/>
                  <a:pt x="11609"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27"/>
          <p:cNvSpPr/>
          <p:nvPr/>
        </p:nvSpPr>
        <p:spPr>
          <a:xfrm>
            <a:off x="8687406" y="1176543"/>
            <a:ext cx="98876" cy="13162"/>
          </a:xfrm>
          <a:custGeom>
            <a:avLst/>
            <a:gdLst/>
            <a:ahLst/>
            <a:cxnLst/>
            <a:rect l="l" t="t" r="r" b="b"/>
            <a:pathLst>
              <a:path w="3771" h="502" extrusionOk="0">
                <a:moveTo>
                  <a:pt x="268" y="1"/>
                </a:moveTo>
                <a:cubicBezTo>
                  <a:pt x="134" y="1"/>
                  <a:pt x="1" y="134"/>
                  <a:pt x="1" y="268"/>
                </a:cubicBezTo>
                <a:cubicBezTo>
                  <a:pt x="1" y="401"/>
                  <a:pt x="134" y="501"/>
                  <a:pt x="268" y="501"/>
                </a:cubicBezTo>
                <a:lnTo>
                  <a:pt x="3537" y="501"/>
                </a:lnTo>
                <a:cubicBezTo>
                  <a:pt x="3670" y="501"/>
                  <a:pt x="3770" y="401"/>
                  <a:pt x="3770" y="268"/>
                </a:cubicBezTo>
                <a:cubicBezTo>
                  <a:pt x="3770" y="134"/>
                  <a:pt x="3670" y="1"/>
                  <a:pt x="3537"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27"/>
          <p:cNvSpPr/>
          <p:nvPr/>
        </p:nvSpPr>
        <p:spPr>
          <a:xfrm>
            <a:off x="8720653" y="1211546"/>
            <a:ext cx="65629" cy="12271"/>
          </a:xfrm>
          <a:custGeom>
            <a:avLst/>
            <a:gdLst/>
            <a:ahLst/>
            <a:cxnLst/>
            <a:rect l="l" t="t" r="r" b="b"/>
            <a:pathLst>
              <a:path w="2503" h="468" extrusionOk="0">
                <a:moveTo>
                  <a:pt x="234" y="0"/>
                </a:moveTo>
                <a:cubicBezTo>
                  <a:pt x="100" y="0"/>
                  <a:pt x="0" y="100"/>
                  <a:pt x="0" y="234"/>
                </a:cubicBezTo>
                <a:cubicBezTo>
                  <a:pt x="0" y="367"/>
                  <a:pt x="100" y="467"/>
                  <a:pt x="234" y="467"/>
                </a:cubicBezTo>
                <a:lnTo>
                  <a:pt x="2269" y="467"/>
                </a:lnTo>
                <a:cubicBezTo>
                  <a:pt x="2402" y="467"/>
                  <a:pt x="2502" y="367"/>
                  <a:pt x="2502" y="234"/>
                </a:cubicBezTo>
                <a:cubicBezTo>
                  <a:pt x="2502" y="100"/>
                  <a:pt x="2402" y="0"/>
                  <a:pt x="2269"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27"/>
          <p:cNvSpPr/>
          <p:nvPr/>
        </p:nvSpPr>
        <p:spPr>
          <a:xfrm>
            <a:off x="8688298" y="1211546"/>
            <a:ext cx="19245" cy="12271"/>
          </a:xfrm>
          <a:custGeom>
            <a:avLst/>
            <a:gdLst/>
            <a:ahLst/>
            <a:cxnLst/>
            <a:rect l="l" t="t" r="r" b="b"/>
            <a:pathLst>
              <a:path w="734" h="468" extrusionOk="0">
                <a:moveTo>
                  <a:pt x="234" y="0"/>
                </a:moveTo>
                <a:cubicBezTo>
                  <a:pt x="100" y="0"/>
                  <a:pt x="0" y="100"/>
                  <a:pt x="0" y="234"/>
                </a:cubicBezTo>
                <a:cubicBezTo>
                  <a:pt x="0" y="367"/>
                  <a:pt x="100" y="467"/>
                  <a:pt x="234" y="467"/>
                </a:cubicBezTo>
                <a:lnTo>
                  <a:pt x="467" y="467"/>
                </a:lnTo>
                <a:cubicBezTo>
                  <a:pt x="600" y="467"/>
                  <a:pt x="734" y="367"/>
                  <a:pt x="734" y="234"/>
                </a:cubicBezTo>
                <a:cubicBezTo>
                  <a:pt x="734" y="100"/>
                  <a:pt x="600" y="0"/>
                  <a:pt x="467"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27"/>
          <p:cNvSpPr/>
          <p:nvPr/>
        </p:nvSpPr>
        <p:spPr>
          <a:xfrm>
            <a:off x="8610451" y="1211546"/>
            <a:ext cx="59493" cy="12271"/>
          </a:xfrm>
          <a:custGeom>
            <a:avLst/>
            <a:gdLst/>
            <a:ahLst/>
            <a:cxnLst/>
            <a:rect l="l" t="t" r="r" b="b"/>
            <a:pathLst>
              <a:path w="2269" h="468" extrusionOk="0">
                <a:moveTo>
                  <a:pt x="234" y="0"/>
                </a:moveTo>
                <a:cubicBezTo>
                  <a:pt x="100" y="0"/>
                  <a:pt x="0" y="100"/>
                  <a:pt x="0" y="234"/>
                </a:cubicBezTo>
                <a:cubicBezTo>
                  <a:pt x="0" y="367"/>
                  <a:pt x="100" y="467"/>
                  <a:pt x="234" y="467"/>
                </a:cubicBezTo>
                <a:lnTo>
                  <a:pt x="2035" y="467"/>
                </a:lnTo>
                <a:cubicBezTo>
                  <a:pt x="2168" y="467"/>
                  <a:pt x="2269" y="367"/>
                  <a:pt x="2269" y="234"/>
                </a:cubicBezTo>
                <a:cubicBezTo>
                  <a:pt x="2269" y="100"/>
                  <a:pt x="2168" y="0"/>
                  <a:pt x="2035"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27"/>
          <p:cNvSpPr/>
          <p:nvPr/>
        </p:nvSpPr>
        <p:spPr>
          <a:xfrm>
            <a:off x="8526469" y="1211546"/>
            <a:ext cx="59519" cy="12271"/>
          </a:xfrm>
          <a:custGeom>
            <a:avLst/>
            <a:gdLst/>
            <a:ahLst/>
            <a:cxnLst/>
            <a:rect l="l" t="t" r="r" b="b"/>
            <a:pathLst>
              <a:path w="2270" h="468" extrusionOk="0">
                <a:moveTo>
                  <a:pt x="234" y="0"/>
                </a:moveTo>
                <a:cubicBezTo>
                  <a:pt x="101" y="0"/>
                  <a:pt x="1" y="100"/>
                  <a:pt x="1" y="234"/>
                </a:cubicBezTo>
                <a:cubicBezTo>
                  <a:pt x="1" y="367"/>
                  <a:pt x="101" y="467"/>
                  <a:pt x="234" y="467"/>
                </a:cubicBezTo>
                <a:lnTo>
                  <a:pt x="2036" y="467"/>
                </a:lnTo>
                <a:cubicBezTo>
                  <a:pt x="2169" y="467"/>
                  <a:pt x="2269" y="367"/>
                  <a:pt x="2269" y="234"/>
                </a:cubicBezTo>
                <a:cubicBezTo>
                  <a:pt x="2269" y="100"/>
                  <a:pt x="2169" y="0"/>
                  <a:pt x="2036"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27"/>
          <p:cNvSpPr/>
          <p:nvPr/>
        </p:nvSpPr>
        <p:spPr>
          <a:xfrm>
            <a:off x="8442513" y="1211546"/>
            <a:ext cx="59493" cy="12271"/>
          </a:xfrm>
          <a:custGeom>
            <a:avLst/>
            <a:gdLst/>
            <a:ahLst/>
            <a:cxnLst/>
            <a:rect l="l" t="t" r="r" b="b"/>
            <a:pathLst>
              <a:path w="2269" h="468" extrusionOk="0">
                <a:moveTo>
                  <a:pt x="234" y="0"/>
                </a:moveTo>
                <a:cubicBezTo>
                  <a:pt x="101" y="0"/>
                  <a:pt x="1" y="100"/>
                  <a:pt x="1" y="234"/>
                </a:cubicBezTo>
                <a:cubicBezTo>
                  <a:pt x="1" y="367"/>
                  <a:pt x="101" y="467"/>
                  <a:pt x="234" y="467"/>
                </a:cubicBezTo>
                <a:lnTo>
                  <a:pt x="2035" y="467"/>
                </a:lnTo>
                <a:cubicBezTo>
                  <a:pt x="2169" y="467"/>
                  <a:pt x="2269" y="367"/>
                  <a:pt x="2269" y="234"/>
                </a:cubicBezTo>
                <a:cubicBezTo>
                  <a:pt x="2269" y="100"/>
                  <a:pt x="2169" y="0"/>
                  <a:pt x="2035"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27"/>
          <p:cNvSpPr/>
          <p:nvPr/>
        </p:nvSpPr>
        <p:spPr>
          <a:xfrm>
            <a:off x="8442513" y="1253524"/>
            <a:ext cx="504683" cy="12271"/>
          </a:xfrm>
          <a:custGeom>
            <a:avLst/>
            <a:gdLst/>
            <a:ahLst/>
            <a:cxnLst/>
            <a:rect l="l" t="t" r="r" b="b"/>
            <a:pathLst>
              <a:path w="19248" h="468" extrusionOk="0">
                <a:moveTo>
                  <a:pt x="234" y="0"/>
                </a:moveTo>
                <a:cubicBezTo>
                  <a:pt x="101" y="0"/>
                  <a:pt x="1" y="100"/>
                  <a:pt x="1" y="234"/>
                </a:cubicBezTo>
                <a:cubicBezTo>
                  <a:pt x="1" y="367"/>
                  <a:pt x="101" y="467"/>
                  <a:pt x="234" y="467"/>
                </a:cubicBezTo>
                <a:lnTo>
                  <a:pt x="19014" y="467"/>
                </a:lnTo>
                <a:cubicBezTo>
                  <a:pt x="19148" y="467"/>
                  <a:pt x="19248" y="367"/>
                  <a:pt x="19248" y="234"/>
                </a:cubicBezTo>
                <a:cubicBezTo>
                  <a:pt x="19248" y="100"/>
                  <a:pt x="19148" y="0"/>
                  <a:pt x="1901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27"/>
          <p:cNvSpPr/>
          <p:nvPr/>
        </p:nvSpPr>
        <p:spPr>
          <a:xfrm>
            <a:off x="8371666" y="1211546"/>
            <a:ext cx="29760" cy="12271"/>
          </a:xfrm>
          <a:custGeom>
            <a:avLst/>
            <a:gdLst/>
            <a:ahLst/>
            <a:cxnLst/>
            <a:rect l="l" t="t" r="r" b="b"/>
            <a:pathLst>
              <a:path w="1135" h="468" extrusionOk="0">
                <a:moveTo>
                  <a:pt x="234" y="0"/>
                </a:moveTo>
                <a:cubicBezTo>
                  <a:pt x="101" y="0"/>
                  <a:pt x="1" y="100"/>
                  <a:pt x="1" y="234"/>
                </a:cubicBezTo>
                <a:cubicBezTo>
                  <a:pt x="1" y="367"/>
                  <a:pt x="101" y="467"/>
                  <a:pt x="234" y="467"/>
                </a:cubicBezTo>
                <a:lnTo>
                  <a:pt x="868" y="467"/>
                </a:lnTo>
                <a:cubicBezTo>
                  <a:pt x="1035" y="467"/>
                  <a:pt x="1135" y="367"/>
                  <a:pt x="1135" y="234"/>
                </a:cubicBezTo>
                <a:cubicBezTo>
                  <a:pt x="1135" y="100"/>
                  <a:pt x="1035" y="0"/>
                  <a:pt x="8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27"/>
          <p:cNvSpPr/>
          <p:nvPr/>
        </p:nvSpPr>
        <p:spPr>
          <a:xfrm>
            <a:off x="8371666" y="1253524"/>
            <a:ext cx="29760" cy="12271"/>
          </a:xfrm>
          <a:custGeom>
            <a:avLst/>
            <a:gdLst/>
            <a:ahLst/>
            <a:cxnLst/>
            <a:rect l="l" t="t" r="r" b="b"/>
            <a:pathLst>
              <a:path w="1135" h="468" extrusionOk="0">
                <a:moveTo>
                  <a:pt x="234" y="0"/>
                </a:moveTo>
                <a:cubicBezTo>
                  <a:pt x="101" y="0"/>
                  <a:pt x="1" y="100"/>
                  <a:pt x="1" y="234"/>
                </a:cubicBezTo>
                <a:cubicBezTo>
                  <a:pt x="1" y="367"/>
                  <a:pt x="101" y="467"/>
                  <a:pt x="234" y="467"/>
                </a:cubicBezTo>
                <a:lnTo>
                  <a:pt x="868" y="467"/>
                </a:lnTo>
                <a:cubicBezTo>
                  <a:pt x="1035" y="467"/>
                  <a:pt x="1135" y="367"/>
                  <a:pt x="1135" y="234"/>
                </a:cubicBezTo>
                <a:cubicBezTo>
                  <a:pt x="1135" y="100"/>
                  <a:pt x="1035" y="0"/>
                  <a:pt x="8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27"/>
          <p:cNvSpPr/>
          <p:nvPr/>
        </p:nvSpPr>
        <p:spPr>
          <a:xfrm>
            <a:off x="8371666" y="1295502"/>
            <a:ext cx="29760" cy="12271"/>
          </a:xfrm>
          <a:custGeom>
            <a:avLst/>
            <a:gdLst/>
            <a:ahLst/>
            <a:cxnLst/>
            <a:rect l="l" t="t" r="r" b="b"/>
            <a:pathLst>
              <a:path w="1135" h="468" extrusionOk="0">
                <a:moveTo>
                  <a:pt x="234" y="0"/>
                </a:moveTo>
                <a:cubicBezTo>
                  <a:pt x="101" y="0"/>
                  <a:pt x="1" y="101"/>
                  <a:pt x="1" y="234"/>
                </a:cubicBezTo>
                <a:cubicBezTo>
                  <a:pt x="1" y="367"/>
                  <a:pt x="101" y="467"/>
                  <a:pt x="234" y="467"/>
                </a:cubicBezTo>
                <a:lnTo>
                  <a:pt x="868" y="467"/>
                </a:lnTo>
                <a:cubicBezTo>
                  <a:pt x="1035" y="467"/>
                  <a:pt x="1135" y="367"/>
                  <a:pt x="1135" y="234"/>
                </a:cubicBezTo>
                <a:cubicBezTo>
                  <a:pt x="1135" y="101"/>
                  <a:pt x="1035" y="0"/>
                  <a:pt x="8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27"/>
          <p:cNvSpPr/>
          <p:nvPr/>
        </p:nvSpPr>
        <p:spPr>
          <a:xfrm>
            <a:off x="8977792" y="1253524"/>
            <a:ext cx="74360" cy="12271"/>
          </a:xfrm>
          <a:custGeom>
            <a:avLst/>
            <a:gdLst/>
            <a:ahLst/>
            <a:cxnLst/>
            <a:rect l="l" t="t" r="r" b="b"/>
            <a:pathLst>
              <a:path w="2836" h="468" extrusionOk="0">
                <a:moveTo>
                  <a:pt x="267" y="0"/>
                </a:moveTo>
                <a:cubicBezTo>
                  <a:pt x="134" y="0"/>
                  <a:pt x="0" y="100"/>
                  <a:pt x="0" y="234"/>
                </a:cubicBezTo>
                <a:cubicBezTo>
                  <a:pt x="0" y="367"/>
                  <a:pt x="134" y="467"/>
                  <a:pt x="267" y="467"/>
                </a:cubicBezTo>
                <a:lnTo>
                  <a:pt x="2602" y="467"/>
                </a:lnTo>
                <a:cubicBezTo>
                  <a:pt x="2736" y="467"/>
                  <a:pt x="2836" y="367"/>
                  <a:pt x="2836" y="234"/>
                </a:cubicBezTo>
                <a:cubicBezTo>
                  <a:pt x="2836" y="100"/>
                  <a:pt x="2736" y="0"/>
                  <a:pt x="260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27"/>
          <p:cNvSpPr/>
          <p:nvPr/>
        </p:nvSpPr>
        <p:spPr>
          <a:xfrm>
            <a:off x="8440756" y="1295502"/>
            <a:ext cx="213457" cy="12271"/>
          </a:xfrm>
          <a:custGeom>
            <a:avLst/>
            <a:gdLst/>
            <a:ahLst/>
            <a:cxnLst/>
            <a:rect l="l" t="t" r="r" b="b"/>
            <a:pathLst>
              <a:path w="8141" h="468" extrusionOk="0">
                <a:moveTo>
                  <a:pt x="234" y="0"/>
                </a:moveTo>
                <a:cubicBezTo>
                  <a:pt x="101" y="0"/>
                  <a:pt x="1" y="101"/>
                  <a:pt x="1" y="234"/>
                </a:cubicBezTo>
                <a:cubicBezTo>
                  <a:pt x="1" y="367"/>
                  <a:pt x="101" y="467"/>
                  <a:pt x="234" y="467"/>
                </a:cubicBezTo>
                <a:lnTo>
                  <a:pt x="7873" y="467"/>
                </a:lnTo>
                <a:cubicBezTo>
                  <a:pt x="8007" y="467"/>
                  <a:pt x="8140" y="367"/>
                  <a:pt x="8140" y="234"/>
                </a:cubicBezTo>
                <a:cubicBezTo>
                  <a:pt x="8140" y="101"/>
                  <a:pt x="8007" y="0"/>
                  <a:pt x="787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27"/>
          <p:cNvSpPr/>
          <p:nvPr/>
        </p:nvSpPr>
        <p:spPr>
          <a:xfrm>
            <a:off x="8720653" y="1349725"/>
            <a:ext cx="240542" cy="13136"/>
          </a:xfrm>
          <a:custGeom>
            <a:avLst/>
            <a:gdLst/>
            <a:ahLst/>
            <a:cxnLst/>
            <a:rect l="l" t="t" r="r" b="b"/>
            <a:pathLst>
              <a:path w="9174" h="501" extrusionOk="0">
                <a:moveTo>
                  <a:pt x="234" y="1"/>
                </a:moveTo>
                <a:cubicBezTo>
                  <a:pt x="100" y="1"/>
                  <a:pt x="0" y="134"/>
                  <a:pt x="0" y="267"/>
                </a:cubicBezTo>
                <a:cubicBezTo>
                  <a:pt x="0" y="401"/>
                  <a:pt x="100" y="501"/>
                  <a:pt x="234" y="501"/>
                </a:cubicBezTo>
                <a:lnTo>
                  <a:pt x="8940" y="501"/>
                </a:lnTo>
                <a:cubicBezTo>
                  <a:pt x="9073" y="501"/>
                  <a:pt x="9173" y="401"/>
                  <a:pt x="9173" y="267"/>
                </a:cubicBezTo>
                <a:cubicBezTo>
                  <a:pt x="9173" y="134"/>
                  <a:pt x="9073" y="1"/>
                  <a:pt x="894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27"/>
          <p:cNvSpPr/>
          <p:nvPr/>
        </p:nvSpPr>
        <p:spPr>
          <a:xfrm>
            <a:off x="8882456" y="1320857"/>
            <a:ext cx="78739" cy="13162"/>
          </a:xfrm>
          <a:custGeom>
            <a:avLst/>
            <a:gdLst/>
            <a:ahLst/>
            <a:cxnLst/>
            <a:rect l="l" t="t" r="r" b="b"/>
            <a:pathLst>
              <a:path w="3003" h="502" extrusionOk="0">
                <a:moveTo>
                  <a:pt x="267" y="1"/>
                </a:moveTo>
                <a:cubicBezTo>
                  <a:pt x="134" y="1"/>
                  <a:pt x="0" y="101"/>
                  <a:pt x="0" y="268"/>
                </a:cubicBezTo>
                <a:cubicBezTo>
                  <a:pt x="0" y="401"/>
                  <a:pt x="134" y="501"/>
                  <a:pt x="267" y="501"/>
                </a:cubicBezTo>
                <a:lnTo>
                  <a:pt x="2769" y="501"/>
                </a:lnTo>
                <a:cubicBezTo>
                  <a:pt x="2902" y="501"/>
                  <a:pt x="3002" y="401"/>
                  <a:pt x="3002" y="268"/>
                </a:cubicBezTo>
                <a:cubicBezTo>
                  <a:pt x="3002" y="101"/>
                  <a:pt x="2902" y="1"/>
                  <a:pt x="27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27"/>
          <p:cNvSpPr/>
          <p:nvPr/>
        </p:nvSpPr>
        <p:spPr>
          <a:xfrm>
            <a:off x="8371666" y="1058474"/>
            <a:ext cx="251922" cy="13162"/>
          </a:xfrm>
          <a:custGeom>
            <a:avLst/>
            <a:gdLst/>
            <a:ahLst/>
            <a:cxnLst/>
            <a:rect l="l" t="t" r="r" b="b"/>
            <a:pathLst>
              <a:path w="9608" h="502" extrusionOk="0">
                <a:moveTo>
                  <a:pt x="234" y="1"/>
                </a:moveTo>
                <a:cubicBezTo>
                  <a:pt x="101" y="1"/>
                  <a:pt x="1" y="101"/>
                  <a:pt x="1" y="234"/>
                </a:cubicBezTo>
                <a:cubicBezTo>
                  <a:pt x="1" y="368"/>
                  <a:pt x="101" y="501"/>
                  <a:pt x="234" y="501"/>
                </a:cubicBezTo>
                <a:lnTo>
                  <a:pt x="9341" y="501"/>
                </a:lnTo>
                <a:cubicBezTo>
                  <a:pt x="9474" y="501"/>
                  <a:pt x="9608" y="368"/>
                  <a:pt x="9608" y="234"/>
                </a:cubicBezTo>
                <a:cubicBezTo>
                  <a:pt x="9608" y="101"/>
                  <a:pt x="9474" y="1"/>
                  <a:pt x="934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27"/>
          <p:cNvSpPr/>
          <p:nvPr/>
        </p:nvSpPr>
        <p:spPr>
          <a:xfrm>
            <a:off x="8371666" y="1467793"/>
            <a:ext cx="406725" cy="12271"/>
          </a:xfrm>
          <a:custGeom>
            <a:avLst/>
            <a:gdLst/>
            <a:ahLst/>
            <a:cxnLst/>
            <a:rect l="l" t="t" r="r" b="b"/>
            <a:pathLst>
              <a:path w="15512" h="468" extrusionOk="0">
                <a:moveTo>
                  <a:pt x="234" y="1"/>
                </a:moveTo>
                <a:cubicBezTo>
                  <a:pt x="101" y="1"/>
                  <a:pt x="1" y="101"/>
                  <a:pt x="1" y="234"/>
                </a:cubicBezTo>
                <a:cubicBezTo>
                  <a:pt x="1" y="368"/>
                  <a:pt x="101" y="468"/>
                  <a:pt x="234" y="468"/>
                </a:cubicBezTo>
                <a:lnTo>
                  <a:pt x="15278" y="468"/>
                </a:lnTo>
                <a:cubicBezTo>
                  <a:pt x="15412" y="468"/>
                  <a:pt x="15512" y="368"/>
                  <a:pt x="15512" y="234"/>
                </a:cubicBezTo>
                <a:cubicBezTo>
                  <a:pt x="15512" y="101"/>
                  <a:pt x="15412" y="1"/>
                  <a:pt x="152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27"/>
          <p:cNvSpPr/>
          <p:nvPr/>
        </p:nvSpPr>
        <p:spPr>
          <a:xfrm>
            <a:off x="8741629" y="1392595"/>
            <a:ext cx="120743" cy="12271"/>
          </a:xfrm>
          <a:custGeom>
            <a:avLst/>
            <a:gdLst/>
            <a:ahLst/>
            <a:cxnLst/>
            <a:rect l="l" t="t" r="r" b="b"/>
            <a:pathLst>
              <a:path w="4605" h="468" extrusionOk="0">
                <a:moveTo>
                  <a:pt x="268" y="0"/>
                </a:moveTo>
                <a:cubicBezTo>
                  <a:pt x="134" y="0"/>
                  <a:pt x="1" y="100"/>
                  <a:pt x="1" y="234"/>
                </a:cubicBezTo>
                <a:cubicBezTo>
                  <a:pt x="1" y="367"/>
                  <a:pt x="134" y="467"/>
                  <a:pt x="268" y="467"/>
                </a:cubicBezTo>
                <a:lnTo>
                  <a:pt x="4371" y="467"/>
                </a:lnTo>
                <a:cubicBezTo>
                  <a:pt x="4504" y="467"/>
                  <a:pt x="4604" y="367"/>
                  <a:pt x="4604" y="234"/>
                </a:cubicBezTo>
                <a:cubicBezTo>
                  <a:pt x="4604" y="100"/>
                  <a:pt x="4504" y="0"/>
                  <a:pt x="4371"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27"/>
          <p:cNvSpPr/>
          <p:nvPr/>
        </p:nvSpPr>
        <p:spPr>
          <a:xfrm>
            <a:off x="8902567" y="1392595"/>
            <a:ext cx="160965" cy="12271"/>
          </a:xfrm>
          <a:custGeom>
            <a:avLst/>
            <a:gdLst/>
            <a:ahLst/>
            <a:cxnLst/>
            <a:rect l="l" t="t" r="r" b="b"/>
            <a:pathLst>
              <a:path w="6139" h="468" extrusionOk="0">
                <a:moveTo>
                  <a:pt x="234" y="0"/>
                </a:moveTo>
                <a:cubicBezTo>
                  <a:pt x="101" y="0"/>
                  <a:pt x="1" y="100"/>
                  <a:pt x="1" y="234"/>
                </a:cubicBezTo>
                <a:cubicBezTo>
                  <a:pt x="1" y="367"/>
                  <a:pt x="101" y="467"/>
                  <a:pt x="234" y="467"/>
                </a:cubicBezTo>
                <a:lnTo>
                  <a:pt x="5905" y="467"/>
                </a:lnTo>
                <a:cubicBezTo>
                  <a:pt x="6038" y="467"/>
                  <a:pt x="6138" y="367"/>
                  <a:pt x="6138" y="234"/>
                </a:cubicBezTo>
                <a:cubicBezTo>
                  <a:pt x="6138" y="100"/>
                  <a:pt x="6038" y="0"/>
                  <a:pt x="5905"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27"/>
          <p:cNvSpPr/>
          <p:nvPr/>
        </p:nvSpPr>
        <p:spPr>
          <a:xfrm>
            <a:off x="8902567" y="1452062"/>
            <a:ext cx="160965" cy="13136"/>
          </a:xfrm>
          <a:custGeom>
            <a:avLst/>
            <a:gdLst/>
            <a:ahLst/>
            <a:cxnLst/>
            <a:rect l="l" t="t" r="r" b="b"/>
            <a:pathLst>
              <a:path w="6139" h="501" extrusionOk="0">
                <a:moveTo>
                  <a:pt x="234" y="0"/>
                </a:moveTo>
                <a:cubicBezTo>
                  <a:pt x="101" y="0"/>
                  <a:pt x="1" y="134"/>
                  <a:pt x="1" y="267"/>
                </a:cubicBezTo>
                <a:cubicBezTo>
                  <a:pt x="1" y="401"/>
                  <a:pt x="101" y="501"/>
                  <a:pt x="234" y="501"/>
                </a:cubicBezTo>
                <a:lnTo>
                  <a:pt x="5905" y="501"/>
                </a:lnTo>
                <a:cubicBezTo>
                  <a:pt x="6038" y="501"/>
                  <a:pt x="6138" y="401"/>
                  <a:pt x="6138" y="267"/>
                </a:cubicBezTo>
                <a:cubicBezTo>
                  <a:pt x="6138" y="134"/>
                  <a:pt x="6038" y="0"/>
                  <a:pt x="5905"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27"/>
          <p:cNvSpPr/>
          <p:nvPr/>
        </p:nvSpPr>
        <p:spPr>
          <a:xfrm>
            <a:off x="8371666" y="1508906"/>
            <a:ext cx="61250" cy="13136"/>
          </a:xfrm>
          <a:custGeom>
            <a:avLst/>
            <a:gdLst/>
            <a:ahLst/>
            <a:cxnLst/>
            <a:rect l="l" t="t" r="r" b="b"/>
            <a:pathLst>
              <a:path w="2336" h="501" extrusionOk="0">
                <a:moveTo>
                  <a:pt x="234" y="1"/>
                </a:moveTo>
                <a:cubicBezTo>
                  <a:pt x="101" y="1"/>
                  <a:pt x="1" y="101"/>
                  <a:pt x="1" y="267"/>
                </a:cubicBezTo>
                <a:cubicBezTo>
                  <a:pt x="1" y="401"/>
                  <a:pt x="101" y="501"/>
                  <a:pt x="234" y="501"/>
                </a:cubicBezTo>
                <a:lnTo>
                  <a:pt x="2102" y="501"/>
                </a:lnTo>
                <a:cubicBezTo>
                  <a:pt x="2236" y="501"/>
                  <a:pt x="2336" y="401"/>
                  <a:pt x="2336" y="267"/>
                </a:cubicBezTo>
                <a:cubicBezTo>
                  <a:pt x="2336" y="101"/>
                  <a:pt x="2236" y="1"/>
                  <a:pt x="2102"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27"/>
          <p:cNvSpPr/>
          <p:nvPr/>
        </p:nvSpPr>
        <p:spPr>
          <a:xfrm>
            <a:off x="8448648" y="1508906"/>
            <a:ext cx="378722" cy="13136"/>
          </a:xfrm>
          <a:custGeom>
            <a:avLst/>
            <a:gdLst/>
            <a:ahLst/>
            <a:cxnLst/>
            <a:rect l="l" t="t" r="r" b="b"/>
            <a:pathLst>
              <a:path w="14444" h="501" extrusionOk="0">
                <a:moveTo>
                  <a:pt x="267" y="1"/>
                </a:moveTo>
                <a:cubicBezTo>
                  <a:pt x="134" y="1"/>
                  <a:pt x="0" y="101"/>
                  <a:pt x="0" y="267"/>
                </a:cubicBezTo>
                <a:cubicBezTo>
                  <a:pt x="0" y="401"/>
                  <a:pt x="134" y="501"/>
                  <a:pt x="267" y="501"/>
                </a:cubicBezTo>
                <a:lnTo>
                  <a:pt x="14210" y="501"/>
                </a:lnTo>
                <a:cubicBezTo>
                  <a:pt x="14344" y="501"/>
                  <a:pt x="14444" y="401"/>
                  <a:pt x="14444" y="267"/>
                </a:cubicBezTo>
                <a:cubicBezTo>
                  <a:pt x="14444" y="101"/>
                  <a:pt x="14344" y="1"/>
                  <a:pt x="14210"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extBox 1">
            <a:extLst>
              <a:ext uri="{FF2B5EF4-FFF2-40B4-BE49-F238E27FC236}">
                <a16:creationId xmlns:a16="http://schemas.microsoft.com/office/drawing/2014/main" id="{3D59FD4A-A9A9-0220-DB9B-846449534D3F}"/>
              </a:ext>
            </a:extLst>
          </p:cNvPr>
          <p:cNvSpPr txBox="1"/>
          <p:nvPr/>
        </p:nvSpPr>
        <p:spPr>
          <a:xfrm>
            <a:off x="787391" y="4701667"/>
            <a:ext cx="5300804" cy="276999"/>
          </a:xfrm>
          <a:prstGeom prst="rect">
            <a:avLst/>
          </a:prstGeom>
          <a:noFill/>
        </p:spPr>
        <p:txBody>
          <a:bodyPr wrap="square">
            <a:spAutoFit/>
          </a:bodyPr>
          <a:lstStyle>
            <a:defPPr marR="0" lvl="0" algn="l" rtl="0">
              <a:lnSpc>
                <a:spcPct val="100000"/>
              </a:lnSpc>
              <a:spcBef>
                <a:spcPts val="0"/>
              </a:spcBef>
              <a:spcAft>
                <a:spcPts val="0"/>
              </a:spcAft>
              <a:defRPr/>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l"/>
            <a:r>
              <a:rPr lang="en-US" sz="1200" dirty="0">
                <a:solidFill>
                  <a:schemeClr val="tx1"/>
                </a:solidFill>
              </a:rPr>
              <a:t>Created by </a:t>
            </a:r>
            <a:r>
              <a:rPr lang="en-US" sz="1200" dirty="0">
                <a:solidFill>
                  <a:schemeClr val="tx1"/>
                </a:solidFill>
                <a:hlinkClick r:id="rId3">
                  <a:extLst>
                    <a:ext uri="{A12FA001-AC4F-418D-AE19-62706E023703}">
                      <ahyp:hlinkClr xmlns:ahyp="http://schemas.microsoft.com/office/drawing/2018/hyperlinkcolor" val="tx"/>
                    </a:ext>
                  </a:extLst>
                </a:hlinkClick>
              </a:rPr>
              <a:t>Mariko Tagawa</a:t>
            </a:r>
            <a:r>
              <a:rPr lang="en-US" sz="1200" dirty="0">
                <a:solidFill>
                  <a:schemeClr val="tx1"/>
                </a:solidFill>
              </a:rPr>
              <a:t> (</a:t>
            </a:r>
            <a:r>
              <a:rPr lang="en-US" sz="1200" dirty="0" err="1">
                <a:solidFill>
                  <a:schemeClr val="tx1"/>
                </a:solidFill>
              </a:rPr>
              <a:t>marikotagawa@gmail.com</a:t>
            </a:r>
            <a:r>
              <a:rPr lang="en-US" sz="1200" dirty="0">
                <a:solidFill>
                  <a:schemeClr val="tx1"/>
                </a:solidFill>
              </a:rPr>
              <a:t>), JICA volunteer</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18"/>
        <p:cNvGrpSpPr/>
        <p:nvPr/>
      </p:nvGrpSpPr>
      <p:grpSpPr>
        <a:xfrm>
          <a:off x="0" y="0"/>
          <a:ext cx="0" cy="0"/>
          <a:chOff x="0" y="0"/>
          <a:chExt cx="0" cy="0"/>
        </a:xfrm>
      </p:grpSpPr>
      <p:sp>
        <p:nvSpPr>
          <p:cNvPr id="1619" name="Google Shape;1619;p64"/>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ja-JP" sz="2000" dirty="0">
                <a:solidFill>
                  <a:schemeClr val="tx1"/>
                </a:solidFill>
                <a:latin typeface="MS PGothic" panose="020B0600070205080204" pitchFamily="34" charset="-128"/>
                <a:ea typeface="MS PGothic" panose="020B0600070205080204" pitchFamily="34" charset="-128"/>
              </a:rPr>
              <a:t>4.2 </a:t>
            </a:r>
            <a:r>
              <a:rPr lang="ja-JP" altLang="en-US" sz="2000">
                <a:solidFill>
                  <a:schemeClr val="tx1"/>
                </a:solidFill>
                <a:latin typeface="MS PGothic" panose="020B0600070205080204" pitchFamily="34" charset="-128"/>
                <a:ea typeface="MS PGothic" panose="020B0600070205080204" pitchFamily="34" charset="-128"/>
              </a:rPr>
              <a:t>要求の種類</a:t>
            </a:r>
            <a:endParaRPr sz="2000" dirty="0">
              <a:latin typeface="MS PGothic" panose="020B0600070205080204" pitchFamily="34" charset="-128"/>
              <a:ea typeface="MS PGothic" panose="020B0600070205080204" pitchFamily="34" charset="-128"/>
            </a:endParaRPr>
          </a:p>
        </p:txBody>
      </p:sp>
      <p:sp>
        <p:nvSpPr>
          <p:cNvPr id="1620" name="Google Shape;1620;p64"/>
          <p:cNvSpPr txBox="1">
            <a:spLocks noGrp="1"/>
          </p:cNvSpPr>
          <p:nvPr>
            <p:ph type="body" idx="1"/>
          </p:nvPr>
        </p:nvSpPr>
        <p:spPr>
          <a:xfrm>
            <a:off x="720000" y="1104850"/>
            <a:ext cx="7890600" cy="3143400"/>
          </a:xfrm>
          <a:prstGeom prst="rect">
            <a:avLst/>
          </a:prstGeom>
        </p:spPr>
        <p:txBody>
          <a:bodyPr spcFirstLastPara="1" wrap="square" lIns="91425" tIns="91425" rIns="91425" bIns="91425" anchor="t" anchorCtr="0">
            <a:noAutofit/>
          </a:bodyPr>
          <a:lstStyle/>
          <a:p>
            <a:pPr marL="342900" indent="-342900">
              <a:buClr>
                <a:schemeClr val="tx1"/>
              </a:buClr>
              <a:buFont typeface="+mj-lt"/>
              <a:buAutoNum type="arabicPeriod" startAt="3"/>
            </a:pPr>
            <a:r>
              <a:rPr lang="ja-JP" altLang="en-US" sz="1400">
                <a:solidFill>
                  <a:schemeClr val="tx1"/>
                </a:solidFill>
                <a:latin typeface="MS PGothic" panose="020B0600070205080204" pitchFamily="34" charset="-128"/>
                <a:ea typeface="MS PGothic" panose="020B0600070205080204" pitchFamily="34" charset="-128"/>
              </a:rPr>
              <a:t>品質要求</a:t>
            </a:r>
          </a:p>
          <a:p>
            <a:pPr marL="800100" lvl="1" indent="-342900">
              <a:spcBef>
                <a:spcPts val="600"/>
              </a:spcBef>
              <a:buClr>
                <a:schemeClr val="tx1"/>
              </a:buClr>
              <a:buFont typeface="+mj-lt"/>
              <a:buAutoNum type="arabicParenR"/>
            </a:pPr>
            <a:r>
              <a:rPr lang="ja-JP" altLang="en-US" sz="1400">
                <a:solidFill>
                  <a:schemeClr val="tx1"/>
                </a:solidFill>
                <a:latin typeface="MS PGothic" panose="020B0600070205080204" pitchFamily="34" charset="-128"/>
                <a:ea typeface="MS PGothic" panose="020B0600070205080204" pitchFamily="34" charset="-128"/>
              </a:rPr>
              <a:t>機能性： 機能が十分で妥当か</a:t>
            </a:r>
          </a:p>
          <a:p>
            <a:pPr marL="800100" lvl="1" indent="-342900">
              <a:spcBef>
                <a:spcPts val="600"/>
              </a:spcBef>
              <a:buClr>
                <a:schemeClr val="tx1"/>
              </a:buClr>
              <a:buFont typeface="+mj-lt"/>
              <a:buAutoNum type="arabicParenR"/>
            </a:pPr>
            <a:r>
              <a:rPr lang="ja-JP" altLang="en-US" sz="1400">
                <a:solidFill>
                  <a:schemeClr val="tx1"/>
                </a:solidFill>
                <a:latin typeface="MS PGothic" panose="020B0600070205080204" pitchFamily="34" charset="-128"/>
                <a:ea typeface="MS PGothic" panose="020B0600070205080204" pitchFamily="34" charset="-128"/>
              </a:rPr>
              <a:t>信頼性： 正常に動作するか、障害から復旧しやすいか。</a:t>
            </a:r>
          </a:p>
          <a:p>
            <a:pPr marL="800100" lvl="1" indent="-342900">
              <a:spcBef>
                <a:spcPts val="600"/>
              </a:spcBef>
              <a:buClr>
                <a:schemeClr val="tx1"/>
              </a:buClr>
              <a:buFont typeface="+mj-lt"/>
              <a:buAutoNum type="arabicParenR"/>
            </a:pPr>
            <a:r>
              <a:rPr lang="ja-JP" altLang="en-US" sz="1400">
                <a:solidFill>
                  <a:schemeClr val="tx1"/>
                </a:solidFill>
                <a:latin typeface="MS PGothic" panose="020B0600070205080204" pitchFamily="34" charset="-128"/>
                <a:ea typeface="MS PGothic" panose="020B0600070205080204" pitchFamily="34" charset="-128"/>
              </a:rPr>
              <a:t>効率性： ハードウェア（メモリ、ハードディスク、</a:t>
            </a:r>
            <a:r>
              <a:rPr lang="en-US" altLang="ja-JP" sz="1400" dirty="0">
                <a:solidFill>
                  <a:schemeClr val="tx1"/>
                </a:solidFill>
                <a:latin typeface="MS PGothic" panose="020B0600070205080204" pitchFamily="34" charset="-128"/>
                <a:ea typeface="MS PGothic" panose="020B0600070205080204" pitchFamily="34" charset="-128"/>
              </a:rPr>
              <a:t>CPU</a:t>
            </a:r>
            <a:r>
              <a:rPr lang="ja-JP" altLang="en-US" sz="1400">
                <a:solidFill>
                  <a:schemeClr val="tx1"/>
                </a:solidFill>
                <a:latin typeface="MS PGothic" panose="020B0600070205080204" pitchFamily="34" charset="-128"/>
                <a:ea typeface="MS PGothic" panose="020B0600070205080204" pitchFamily="34" charset="-128"/>
              </a:rPr>
              <a:t>など）を適切に利用しているか</a:t>
            </a:r>
            <a:endParaRPr lang="en-US" altLang="ja-JP" sz="1400" dirty="0">
              <a:solidFill>
                <a:schemeClr val="tx1"/>
              </a:solidFill>
              <a:latin typeface="MS PGothic" panose="020B0600070205080204" pitchFamily="34" charset="-128"/>
              <a:ea typeface="MS PGothic" panose="020B0600070205080204" pitchFamily="34" charset="-128"/>
            </a:endParaRPr>
          </a:p>
          <a:p>
            <a:pPr marL="800100" lvl="1" indent="-342900">
              <a:spcBef>
                <a:spcPts val="600"/>
              </a:spcBef>
              <a:buClr>
                <a:schemeClr val="tx1"/>
              </a:buClr>
              <a:buFont typeface="+mj-lt"/>
              <a:buAutoNum type="arabicParenR"/>
            </a:pPr>
            <a:r>
              <a:rPr lang="ja-JP" altLang="en-US" sz="1400">
                <a:solidFill>
                  <a:schemeClr val="tx1"/>
                </a:solidFill>
                <a:latin typeface="MS PGothic" panose="020B0600070205080204" pitchFamily="34" charset="-128"/>
                <a:ea typeface="MS PGothic" panose="020B0600070205080204" pitchFamily="34" charset="-128"/>
              </a:rPr>
              <a:t>使用性： 使いやすいか</a:t>
            </a:r>
          </a:p>
          <a:p>
            <a:pPr marL="800100" lvl="1" indent="-342900">
              <a:spcBef>
                <a:spcPts val="600"/>
              </a:spcBef>
              <a:buClr>
                <a:schemeClr val="tx1"/>
              </a:buClr>
              <a:buFont typeface="+mj-lt"/>
              <a:buAutoNum type="arabicParenR"/>
            </a:pPr>
            <a:r>
              <a:rPr lang="ja-JP" altLang="en-US" sz="1400">
                <a:solidFill>
                  <a:schemeClr val="tx1"/>
                </a:solidFill>
                <a:latin typeface="MS PGothic" panose="020B0600070205080204" pitchFamily="34" charset="-128"/>
                <a:ea typeface="MS PGothic" panose="020B0600070205080204" pitchFamily="34" charset="-128"/>
              </a:rPr>
              <a:t>保守性： システム機能の改良をしたり、修正したりしやすいか</a:t>
            </a:r>
          </a:p>
          <a:p>
            <a:pPr marL="800100" lvl="1" indent="-342900">
              <a:spcBef>
                <a:spcPts val="600"/>
              </a:spcBef>
              <a:buClr>
                <a:schemeClr val="tx1"/>
              </a:buClr>
              <a:buFont typeface="+mj-lt"/>
              <a:buAutoNum type="arabicParenR"/>
            </a:pPr>
            <a:r>
              <a:rPr lang="ja-JP" altLang="en-US" sz="1400">
                <a:solidFill>
                  <a:schemeClr val="tx1"/>
                </a:solidFill>
                <a:latin typeface="MS PGothic" panose="020B0600070205080204" pitchFamily="34" charset="-128"/>
                <a:ea typeface="MS PGothic" panose="020B0600070205080204" pitchFamily="34" charset="-128"/>
              </a:rPr>
              <a:t>移植性： 別の動作環境に移行しやすいか。</a:t>
            </a:r>
            <a:r>
              <a:rPr lang="en-US" altLang="ja-JP" sz="1400" dirty="0">
                <a:solidFill>
                  <a:schemeClr val="tx1"/>
                </a:solidFill>
                <a:latin typeface="MS PGothic" panose="020B0600070205080204" pitchFamily="34" charset="-128"/>
                <a:ea typeface="MS PGothic" panose="020B0600070205080204" pitchFamily="34" charset="-128"/>
              </a:rPr>
              <a:t>(</a:t>
            </a:r>
            <a:r>
              <a:rPr lang="ja-JP" altLang="en-US" sz="1400">
                <a:solidFill>
                  <a:schemeClr val="tx1"/>
                </a:solidFill>
                <a:latin typeface="MS PGothic" panose="020B0600070205080204" pitchFamily="34" charset="-128"/>
                <a:ea typeface="MS PGothic" panose="020B0600070205080204" pitchFamily="34" charset="-128"/>
              </a:rPr>
              <a:t>例</a:t>
            </a:r>
            <a:r>
              <a:rPr lang="en-US" altLang="ja-JP" sz="1400" dirty="0">
                <a:solidFill>
                  <a:schemeClr val="tx1"/>
                </a:solidFill>
                <a:latin typeface="MS PGothic" panose="020B0600070205080204" pitchFamily="34" charset="-128"/>
                <a:ea typeface="MS PGothic" panose="020B0600070205080204" pitchFamily="34" charset="-128"/>
              </a:rPr>
              <a:t>) Windows -&gt; Linux</a:t>
            </a:r>
            <a:endParaRPr lang="en-JP" sz="1100" dirty="0">
              <a:latin typeface="MS PGothic" panose="020B0600070205080204" pitchFamily="34" charset="-128"/>
              <a:ea typeface="MS PGothic" panose="020B0600070205080204" pitchFamily="34" charset="-128"/>
            </a:endParaRPr>
          </a:p>
          <a:p>
            <a:pPr marL="0" lvl="0" indent="0" algn="l" rtl="0">
              <a:spcBef>
                <a:spcPts val="1600"/>
              </a:spcBef>
              <a:spcAft>
                <a:spcPts val="1600"/>
              </a:spcAft>
              <a:buNone/>
            </a:pPr>
            <a:endParaRPr sz="1100" dirty="0">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33890898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18"/>
        <p:cNvGrpSpPr/>
        <p:nvPr/>
      </p:nvGrpSpPr>
      <p:grpSpPr>
        <a:xfrm>
          <a:off x="0" y="0"/>
          <a:ext cx="0" cy="0"/>
          <a:chOff x="0" y="0"/>
          <a:chExt cx="0" cy="0"/>
        </a:xfrm>
      </p:grpSpPr>
      <p:sp>
        <p:nvSpPr>
          <p:cNvPr id="1619" name="Google Shape;1619;p64"/>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ja-JP" sz="2000" dirty="0">
                <a:solidFill>
                  <a:schemeClr val="tx1"/>
                </a:solidFill>
                <a:latin typeface="MS PGothic" panose="020B0600070205080204" pitchFamily="34" charset="-128"/>
                <a:ea typeface="MS PGothic" panose="020B0600070205080204" pitchFamily="34" charset="-128"/>
              </a:rPr>
              <a:t>4.2 </a:t>
            </a:r>
            <a:r>
              <a:rPr lang="ja-JP" altLang="en-US" sz="2000">
                <a:solidFill>
                  <a:schemeClr val="tx1"/>
                </a:solidFill>
                <a:latin typeface="MS PGothic" panose="020B0600070205080204" pitchFamily="34" charset="-128"/>
                <a:ea typeface="MS PGothic" panose="020B0600070205080204" pitchFamily="34" charset="-128"/>
              </a:rPr>
              <a:t>要求の種類</a:t>
            </a:r>
            <a:endParaRPr sz="2000" dirty="0">
              <a:latin typeface="MS PGothic" panose="020B0600070205080204" pitchFamily="34" charset="-128"/>
              <a:ea typeface="MS PGothic" panose="020B0600070205080204" pitchFamily="34" charset="-128"/>
            </a:endParaRPr>
          </a:p>
        </p:txBody>
      </p:sp>
      <p:sp>
        <p:nvSpPr>
          <p:cNvPr id="1620" name="Google Shape;1620;p64"/>
          <p:cNvSpPr txBox="1">
            <a:spLocks noGrp="1"/>
          </p:cNvSpPr>
          <p:nvPr>
            <p:ph type="body" idx="1"/>
          </p:nvPr>
        </p:nvSpPr>
        <p:spPr>
          <a:xfrm>
            <a:off x="720000" y="1104850"/>
            <a:ext cx="7890600" cy="3143400"/>
          </a:xfrm>
          <a:prstGeom prst="rect">
            <a:avLst/>
          </a:prstGeom>
        </p:spPr>
        <p:txBody>
          <a:bodyPr spcFirstLastPara="1" wrap="square" lIns="91425" tIns="91425" rIns="91425" bIns="91425" anchor="t" anchorCtr="0">
            <a:noAutofit/>
          </a:bodyPr>
          <a:lstStyle/>
          <a:p>
            <a:pPr marL="342900" indent="-342900">
              <a:buClr>
                <a:schemeClr val="tx1"/>
              </a:buClr>
              <a:buFont typeface="+mj-lt"/>
              <a:buAutoNum type="arabicPeriod" startAt="4"/>
            </a:pPr>
            <a:r>
              <a:rPr lang="ja-JP" altLang="en-US" sz="1400">
                <a:solidFill>
                  <a:schemeClr val="tx1"/>
                </a:solidFill>
                <a:latin typeface="MS PGothic" panose="020B0600070205080204" pitchFamily="34" charset="-128"/>
                <a:ea typeface="MS PGothic" panose="020B0600070205080204" pitchFamily="34" charset="-128"/>
              </a:rPr>
              <a:t>安全性に関する要求</a:t>
            </a:r>
            <a:endParaRPr lang="en-US" altLang="ja-JP" sz="1400" dirty="0">
              <a:solidFill>
                <a:schemeClr val="tx1"/>
              </a:solidFill>
              <a:latin typeface="MS PGothic" panose="020B0600070205080204" pitchFamily="34" charset="-128"/>
              <a:ea typeface="MS PGothic" panose="020B0600070205080204" pitchFamily="34" charset="-128"/>
            </a:endParaRPr>
          </a:p>
          <a:p>
            <a:pPr marL="641350" indent="-285750">
              <a:buClr>
                <a:schemeClr val="tx1"/>
              </a:buClr>
            </a:pPr>
            <a:r>
              <a:rPr lang="ja-JP" altLang="en-US" sz="1400">
                <a:solidFill>
                  <a:schemeClr val="tx1"/>
                </a:solidFill>
                <a:latin typeface="MS PGothic" panose="020B0600070205080204" pitchFamily="34" charset="-128"/>
                <a:ea typeface="MS PGothic" panose="020B0600070205080204" pitchFamily="34" charset="-128"/>
              </a:rPr>
              <a:t>システムの誤動作が起きないようにする。</a:t>
            </a:r>
            <a:endParaRPr lang="en-US" altLang="ja-JP" sz="1400" dirty="0">
              <a:solidFill>
                <a:schemeClr val="tx1"/>
              </a:solidFill>
              <a:latin typeface="MS PGothic" panose="020B0600070205080204" pitchFamily="34" charset="-128"/>
              <a:ea typeface="MS PGothic" panose="020B0600070205080204" pitchFamily="34" charset="-128"/>
            </a:endParaRPr>
          </a:p>
          <a:p>
            <a:pPr marL="641350" indent="-285750">
              <a:buClr>
                <a:schemeClr val="tx1"/>
              </a:buClr>
            </a:pPr>
            <a:r>
              <a:rPr lang="ja-JP" altLang="en-US" sz="1400">
                <a:solidFill>
                  <a:schemeClr val="tx1"/>
                </a:solidFill>
                <a:latin typeface="MS PGothic" panose="020B0600070205080204" pitchFamily="34" charset="-128"/>
                <a:ea typeface="MS PGothic" panose="020B0600070205080204" pitchFamily="34" charset="-128"/>
              </a:rPr>
              <a:t>システムが誤動作をしたときに防御機能がある。</a:t>
            </a:r>
            <a:endParaRPr lang="en-US" altLang="ja-JP" sz="1400" dirty="0">
              <a:solidFill>
                <a:schemeClr val="tx1"/>
              </a:solidFill>
              <a:latin typeface="MS PGothic" panose="020B0600070205080204" pitchFamily="34" charset="-128"/>
              <a:ea typeface="MS PGothic" panose="020B0600070205080204" pitchFamily="34" charset="-128"/>
            </a:endParaRPr>
          </a:p>
          <a:p>
            <a:pPr marL="641350" indent="-285750">
              <a:buClr>
                <a:schemeClr val="tx1"/>
              </a:buClr>
            </a:pPr>
            <a:endParaRPr lang="en-US" altLang="ja-JP" sz="1400" dirty="0">
              <a:solidFill>
                <a:schemeClr val="tx1"/>
              </a:solidFill>
              <a:latin typeface="MS PGothic" panose="020B0600070205080204" pitchFamily="34" charset="-128"/>
              <a:ea typeface="MS PGothic" panose="020B0600070205080204" pitchFamily="34" charset="-128"/>
            </a:endParaRPr>
          </a:p>
          <a:p>
            <a:pPr marL="342900" indent="-342900">
              <a:buClr>
                <a:schemeClr val="tx1"/>
              </a:buClr>
              <a:buFont typeface="+mj-lt"/>
              <a:buAutoNum type="arabicPeriod" startAt="5"/>
            </a:pPr>
            <a:r>
              <a:rPr lang="ja-JP" altLang="en-US" sz="1400">
                <a:solidFill>
                  <a:schemeClr val="tx1"/>
                </a:solidFill>
                <a:latin typeface="MS PGothic" panose="020B0600070205080204" pitchFamily="34" charset="-128"/>
                <a:ea typeface="MS PGothic" panose="020B0600070205080204" pitchFamily="34" charset="-128"/>
              </a:rPr>
              <a:t>セキュリティ要求</a:t>
            </a:r>
            <a:endParaRPr lang="en-US" altLang="ja-JP" sz="1400" dirty="0">
              <a:solidFill>
                <a:schemeClr val="tx1"/>
              </a:solidFill>
              <a:latin typeface="MS PGothic" panose="020B0600070205080204" pitchFamily="34" charset="-128"/>
              <a:ea typeface="MS PGothic" panose="020B0600070205080204" pitchFamily="34" charset="-128"/>
            </a:endParaRPr>
          </a:p>
          <a:p>
            <a:pPr marL="641350" indent="-285750">
              <a:buClr>
                <a:schemeClr val="tx1"/>
              </a:buClr>
            </a:pPr>
            <a:r>
              <a:rPr lang="ja-JP" altLang="en-US" sz="1400">
                <a:solidFill>
                  <a:schemeClr val="tx1"/>
                </a:solidFill>
                <a:latin typeface="MS PGothic" panose="020B0600070205080204" pitchFamily="34" charset="-128"/>
                <a:ea typeface="MS PGothic" panose="020B0600070205080204" pitchFamily="34" charset="-128"/>
              </a:rPr>
              <a:t>ネットワーク接続が前提になるので、システム開発初期段階で検討する。</a:t>
            </a:r>
            <a:endParaRPr lang="en-US" altLang="ja-JP" sz="1400" dirty="0">
              <a:solidFill>
                <a:schemeClr val="tx1"/>
              </a:solidFill>
              <a:latin typeface="MS PGothic" panose="020B0600070205080204" pitchFamily="34" charset="-128"/>
              <a:ea typeface="MS PGothic" panose="020B0600070205080204" pitchFamily="34" charset="-128"/>
            </a:endParaRPr>
          </a:p>
          <a:p>
            <a:pPr marL="0" indent="0">
              <a:buNone/>
            </a:pPr>
            <a:endParaRPr lang="en-US" altLang="ja-JP" sz="1400" dirty="0">
              <a:solidFill>
                <a:schemeClr val="tx1"/>
              </a:solidFill>
              <a:latin typeface="MS PGothic" panose="020B0600070205080204" pitchFamily="34" charset="-128"/>
              <a:ea typeface="MS PGothic" panose="020B0600070205080204" pitchFamily="34" charset="-128"/>
            </a:endParaRPr>
          </a:p>
        </p:txBody>
      </p:sp>
      <p:sp>
        <p:nvSpPr>
          <p:cNvPr id="2" name="Alternate Process 1">
            <a:extLst>
              <a:ext uri="{FF2B5EF4-FFF2-40B4-BE49-F238E27FC236}">
                <a16:creationId xmlns:a16="http://schemas.microsoft.com/office/drawing/2014/main" id="{1A41B725-9676-2CDB-DB49-6744CC753EE5}"/>
              </a:ext>
            </a:extLst>
          </p:cNvPr>
          <p:cNvSpPr/>
          <p:nvPr/>
        </p:nvSpPr>
        <p:spPr>
          <a:xfrm>
            <a:off x="1170432" y="3236976"/>
            <a:ext cx="6647688" cy="1170432"/>
          </a:xfrm>
          <a:prstGeom prst="flowChartAlternate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err="1">
                <a:latin typeface="MS PGothic" panose="020B0600070205080204" pitchFamily="34" charset="-128"/>
                <a:ea typeface="MS PGothic" panose="020B0600070205080204" pitchFamily="34" charset="-128"/>
              </a:rPr>
              <a:t>機能要求とは別に、非機能要求も考慮すべし</a:t>
            </a:r>
            <a:r>
              <a:rPr lang="en-US" sz="2000" dirty="0">
                <a:latin typeface="MS PGothic" panose="020B0600070205080204" pitchFamily="34" charset="-128"/>
                <a:ea typeface="MS PGothic" panose="020B0600070205080204" pitchFamily="34" charset="-128"/>
              </a:rPr>
              <a:t>。</a:t>
            </a:r>
          </a:p>
        </p:txBody>
      </p:sp>
    </p:spTree>
    <p:extLst>
      <p:ext uri="{BB962C8B-B14F-4D97-AF65-F5344CB8AC3E}">
        <p14:creationId xmlns:p14="http://schemas.microsoft.com/office/powerpoint/2010/main" val="3974088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67"/>
        <p:cNvGrpSpPr/>
        <p:nvPr/>
      </p:nvGrpSpPr>
      <p:grpSpPr>
        <a:xfrm>
          <a:off x="0" y="0"/>
          <a:ext cx="0" cy="0"/>
          <a:chOff x="0" y="0"/>
          <a:chExt cx="0" cy="0"/>
        </a:xfrm>
      </p:grpSpPr>
      <p:sp>
        <p:nvSpPr>
          <p:cNvPr id="968" name="Google Shape;968;p43"/>
          <p:cNvSpPr txBox="1">
            <a:spLocks noGrp="1"/>
          </p:cNvSpPr>
          <p:nvPr>
            <p:ph type="title"/>
          </p:nvPr>
        </p:nvSpPr>
        <p:spPr>
          <a:xfrm>
            <a:off x="1854479" y="1340850"/>
            <a:ext cx="5435042" cy="246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8000" dirty="0" err="1">
                <a:solidFill>
                  <a:schemeClr val="accent1"/>
                </a:solidFill>
                <a:latin typeface="MS PGothic" panose="020B0600070205080204" pitchFamily="34" charset="-128"/>
                <a:ea typeface="MS PGothic" panose="020B0600070205080204" pitchFamily="34" charset="-128"/>
              </a:rPr>
              <a:t>Q</a:t>
            </a:r>
            <a:r>
              <a:rPr lang="en-US" sz="8000" dirty="0" err="1">
                <a:solidFill>
                  <a:schemeClr val="accent2"/>
                </a:solidFill>
                <a:latin typeface="MS PGothic" panose="020B0600070205080204" pitchFamily="34" charset="-128"/>
                <a:ea typeface="MS PGothic" panose="020B0600070205080204" pitchFamily="34" charset="-128"/>
              </a:rPr>
              <a:t>U</a:t>
            </a:r>
            <a:r>
              <a:rPr lang="en-US" sz="8000" dirty="0" err="1">
                <a:solidFill>
                  <a:schemeClr val="accent3"/>
                </a:solidFill>
                <a:latin typeface="MS PGothic" panose="020B0600070205080204" pitchFamily="34" charset="-128"/>
                <a:ea typeface="MS PGothic" panose="020B0600070205080204" pitchFamily="34" charset="-128"/>
              </a:rPr>
              <a:t>I</a:t>
            </a:r>
            <a:r>
              <a:rPr lang="en-US" sz="8000" dirty="0" err="1">
                <a:solidFill>
                  <a:schemeClr val="accent4"/>
                </a:solidFill>
                <a:latin typeface="MS PGothic" panose="020B0600070205080204" pitchFamily="34" charset="-128"/>
                <a:ea typeface="MS PGothic" panose="020B0600070205080204" pitchFamily="34" charset="-128"/>
              </a:rPr>
              <a:t>Z</a:t>
            </a:r>
            <a:r>
              <a:rPr lang="en-US" sz="6600" dirty="0" err="1">
                <a:solidFill>
                  <a:schemeClr val="accent1"/>
                </a:solidFill>
                <a:latin typeface="MS PGothic" panose="020B0600070205080204" pitchFamily="34" charset="-128"/>
                <a:ea typeface="MS PGothic" panose="020B0600070205080204" pitchFamily="34" charset="-128"/>
              </a:rPr>
              <a:t>で</a:t>
            </a:r>
            <a:r>
              <a:rPr lang="en-US" sz="6600" dirty="0" err="1">
                <a:solidFill>
                  <a:schemeClr val="accent2"/>
                </a:solidFill>
                <a:latin typeface="MS PGothic" panose="020B0600070205080204" pitchFamily="34" charset="-128"/>
                <a:ea typeface="MS PGothic" panose="020B0600070205080204" pitchFamily="34" charset="-128"/>
              </a:rPr>
              <a:t>確</a:t>
            </a:r>
            <a:r>
              <a:rPr lang="en-US" sz="6600" dirty="0" err="1">
                <a:solidFill>
                  <a:schemeClr val="accent3"/>
                </a:solidFill>
                <a:latin typeface="MS PGothic" panose="020B0600070205080204" pitchFamily="34" charset="-128"/>
                <a:ea typeface="MS PGothic" panose="020B0600070205080204" pitchFamily="34" charset="-128"/>
              </a:rPr>
              <a:t>認</a:t>
            </a:r>
            <a:endParaRPr sz="6600" dirty="0">
              <a:solidFill>
                <a:schemeClr val="accent6"/>
              </a:solidFill>
              <a:latin typeface="MS PGothic" panose="020B0600070205080204" pitchFamily="34" charset="-128"/>
              <a:ea typeface="MS PGothic" panose="020B0600070205080204" pitchFamily="34" charset="-128"/>
            </a:endParaRPr>
          </a:p>
        </p:txBody>
      </p:sp>
      <p:sp>
        <p:nvSpPr>
          <p:cNvPr id="2" name="Google Shape;924;p40">
            <a:extLst>
              <a:ext uri="{FF2B5EF4-FFF2-40B4-BE49-F238E27FC236}">
                <a16:creationId xmlns:a16="http://schemas.microsoft.com/office/drawing/2014/main" id="{1A82E895-E474-5617-4DF4-F34257A245A6}"/>
              </a:ext>
            </a:extLst>
          </p:cNvPr>
          <p:cNvSpPr txBox="1">
            <a:spLocks/>
          </p:cNvSpPr>
          <p:nvPr/>
        </p:nvSpPr>
        <p:spPr>
          <a:xfrm>
            <a:off x="2222803" y="3296767"/>
            <a:ext cx="5066718" cy="606491"/>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39700"/>
            <a:r>
              <a:rPr lang="en-US" sz="2000" dirty="0">
                <a:solidFill>
                  <a:schemeClr val="tx1"/>
                </a:solidFill>
                <a:latin typeface="MS PGothic" panose="020B0600070205080204" pitchFamily="34" charset="-128"/>
                <a:ea typeface="MS PGothic" panose="020B0600070205080204" pitchFamily="34" charset="-128"/>
                <a:hlinkClick r:id="rId3"/>
              </a:rPr>
              <a:t>https://</a:t>
            </a:r>
            <a:r>
              <a:rPr lang="en-US" sz="2000" dirty="0" err="1">
                <a:solidFill>
                  <a:schemeClr val="tx1"/>
                </a:solidFill>
                <a:latin typeface="MS PGothic" panose="020B0600070205080204" pitchFamily="34" charset="-128"/>
                <a:ea typeface="MS PGothic" panose="020B0600070205080204" pitchFamily="34" charset="-128"/>
                <a:hlinkClick r:id="rId3"/>
              </a:rPr>
              <a:t>forms.gle</a:t>
            </a:r>
            <a:r>
              <a:rPr lang="en-US" sz="2000" dirty="0">
                <a:solidFill>
                  <a:schemeClr val="tx1"/>
                </a:solidFill>
                <a:latin typeface="MS PGothic" panose="020B0600070205080204" pitchFamily="34" charset="-128"/>
                <a:ea typeface="MS PGothic" panose="020B0600070205080204" pitchFamily="34" charset="-128"/>
                <a:hlinkClick r:id="rId3"/>
              </a:rPr>
              <a:t>/sjFMhLZsjZcLnW5n6</a:t>
            </a:r>
            <a:endParaRPr lang="en-US" sz="2000" dirty="0">
              <a:solidFill>
                <a:schemeClr val="tx1"/>
              </a:solidFill>
              <a:latin typeface="MS PGothic" panose="020B0600070205080204" pitchFamily="34" charset="-128"/>
              <a:ea typeface="MS PGothic" panose="020B0600070205080204" pitchFamily="34" charset="-128"/>
            </a:endParaRPr>
          </a:p>
        </p:txBody>
      </p:sp>
      <p:sp>
        <p:nvSpPr>
          <p:cNvPr id="3" name="TextBox 2">
            <a:extLst>
              <a:ext uri="{FF2B5EF4-FFF2-40B4-BE49-F238E27FC236}">
                <a16:creationId xmlns:a16="http://schemas.microsoft.com/office/drawing/2014/main" id="{1079F168-BD3B-C930-E11B-78E7E72FA47B}"/>
              </a:ext>
            </a:extLst>
          </p:cNvPr>
          <p:cNvSpPr txBox="1"/>
          <p:nvPr/>
        </p:nvSpPr>
        <p:spPr>
          <a:xfrm>
            <a:off x="720725" y="641444"/>
            <a:ext cx="1308569" cy="307777"/>
          </a:xfrm>
          <a:prstGeom prst="rect">
            <a:avLst/>
          </a:prstGeom>
          <a:noFill/>
        </p:spPr>
        <p:txBody>
          <a:bodyPr wrap="square" rtlCol="0">
            <a:spAutoFit/>
          </a:bodyPr>
          <a:lstStyle/>
          <a:p>
            <a:r>
              <a:rPr lang="en-US" dirty="0">
                <a:solidFill>
                  <a:schemeClr val="tx1"/>
                </a:solidFill>
                <a:latin typeface="MS PGothic" panose="020B0600070205080204" pitchFamily="34" charset="-128"/>
                <a:ea typeface="MS PGothic" panose="020B0600070205080204" pitchFamily="34" charset="-128"/>
              </a:rPr>
              <a:t>Quiz 4-1</a:t>
            </a:r>
          </a:p>
        </p:txBody>
      </p:sp>
    </p:spTree>
    <p:extLst>
      <p:ext uri="{BB962C8B-B14F-4D97-AF65-F5344CB8AC3E}">
        <p14:creationId xmlns:p14="http://schemas.microsoft.com/office/powerpoint/2010/main" val="41114844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97"/>
        <p:cNvGrpSpPr/>
        <p:nvPr/>
      </p:nvGrpSpPr>
      <p:grpSpPr>
        <a:xfrm>
          <a:off x="0" y="0"/>
          <a:ext cx="0" cy="0"/>
          <a:chOff x="0" y="0"/>
          <a:chExt cx="0" cy="0"/>
        </a:xfrm>
      </p:grpSpPr>
      <p:sp>
        <p:nvSpPr>
          <p:cNvPr id="1302" name="Google Shape;1302;p52"/>
          <p:cNvSpPr txBox="1">
            <a:spLocks noGrp="1"/>
          </p:cNvSpPr>
          <p:nvPr>
            <p:ph type="title"/>
          </p:nvPr>
        </p:nvSpPr>
        <p:spPr>
          <a:xfrm>
            <a:off x="720000" y="539999"/>
            <a:ext cx="7704000" cy="522991"/>
          </a:xfrm>
          <a:prstGeom prst="rect">
            <a:avLst/>
          </a:prstGeom>
        </p:spPr>
        <p:txBody>
          <a:bodyPr spcFirstLastPara="1" wrap="square" lIns="91425" tIns="91425" rIns="91425" bIns="91425" anchor="t" anchorCtr="0">
            <a:noAutofit/>
          </a:bodyPr>
          <a:lstStyle/>
          <a:p>
            <a:r>
              <a:rPr lang="en-US" altLang="ja-JP" sz="2000" dirty="0">
                <a:solidFill>
                  <a:schemeClr val="tx1"/>
                </a:solidFill>
                <a:latin typeface="MS PGothic" panose="020B0600070205080204" pitchFamily="34" charset="-128"/>
                <a:ea typeface="MS PGothic" panose="020B0600070205080204" pitchFamily="34" charset="-128"/>
              </a:rPr>
              <a:t>4.3 </a:t>
            </a:r>
            <a:r>
              <a:rPr lang="ja-JP" altLang="en-US" sz="2000">
                <a:solidFill>
                  <a:schemeClr val="tx1"/>
                </a:solidFill>
                <a:latin typeface="MS PGothic" panose="020B0600070205080204" pitchFamily="34" charset="-128"/>
                <a:ea typeface="MS PGothic" panose="020B0600070205080204" pitchFamily="34" charset="-128"/>
              </a:rPr>
              <a:t>要求分析の手順</a:t>
            </a:r>
            <a:endParaRPr lang="ja-JP" altLang="en-US" sz="1400" b="1" i="0">
              <a:solidFill>
                <a:schemeClr val="tx1"/>
              </a:solidFill>
              <a:effectLst/>
              <a:latin typeface="MS PGothic" panose="020B0600070205080204" pitchFamily="34" charset="-128"/>
              <a:ea typeface="MS PGothic" panose="020B0600070205080204" pitchFamily="34" charset="-128"/>
            </a:endParaRPr>
          </a:p>
        </p:txBody>
      </p:sp>
      <p:pic>
        <p:nvPicPr>
          <p:cNvPr id="3" name="Picture 2" descr="A group of black arrows with white text&#10;&#10;Description automatically generated with medium confidence">
            <a:extLst>
              <a:ext uri="{FF2B5EF4-FFF2-40B4-BE49-F238E27FC236}">
                <a16:creationId xmlns:a16="http://schemas.microsoft.com/office/drawing/2014/main" id="{A2A527F8-6908-2278-D1F5-765E2FE30540}"/>
              </a:ext>
            </a:extLst>
          </p:cNvPr>
          <p:cNvPicPr>
            <a:picLocks noChangeAspect="1"/>
          </p:cNvPicPr>
          <p:nvPr/>
        </p:nvPicPr>
        <p:blipFill>
          <a:blip r:embed="rId3"/>
          <a:stretch>
            <a:fillRect/>
          </a:stretch>
        </p:blipFill>
        <p:spPr>
          <a:xfrm>
            <a:off x="4572000" y="1181018"/>
            <a:ext cx="4025900" cy="1828800"/>
          </a:xfrm>
          <a:prstGeom prst="rect">
            <a:avLst/>
          </a:prstGeom>
        </p:spPr>
      </p:pic>
      <p:sp>
        <p:nvSpPr>
          <p:cNvPr id="7" name="TextBox 6">
            <a:extLst>
              <a:ext uri="{FF2B5EF4-FFF2-40B4-BE49-F238E27FC236}">
                <a16:creationId xmlns:a16="http://schemas.microsoft.com/office/drawing/2014/main" id="{82A1E27A-24F1-ACEE-E9ED-256648D0EE1C}"/>
              </a:ext>
            </a:extLst>
          </p:cNvPr>
          <p:cNvSpPr txBox="1"/>
          <p:nvPr/>
        </p:nvSpPr>
        <p:spPr>
          <a:xfrm>
            <a:off x="720725" y="1280160"/>
            <a:ext cx="4153027" cy="1184940"/>
          </a:xfrm>
          <a:prstGeom prst="rect">
            <a:avLst/>
          </a:prstGeom>
          <a:noFill/>
        </p:spPr>
        <p:txBody>
          <a:bodyPr wrap="square" rtlCol="0">
            <a:spAutoFit/>
          </a:bodyPr>
          <a:lstStyle/>
          <a:p>
            <a:pPr marL="342900" indent="-342900">
              <a:spcAft>
                <a:spcPts val="600"/>
              </a:spcAft>
              <a:buClr>
                <a:schemeClr val="tx1"/>
              </a:buClr>
              <a:buFont typeface="+mj-lt"/>
              <a:buAutoNum type="arabicPeriod"/>
            </a:pPr>
            <a:r>
              <a:rPr lang="ja-JP" altLang="en-US" sz="1400">
                <a:solidFill>
                  <a:schemeClr val="tx1"/>
                </a:solidFill>
                <a:latin typeface="MS PGothic" panose="020B0600070205080204" pitchFamily="34" charset="-128"/>
                <a:ea typeface="MS PGothic" panose="020B0600070205080204" pitchFamily="34" charset="-128"/>
              </a:rPr>
              <a:t>顧客要求の獲得</a:t>
            </a:r>
            <a:endParaRPr lang="en-US" altLang="ja-JP" dirty="0">
              <a:solidFill>
                <a:schemeClr val="tx1"/>
              </a:solidFill>
              <a:latin typeface="MS PGothic" panose="020B0600070205080204" pitchFamily="34" charset="-128"/>
              <a:ea typeface="MS PGothic" panose="020B0600070205080204" pitchFamily="34" charset="-128"/>
            </a:endParaRPr>
          </a:p>
          <a:p>
            <a:pPr marL="342900" indent="-342900">
              <a:spcAft>
                <a:spcPts val="600"/>
              </a:spcAft>
              <a:buClr>
                <a:schemeClr val="tx1"/>
              </a:buClr>
              <a:buFont typeface="+mj-lt"/>
              <a:buAutoNum type="arabicPeriod"/>
            </a:pPr>
            <a:r>
              <a:rPr lang="ja-JP" altLang="en-US" sz="1400">
                <a:solidFill>
                  <a:schemeClr val="tx1"/>
                </a:solidFill>
                <a:latin typeface="MS PGothic" panose="020B0600070205080204" pitchFamily="34" charset="-128"/>
                <a:ea typeface="MS PGothic" panose="020B0600070205080204" pitchFamily="34" charset="-128"/>
              </a:rPr>
              <a:t>顧客要求の分析</a:t>
            </a:r>
            <a:endParaRPr lang="en-US" altLang="ja-JP" sz="1400" dirty="0">
              <a:solidFill>
                <a:schemeClr val="tx1"/>
              </a:solidFill>
              <a:latin typeface="MS PGothic" panose="020B0600070205080204" pitchFamily="34" charset="-128"/>
              <a:ea typeface="MS PGothic" panose="020B0600070205080204" pitchFamily="34" charset="-128"/>
            </a:endParaRPr>
          </a:p>
          <a:p>
            <a:pPr marL="538163" lvl="2" indent="-182563">
              <a:spcAft>
                <a:spcPts val="600"/>
              </a:spcAft>
              <a:buClr>
                <a:schemeClr val="tx1"/>
              </a:buClr>
            </a:pPr>
            <a:r>
              <a:rPr lang="ja-JP" altLang="en-US">
                <a:solidFill>
                  <a:schemeClr val="tx1"/>
                </a:solidFill>
                <a:latin typeface="MS PGothic" panose="020B0600070205080204" pitchFamily="34" charset="-128"/>
                <a:ea typeface="MS PGothic" panose="020B0600070205080204" pitchFamily="34" charset="-128"/>
              </a:rPr>
              <a:t>さまざまな要求を整理して要件にする</a:t>
            </a:r>
            <a:endParaRPr lang="en-US" altLang="ja-JP" dirty="0">
              <a:solidFill>
                <a:schemeClr val="tx1"/>
              </a:solidFill>
              <a:latin typeface="MS PGothic" panose="020B0600070205080204" pitchFamily="34" charset="-128"/>
              <a:ea typeface="MS PGothic" panose="020B0600070205080204" pitchFamily="34" charset="-128"/>
            </a:endParaRPr>
          </a:p>
          <a:p>
            <a:pPr marL="342900" indent="-342900">
              <a:spcAft>
                <a:spcPts val="600"/>
              </a:spcAft>
              <a:buClr>
                <a:schemeClr val="tx1"/>
              </a:buClr>
              <a:buFont typeface="+mj-lt"/>
              <a:buAutoNum type="arabicPeriod"/>
            </a:pPr>
            <a:r>
              <a:rPr lang="ja-JP" altLang="en-US" sz="1400">
                <a:solidFill>
                  <a:schemeClr val="tx1"/>
                </a:solidFill>
                <a:latin typeface="MS PGothic" panose="020B0600070205080204" pitchFamily="34" charset="-128"/>
                <a:ea typeface="MS PGothic" panose="020B0600070205080204" pitchFamily="34" charset="-128"/>
              </a:rPr>
              <a:t>要件の文書化と検証</a:t>
            </a:r>
            <a:endParaRPr lang="en-US" altLang="ja-JP" sz="1400" dirty="0">
              <a:solidFill>
                <a:schemeClr val="tx1"/>
              </a:solidFill>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31023984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97"/>
        <p:cNvGrpSpPr/>
        <p:nvPr/>
      </p:nvGrpSpPr>
      <p:grpSpPr>
        <a:xfrm>
          <a:off x="0" y="0"/>
          <a:ext cx="0" cy="0"/>
          <a:chOff x="0" y="0"/>
          <a:chExt cx="0" cy="0"/>
        </a:xfrm>
      </p:grpSpPr>
      <p:sp>
        <p:nvSpPr>
          <p:cNvPr id="1302" name="Google Shape;1302;p52"/>
          <p:cNvSpPr txBox="1">
            <a:spLocks noGrp="1"/>
          </p:cNvSpPr>
          <p:nvPr>
            <p:ph type="title"/>
          </p:nvPr>
        </p:nvSpPr>
        <p:spPr>
          <a:xfrm>
            <a:off x="720000" y="539999"/>
            <a:ext cx="7704000" cy="522991"/>
          </a:xfrm>
          <a:prstGeom prst="rect">
            <a:avLst/>
          </a:prstGeom>
        </p:spPr>
        <p:txBody>
          <a:bodyPr spcFirstLastPara="1" wrap="square" lIns="91425" tIns="91425" rIns="91425" bIns="91425" anchor="t" anchorCtr="0">
            <a:noAutofit/>
          </a:bodyPr>
          <a:lstStyle/>
          <a:p>
            <a:r>
              <a:rPr lang="en-US" altLang="ja-JP" sz="2000" dirty="0">
                <a:solidFill>
                  <a:schemeClr val="tx1"/>
                </a:solidFill>
                <a:latin typeface="MS PGothic" panose="020B0600070205080204" pitchFamily="34" charset="-128"/>
                <a:ea typeface="MS PGothic" panose="020B0600070205080204" pitchFamily="34" charset="-128"/>
              </a:rPr>
              <a:t>4.4 </a:t>
            </a:r>
            <a:r>
              <a:rPr lang="ja-JP" altLang="en-US" sz="2000">
                <a:solidFill>
                  <a:schemeClr val="tx1"/>
                </a:solidFill>
                <a:latin typeface="MS PGothic" panose="020B0600070205080204" pitchFamily="34" charset="-128"/>
                <a:ea typeface="MS PGothic" panose="020B0600070205080204" pitchFamily="34" charset="-128"/>
              </a:rPr>
              <a:t>要求獲得の方法</a:t>
            </a:r>
            <a:endParaRPr lang="ja-JP" altLang="en-US" sz="1400" b="1" i="0">
              <a:solidFill>
                <a:schemeClr val="tx1"/>
              </a:solidFill>
              <a:effectLst/>
              <a:latin typeface="MS PGothic" panose="020B0600070205080204" pitchFamily="34" charset="-128"/>
              <a:ea typeface="MS PGothic" panose="020B0600070205080204" pitchFamily="34" charset="-128"/>
            </a:endParaRPr>
          </a:p>
        </p:txBody>
      </p:sp>
      <p:sp>
        <p:nvSpPr>
          <p:cNvPr id="7" name="TextBox 6">
            <a:extLst>
              <a:ext uri="{FF2B5EF4-FFF2-40B4-BE49-F238E27FC236}">
                <a16:creationId xmlns:a16="http://schemas.microsoft.com/office/drawing/2014/main" id="{82A1E27A-24F1-ACEE-E9ED-256648D0EE1C}"/>
              </a:ext>
            </a:extLst>
          </p:cNvPr>
          <p:cNvSpPr txBox="1"/>
          <p:nvPr/>
        </p:nvSpPr>
        <p:spPr>
          <a:xfrm>
            <a:off x="720725" y="1280160"/>
            <a:ext cx="6393307" cy="3231654"/>
          </a:xfrm>
          <a:prstGeom prst="rect">
            <a:avLst/>
          </a:prstGeom>
          <a:noFill/>
        </p:spPr>
        <p:txBody>
          <a:bodyPr wrap="square" rtlCol="0">
            <a:spAutoFit/>
          </a:bodyPr>
          <a:lstStyle/>
          <a:p>
            <a:pPr marL="342900" indent="-342900">
              <a:spcAft>
                <a:spcPts val="600"/>
              </a:spcAft>
              <a:buClr>
                <a:schemeClr val="tx1"/>
              </a:buClr>
              <a:buFont typeface="+mj-lt"/>
              <a:buAutoNum type="arabicPeriod"/>
            </a:pPr>
            <a:r>
              <a:rPr lang="ja-JP" altLang="en-US" sz="1400">
                <a:solidFill>
                  <a:schemeClr val="tx1"/>
                </a:solidFill>
                <a:latin typeface="MS PGothic" panose="020B0600070205080204" pitchFamily="34" charset="-128"/>
                <a:ea typeface="MS PGothic" panose="020B0600070205080204" pitchFamily="34" charset="-128"/>
              </a:rPr>
              <a:t>獲得すべき情報</a:t>
            </a:r>
            <a:endParaRPr lang="en-US" altLang="ja-JP" sz="1400" dirty="0">
              <a:solidFill>
                <a:schemeClr val="tx1"/>
              </a:solidFill>
              <a:latin typeface="MS PGothic" panose="020B0600070205080204" pitchFamily="34" charset="-128"/>
              <a:ea typeface="MS PGothic" panose="020B0600070205080204" pitchFamily="34" charset="-128"/>
            </a:endParaRPr>
          </a:p>
          <a:p>
            <a:pPr marL="641350" lvl="2" indent="-285750">
              <a:spcAft>
                <a:spcPts val="600"/>
              </a:spcAft>
              <a:buClr>
                <a:schemeClr val="tx1"/>
              </a:buClr>
              <a:buFont typeface="Arial" panose="020B0604020202020204" pitchFamily="34" charset="0"/>
              <a:buChar char="•"/>
            </a:pPr>
            <a:r>
              <a:rPr lang="ja-JP" altLang="en-US">
                <a:solidFill>
                  <a:schemeClr val="tx1"/>
                </a:solidFill>
                <a:latin typeface="MS PGothic" panose="020B0600070205080204" pitchFamily="34" charset="-128"/>
                <a:ea typeface="MS PGothic" panose="020B0600070205080204" pitchFamily="34" charset="-128"/>
              </a:rPr>
              <a:t>顧客が解決を望んでいる課題、それに関連する情報</a:t>
            </a:r>
            <a:endParaRPr lang="en-US" altLang="ja-JP" dirty="0">
              <a:solidFill>
                <a:schemeClr val="tx1"/>
              </a:solidFill>
              <a:latin typeface="MS PGothic" panose="020B0600070205080204" pitchFamily="34" charset="-128"/>
              <a:ea typeface="MS PGothic" panose="020B0600070205080204" pitchFamily="34" charset="-128"/>
            </a:endParaRPr>
          </a:p>
          <a:p>
            <a:pPr marL="641350" lvl="2" indent="-285750">
              <a:spcAft>
                <a:spcPts val="600"/>
              </a:spcAft>
              <a:buClr>
                <a:schemeClr val="tx1"/>
              </a:buClr>
              <a:buFont typeface="Arial" panose="020B0604020202020204" pitchFamily="34" charset="0"/>
              <a:buChar char="•"/>
            </a:pPr>
            <a:r>
              <a:rPr lang="ja-JP" altLang="en-US">
                <a:solidFill>
                  <a:schemeClr val="tx1"/>
                </a:solidFill>
                <a:latin typeface="MS PGothic" panose="020B0600070205080204" pitchFamily="34" charset="-128"/>
                <a:ea typeface="MS PGothic" panose="020B0600070205080204" pitchFamily="34" charset="-128"/>
              </a:rPr>
              <a:t>実現するシステムに関するステークホルダと業務に関連する組織構成</a:t>
            </a:r>
            <a:endParaRPr lang="en-US" altLang="ja-JP" dirty="0">
              <a:solidFill>
                <a:schemeClr val="tx1"/>
              </a:solidFill>
              <a:latin typeface="MS PGothic" panose="020B0600070205080204" pitchFamily="34" charset="-128"/>
              <a:ea typeface="MS PGothic" panose="020B0600070205080204" pitchFamily="34" charset="-128"/>
            </a:endParaRPr>
          </a:p>
          <a:p>
            <a:pPr marL="641350" lvl="2" indent="-285750">
              <a:spcAft>
                <a:spcPts val="600"/>
              </a:spcAft>
              <a:buClr>
                <a:schemeClr val="tx1"/>
              </a:buClr>
              <a:buFont typeface="Arial" panose="020B0604020202020204" pitchFamily="34" charset="0"/>
              <a:buChar char="•"/>
            </a:pPr>
            <a:r>
              <a:rPr lang="ja-JP" altLang="en-US">
                <a:solidFill>
                  <a:schemeClr val="tx1"/>
                </a:solidFill>
                <a:latin typeface="MS PGothic" panose="020B0600070205080204" pitchFamily="34" charset="-128"/>
                <a:ea typeface="MS PGothic" panose="020B0600070205080204" pitchFamily="34" charset="-128"/>
              </a:rPr>
              <a:t>業務内容とシステム化の範囲</a:t>
            </a:r>
            <a:endParaRPr lang="en-US" altLang="ja-JP" dirty="0">
              <a:solidFill>
                <a:schemeClr val="tx1"/>
              </a:solidFill>
              <a:latin typeface="MS PGothic" panose="020B0600070205080204" pitchFamily="34" charset="-128"/>
              <a:ea typeface="MS PGothic" panose="020B0600070205080204" pitchFamily="34" charset="-128"/>
            </a:endParaRPr>
          </a:p>
          <a:p>
            <a:pPr marL="641350" lvl="2" indent="-285750">
              <a:spcAft>
                <a:spcPts val="600"/>
              </a:spcAft>
              <a:buClr>
                <a:schemeClr val="tx1"/>
              </a:buClr>
              <a:buFont typeface="Arial" panose="020B0604020202020204" pitchFamily="34" charset="0"/>
              <a:buChar char="•"/>
            </a:pPr>
            <a:r>
              <a:rPr lang="ja-JP" altLang="en-US">
                <a:solidFill>
                  <a:schemeClr val="tx1"/>
                </a:solidFill>
                <a:latin typeface="MS PGothic" panose="020B0600070205080204" pitchFamily="34" charset="-128"/>
                <a:ea typeface="MS PGothic" panose="020B0600070205080204" pitchFamily="34" charset="-128"/>
              </a:rPr>
              <a:t>システムの運用環境、運用条件</a:t>
            </a:r>
            <a:endParaRPr lang="en-US" altLang="ja-JP" dirty="0">
              <a:solidFill>
                <a:schemeClr val="tx1"/>
              </a:solidFill>
              <a:latin typeface="MS PGothic" panose="020B0600070205080204" pitchFamily="34" charset="-128"/>
              <a:ea typeface="MS PGothic" panose="020B0600070205080204" pitchFamily="34" charset="-128"/>
            </a:endParaRPr>
          </a:p>
          <a:p>
            <a:pPr marL="342900" indent="-342900">
              <a:spcAft>
                <a:spcPts val="600"/>
              </a:spcAft>
              <a:buClr>
                <a:schemeClr val="tx1"/>
              </a:buClr>
              <a:buFont typeface="+mj-lt"/>
              <a:buAutoNum type="arabicPeriod"/>
            </a:pPr>
            <a:r>
              <a:rPr lang="ja-JP" altLang="en-US">
                <a:solidFill>
                  <a:schemeClr val="tx1"/>
                </a:solidFill>
                <a:latin typeface="MS PGothic" panose="020B0600070205080204" pitchFamily="34" charset="-128"/>
                <a:ea typeface="MS PGothic" panose="020B0600070205080204" pitchFamily="34" charset="-128"/>
              </a:rPr>
              <a:t>要求</a:t>
            </a:r>
            <a:r>
              <a:rPr lang="ja-JP" altLang="en-US" sz="1400">
                <a:solidFill>
                  <a:schemeClr val="tx1"/>
                </a:solidFill>
                <a:latin typeface="MS PGothic" panose="020B0600070205080204" pitchFamily="34" charset="-128"/>
                <a:ea typeface="MS PGothic" panose="020B0600070205080204" pitchFamily="34" charset="-128"/>
              </a:rPr>
              <a:t>獲得方法の種類</a:t>
            </a:r>
            <a:endParaRPr lang="en-US" altLang="ja-JP" sz="1400" dirty="0">
              <a:solidFill>
                <a:schemeClr val="tx1"/>
              </a:solidFill>
              <a:latin typeface="MS PGothic" panose="020B0600070205080204" pitchFamily="34" charset="-128"/>
              <a:ea typeface="MS PGothic" panose="020B0600070205080204" pitchFamily="34" charset="-128"/>
            </a:endParaRPr>
          </a:p>
          <a:p>
            <a:pPr marL="698500" lvl="2" indent="-342900">
              <a:spcAft>
                <a:spcPts val="600"/>
              </a:spcAft>
              <a:buClr>
                <a:schemeClr val="tx1"/>
              </a:buClr>
              <a:buFont typeface="+mj-lt"/>
              <a:buAutoNum type="alphaLcParenR"/>
            </a:pPr>
            <a:r>
              <a:rPr lang="ja-JP" altLang="en-US">
                <a:solidFill>
                  <a:schemeClr val="tx1"/>
                </a:solidFill>
                <a:latin typeface="MS PGothic" panose="020B0600070205080204" pitchFamily="34" charset="-128"/>
                <a:ea typeface="MS PGothic" panose="020B0600070205080204" pitchFamily="34" charset="-128"/>
              </a:rPr>
              <a:t>インタビューによる要求獲得</a:t>
            </a:r>
            <a:endParaRPr lang="en-US" altLang="ja-JP" dirty="0">
              <a:solidFill>
                <a:schemeClr val="tx1"/>
              </a:solidFill>
              <a:latin typeface="MS PGothic" panose="020B0600070205080204" pitchFamily="34" charset="-128"/>
              <a:ea typeface="MS PGothic" panose="020B0600070205080204" pitchFamily="34" charset="-128"/>
            </a:endParaRPr>
          </a:p>
          <a:p>
            <a:pPr marL="698500" lvl="2" indent="-342900">
              <a:spcAft>
                <a:spcPts val="600"/>
              </a:spcAft>
              <a:buClr>
                <a:schemeClr val="tx1"/>
              </a:buClr>
              <a:buFont typeface="+mj-lt"/>
              <a:buAutoNum type="alphaLcParenR"/>
            </a:pPr>
            <a:r>
              <a:rPr lang="ja-JP" altLang="en-US">
                <a:solidFill>
                  <a:schemeClr val="tx1"/>
                </a:solidFill>
                <a:latin typeface="MS PGothic" panose="020B0600070205080204" pitchFamily="34" charset="-128"/>
                <a:ea typeface="MS PGothic" panose="020B0600070205080204" pitchFamily="34" charset="-128"/>
              </a:rPr>
              <a:t>要求ワークショップ：会議形式</a:t>
            </a:r>
            <a:endParaRPr lang="en-US" altLang="ja-JP" dirty="0">
              <a:solidFill>
                <a:schemeClr val="tx1"/>
              </a:solidFill>
              <a:latin typeface="MS PGothic" panose="020B0600070205080204" pitchFamily="34" charset="-128"/>
              <a:ea typeface="MS PGothic" panose="020B0600070205080204" pitchFamily="34" charset="-128"/>
            </a:endParaRPr>
          </a:p>
          <a:p>
            <a:pPr marL="698500" lvl="2" indent="-342900">
              <a:spcAft>
                <a:spcPts val="600"/>
              </a:spcAft>
              <a:buClr>
                <a:schemeClr val="tx1"/>
              </a:buClr>
              <a:buFont typeface="+mj-lt"/>
              <a:buAutoNum type="alphaLcParenR"/>
            </a:pPr>
            <a:endParaRPr lang="en-US" altLang="ja-JP" dirty="0">
              <a:solidFill>
                <a:schemeClr val="tx1"/>
              </a:solidFill>
              <a:latin typeface="MS PGothic" panose="020B0600070205080204" pitchFamily="34" charset="-128"/>
              <a:ea typeface="MS PGothic" panose="020B0600070205080204" pitchFamily="34" charset="-128"/>
            </a:endParaRPr>
          </a:p>
          <a:p>
            <a:pPr indent="-342900">
              <a:spcAft>
                <a:spcPts val="600"/>
              </a:spcAft>
              <a:buClr>
                <a:schemeClr val="tx1"/>
              </a:buClr>
              <a:buFont typeface="+mj-lt"/>
              <a:buAutoNum type="arabicPeriod"/>
            </a:pPr>
            <a:r>
              <a:rPr lang="ja-JP" altLang="en-US">
                <a:solidFill>
                  <a:schemeClr val="tx1"/>
                </a:solidFill>
                <a:latin typeface="MS PGothic" panose="020B0600070205080204" pitchFamily="34" charset="-128"/>
                <a:ea typeface="MS PGothic" panose="020B0600070205080204" pitchFamily="34" charset="-128"/>
              </a:rPr>
              <a:t>要件定義書の例</a:t>
            </a:r>
            <a:endParaRPr lang="en-US" altLang="ja-JP" dirty="0">
              <a:solidFill>
                <a:schemeClr val="tx1"/>
              </a:solidFill>
              <a:latin typeface="MS PGothic" panose="020B0600070205080204" pitchFamily="34" charset="-128"/>
              <a:ea typeface="MS PGothic" panose="020B0600070205080204" pitchFamily="34" charset="-128"/>
            </a:endParaRPr>
          </a:p>
          <a:p>
            <a:pPr>
              <a:spcAft>
                <a:spcPts val="600"/>
              </a:spcAft>
              <a:buClr>
                <a:schemeClr val="tx1"/>
              </a:buClr>
            </a:pPr>
            <a:endParaRPr lang="en-US" altLang="ja-JP" sz="1400" dirty="0">
              <a:solidFill>
                <a:schemeClr val="tx1"/>
              </a:solidFill>
              <a:latin typeface="MS PGothic" panose="020B0600070205080204" pitchFamily="34" charset="-128"/>
              <a:ea typeface="MS PGothic" panose="020B0600070205080204" pitchFamily="34" charset="-128"/>
            </a:endParaRPr>
          </a:p>
        </p:txBody>
      </p:sp>
      <p:graphicFrame>
        <p:nvGraphicFramePr>
          <p:cNvPr id="2" name="Object 1">
            <a:extLst>
              <a:ext uri="{FF2B5EF4-FFF2-40B4-BE49-F238E27FC236}">
                <a16:creationId xmlns:a16="http://schemas.microsoft.com/office/drawing/2014/main" id="{E542146F-DD37-6637-374C-E67ED77A8DDB}"/>
              </a:ext>
            </a:extLst>
          </p:cNvPr>
          <p:cNvGraphicFramePr>
            <a:graphicFrameLocks noChangeAspect="1"/>
          </p:cNvGraphicFramePr>
          <p:nvPr>
            <p:extLst>
              <p:ext uri="{D42A27DB-BD31-4B8C-83A1-F6EECF244321}">
                <p14:modId xmlns:p14="http://schemas.microsoft.com/office/powerpoint/2010/main" val="3461815743"/>
              </p:ext>
            </p:extLst>
          </p:nvPr>
        </p:nvGraphicFramePr>
        <p:xfrm>
          <a:off x="2546933" y="3902214"/>
          <a:ext cx="965200" cy="609600"/>
        </p:xfrm>
        <a:graphic>
          <a:graphicData uri="http://schemas.openxmlformats.org/presentationml/2006/ole">
            <mc:AlternateContent xmlns:mc="http://schemas.openxmlformats.org/markup-compatibility/2006">
              <mc:Choice xmlns:v="urn:schemas-microsoft-com:vml" Requires="v">
                <p:oleObj name="Document" showAsIcon="1" r:id="rId3" imgW="965200" imgH="609600" progId="Word.Document.12">
                  <p:embed/>
                </p:oleObj>
              </mc:Choice>
              <mc:Fallback>
                <p:oleObj name="Document" showAsIcon="1" r:id="rId3" imgW="965200" imgH="609600" progId="Word.Document.12">
                  <p:embed/>
                  <p:pic>
                    <p:nvPicPr>
                      <p:cNvPr id="0" name=""/>
                      <p:cNvPicPr/>
                      <p:nvPr/>
                    </p:nvPicPr>
                    <p:blipFill>
                      <a:blip r:embed="rId4"/>
                      <a:stretch>
                        <a:fillRect/>
                      </a:stretch>
                    </p:blipFill>
                    <p:spPr>
                      <a:xfrm>
                        <a:off x="2546933" y="3902214"/>
                        <a:ext cx="965200" cy="609600"/>
                      </a:xfrm>
                      <a:prstGeom prst="rect">
                        <a:avLst/>
                      </a:prstGeom>
                    </p:spPr>
                  </p:pic>
                </p:oleObj>
              </mc:Fallback>
            </mc:AlternateContent>
          </a:graphicData>
        </a:graphic>
      </p:graphicFrame>
    </p:spTree>
    <p:extLst>
      <p:ext uri="{BB962C8B-B14F-4D97-AF65-F5344CB8AC3E}">
        <p14:creationId xmlns:p14="http://schemas.microsoft.com/office/powerpoint/2010/main" val="27010779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97"/>
        <p:cNvGrpSpPr/>
        <p:nvPr/>
      </p:nvGrpSpPr>
      <p:grpSpPr>
        <a:xfrm>
          <a:off x="0" y="0"/>
          <a:ext cx="0" cy="0"/>
          <a:chOff x="0" y="0"/>
          <a:chExt cx="0" cy="0"/>
        </a:xfrm>
      </p:grpSpPr>
      <p:sp>
        <p:nvSpPr>
          <p:cNvPr id="1302" name="Google Shape;1302;p52"/>
          <p:cNvSpPr txBox="1">
            <a:spLocks noGrp="1"/>
          </p:cNvSpPr>
          <p:nvPr>
            <p:ph type="title"/>
          </p:nvPr>
        </p:nvSpPr>
        <p:spPr>
          <a:xfrm>
            <a:off x="720000" y="539999"/>
            <a:ext cx="7704000" cy="522991"/>
          </a:xfrm>
          <a:prstGeom prst="rect">
            <a:avLst/>
          </a:prstGeom>
        </p:spPr>
        <p:txBody>
          <a:bodyPr spcFirstLastPara="1" wrap="square" lIns="91425" tIns="91425" rIns="91425" bIns="91425" anchor="t" anchorCtr="0">
            <a:noAutofit/>
          </a:bodyPr>
          <a:lstStyle/>
          <a:p>
            <a:r>
              <a:rPr lang="en-US" altLang="ja-JP" sz="2000" dirty="0">
                <a:solidFill>
                  <a:schemeClr val="tx1"/>
                </a:solidFill>
                <a:latin typeface="MS PGothic" panose="020B0600070205080204" pitchFamily="34" charset="-128"/>
                <a:ea typeface="MS PGothic" panose="020B0600070205080204" pitchFamily="34" charset="-128"/>
              </a:rPr>
              <a:t>4.4 </a:t>
            </a:r>
            <a:r>
              <a:rPr lang="ja-JP" altLang="en-US" sz="2000">
                <a:solidFill>
                  <a:schemeClr val="tx1"/>
                </a:solidFill>
                <a:latin typeface="MS PGothic" panose="020B0600070205080204" pitchFamily="34" charset="-128"/>
                <a:ea typeface="MS PGothic" panose="020B0600070205080204" pitchFamily="34" charset="-128"/>
              </a:rPr>
              <a:t>要求獲得の方法</a:t>
            </a:r>
            <a:endParaRPr lang="ja-JP" altLang="en-US" sz="1400" b="1" i="0">
              <a:solidFill>
                <a:schemeClr val="tx1"/>
              </a:solidFill>
              <a:effectLst/>
              <a:latin typeface="MS PGothic" panose="020B0600070205080204" pitchFamily="34" charset="-128"/>
              <a:ea typeface="MS PGothic" panose="020B0600070205080204" pitchFamily="34" charset="-128"/>
            </a:endParaRPr>
          </a:p>
        </p:txBody>
      </p:sp>
      <p:sp>
        <p:nvSpPr>
          <p:cNvPr id="7" name="TextBox 6">
            <a:extLst>
              <a:ext uri="{FF2B5EF4-FFF2-40B4-BE49-F238E27FC236}">
                <a16:creationId xmlns:a16="http://schemas.microsoft.com/office/drawing/2014/main" id="{82A1E27A-24F1-ACEE-E9ED-256648D0EE1C}"/>
              </a:ext>
            </a:extLst>
          </p:cNvPr>
          <p:cNvSpPr txBox="1"/>
          <p:nvPr/>
        </p:nvSpPr>
        <p:spPr>
          <a:xfrm>
            <a:off x="721450" y="1062990"/>
            <a:ext cx="7702550" cy="892552"/>
          </a:xfrm>
          <a:prstGeom prst="rect">
            <a:avLst/>
          </a:prstGeom>
          <a:noFill/>
        </p:spPr>
        <p:txBody>
          <a:bodyPr wrap="square" rtlCol="0">
            <a:spAutoFit/>
          </a:bodyPr>
          <a:lstStyle/>
          <a:p>
            <a:pPr marL="342900" indent="-342900">
              <a:spcAft>
                <a:spcPts val="600"/>
              </a:spcAft>
              <a:buClr>
                <a:schemeClr val="tx1"/>
              </a:buClr>
              <a:buFont typeface="+mj-lt"/>
              <a:buAutoNum type="arabicPeriod" startAt="3"/>
            </a:pPr>
            <a:r>
              <a:rPr lang="ja-JP" altLang="en-US" sz="1400">
                <a:solidFill>
                  <a:schemeClr val="tx1"/>
                </a:solidFill>
                <a:latin typeface="MS PGothic" panose="020B0600070205080204" pitchFamily="34" charset="-128"/>
                <a:ea typeface="MS PGothic" panose="020B0600070205080204" pitchFamily="34" charset="-128"/>
              </a:rPr>
              <a:t>要求獲得で利用する技法</a:t>
            </a:r>
            <a:endParaRPr lang="en-US" altLang="ja-JP" sz="1400" dirty="0">
              <a:solidFill>
                <a:schemeClr val="tx1"/>
              </a:solidFill>
              <a:latin typeface="MS PGothic" panose="020B0600070205080204" pitchFamily="34" charset="-128"/>
              <a:ea typeface="MS PGothic" panose="020B0600070205080204" pitchFamily="34" charset="-128"/>
            </a:endParaRPr>
          </a:p>
          <a:p>
            <a:pPr marL="698500" lvl="2" indent="-342900">
              <a:spcAft>
                <a:spcPts val="600"/>
              </a:spcAft>
              <a:buClr>
                <a:schemeClr val="tx1"/>
              </a:buClr>
              <a:buFont typeface="+mj-lt"/>
              <a:buAutoNum type="alphaLcParenR"/>
            </a:pPr>
            <a:r>
              <a:rPr lang="ja-JP" altLang="en-US">
                <a:solidFill>
                  <a:schemeClr val="accent1"/>
                </a:solidFill>
                <a:latin typeface="MS PGothic" panose="020B0600070205080204" pitchFamily="34" charset="-128"/>
                <a:ea typeface="MS PGothic" panose="020B0600070205080204" pitchFamily="34" charset="-128"/>
              </a:rPr>
              <a:t>ペルソナ法</a:t>
            </a:r>
            <a:r>
              <a:rPr lang="ja-JP" altLang="en-US">
                <a:solidFill>
                  <a:schemeClr val="tx1"/>
                </a:solidFill>
                <a:latin typeface="MS PGothic" panose="020B0600070205080204" pitchFamily="34" charset="-128"/>
                <a:ea typeface="MS PGothic" panose="020B0600070205080204" pitchFamily="34" charset="-128"/>
              </a:rPr>
              <a:t>：システムのユーザが特定できない場合、ユーザ像を想定して要求を検討</a:t>
            </a:r>
            <a:endParaRPr lang="en-US" altLang="ja-JP" dirty="0">
              <a:solidFill>
                <a:schemeClr val="tx1"/>
              </a:solidFill>
              <a:latin typeface="MS PGothic" panose="020B0600070205080204" pitchFamily="34" charset="-128"/>
              <a:ea typeface="MS PGothic" panose="020B0600070205080204" pitchFamily="34" charset="-128"/>
            </a:endParaRPr>
          </a:p>
          <a:p>
            <a:pPr marL="698500" lvl="2" indent="-342900">
              <a:spcAft>
                <a:spcPts val="600"/>
              </a:spcAft>
              <a:buClr>
                <a:schemeClr val="tx1"/>
              </a:buClr>
              <a:buFont typeface="+mj-lt"/>
              <a:buAutoNum type="alphaLcParenR"/>
            </a:pPr>
            <a:r>
              <a:rPr lang="en-US" altLang="ja-JP" dirty="0">
                <a:solidFill>
                  <a:schemeClr val="accent1"/>
                </a:solidFill>
                <a:latin typeface="MS PGothic" panose="020B0600070205080204" pitchFamily="34" charset="-128"/>
                <a:ea typeface="MS PGothic" panose="020B0600070205080204" pitchFamily="34" charset="-128"/>
              </a:rPr>
              <a:t>KJ</a:t>
            </a:r>
            <a:r>
              <a:rPr lang="ja-JP" altLang="en-US">
                <a:solidFill>
                  <a:schemeClr val="accent1"/>
                </a:solidFill>
                <a:latin typeface="MS PGothic" panose="020B0600070205080204" pitchFamily="34" charset="-128"/>
                <a:ea typeface="MS PGothic" panose="020B0600070205080204" pitchFamily="34" charset="-128"/>
              </a:rPr>
              <a:t>法</a:t>
            </a:r>
            <a:r>
              <a:rPr lang="ja-JP" altLang="en-US">
                <a:solidFill>
                  <a:schemeClr val="tx1"/>
                </a:solidFill>
                <a:latin typeface="MS PGothic" panose="020B0600070205080204" pitchFamily="34" charset="-128"/>
                <a:ea typeface="MS PGothic" panose="020B0600070205080204" pitchFamily="34" charset="-128"/>
              </a:rPr>
              <a:t>：複数人でシステムに関する要求事項を出して、関連する事項をまとめていく方法</a:t>
            </a:r>
            <a:endParaRPr lang="en-US" altLang="ja-JP" dirty="0">
              <a:solidFill>
                <a:schemeClr val="tx1"/>
              </a:solidFill>
              <a:latin typeface="MS PGothic" panose="020B0600070205080204" pitchFamily="34" charset="-128"/>
              <a:ea typeface="MS PGothic" panose="020B0600070205080204" pitchFamily="34" charset="-128"/>
            </a:endParaRPr>
          </a:p>
        </p:txBody>
      </p:sp>
      <p:pic>
        <p:nvPicPr>
          <p:cNvPr id="3" name="Picture 2" descr="A diagram of a diagram of a diagram&#10;&#10;Description automatically generated with medium confidence">
            <a:extLst>
              <a:ext uri="{FF2B5EF4-FFF2-40B4-BE49-F238E27FC236}">
                <a16:creationId xmlns:a16="http://schemas.microsoft.com/office/drawing/2014/main" id="{96D551CA-A76C-841E-C6F1-188E09C9534D}"/>
              </a:ext>
            </a:extLst>
          </p:cNvPr>
          <p:cNvPicPr>
            <a:picLocks noChangeAspect="1"/>
          </p:cNvPicPr>
          <p:nvPr/>
        </p:nvPicPr>
        <p:blipFill>
          <a:blip r:embed="rId3"/>
          <a:stretch>
            <a:fillRect/>
          </a:stretch>
        </p:blipFill>
        <p:spPr>
          <a:xfrm>
            <a:off x="1490472" y="2099560"/>
            <a:ext cx="4206240" cy="2815748"/>
          </a:xfrm>
          <a:prstGeom prst="rect">
            <a:avLst/>
          </a:prstGeom>
        </p:spPr>
      </p:pic>
    </p:spTree>
    <p:extLst>
      <p:ext uri="{BB962C8B-B14F-4D97-AF65-F5344CB8AC3E}">
        <p14:creationId xmlns:p14="http://schemas.microsoft.com/office/powerpoint/2010/main" val="36474768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97"/>
        <p:cNvGrpSpPr/>
        <p:nvPr/>
      </p:nvGrpSpPr>
      <p:grpSpPr>
        <a:xfrm>
          <a:off x="0" y="0"/>
          <a:ext cx="0" cy="0"/>
          <a:chOff x="0" y="0"/>
          <a:chExt cx="0" cy="0"/>
        </a:xfrm>
      </p:grpSpPr>
      <p:sp>
        <p:nvSpPr>
          <p:cNvPr id="1302" name="Google Shape;1302;p52"/>
          <p:cNvSpPr txBox="1">
            <a:spLocks noGrp="1"/>
          </p:cNvSpPr>
          <p:nvPr>
            <p:ph type="title"/>
          </p:nvPr>
        </p:nvSpPr>
        <p:spPr>
          <a:xfrm>
            <a:off x="720000" y="539999"/>
            <a:ext cx="7704000" cy="522991"/>
          </a:xfrm>
          <a:prstGeom prst="rect">
            <a:avLst/>
          </a:prstGeom>
        </p:spPr>
        <p:txBody>
          <a:bodyPr spcFirstLastPara="1" wrap="square" lIns="91425" tIns="91425" rIns="91425" bIns="91425" anchor="t" anchorCtr="0">
            <a:noAutofit/>
          </a:bodyPr>
          <a:lstStyle/>
          <a:p>
            <a:r>
              <a:rPr lang="en-US" altLang="ja-JP" sz="2000" dirty="0">
                <a:solidFill>
                  <a:schemeClr val="tx1"/>
                </a:solidFill>
                <a:latin typeface="MS PGothic" panose="020B0600070205080204" pitchFamily="34" charset="-128"/>
                <a:ea typeface="MS PGothic" panose="020B0600070205080204" pitchFamily="34" charset="-128"/>
              </a:rPr>
              <a:t>4.4 </a:t>
            </a:r>
            <a:r>
              <a:rPr lang="ja-JP" altLang="en-US" sz="2000">
                <a:solidFill>
                  <a:schemeClr val="tx1"/>
                </a:solidFill>
                <a:latin typeface="MS PGothic" panose="020B0600070205080204" pitchFamily="34" charset="-128"/>
                <a:ea typeface="MS PGothic" panose="020B0600070205080204" pitchFamily="34" charset="-128"/>
              </a:rPr>
              <a:t>要求獲得の方法</a:t>
            </a:r>
            <a:endParaRPr lang="ja-JP" altLang="en-US" sz="1400" b="1" i="0">
              <a:solidFill>
                <a:schemeClr val="tx1"/>
              </a:solidFill>
              <a:effectLst/>
              <a:latin typeface="MS PGothic" panose="020B0600070205080204" pitchFamily="34" charset="-128"/>
              <a:ea typeface="MS PGothic" panose="020B0600070205080204" pitchFamily="34" charset="-128"/>
            </a:endParaRPr>
          </a:p>
        </p:txBody>
      </p:sp>
      <p:sp>
        <p:nvSpPr>
          <p:cNvPr id="7" name="TextBox 6">
            <a:extLst>
              <a:ext uri="{FF2B5EF4-FFF2-40B4-BE49-F238E27FC236}">
                <a16:creationId xmlns:a16="http://schemas.microsoft.com/office/drawing/2014/main" id="{82A1E27A-24F1-ACEE-E9ED-256648D0EE1C}"/>
              </a:ext>
            </a:extLst>
          </p:cNvPr>
          <p:cNvSpPr txBox="1"/>
          <p:nvPr/>
        </p:nvSpPr>
        <p:spPr>
          <a:xfrm>
            <a:off x="720000" y="1062990"/>
            <a:ext cx="8149680" cy="1184940"/>
          </a:xfrm>
          <a:prstGeom prst="rect">
            <a:avLst/>
          </a:prstGeom>
          <a:noFill/>
        </p:spPr>
        <p:txBody>
          <a:bodyPr wrap="square" rtlCol="0">
            <a:spAutoFit/>
          </a:bodyPr>
          <a:lstStyle/>
          <a:p>
            <a:pPr marL="342900" indent="-342900">
              <a:spcAft>
                <a:spcPts val="600"/>
              </a:spcAft>
              <a:buClr>
                <a:schemeClr val="tx1"/>
              </a:buClr>
              <a:buFont typeface="+mj-lt"/>
              <a:buAutoNum type="arabicPeriod" startAt="3"/>
            </a:pPr>
            <a:r>
              <a:rPr lang="ja-JP" altLang="en-US" sz="1400">
                <a:solidFill>
                  <a:schemeClr val="tx1"/>
                </a:solidFill>
                <a:latin typeface="MS PGothic" panose="020B0600070205080204" pitchFamily="34" charset="-128"/>
                <a:ea typeface="MS PGothic" panose="020B0600070205080204" pitchFamily="34" charset="-128"/>
              </a:rPr>
              <a:t>要求獲得で利用する技法</a:t>
            </a:r>
          </a:p>
          <a:p>
            <a:pPr marL="698500" lvl="2" indent="-342900">
              <a:spcAft>
                <a:spcPts val="600"/>
              </a:spcAft>
              <a:buClr>
                <a:schemeClr val="tx1"/>
              </a:buClr>
              <a:buFont typeface="+mj-lt"/>
              <a:buAutoNum type="alphaLcParenR" startAt="3"/>
            </a:pPr>
            <a:r>
              <a:rPr lang="en-JP" altLang="ja-JP" dirty="0">
                <a:solidFill>
                  <a:schemeClr val="tx1"/>
                </a:solidFill>
                <a:latin typeface="MS PGothic" panose="020B0600070205080204" pitchFamily="34" charset="-128"/>
                <a:ea typeface="MS PGothic" panose="020B0600070205080204" pitchFamily="34" charset="-128"/>
              </a:rPr>
              <a:t>FTA(Fault Tree Analysis)</a:t>
            </a:r>
          </a:p>
          <a:p>
            <a:pPr marL="355600" lvl="2">
              <a:spcAft>
                <a:spcPts val="600"/>
              </a:spcAft>
              <a:buClr>
                <a:schemeClr val="tx1"/>
              </a:buClr>
            </a:pPr>
            <a:r>
              <a:rPr lang="ja-JP" altLang="en-US">
                <a:solidFill>
                  <a:schemeClr val="tx1"/>
                </a:solidFill>
                <a:latin typeface="MS PGothic" panose="020B0600070205080204" pitchFamily="34" charset="-128"/>
                <a:ea typeface="MS PGothic" panose="020B0600070205080204" pitchFamily="34" charset="-128"/>
              </a:rPr>
              <a:t>システムが正常動作しない場合（非正常系動作）の原因について整理する方法</a:t>
            </a:r>
            <a:endParaRPr lang="en-JP" altLang="ja-JP" dirty="0">
              <a:solidFill>
                <a:schemeClr val="tx1"/>
              </a:solidFill>
              <a:latin typeface="MS PGothic" panose="020B0600070205080204" pitchFamily="34" charset="-128"/>
              <a:ea typeface="MS PGothic" panose="020B0600070205080204" pitchFamily="34" charset="-128"/>
            </a:endParaRPr>
          </a:p>
          <a:p>
            <a:pPr marL="698500" lvl="2" indent="-342900">
              <a:spcAft>
                <a:spcPts val="600"/>
              </a:spcAft>
              <a:buClr>
                <a:schemeClr val="tx1"/>
              </a:buClr>
              <a:buFont typeface="+mj-lt"/>
              <a:buAutoNum type="alphaLcParenR" startAt="3"/>
            </a:pPr>
            <a:endParaRPr lang="en-US" altLang="ja-JP" dirty="0">
              <a:solidFill>
                <a:schemeClr val="tx1"/>
              </a:solidFill>
              <a:latin typeface="MS PGothic" panose="020B0600070205080204" pitchFamily="34" charset="-128"/>
              <a:ea typeface="MS PGothic" panose="020B0600070205080204" pitchFamily="34" charset="-128"/>
            </a:endParaRPr>
          </a:p>
        </p:txBody>
      </p:sp>
      <p:pic>
        <p:nvPicPr>
          <p:cNvPr id="4" name="Picture 3" descr="A diagram of a fault tree analysis diagram&#10;&#10;Description automatically generated">
            <a:extLst>
              <a:ext uri="{FF2B5EF4-FFF2-40B4-BE49-F238E27FC236}">
                <a16:creationId xmlns:a16="http://schemas.microsoft.com/office/drawing/2014/main" id="{81C209A6-743C-9070-2853-B47443534B8C}"/>
              </a:ext>
            </a:extLst>
          </p:cNvPr>
          <p:cNvPicPr>
            <a:picLocks noChangeAspect="1"/>
          </p:cNvPicPr>
          <p:nvPr/>
        </p:nvPicPr>
        <p:blipFill>
          <a:blip r:embed="rId3"/>
          <a:stretch>
            <a:fillRect/>
          </a:stretch>
        </p:blipFill>
        <p:spPr>
          <a:xfrm>
            <a:off x="1243584" y="1992118"/>
            <a:ext cx="4289732" cy="3037256"/>
          </a:xfrm>
          <a:prstGeom prst="rect">
            <a:avLst/>
          </a:prstGeom>
        </p:spPr>
      </p:pic>
      <p:sp>
        <p:nvSpPr>
          <p:cNvPr id="2" name="Rectangle 1">
            <a:extLst>
              <a:ext uri="{FF2B5EF4-FFF2-40B4-BE49-F238E27FC236}">
                <a16:creationId xmlns:a16="http://schemas.microsoft.com/office/drawing/2014/main" id="{7E79FE4C-0550-FFE3-1367-7A557CC486B6}"/>
              </a:ext>
            </a:extLst>
          </p:cNvPr>
          <p:cNvSpPr/>
          <p:nvPr/>
        </p:nvSpPr>
        <p:spPr>
          <a:xfrm>
            <a:off x="369277" y="474785"/>
            <a:ext cx="8264769" cy="4554589"/>
          </a:xfrm>
          <a:prstGeom prst="rect">
            <a:avLst/>
          </a:prstGeom>
          <a:solidFill>
            <a:schemeClr val="accent1">
              <a:alpha val="7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8E955D85-57E9-D68F-C25C-FE27677BC52F}"/>
              </a:ext>
            </a:extLst>
          </p:cNvPr>
          <p:cNvSpPr txBox="1"/>
          <p:nvPr/>
        </p:nvSpPr>
        <p:spPr>
          <a:xfrm>
            <a:off x="369277" y="67884"/>
            <a:ext cx="3162156" cy="400110"/>
          </a:xfrm>
          <a:prstGeom prst="rect">
            <a:avLst/>
          </a:prstGeom>
          <a:noFill/>
        </p:spPr>
        <p:txBody>
          <a:bodyPr wrap="square" rtlCol="0">
            <a:spAutoFit/>
          </a:bodyPr>
          <a:lstStyle/>
          <a:p>
            <a:r>
              <a:rPr lang="en-US" sz="2000" dirty="0" err="1">
                <a:solidFill>
                  <a:schemeClr val="bg1"/>
                </a:solidFill>
              </a:rPr>
              <a:t>このページは省略</a:t>
            </a:r>
            <a:endParaRPr lang="en-US" sz="2000" dirty="0">
              <a:solidFill>
                <a:schemeClr val="bg1"/>
              </a:solidFill>
            </a:endParaRPr>
          </a:p>
        </p:txBody>
      </p:sp>
    </p:spTree>
    <p:extLst>
      <p:ext uri="{BB962C8B-B14F-4D97-AF65-F5344CB8AC3E}">
        <p14:creationId xmlns:p14="http://schemas.microsoft.com/office/powerpoint/2010/main" val="42631831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297"/>
        <p:cNvGrpSpPr/>
        <p:nvPr/>
      </p:nvGrpSpPr>
      <p:grpSpPr>
        <a:xfrm>
          <a:off x="0" y="0"/>
          <a:ext cx="0" cy="0"/>
          <a:chOff x="0" y="0"/>
          <a:chExt cx="0" cy="0"/>
        </a:xfrm>
      </p:grpSpPr>
      <p:sp>
        <p:nvSpPr>
          <p:cNvPr id="1302" name="Google Shape;1302;p52"/>
          <p:cNvSpPr txBox="1">
            <a:spLocks noGrp="1"/>
          </p:cNvSpPr>
          <p:nvPr>
            <p:ph type="title"/>
          </p:nvPr>
        </p:nvSpPr>
        <p:spPr>
          <a:xfrm>
            <a:off x="720000" y="539999"/>
            <a:ext cx="7704000" cy="522991"/>
          </a:xfrm>
          <a:prstGeom prst="rect">
            <a:avLst/>
          </a:prstGeom>
        </p:spPr>
        <p:txBody>
          <a:bodyPr spcFirstLastPara="1" wrap="square" lIns="91425" tIns="91425" rIns="91425" bIns="91425" anchor="t" anchorCtr="0">
            <a:noAutofit/>
          </a:bodyPr>
          <a:lstStyle/>
          <a:p>
            <a:r>
              <a:rPr lang="en-US" altLang="ja-JP" sz="2000" dirty="0">
                <a:solidFill>
                  <a:schemeClr val="tx1"/>
                </a:solidFill>
                <a:latin typeface="MS PGothic" panose="020B0600070205080204" pitchFamily="34" charset="-128"/>
                <a:ea typeface="MS PGothic" panose="020B0600070205080204" pitchFamily="34" charset="-128"/>
              </a:rPr>
              <a:t>4.7 </a:t>
            </a:r>
            <a:r>
              <a:rPr lang="ja-JP" altLang="en-US" sz="2000">
                <a:solidFill>
                  <a:schemeClr val="tx1"/>
                </a:solidFill>
                <a:latin typeface="MS PGothic" panose="020B0600070205080204" pitchFamily="34" charset="-128"/>
                <a:ea typeface="MS PGothic" panose="020B0600070205080204" pitchFamily="34" charset="-128"/>
              </a:rPr>
              <a:t>要件定義書の確認とレビュー</a:t>
            </a:r>
            <a:endParaRPr lang="ja-JP" altLang="en-US" sz="1400" b="1" i="0">
              <a:solidFill>
                <a:schemeClr val="tx1"/>
              </a:solidFill>
              <a:effectLst/>
              <a:latin typeface="MS PGothic" panose="020B0600070205080204" pitchFamily="34" charset="-128"/>
              <a:ea typeface="MS PGothic" panose="020B0600070205080204" pitchFamily="34" charset="-128"/>
            </a:endParaRPr>
          </a:p>
        </p:txBody>
      </p:sp>
      <p:sp>
        <p:nvSpPr>
          <p:cNvPr id="7" name="TextBox 6">
            <a:extLst>
              <a:ext uri="{FF2B5EF4-FFF2-40B4-BE49-F238E27FC236}">
                <a16:creationId xmlns:a16="http://schemas.microsoft.com/office/drawing/2014/main" id="{82A1E27A-24F1-ACEE-E9ED-256648D0EE1C}"/>
              </a:ext>
            </a:extLst>
          </p:cNvPr>
          <p:cNvSpPr txBox="1"/>
          <p:nvPr/>
        </p:nvSpPr>
        <p:spPr>
          <a:xfrm>
            <a:off x="720000" y="1062990"/>
            <a:ext cx="8149680" cy="1184940"/>
          </a:xfrm>
          <a:prstGeom prst="rect">
            <a:avLst/>
          </a:prstGeom>
          <a:noFill/>
        </p:spPr>
        <p:txBody>
          <a:bodyPr wrap="square" rtlCol="0">
            <a:spAutoFit/>
          </a:bodyPr>
          <a:lstStyle/>
          <a:p>
            <a:pPr marL="342900" indent="-342900">
              <a:spcAft>
                <a:spcPts val="600"/>
              </a:spcAft>
              <a:buClr>
                <a:schemeClr val="tx1"/>
              </a:buClr>
              <a:buFont typeface="+mj-lt"/>
              <a:buAutoNum type="arabicPeriod"/>
            </a:pPr>
            <a:r>
              <a:rPr lang="ja-JP" altLang="en-US">
                <a:solidFill>
                  <a:schemeClr val="tx1"/>
                </a:solidFill>
                <a:latin typeface="MS PGothic" panose="020B0600070205080204" pitchFamily="34" charset="-128"/>
                <a:ea typeface="MS PGothic" panose="020B0600070205080204" pitchFamily="34" charset="-128"/>
              </a:rPr>
              <a:t>システム要件定義書の確認の必要性</a:t>
            </a:r>
            <a:endParaRPr lang="en-US" altLang="ja-JP" dirty="0">
              <a:solidFill>
                <a:schemeClr val="tx1"/>
              </a:solidFill>
              <a:latin typeface="MS PGothic" panose="020B0600070205080204" pitchFamily="34" charset="-128"/>
              <a:ea typeface="MS PGothic" panose="020B0600070205080204" pitchFamily="34" charset="-128"/>
            </a:endParaRPr>
          </a:p>
          <a:p>
            <a:pPr marL="641350" lvl="2" indent="-285750">
              <a:spcAft>
                <a:spcPts val="600"/>
              </a:spcAft>
              <a:buClr>
                <a:schemeClr val="tx1"/>
              </a:buClr>
              <a:buFont typeface="Arial" panose="020B0604020202020204" pitchFamily="34" charset="0"/>
              <a:buChar char="•"/>
            </a:pPr>
            <a:r>
              <a:rPr lang="ja-JP" altLang="en-US">
                <a:solidFill>
                  <a:schemeClr val="tx1"/>
                </a:solidFill>
                <a:latin typeface="MS PGothic" panose="020B0600070205080204" pitchFamily="34" charset="-128"/>
                <a:ea typeface="MS PGothic" panose="020B0600070205080204" pitchFamily="34" charset="-128"/>
              </a:rPr>
              <a:t>システム開発のスタート地点で要件定義に間違いがあると、正しいシステム開発ができない。</a:t>
            </a:r>
            <a:endParaRPr lang="en-US" altLang="ja-JP" dirty="0">
              <a:solidFill>
                <a:schemeClr val="tx1"/>
              </a:solidFill>
              <a:latin typeface="MS PGothic" panose="020B0600070205080204" pitchFamily="34" charset="-128"/>
              <a:ea typeface="MS PGothic" panose="020B0600070205080204" pitchFamily="34" charset="-128"/>
            </a:endParaRPr>
          </a:p>
          <a:p>
            <a:pPr marL="641350" lvl="2" indent="-285750">
              <a:spcAft>
                <a:spcPts val="600"/>
              </a:spcAft>
              <a:buClr>
                <a:schemeClr val="tx1"/>
              </a:buClr>
              <a:buFont typeface="Arial" panose="020B0604020202020204" pitchFamily="34" charset="0"/>
              <a:buChar char="•"/>
            </a:pPr>
            <a:r>
              <a:rPr lang="ja-JP" altLang="en-US">
                <a:solidFill>
                  <a:schemeClr val="tx1"/>
                </a:solidFill>
                <a:latin typeface="MS PGothic" panose="020B0600070205080204" pitchFamily="34" charset="-128"/>
                <a:ea typeface="MS PGothic" panose="020B0600070205080204" pitchFamily="34" charset="-128"/>
              </a:rPr>
              <a:t>要件定義書に誤りがないことの確認が重要</a:t>
            </a:r>
            <a:endParaRPr lang="en-JP" altLang="ja-JP" dirty="0">
              <a:solidFill>
                <a:schemeClr val="tx1"/>
              </a:solidFill>
              <a:latin typeface="MS PGothic" panose="020B0600070205080204" pitchFamily="34" charset="-128"/>
              <a:ea typeface="MS PGothic" panose="020B0600070205080204" pitchFamily="34" charset="-128"/>
            </a:endParaRPr>
          </a:p>
          <a:p>
            <a:pPr marL="355600" lvl="2">
              <a:spcAft>
                <a:spcPts val="600"/>
              </a:spcAft>
              <a:buClr>
                <a:schemeClr val="tx1"/>
              </a:buClr>
            </a:pPr>
            <a:endParaRPr lang="en-US" altLang="ja-JP" dirty="0">
              <a:solidFill>
                <a:schemeClr val="tx1"/>
              </a:solidFill>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36117514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B7443BFA-C0F0-D5AC-DA39-E94520668D52}"/>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8171D92A-2EBE-E954-0723-85869EC13B68}"/>
              </a:ext>
            </a:extLst>
          </p:cNvPr>
          <p:cNvSpPr txBox="1">
            <a:spLocks noGrp="1"/>
          </p:cNvSpPr>
          <p:nvPr>
            <p:ph type="title"/>
          </p:nvPr>
        </p:nvSpPr>
        <p:spPr>
          <a:xfrm>
            <a:off x="720000" y="539999"/>
            <a:ext cx="7704000" cy="522991"/>
          </a:xfrm>
          <a:prstGeom prst="rect">
            <a:avLst/>
          </a:prstGeom>
        </p:spPr>
        <p:txBody>
          <a:bodyPr spcFirstLastPara="1" wrap="square" lIns="91425" tIns="91425" rIns="91425" bIns="91425" anchor="t" anchorCtr="0">
            <a:noAutofit/>
          </a:bodyPr>
          <a:lstStyle/>
          <a:p>
            <a:r>
              <a:rPr lang="en-US" altLang="ja-JP" sz="2000" dirty="0">
                <a:solidFill>
                  <a:schemeClr val="tx1"/>
                </a:solidFill>
                <a:latin typeface="MS PGothic" panose="020B0600070205080204" pitchFamily="34" charset="-128"/>
                <a:ea typeface="MS PGothic" panose="020B0600070205080204" pitchFamily="34" charset="-128"/>
              </a:rPr>
              <a:t>4.7 </a:t>
            </a:r>
            <a:r>
              <a:rPr lang="ja-JP" altLang="en-US" sz="2000">
                <a:solidFill>
                  <a:schemeClr val="tx1"/>
                </a:solidFill>
                <a:latin typeface="MS PGothic" panose="020B0600070205080204" pitchFamily="34" charset="-128"/>
                <a:ea typeface="MS PGothic" panose="020B0600070205080204" pitchFamily="34" charset="-128"/>
              </a:rPr>
              <a:t>要件定義書の確認とレビュー</a:t>
            </a:r>
            <a:endParaRPr lang="ja-JP" altLang="en-US" sz="1400" b="1" i="0">
              <a:solidFill>
                <a:schemeClr val="tx1"/>
              </a:solidFill>
              <a:effectLst/>
              <a:latin typeface="MS PGothic" panose="020B0600070205080204" pitchFamily="34" charset="-128"/>
              <a:ea typeface="MS PGothic" panose="020B0600070205080204" pitchFamily="34" charset="-128"/>
            </a:endParaRPr>
          </a:p>
        </p:txBody>
      </p:sp>
      <p:sp>
        <p:nvSpPr>
          <p:cNvPr id="7" name="TextBox 6">
            <a:extLst>
              <a:ext uri="{FF2B5EF4-FFF2-40B4-BE49-F238E27FC236}">
                <a16:creationId xmlns:a16="http://schemas.microsoft.com/office/drawing/2014/main" id="{45DFB1A9-0C26-4B9C-74EC-F6EF2AC0DE3E}"/>
              </a:ext>
            </a:extLst>
          </p:cNvPr>
          <p:cNvSpPr txBox="1"/>
          <p:nvPr/>
        </p:nvSpPr>
        <p:spPr>
          <a:xfrm>
            <a:off x="720000" y="1062990"/>
            <a:ext cx="8149680" cy="2939266"/>
          </a:xfrm>
          <a:prstGeom prst="rect">
            <a:avLst/>
          </a:prstGeom>
          <a:noFill/>
        </p:spPr>
        <p:txBody>
          <a:bodyPr wrap="square" rtlCol="0">
            <a:spAutoFit/>
          </a:bodyPr>
          <a:lstStyle/>
          <a:p>
            <a:pPr marL="342900" lvl="1" indent="-342900">
              <a:spcAft>
                <a:spcPts val="600"/>
              </a:spcAft>
              <a:buClr>
                <a:schemeClr val="tx1"/>
              </a:buClr>
              <a:buFont typeface="+mj-lt"/>
              <a:buAutoNum type="arabicPeriod" startAt="2"/>
            </a:pPr>
            <a:r>
              <a:rPr lang="ja-JP" altLang="en-US">
                <a:solidFill>
                  <a:schemeClr val="tx1"/>
                </a:solidFill>
                <a:latin typeface="MS PGothic" panose="020B0600070205080204" pitchFamily="34" charset="-128"/>
                <a:ea typeface="MS PGothic" panose="020B0600070205080204" pitchFamily="34" charset="-128"/>
              </a:rPr>
              <a:t>要件定義書の確認ポイント </a:t>
            </a:r>
            <a:endParaRPr lang="en-US" altLang="ja-JP" dirty="0">
              <a:solidFill>
                <a:schemeClr val="tx1"/>
              </a:solidFill>
              <a:latin typeface="MS PGothic" panose="020B0600070205080204" pitchFamily="34" charset="-128"/>
              <a:ea typeface="MS PGothic" panose="020B0600070205080204" pitchFamily="34" charset="-128"/>
            </a:endParaRPr>
          </a:p>
          <a:p>
            <a:pPr marL="698500" lvl="2" indent="-342900">
              <a:spcAft>
                <a:spcPts val="600"/>
              </a:spcAft>
              <a:buClr>
                <a:schemeClr val="tx1"/>
              </a:buClr>
              <a:buFont typeface="+mj-lt"/>
              <a:buAutoNum type="arabicParenR"/>
            </a:pPr>
            <a:r>
              <a:rPr lang="ja-JP" altLang="en-US">
                <a:solidFill>
                  <a:schemeClr val="tx1"/>
                </a:solidFill>
                <a:latin typeface="MS PGothic" panose="020B0600070205080204" pitchFamily="34" charset="-128"/>
                <a:ea typeface="MS PGothic" panose="020B0600070205080204" pitchFamily="34" charset="-128"/>
              </a:rPr>
              <a:t>記載内容の妥当性</a:t>
            </a:r>
            <a:endParaRPr lang="en-US" altLang="ja-JP" dirty="0">
              <a:solidFill>
                <a:schemeClr val="tx1"/>
              </a:solidFill>
              <a:latin typeface="MS PGothic" panose="020B0600070205080204" pitchFamily="34" charset="-128"/>
              <a:ea typeface="MS PGothic" panose="020B0600070205080204" pitchFamily="34" charset="-128"/>
            </a:endParaRPr>
          </a:p>
          <a:p>
            <a:pPr marL="641350" lvl="2" indent="-285750">
              <a:spcAft>
                <a:spcPts val="600"/>
              </a:spcAft>
              <a:buClr>
                <a:schemeClr val="tx1"/>
              </a:buClr>
              <a:buFont typeface="Arial" panose="020B0604020202020204" pitchFamily="34" charset="0"/>
              <a:buChar char="•"/>
            </a:pPr>
            <a:r>
              <a:rPr lang="ja-JP" altLang="en-US">
                <a:solidFill>
                  <a:schemeClr val="tx1"/>
                </a:solidFill>
                <a:latin typeface="MS PGothic" panose="020B0600070205080204" pitchFamily="34" charset="-128"/>
                <a:ea typeface="MS PGothic" panose="020B0600070205080204" pitchFamily="34" charset="-128"/>
              </a:rPr>
              <a:t>必要な情報や仕様が欠落していないか</a:t>
            </a:r>
            <a:endParaRPr lang="en-US" altLang="ja-JP" dirty="0">
              <a:solidFill>
                <a:schemeClr val="tx1"/>
              </a:solidFill>
              <a:latin typeface="MS PGothic" panose="020B0600070205080204" pitchFamily="34" charset="-128"/>
              <a:ea typeface="MS PGothic" panose="020B0600070205080204" pitchFamily="34" charset="-128"/>
            </a:endParaRPr>
          </a:p>
          <a:p>
            <a:pPr marL="641350" lvl="2" indent="-285750">
              <a:spcAft>
                <a:spcPts val="600"/>
              </a:spcAft>
              <a:buClr>
                <a:schemeClr val="tx1"/>
              </a:buClr>
              <a:buFont typeface="Arial" panose="020B0604020202020204" pitchFamily="34" charset="0"/>
              <a:buChar char="•"/>
            </a:pPr>
            <a:r>
              <a:rPr lang="ja-JP" altLang="en-US">
                <a:solidFill>
                  <a:schemeClr val="tx1"/>
                </a:solidFill>
                <a:latin typeface="MS PGothic" panose="020B0600070205080204" pitchFamily="34" charset="-128"/>
                <a:ea typeface="MS PGothic" panose="020B0600070205080204" pitchFamily="34" charset="-128"/>
              </a:rPr>
              <a:t>矛盾した事項や結論が記載されていないか</a:t>
            </a:r>
            <a:endParaRPr lang="en-US" altLang="ja-JP" dirty="0">
              <a:solidFill>
                <a:schemeClr val="tx1"/>
              </a:solidFill>
              <a:latin typeface="MS PGothic" panose="020B0600070205080204" pitchFamily="34" charset="-128"/>
              <a:ea typeface="MS PGothic" panose="020B0600070205080204" pitchFamily="34" charset="-128"/>
            </a:endParaRPr>
          </a:p>
          <a:p>
            <a:pPr marL="641350" lvl="2" indent="-285750">
              <a:spcAft>
                <a:spcPts val="600"/>
              </a:spcAft>
              <a:buClr>
                <a:schemeClr val="tx1"/>
              </a:buClr>
              <a:buFont typeface="Arial" panose="020B0604020202020204" pitchFamily="34" charset="0"/>
              <a:buChar char="•"/>
            </a:pPr>
            <a:r>
              <a:rPr lang="ja-JP" altLang="en-US">
                <a:solidFill>
                  <a:schemeClr val="tx1"/>
                </a:solidFill>
                <a:latin typeface="MS PGothic" panose="020B0600070205080204" pitchFamily="34" charset="-128"/>
                <a:ea typeface="MS PGothic" panose="020B0600070205080204" pitchFamily="34" charset="-128"/>
              </a:rPr>
              <a:t>システムを実現するために必要な情報が含まれているか。</a:t>
            </a:r>
            <a:endParaRPr lang="en-US" altLang="ja-JP" dirty="0">
              <a:solidFill>
                <a:schemeClr val="tx1"/>
              </a:solidFill>
              <a:latin typeface="MS PGothic" panose="020B0600070205080204" pitchFamily="34" charset="-128"/>
              <a:ea typeface="MS PGothic" panose="020B0600070205080204" pitchFamily="34" charset="-128"/>
            </a:endParaRPr>
          </a:p>
          <a:p>
            <a:pPr marL="698500" lvl="2" indent="-342900">
              <a:spcAft>
                <a:spcPts val="600"/>
              </a:spcAft>
              <a:buClr>
                <a:schemeClr val="tx1"/>
              </a:buClr>
              <a:buFont typeface="+mj-lt"/>
              <a:buAutoNum type="arabicParenR" startAt="2"/>
            </a:pPr>
            <a:r>
              <a:rPr lang="ja-JP" altLang="en-US">
                <a:solidFill>
                  <a:schemeClr val="tx1"/>
                </a:solidFill>
                <a:latin typeface="MS PGothic" panose="020B0600070205080204" pitchFamily="34" charset="-128"/>
                <a:ea typeface="MS PGothic" panose="020B0600070205080204" pitchFamily="34" charset="-128"/>
              </a:rPr>
              <a:t>システム実現内容の妥当性</a:t>
            </a:r>
            <a:endParaRPr lang="en-US" altLang="ja-JP" dirty="0">
              <a:solidFill>
                <a:schemeClr val="tx1"/>
              </a:solidFill>
              <a:latin typeface="MS PGothic" panose="020B0600070205080204" pitchFamily="34" charset="-128"/>
              <a:ea typeface="MS PGothic" panose="020B0600070205080204" pitchFamily="34" charset="-128"/>
            </a:endParaRPr>
          </a:p>
          <a:p>
            <a:pPr marL="641350" lvl="2" indent="-285750">
              <a:spcAft>
                <a:spcPts val="600"/>
              </a:spcAft>
              <a:buClr>
                <a:schemeClr val="tx1"/>
              </a:buClr>
              <a:buFont typeface="Arial" panose="020B0604020202020204" pitchFamily="34" charset="0"/>
              <a:buChar char="•"/>
            </a:pPr>
            <a:r>
              <a:rPr lang="ja-JP" altLang="en-US">
                <a:solidFill>
                  <a:schemeClr val="tx1"/>
                </a:solidFill>
                <a:latin typeface="MS PGothic" panose="020B0600070205080204" pitchFamily="34" charset="-128"/>
                <a:ea typeface="MS PGothic" panose="020B0600070205080204" pitchFamily="34" charset="-128"/>
              </a:rPr>
              <a:t>システムの開発費や開発期間が適切か</a:t>
            </a:r>
            <a:endParaRPr lang="en-US" altLang="ja-JP" dirty="0">
              <a:solidFill>
                <a:schemeClr val="tx1"/>
              </a:solidFill>
              <a:latin typeface="MS PGothic" panose="020B0600070205080204" pitchFamily="34" charset="-128"/>
              <a:ea typeface="MS PGothic" panose="020B0600070205080204" pitchFamily="34" charset="-128"/>
            </a:endParaRPr>
          </a:p>
          <a:p>
            <a:pPr marL="641350" lvl="2" indent="-285750">
              <a:spcAft>
                <a:spcPts val="600"/>
              </a:spcAft>
              <a:buClr>
                <a:schemeClr val="tx1"/>
              </a:buClr>
              <a:buFont typeface="Arial" panose="020B0604020202020204" pitchFamily="34" charset="0"/>
              <a:buChar char="•"/>
            </a:pPr>
            <a:r>
              <a:rPr lang="ja-JP" altLang="en-US">
                <a:solidFill>
                  <a:schemeClr val="tx1"/>
                </a:solidFill>
                <a:latin typeface="MS PGothic" panose="020B0600070205080204" pitchFamily="34" charset="-128"/>
                <a:ea typeface="MS PGothic" panose="020B0600070205080204" pitchFamily="34" charset="-128"/>
              </a:rPr>
              <a:t>顧客の要求にあった仕様になっているか</a:t>
            </a:r>
            <a:endParaRPr lang="en-US" altLang="ja-JP" dirty="0">
              <a:solidFill>
                <a:schemeClr val="tx1"/>
              </a:solidFill>
              <a:latin typeface="MS PGothic" panose="020B0600070205080204" pitchFamily="34" charset="-128"/>
              <a:ea typeface="MS PGothic" panose="020B0600070205080204" pitchFamily="34" charset="-128"/>
            </a:endParaRPr>
          </a:p>
          <a:p>
            <a:pPr marL="641350" lvl="2" indent="-285750">
              <a:spcAft>
                <a:spcPts val="600"/>
              </a:spcAft>
              <a:buClr>
                <a:schemeClr val="tx1"/>
              </a:buClr>
              <a:buFont typeface="Arial" panose="020B0604020202020204" pitchFamily="34" charset="0"/>
              <a:buChar char="•"/>
            </a:pPr>
            <a:r>
              <a:rPr lang="ja-JP" altLang="en-US">
                <a:solidFill>
                  <a:schemeClr val="tx1"/>
                </a:solidFill>
                <a:latin typeface="MS PGothic" panose="020B0600070205080204" pitchFamily="34" charset="-128"/>
                <a:ea typeface="MS PGothic" panose="020B0600070205080204" pitchFamily="34" charset="-128"/>
              </a:rPr>
              <a:t>技術的に実現可能か</a:t>
            </a:r>
            <a:endParaRPr lang="en-US" altLang="ja-JP" dirty="0">
              <a:solidFill>
                <a:schemeClr val="tx1"/>
              </a:solidFill>
              <a:latin typeface="MS PGothic" panose="020B0600070205080204" pitchFamily="34" charset="-128"/>
              <a:ea typeface="MS PGothic" panose="020B0600070205080204" pitchFamily="34" charset="-128"/>
            </a:endParaRPr>
          </a:p>
          <a:p>
            <a:pPr marL="355600" lvl="2">
              <a:spcAft>
                <a:spcPts val="600"/>
              </a:spcAft>
              <a:buClr>
                <a:schemeClr val="tx1"/>
              </a:buClr>
            </a:pPr>
            <a:endParaRPr lang="en-US" altLang="ja-JP" dirty="0">
              <a:solidFill>
                <a:schemeClr val="tx1"/>
              </a:solidFill>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24936297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297"/>
        <p:cNvGrpSpPr/>
        <p:nvPr/>
      </p:nvGrpSpPr>
      <p:grpSpPr>
        <a:xfrm>
          <a:off x="0" y="0"/>
          <a:ext cx="0" cy="0"/>
          <a:chOff x="0" y="0"/>
          <a:chExt cx="0" cy="0"/>
        </a:xfrm>
      </p:grpSpPr>
      <p:sp>
        <p:nvSpPr>
          <p:cNvPr id="1302" name="Google Shape;1302;p52"/>
          <p:cNvSpPr txBox="1">
            <a:spLocks noGrp="1"/>
          </p:cNvSpPr>
          <p:nvPr>
            <p:ph type="title"/>
          </p:nvPr>
        </p:nvSpPr>
        <p:spPr>
          <a:xfrm>
            <a:off x="720000" y="539999"/>
            <a:ext cx="7704000" cy="522991"/>
          </a:xfrm>
          <a:prstGeom prst="rect">
            <a:avLst/>
          </a:prstGeom>
        </p:spPr>
        <p:txBody>
          <a:bodyPr spcFirstLastPara="1" wrap="square" lIns="91425" tIns="91425" rIns="91425" bIns="91425" anchor="t" anchorCtr="0">
            <a:noAutofit/>
          </a:bodyPr>
          <a:lstStyle/>
          <a:p>
            <a:r>
              <a:rPr lang="en-US" altLang="ja-JP" sz="2000" dirty="0">
                <a:solidFill>
                  <a:schemeClr val="tx1"/>
                </a:solidFill>
                <a:latin typeface="MS PGothic" panose="020B0600070205080204" pitchFamily="34" charset="-128"/>
                <a:ea typeface="MS PGothic" panose="020B0600070205080204" pitchFamily="34" charset="-128"/>
              </a:rPr>
              <a:t>4.7 </a:t>
            </a:r>
            <a:r>
              <a:rPr lang="ja-JP" altLang="en-US" sz="2000">
                <a:solidFill>
                  <a:schemeClr val="tx1"/>
                </a:solidFill>
                <a:latin typeface="MS PGothic" panose="020B0600070205080204" pitchFamily="34" charset="-128"/>
                <a:ea typeface="MS PGothic" panose="020B0600070205080204" pitchFamily="34" charset="-128"/>
              </a:rPr>
              <a:t>要件定義書の確認とレビュー</a:t>
            </a:r>
            <a:endParaRPr lang="ja-JP" altLang="en-US" sz="1400" b="1" i="0">
              <a:solidFill>
                <a:schemeClr val="tx1"/>
              </a:solidFill>
              <a:effectLst/>
              <a:latin typeface="MS PGothic" panose="020B0600070205080204" pitchFamily="34" charset="-128"/>
              <a:ea typeface="MS PGothic" panose="020B0600070205080204" pitchFamily="34" charset="-128"/>
            </a:endParaRPr>
          </a:p>
        </p:txBody>
      </p:sp>
      <p:sp>
        <p:nvSpPr>
          <p:cNvPr id="5" name="Alternate Process 4">
            <a:extLst>
              <a:ext uri="{FF2B5EF4-FFF2-40B4-BE49-F238E27FC236}">
                <a16:creationId xmlns:a16="http://schemas.microsoft.com/office/drawing/2014/main" id="{95F03C26-1A9D-5EC2-BA02-870AC38434DC}"/>
              </a:ext>
            </a:extLst>
          </p:cNvPr>
          <p:cNvSpPr/>
          <p:nvPr/>
        </p:nvSpPr>
        <p:spPr>
          <a:xfrm>
            <a:off x="1211580" y="1401318"/>
            <a:ext cx="6720840" cy="1170432"/>
          </a:xfrm>
          <a:prstGeom prst="flowChartAlternate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err="1">
                <a:latin typeface="MS PGothic" panose="020B0600070205080204" pitchFamily="34" charset="-128"/>
                <a:ea typeface="MS PGothic" panose="020B0600070205080204" pitchFamily="34" charset="-128"/>
              </a:rPr>
              <a:t>顧客要求を整理し</a:t>
            </a:r>
            <a:r>
              <a:rPr lang="en-US" sz="2000" dirty="0">
                <a:latin typeface="MS PGothic" panose="020B0600070205080204" pitchFamily="34" charset="-128"/>
                <a:ea typeface="MS PGothic" panose="020B0600070205080204" pitchFamily="34" charset="-128"/>
              </a:rPr>
              <a:t>、</a:t>
            </a:r>
          </a:p>
          <a:p>
            <a:pPr algn="ctr"/>
            <a:r>
              <a:rPr lang="en-US" sz="2000" dirty="0" err="1">
                <a:latin typeface="MS PGothic" panose="020B0600070205080204" pitchFamily="34" charset="-128"/>
                <a:ea typeface="MS PGothic" panose="020B0600070205080204" pitchFamily="34" charset="-128"/>
              </a:rPr>
              <a:t>要件定義をし</a:t>
            </a:r>
            <a:r>
              <a:rPr lang="en-US" sz="2000" dirty="0">
                <a:latin typeface="MS PGothic" panose="020B0600070205080204" pitchFamily="34" charset="-128"/>
                <a:ea typeface="MS PGothic" panose="020B0600070205080204" pitchFamily="34" charset="-128"/>
              </a:rPr>
              <a:t>、</a:t>
            </a:r>
          </a:p>
          <a:p>
            <a:pPr algn="ctr"/>
            <a:r>
              <a:rPr lang="en-US" sz="2000" dirty="0" err="1">
                <a:latin typeface="MS PGothic" panose="020B0600070205080204" pitchFamily="34" charset="-128"/>
                <a:ea typeface="MS PGothic" panose="020B0600070205080204" pitchFamily="34" charset="-128"/>
              </a:rPr>
              <a:t>開発を開始する</a:t>
            </a:r>
            <a:endParaRPr lang="en-US" sz="2000" dirty="0">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29459579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72"/>
        <p:cNvGrpSpPr/>
        <p:nvPr/>
      </p:nvGrpSpPr>
      <p:grpSpPr>
        <a:xfrm>
          <a:off x="0" y="0"/>
          <a:ext cx="0" cy="0"/>
          <a:chOff x="0" y="0"/>
          <a:chExt cx="0" cy="0"/>
        </a:xfrm>
      </p:grpSpPr>
      <p:sp>
        <p:nvSpPr>
          <p:cNvPr id="674" name="Google Shape;674;p29"/>
          <p:cNvSpPr txBox="1">
            <a:spLocks noGrp="1"/>
          </p:cNvSpPr>
          <p:nvPr>
            <p:ph type="subTitle" idx="1"/>
          </p:nvPr>
        </p:nvSpPr>
        <p:spPr>
          <a:xfrm>
            <a:off x="579066" y="1865830"/>
            <a:ext cx="1427583" cy="572700"/>
          </a:xfrm>
          <a:prstGeom prst="rect">
            <a:avLst/>
          </a:prstGeom>
        </p:spPr>
        <p:txBody>
          <a:bodyPr spcFirstLastPara="1" wrap="square" lIns="91425" tIns="91425" rIns="91425" bIns="91425" anchor="b" anchorCtr="0">
            <a:noAutofit/>
          </a:bodyPr>
          <a:lstStyle/>
          <a:p>
            <a:pPr marL="139700" indent="0" algn="l" fontAlgn="ctr"/>
            <a:r>
              <a:rPr lang="ja-JP" altLang="en-US" sz="1200" b="0" u="none" strike="noStrike">
                <a:solidFill>
                  <a:schemeClr val="bg1"/>
                </a:solidFill>
                <a:effectLst/>
                <a:highlight>
                  <a:srgbClr val="C0C0C0"/>
                </a:highlight>
                <a:latin typeface="MS PGothic" panose="020B0600070205080204" pitchFamily="34" charset="-128"/>
                <a:ea typeface="MS PGothic" panose="020B0600070205080204" pitchFamily="34" charset="-128"/>
              </a:rPr>
              <a:t>第</a:t>
            </a:r>
            <a:r>
              <a:rPr lang="en-US" altLang="ja-JP" sz="1200" b="0" u="none" strike="noStrike" dirty="0">
                <a:solidFill>
                  <a:schemeClr val="bg1"/>
                </a:solidFill>
                <a:effectLst/>
                <a:highlight>
                  <a:srgbClr val="C0C0C0"/>
                </a:highlight>
                <a:latin typeface="MS PGothic" panose="020B0600070205080204" pitchFamily="34" charset="-128"/>
                <a:ea typeface="MS PGothic" panose="020B0600070205080204" pitchFamily="34" charset="-128"/>
              </a:rPr>
              <a:t>1</a:t>
            </a:r>
            <a:r>
              <a:rPr lang="ja-JP" altLang="en-US" sz="1200" b="0" u="none" strike="noStrike">
                <a:solidFill>
                  <a:schemeClr val="bg1"/>
                </a:solidFill>
                <a:effectLst/>
                <a:highlight>
                  <a:srgbClr val="C0C0C0"/>
                </a:highlight>
                <a:latin typeface="MS PGothic" panose="020B0600070205080204" pitchFamily="34" charset="-128"/>
                <a:ea typeface="MS PGothic" panose="020B0600070205080204" pitchFamily="34" charset="-128"/>
              </a:rPr>
              <a:t>章 ソフトウェアシステム</a:t>
            </a:r>
            <a:endParaRPr lang="ja-JP" altLang="en-US" sz="1200" b="0" i="0" u="none" strike="noStrike">
              <a:solidFill>
                <a:schemeClr val="bg1"/>
              </a:solidFill>
              <a:effectLst/>
              <a:highlight>
                <a:srgbClr val="C0C0C0"/>
              </a:highlight>
              <a:latin typeface="MS PGothic" panose="020B0600070205080204" pitchFamily="34" charset="-128"/>
              <a:ea typeface="MS PGothic" panose="020B0600070205080204" pitchFamily="34" charset="-128"/>
            </a:endParaRPr>
          </a:p>
        </p:txBody>
      </p:sp>
      <p:sp>
        <p:nvSpPr>
          <p:cNvPr id="675" name="Google Shape;675;p29"/>
          <p:cNvSpPr txBox="1">
            <a:spLocks noGrp="1"/>
          </p:cNvSpPr>
          <p:nvPr>
            <p:ph type="title" idx="2"/>
          </p:nvPr>
        </p:nvSpPr>
        <p:spPr>
          <a:xfrm>
            <a:off x="743858"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solidFill>
                <a:highlight>
                  <a:srgbClr val="C0C0C0"/>
                </a:highlight>
                <a:latin typeface="MS PGothic" panose="020B0600070205080204" pitchFamily="34" charset="-128"/>
                <a:ea typeface="MS PGothic" panose="020B0600070205080204" pitchFamily="34" charset="-128"/>
              </a:rPr>
              <a:t>01</a:t>
            </a:r>
            <a:endParaRPr dirty="0">
              <a:solidFill>
                <a:schemeClr val="bg1"/>
              </a:solidFill>
              <a:highlight>
                <a:srgbClr val="C0C0C0"/>
              </a:highlight>
              <a:latin typeface="MS PGothic" panose="020B0600070205080204" pitchFamily="34" charset="-128"/>
              <a:ea typeface="MS PGothic" panose="020B0600070205080204" pitchFamily="34" charset="-128"/>
            </a:endParaRPr>
          </a:p>
        </p:txBody>
      </p:sp>
      <p:sp>
        <p:nvSpPr>
          <p:cNvPr id="677" name="Google Shape;677;p29"/>
          <p:cNvSpPr txBox="1">
            <a:spLocks noGrp="1"/>
          </p:cNvSpPr>
          <p:nvPr>
            <p:ph type="subTitle" idx="4"/>
          </p:nvPr>
        </p:nvSpPr>
        <p:spPr>
          <a:xfrm>
            <a:off x="1983601" y="1865830"/>
            <a:ext cx="1427583" cy="550226"/>
          </a:xfrm>
          <a:prstGeom prst="rect">
            <a:avLst/>
          </a:prstGeom>
        </p:spPr>
        <p:txBody>
          <a:bodyPr spcFirstLastPara="1" wrap="square" lIns="91425" tIns="91425" rIns="91425" bIns="91425" anchor="b" anchorCtr="0">
            <a:noAutofit/>
          </a:bodyPr>
          <a:lstStyle/>
          <a:p>
            <a:pPr marL="136525" indent="3175" algn="l" fontAlgn="ctr"/>
            <a:r>
              <a:rPr lang="ja-JP" altLang="en-US" sz="1200" b="0" u="none" strike="noStrike">
                <a:solidFill>
                  <a:schemeClr val="bg1"/>
                </a:solidFill>
                <a:effectLst/>
                <a:highlight>
                  <a:srgbClr val="C0C0C0"/>
                </a:highlight>
                <a:latin typeface="MS PGothic" panose="020B0600070205080204" pitchFamily="34" charset="-128"/>
                <a:ea typeface="MS PGothic" panose="020B0600070205080204" pitchFamily="34" charset="-128"/>
              </a:rPr>
              <a:t>第</a:t>
            </a:r>
            <a:r>
              <a:rPr lang="en-US" altLang="ja-JP" sz="1200" b="0" u="none" strike="noStrike" dirty="0">
                <a:solidFill>
                  <a:schemeClr val="bg1"/>
                </a:solidFill>
                <a:effectLst/>
                <a:highlight>
                  <a:srgbClr val="C0C0C0"/>
                </a:highlight>
                <a:latin typeface="MS PGothic" panose="020B0600070205080204" pitchFamily="34" charset="-128"/>
                <a:ea typeface="MS PGothic" panose="020B0600070205080204" pitchFamily="34" charset="-128"/>
              </a:rPr>
              <a:t>2</a:t>
            </a:r>
            <a:r>
              <a:rPr lang="ja-JP" altLang="en-US" sz="1200" b="0" u="none" strike="noStrike">
                <a:solidFill>
                  <a:schemeClr val="bg1"/>
                </a:solidFill>
                <a:effectLst/>
                <a:highlight>
                  <a:srgbClr val="C0C0C0"/>
                </a:highlight>
                <a:latin typeface="MS PGothic" panose="020B0600070205080204" pitchFamily="34" charset="-128"/>
                <a:ea typeface="MS PGothic" panose="020B0600070205080204" pitchFamily="34" charset="-128"/>
              </a:rPr>
              <a:t>章 ソフトウェア開発の流れ</a:t>
            </a:r>
            <a:endParaRPr lang="ja-JP" altLang="en-US" sz="1200" b="0" i="0" u="none" strike="noStrike">
              <a:solidFill>
                <a:schemeClr val="bg1"/>
              </a:solidFill>
              <a:effectLst/>
              <a:highlight>
                <a:srgbClr val="C0C0C0"/>
              </a:highlight>
              <a:latin typeface="MS PGothic" panose="020B0600070205080204" pitchFamily="34" charset="-128"/>
              <a:ea typeface="MS PGothic" panose="020B0600070205080204" pitchFamily="34" charset="-128"/>
            </a:endParaRPr>
          </a:p>
        </p:txBody>
      </p:sp>
      <p:sp>
        <p:nvSpPr>
          <p:cNvPr id="678" name="Google Shape;678;p29"/>
          <p:cNvSpPr txBox="1">
            <a:spLocks noGrp="1"/>
          </p:cNvSpPr>
          <p:nvPr>
            <p:ph type="title" idx="5"/>
          </p:nvPr>
        </p:nvSpPr>
        <p:spPr>
          <a:xfrm>
            <a:off x="2193069"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solidFill>
                <a:highlight>
                  <a:srgbClr val="C0C0C0"/>
                </a:highlight>
                <a:latin typeface="MS PGothic" panose="020B0600070205080204" pitchFamily="34" charset="-128"/>
                <a:ea typeface="MS PGothic" panose="020B0600070205080204" pitchFamily="34" charset="-128"/>
              </a:rPr>
              <a:t>02</a:t>
            </a:r>
            <a:endParaRPr dirty="0">
              <a:solidFill>
                <a:schemeClr val="bg1"/>
              </a:solidFill>
              <a:highlight>
                <a:srgbClr val="C0C0C0"/>
              </a:highlight>
              <a:latin typeface="MS PGothic" panose="020B0600070205080204" pitchFamily="34" charset="-128"/>
              <a:ea typeface="MS PGothic" panose="020B0600070205080204" pitchFamily="34" charset="-128"/>
            </a:endParaRPr>
          </a:p>
        </p:txBody>
      </p:sp>
      <p:sp>
        <p:nvSpPr>
          <p:cNvPr id="680" name="Google Shape;680;p29"/>
          <p:cNvSpPr txBox="1">
            <a:spLocks noGrp="1"/>
          </p:cNvSpPr>
          <p:nvPr>
            <p:ph type="subTitle" idx="7"/>
          </p:nvPr>
        </p:nvSpPr>
        <p:spPr>
          <a:xfrm>
            <a:off x="3388136" y="1865830"/>
            <a:ext cx="1538506" cy="557059"/>
          </a:xfrm>
          <a:prstGeom prst="rect">
            <a:avLst/>
          </a:prstGeom>
        </p:spPr>
        <p:txBody>
          <a:bodyPr spcFirstLastPara="1" wrap="square" lIns="91425" tIns="91425" rIns="91425" bIns="91425" anchor="b" anchorCtr="0">
            <a:noAutofit/>
          </a:bodyPr>
          <a:lstStyle/>
          <a:p>
            <a:pPr marL="136525" indent="3175" algn="l" fontAlgn="ctr"/>
            <a:r>
              <a:rPr lang="ja-JP" altLang="en-US" sz="1200" b="0" u="none" strike="noStrike">
                <a:solidFill>
                  <a:schemeClr val="bg1"/>
                </a:solidFill>
                <a:effectLst/>
                <a:highlight>
                  <a:srgbClr val="C0C0C0"/>
                </a:highlight>
                <a:latin typeface="MS PGothic" panose="020B0600070205080204" pitchFamily="34" charset="-128"/>
                <a:ea typeface="MS PGothic" panose="020B0600070205080204" pitchFamily="34" charset="-128"/>
              </a:rPr>
              <a:t>第</a:t>
            </a:r>
            <a:r>
              <a:rPr lang="en-US" altLang="ja-JP" sz="1200" b="0" u="none" strike="noStrike" dirty="0">
                <a:solidFill>
                  <a:schemeClr val="bg1"/>
                </a:solidFill>
                <a:effectLst/>
                <a:highlight>
                  <a:srgbClr val="C0C0C0"/>
                </a:highlight>
                <a:latin typeface="MS PGothic" panose="020B0600070205080204" pitchFamily="34" charset="-128"/>
                <a:ea typeface="MS PGothic" panose="020B0600070205080204" pitchFamily="34" charset="-128"/>
              </a:rPr>
              <a:t>3</a:t>
            </a:r>
            <a:r>
              <a:rPr lang="ja-JP" altLang="en-US" sz="1200" b="0" u="none" strike="noStrike">
                <a:solidFill>
                  <a:schemeClr val="bg1"/>
                </a:solidFill>
                <a:effectLst/>
                <a:highlight>
                  <a:srgbClr val="C0C0C0"/>
                </a:highlight>
                <a:latin typeface="MS PGothic" panose="020B0600070205080204" pitchFamily="34" charset="-128"/>
                <a:ea typeface="MS PGothic" panose="020B0600070205080204" pitchFamily="34" charset="-128"/>
              </a:rPr>
              <a:t>章 ソフトウェアシステムの構成</a:t>
            </a:r>
            <a:endParaRPr lang="ja-JP" altLang="en-US" sz="1200" b="0" i="0" u="none" strike="noStrike">
              <a:solidFill>
                <a:schemeClr val="bg1"/>
              </a:solidFill>
              <a:effectLst/>
              <a:highlight>
                <a:srgbClr val="C0C0C0"/>
              </a:highlight>
              <a:latin typeface="MS PGothic" panose="020B0600070205080204" pitchFamily="34" charset="-128"/>
              <a:ea typeface="MS PGothic" panose="020B0600070205080204" pitchFamily="34" charset="-128"/>
            </a:endParaRPr>
          </a:p>
        </p:txBody>
      </p:sp>
      <p:sp>
        <p:nvSpPr>
          <p:cNvPr id="681" name="Google Shape;681;p29"/>
          <p:cNvSpPr txBox="1">
            <a:spLocks noGrp="1"/>
          </p:cNvSpPr>
          <p:nvPr>
            <p:ph type="title" idx="8"/>
          </p:nvPr>
        </p:nvSpPr>
        <p:spPr>
          <a:xfrm>
            <a:off x="3642280"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solidFill>
                <a:highlight>
                  <a:srgbClr val="C0C0C0"/>
                </a:highlight>
                <a:latin typeface="MS PGothic" panose="020B0600070205080204" pitchFamily="34" charset="-128"/>
                <a:ea typeface="MS PGothic" panose="020B0600070205080204" pitchFamily="34" charset="-128"/>
              </a:rPr>
              <a:t>03</a:t>
            </a:r>
            <a:endParaRPr dirty="0">
              <a:solidFill>
                <a:schemeClr val="bg1"/>
              </a:solidFill>
              <a:highlight>
                <a:srgbClr val="C0C0C0"/>
              </a:highlight>
              <a:latin typeface="MS PGothic" panose="020B0600070205080204" pitchFamily="34" charset="-128"/>
              <a:ea typeface="MS PGothic" panose="020B0600070205080204" pitchFamily="34" charset="-128"/>
            </a:endParaRPr>
          </a:p>
        </p:txBody>
      </p:sp>
      <p:sp>
        <p:nvSpPr>
          <p:cNvPr id="684" name="Google Shape;684;p29"/>
          <p:cNvSpPr txBox="1">
            <a:spLocks noGrp="1"/>
          </p:cNvSpPr>
          <p:nvPr>
            <p:ph type="title" idx="14"/>
          </p:nvPr>
        </p:nvSpPr>
        <p:spPr>
          <a:xfrm>
            <a:off x="5091491"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MS PGothic" panose="020B0600070205080204" pitchFamily="34" charset="-128"/>
                <a:ea typeface="MS PGothic" panose="020B0600070205080204" pitchFamily="34" charset="-128"/>
              </a:rPr>
              <a:t>04</a:t>
            </a:r>
            <a:endParaRPr dirty="0">
              <a:latin typeface="MS PGothic" panose="020B0600070205080204" pitchFamily="34" charset="-128"/>
              <a:ea typeface="MS PGothic" panose="020B0600070205080204" pitchFamily="34" charset="-128"/>
            </a:endParaRPr>
          </a:p>
        </p:txBody>
      </p:sp>
      <p:sp>
        <p:nvSpPr>
          <p:cNvPr id="687" name="Google Shape;687;p29"/>
          <p:cNvSpPr txBox="1">
            <a:spLocks noGrp="1"/>
          </p:cNvSpPr>
          <p:nvPr>
            <p:ph type="title" idx="17"/>
          </p:nvPr>
        </p:nvSpPr>
        <p:spPr>
          <a:xfrm>
            <a:off x="6540703"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solidFill>
                <a:highlight>
                  <a:srgbClr val="C0C0C0"/>
                </a:highlight>
                <a:latin typeface="MS PGothic" panose="020B0600070205080204" pitchFamily="34" charset="-128"/>
                <a:ea typeface="MS PGothic" panose="020B0600070205080204" pitchFamily="34" charset="-128"/>
              </a:rPr>
              <a:t>05</a:t>
            </a:r>
            <a:endParaRPr dirty="0">
              <a:solidFill>
                <a:schemeClr val="bg1"/>
              </a:solidFill>
              <a:highlight>
                <a:srgbClr val="C0C0C0"/>
              </a:highlight>
              <a:latin typeface="MS PGothic" panose="020B0600070205080204" pitchFamily="34" charset="-128"/>
              <a:ea typeface="MS PGothic" panose="020B0600070205080204" pitchFamily="34" charset="-128"/>
            </a:endParaRPr>
          </a:p>
        </p:txBody>
      </p:sp>
      <p:sp>
        <p:nvSpPr>
          <p:cNvPr id="689" name="Google Shape;689;p29"/>
          <p:cNvSpPr txBox="1">
            <a:spLocks noGrp="1"/>
          </p:cNvSpPr>
          <p:nvPr>
            <p:ph type="subTitle" idx="19"/>
          </p:nvPr>
        </p:nvSpPr>
        <p:spPr>
          <a:xfrm>
            <a:off x="6611731" y="1895088"/>
            <a:ext cx="955944" cy="520676"/>
          </a:xfrm>
          <a:prstGeom prst="rect">
            <a:avLst/>
          </a:prstGeom>
        </p:spPr>
        <p:txBody>
          <a:bodyPr spcFirstLastPara="1" wrap="square" lIns="91425" tIns="91425" rIns="91425" bIns="91425" anchor="t" anchorCtr="0">
            <a:noAutofit/>
          </a:bodyPr>
          <a:lstStyle/>
          <a:p>
            <a:pPr marL="136525" indent="3175" algn="l" fontAlgn="ctr"/>
            <a:r>
              <a:rPr lang="ja-JP" altLang="en-US" sz="1200" b="0" u="none" strike="noStrike">
                <a:solidFill>
                  <a:schemeClr val="bg1"/>
                </a:solidFill>
                <a:effectLst/>
                <a:highlight>
                  <a:srgbClr val="C0C0C0"/>
                </a:highlight>
                <a:latin typeface="MS PGothic" panose="020B0600070205080204" pitchFamily="34" charset="-128"/>
                <a:ea typeface="MS PGothic" panose="020B0600070205080204" pitchFamily="34" charset="-128"/>
              </a:rPr>
              <a:t>演習</a:t>
            </a:r>
            <a:endParaRPr lang="en-US" altLang="ja-JP" sz="1200" b="0" u="none" strike="noStrike" dirty="0">
              <a:solidFill>
                <a:schemeClr val="bg1"/>
              </a:solidFill>
              <a:effectLst/>
              <a:highlight>
                <a:srgbClr val="C0C0C0"/>
              </a:highlight>
              <a:latin typeface="MS PGothic" panose="020B0600070205080204" pitchFamily="34" charset="-128"/>
              <a:ea typeface="MS PGothic" panose="020B0600070205080204" pitchFamily="34" charset="-128"/>
            </a:endParaRPr>
          </a:p>
        </p:txBody>
      </p:sp>
      <p:sp>
        <p:nvSpPr>
          <p:cNvPr id="690" name="Google Shape;690;p29"/>
          <p:cNvSpPr txBox="1">
            <a:spLocks noGrp="1"/>
          </p:cNvSpPr>
          <p:nvPr>
            <p:ph type="title" idx="20"/>
          </p:nvPr>
        </p:nvSpPr>
        <p:spPr>
          <a:xfrm>
            <a:off x="720000" y="2753743"/>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solidFill>
                <a:highlight>
                  <a:srgbClr val="C0C0C0"/>
                </a:highlight>
                <a:latin typeface="MS PGothic" panose="020B0600070205080204" pitchFamily="34" charset="-128"/>
                <a:ea typeface="MS PGothic" panose="020B0600070205080204" pitchFamily="34" charset="-128"/>
              </a:rPr>
              <a:t>06</a:t>
            </a:r>
            <a:endParaRPr dirty="0">
              <a:solidFill>
                <a:schemeClr val="bg1"/>
              </a:solidFill>
              <a:highlight>
                <a:srgbClr val="C0C0C0"/>
              </a:highlight>
              <a:latin typeface="MS PGothic" panose="020B0600070205080204" pitchFamily="34" charset="-128"/>
              <a:ea typeface="MS PGothic" panose="020B0600070205080204" pitchFamily="34" charset="-128"/>
            </a:endParaRPr>
          </a:p>
        </p:txBody>
      </p:sp>
      <p:sp>
        <p:nvSpPr>
          <p:cNvPr id="7" name="Subtitle 6">
            <a:extLst>
              <a:ext uri="{FF2B5EF4-FFF2-40B4-BE49-F238E27FC236}">
                <a16:creationId xmlns:a16="http://schemas.microsoft.com/office/drawing/2014/main" id="{02BEBC47-03BE-A24A-5E97-438BB3F415B8}"/>
              </a:ext>
            </a:extLst>
          </p:cNvPr>
          <p:cNvSpPr>
            <a:spLocks noGrp="1"/>
          </p:cNvSpPr>
          <p:nvPr>
            <p:ph type="subTitle" idx="13"/>
          </p:nvPr>
        </p:nvSpPr>
        <p:spPr>
          <a:xfrm>
            <a:off x="4903594" y="1865830"/>
            <a:ext cx="1617092" cy="550226"/>
          </a:xfrm>
        </p:spPr>
        <p:txBody>
          <a:bodyPr/>
          <a:lstStyle/>
          <a:p>
            <a:pPr marL="136525" indent="3175" algn="l"/>
            <a:r>
              <a:rPr lang="ja-JP" altLang="en-US" sz="1200" b="0" u="none" strike="noStrike">
                <a:effectLst/>
                <a:latin typeface="MS PGothic" panose="020B0600070205080204" pitchFamily="34" charset="-128"/>
                <a:ea typeface="MS PGothic" panose="020B0600070205080204" pitchFamily="34" charset="-128"/>
              </a:rPr>
              <a:t>第</a:t>
            </a:r>
            <a:r>
              <a:rPr lang="en-US" altLang="ja-JP" sz="1200" b="0" u="none" strike="noStrike" dirty="0">
                <a:effectLst/>
                <a:latin typeface="MS PGothic" panose="020B0600070205080204" pitchFamily="34" charset="-128"/>
                <a:ea typeface="MS PGothic" panose="020B0600070205080204" pitchFamily="34" charset="-128"/>
              </a:rPr>
              <a:t>4</a:t>
            </a:r>
            <a:r>
              <a:rPr lang="ja-JP" altLang="en-US" sz="1200" b="0" u="none" strike="noStrike">
                <a:effectLst/>
                <a:latin typeface="MS PGothic" panose="020B0600070205080204" pitchFamily="34" charset="-128"/>
                <a:ea typeface="MS PGothic" panose="020B0600070205080204" pitchFamily="34" charset="-128"/>
              </a:rPr>
              <a:t>章 要求の獲得・分析と</a:t>
            </a:r>
            <a:r>
              <a:rPr lang="ja-JP" altLang="en-US" sz="1200">
                <a:latin typeface="MS PGothic" panose="020B0600070205080204" pitchFamily="34" charset="-128"/>
                <a:ea typeface="MS PGothic" panose="020B0600070205080204" pitchFamily="34" charset="-128"/>
              </a:rPr>
              <a:t>要件</a:t>
            </a:r>
            <a:r>
              <a:rPr lang="ja-JP" altLang="en-US" sz="1200" b="0" u="none" strike="noStrike">
                <a:effectLst/>
                <a:latin typeface="MS PGothic" panose="020B0600070205080204" pitchFamily="34" charset="-128"/>
                <a:ea typeface="MS PGothic" panose="020B0600070205080204" pitchFamily="34" charset="-128"/>
              </a:rPr>
              <a:t>定義</a:t>
            </a:r>
            <a:endParaRPr lang="ja-JP" altLang="en-US" sz="1200" b="0" i="0" u="none" strike="noStrike">
              <a:effectLst/>
              <a:latin typeface="MS PGothic" panose="020B0600070205080204" pitchFamily="34" charset="-128"/>
              <a:ea typeface="MS PGothic" panose="020B0600070205080204" pitchFamily="34" charset="-128"/>
            </a:endParaRPr>
          </a:p>
        </p:txBody>
      </p:sp>
      <p:sp>
        <p:nvSpPr>
          <p:cNvPr id="14" name="Google Shape;689;p29">
            <a:extLst>
              <a:ext uri="{FF2B5EF4-FFF2-40B4-BE49-F238E27FC236}">
                <a16:creationId xmlns:a16="http://schemas.microsoft.com/office/drawing/2014/main" id="{91E4DB07-025B-D26D-9425-62709194C71F}"/>
              </a:ext>
            </a:extLst>
          </p:cNvPr>
          <p:cNvSpPr txBox="1">
            <a:spLocks/>
          </p:cNvSpPr>
          <p:nvPr/>
        </p:nvSpPr>
        <p:spPr>
          <a:xfrm>
            <a:off x="2165481" y="3298339"/>
            <a:ext cx="1588031" cy="55022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800"/>
              <a:buFont typeface="Oswald"/>
              <a:buNone/>
              <a:defRPr sz="1800" b="0" i="0" u="none" strike="noStrike" cap="none">
                <a:solidFill>
                  <a:schemeClr val="accent6"/>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136525" indent="3175" algn="l" fontAlgn="ctr"/>
            <a:r>
              <a:rPr lang="ja-JP" altLang="en-US" sz="1200" b="0" u="none" strike="noStrike">
                <a:solidFill>
                  <a:schemeClr val="bg1"/>
                </a:solidFill>
                <a:effectLst/>
                <a:highlight>
                  <a:srgbClr val="C0C0C0"/>
                </a:highlight>
                <a:latin typeface="MS PGothic" panose="020B0600070205080204" pitchFamily="34" charset="-128"/>
                <a:ea typeface="MS PGothic" panose="020B0600070205080204" pitchFamily="34" charset="-128"/>
              </a:rPr>
              <a:t>第</a:t>
            </a:r>
            <a:r>
              <a:rPr lang="en-US" altLang="ja-JP" sz="1200" b="0" u="none" strike="noStrike" dirty="0">
                <a:solidFill>
                  <a:schemeClr val="bg1"/>
                </a:solidFill>
                <a:effectLst/>
                <a:highlight>
                  <a:srgbClr val="C0C0C0"/>
                </a:highlight>
                <a:latin typeface="MS PGothic" panose="020B0600070205080204" pitchFamily="34" charset="-128"/>
                <a:ea typeface="MS PGothic" panose="020B0600070205080204" pitchFamily="34" charset="-128"/>
              </a:rPr>
              <a:t>6</a:t>
            </a:r>
            <a:r>
              <a:rPr lang="ja-JP" altLang="en-US" sz="1200" b="0" u="none" strike="noStrike">
                <a:solidFill>
                  <a:schemeClr val="bg1"/>
                </a:solidFill>
                <a:effectLst/>
                <a:highlight>
                  <a:srgbClr val="C0C0C0"/>
                </a:highlight>
                <a:latin typeface="MS PGothic" panose="020B0600070205080204" pitchFamily="34" charset="-128"/>
                <a:ea typeface="MS PGothic" panose="020B0600070205080204" pitchFamily="34" charset="-128"/>
              </a:rPr>
              <a:t>章 ソフトウェア設計 </a:t>
            </a:r>
            <a:r>
              <a:rPr lang="en-US" altLang="ja-JP" sz="1200" b="0" u="none" strike="noStrike" dirty="0">
                <a:solidFill>
                  <a:schemeClr val="bg1"/>
                </a:solidFill>
                <a:effectLst/>
                <a:highlight>
                  <a:srgbClr val="C0C0C0"/>
                </a:highlight>
                <a:latin typeface="MS PGothic" panose="020B0600070205080204" pitchFamily="34" charset="-128"/>
                <a:ea typeface="MS PGothic" panose="020B0600070205080204" pitchFamily="34" charset="-128"/>
              </a:rPr>
              <a:t>- </a:t>
            </a:r>
            <a:r>
              <a:rPr lang="ja-JP" altLang="en-US" sz="1200" b="0" u="none" strike="noStrike">
                <a:solidFill>
                  <a:schemeClr val="bg1"/>
                </a:solidFill>
                <a:effectLst/>
                <a:highlight>
                  <a:srgbClr val="C0C0C0"/>
                </a:highlight>
                <a:latin typeface="MS PGothic" panose="020B0600070205080204" pitchFamily="34" charset="-128"/>
                <a:ea typeface="MS PGothic" panose="020B0600070205080204" pitchFamily="34" charset="-128"/>
              </a:rPr>
              <a:t>設計の概念</a:t>
            </a:r>
            <a:endParaRPr lang="ja-JP" altLang="en-US" sz="1200" b="0" i="0" u="none" strike="noStrike">
              <a:solidFill>
                <a:schemeClr val="bg1"/>
              </a:solidFill>
              <a:effectLst/>
              <a:highlight>
                <a:srgbClr val="C0C0C0"/>
              </a:highlight>
              <a:latin typeface="MS PGothic" panose="020B0600070205080204" pitchFamily="34" charset="-128"/>
              <a:ea typeface="MS PGothic" panose="020B0600070205080204" pitchFamily="34" charset="-128"/>
            </a:endParaRPr>
          </a:p>
        </p:txBody>
      </p:sp>
      <p:sp>
        <p:nvSpPr>
          <p:cNvPr id="15" name="Google Shape;690;p29">
            <a:extLst>
              <a:ext uri="{FF2B5EF4-FFF2-40B4-BE49-F238E27FC236}">
                <a16:creationId xmlns:a16="http://schemas.microsoft.com/office/drawing/2014/main" id="{6A552CD9-EAF0-4260-8ADB-F975DE332EEE}"/>
              </a:ext>
            </a:extLst>
          </p:cNvPr>
          <p:cNvSpPr txBox="1">
            <a:spLocks/>
          </p:cNvSpPr>
          <p:nvPr/>
        </p:nvSpPr>
        <p:spPr>
          <a:xfrm>
            <a:off x="2177164" y="2753743"/>
            <a:ext cx="1098000" cy="389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Oswald"/>
              <a:buNone/>
              <a:defRPr sz="3000" b="0" i="0" u="none" strike="noStrike" cap="none">
                <a:solidFill>
                  <a:schemeClr val="accent6"/>
                </a:solidFill>
                <a:latin typeface="Oswald"/>
                <a:ea typeface="Oswald"/>
                <a:cs typeface="Oswald"/>
                <a:sym typeface="Oswald"/>
              </a:defRPr>
            </a:lvl1pPr>
            <a:lvl2pPr marR="0" lvl="1"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9pPr>
          </a:lstStyle>
          <a:p>
            <a:r>
              <a:rPr lang="en" dirty="0">
                <a:solidFill>
                  <a:schemeClr val="bg1"/>
                </a:solidFill>
                <a:highlight>
                  <a:srgbClr val="C0C0C0"/>
                </a:highlight>
                <a:latin typeface="MS PGothic" panose="020B0600070205080204" pitchFamily="34" charset="-128"/>
                <a:ea typeface="MS PGothic" panose="020B0600070205080204" pitchFamily="34" charset="-128"/>
              </a:rPr>
              <a:t>07</a:t>
            </a:r>
          </a:p>
        </p:txBody>
      </p:sp>
      <p:sp>
        <p:nvSpPr>
          <p:cNvPr id="17" name="Google Shape;690;p29">
            <a:extLst>
              <a:ext uri="{FF2B5EF4-FFF2-40B4-BE49-F238E27FC236}">
                <a16:creationId xmlns:a16="http://schemas.microsoft.com/office/drawing/2014/main" id="{8CC333DC-FE10-22E1-BD25-468CBB8EFE8B}"/>
              </a:ext>
            </a:extLst>
          </p:cNvPr>
          <p:cNvSpPr txBox="1">
            <a:spLocks/>
          </p:cNvSpPr>
          <p:nvPr/>
        </p:nvSpPr>
        <p:spPr>
          <a:xfrm>
            <a:off x="3634328" y="2753743"/>
            <a:ext cx="1098000" cy="389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Oswald"/>
              <a:buNone/>
              <a:defRPr sz="3000" b="0" i="0" u="none" strike="noStrike" cap="none">
                <a:solidFill>
                  <a:schemeClr val="accent6"/>
                </a:solidFill>
                <a:latin typeface="Oswald"/>
                <a:ea typeface="Oswald"/>
                <a:cs typeface="Oswald"/>
                <a:sym typeface="Oswald"/>
              </a:defRPr>
            </a:lvl1pPr>
            <a:lvl2pPr marR="0" lvl="1"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9pPr>
          </a:lstStyle>
          <a:p>
            <a:r>
              <a:rPr lang="en" dirty="0">
                <a:solidFill>
                  <a:schemeClr val="bg1"/>
                </a:solidFill>
                <a:highlight>
                  <a:srgbClr val="C0C0C0"/>
                </a:highlight>
                <a:latin typeface="MS PGothic" panose="020B0600070205080204" pitchFamily="34" charset="-128"/>
                <a:ea typeface="MS PGothic" panose="020B0600070205080204" pitchFamily="34" charset="-128"/>
              </a:rPr>
              <a:t>08</a:t>
            </a:r>
          </a:p>
        </p:txBody>
      </p:sp>
      <p:sp>
        <p:nvSpPr>
          <p:cNvPr id="2" name="Google Shape;675;p29">
            <a:extLst>
              <a:ext uri="{FF2B5EF4-FFF2-40B4-BE49-F238E27FC236}">
                <a16:creationId xmlns:a16="http://schemas.microsoft.com/office/drawing/2014/main" id="{D891D603-87EA-5634-BC49-A32DBC0539A0}"/>
              </a:ext>
            </a:extLst>
          </p:cNvPr>
          <p:cNvSpPr txBox="1">
            <a:spLocks/>
          </p:cNvSpPr>
          <p:nvPr/>
        </p:nvSpPr>
        <p:spPr>
          <a:xfrm>
            <a:off x="5091491" y="2753743"/>
            <a:ext cx="1098000" cy="389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Oswald"/>
              <a:buNone/>
              <a:defRPr sz="3000" b="0" i="0" u="none" strike="noStrike" cap="none">
                <a:solidFill>
                  <a:schemeClr val="accent1"/>
                </a:solidFill>
                <a:latin typeface="Oswald"/>
                <a:ea typeface="Oswald"/>
                <a:cs typeface="Oswald"/>
                <a:sym typeface="Oswald"/>
              </a:defRPr>
            </a:lvl1pPr>
            <a:lvl2pPr marR="0" lvl="1"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9pPr>
          </a:lstStyle>
          <a:p>
            <a:r>
              <a:rPr lang="en">
                <a:solidFill>
                  <a:schemeClr val="bg1"/>
                </a:solidFill>
                <a:highlight>
                  <a:srgbClr val="C0C0C0"/>
                </a:highlight>
                <a:latin typeface="MS PGothic" panose="020B0600070205080204" pitchFamily="34" charset="-128"/>
                <a:ea typeface="MS PGothic" panose="020B0600070205080204" pitchFamily="34" charset="-128"/>
              </a:rPr>
              <a:t>09</a:t>
            </a:r>
            <a:endParaRPr lang="en" dirty="0">
              <a:solidFill>
                <a:schemeClr val="bg1"/>
              </a:solidFill>
              <a:highlight>
                <a:srgbClr val="C0C0C0"/>
              </a:highlight>
              <a:latin typeface="MS PGothic" panose="020B0600070205080204" pitchFamily="34" charset="-128"/>
              <a:ea typeface="MS PGothic" panose="020B0600070205080204" pitchFamily="34" charset="-128"/>
            </a:endParaRPr>
          </a:p>
        </p:txBody>
      </p:sp>
      <p:sp>
        <p:nvSpPr>
          <p:cNvPr id="3" name="Google Shape;689;p29">
            <a:extLst>
              <a:ext uri="{FF2B5EF4-FFF2-40B4-BE49-F238E27FC236}">
                <a16:creationId xmlns:a16="http://schemas.microsoft.com/office/drawing/2014/main" id="{8EB6CD7C-48F3-AC45-57B2-DA1F1615163F}"/>
              </a:ext>
            </a:extLst>
          </p:cNvPr>
          <p:cNvSpPr txBox="1">
            <a:spLocks/>
          </p:cNvSpPr>
          <p:nvPr/>
        </p:nvSpPr>
        <p:spPr>
          <a:xfrm>
            <a:off x="4851899" y="3298339"/>
            <a:ext cx="1323940" cy="389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800"/>
              <a:buFont typeface="Oswald"/>
              <a:buNone/>
              <a:defRPr sz="1800" b="0" i="0" u="none" strike="noStrike" cap="none">
                <a:solidFill>
                  <a:schemeClr val="accent6"/>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136525" indent="3175" fontAlgn="ctr"/>
            <a:r>
              <a:rPr lang="ja-JP" altLang="en-US" sz="1200">
                <a:solidFill>
                  <a:schemeClr val="bg1"/>
                </a:solidFill>
                <a:highlight>
                  <a:srgbClr val="C0C0C0"/>
                </a:highlight>
                <a:latin typeface="MS PGothic" panose="020B0600070205080204" pitchFamily="34" charset="-128"/>
                <a:ea typeface="MS PGothic" panose="020B0600070205080204" pitchFamily="34" charset="-128"/>
              </a:rPr>
              <a:t>中間試験</a:t>
            </a:r>
          </a:p>
        </p:txBody>
      </p:sp>
      <p:sp>
        <p:nvSpPr>
          <p:cNvPr id="5" name="Google Shape;689;p29">
            <a:extLst>
              <a:ext uri="{FF2B5EF4-FFF2-40B4-BE49-F238E27FC236}">
                <a16:creationId xmlns:a16="http://schemas.microsoft.com/office/drawing/2014/main" id="{24DD1435-2843-CAC9-28E3-AB66E4801411}"/>
              </a:ext>
            </a:extLst>
          </p:cNvPr>
          <p:cNvSpPr txBox="1">
            <a:spLocks/>
          </p:cNvSpPr>
          <p:nvPr/>
        </p:nvSpPr>
        <p:spPr>
          <a:xfrm>
            <a:off x="691952" y="3298339"/>
            <a:ext cx="1402308" cy="52067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800"/>
              <a:buFont typeface="Oswald"/>
              <a:buNone/>
              <a:defRPr sz="1800" b="0" i="0" u="none" strike="noStrike" cap="none">
                <a:solidFill>
                  <a:schemeClr val="accent6"/>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136525" indent="3175" algn="l" fontAlgn="ctr"/>
            <a:r>
              <a:rPr lang="ja-JP" altLang="en-US" sz="1200">
                <a:solidFill>
                  <a:schemeClr val="bg1"/>
                </a:solidFill>
                <a:highlight>
                  <a:srgbClr val="C0C0C0"/>
                </a:highlight>
                <a:latin typeface="MS PGothic" panose="020B0600070205080204" pitchFamily="34" charset="-128"/>
                <a:ea typeface="MS PGothic" panose="020B0600070205080204" pitchFamily="34" charset="-128"/>
              </a:rPr>
              <a:t>第</a:t>
            </a:r>
            <a:r>
              <a:rPr lang="en-US" altLang="ja-JP" sz="1200" dirty="0">
                <a:solidFill>
                  <a:schemeClr val="bg1"/>
                </a:solidFill>
                <a:highlight>
                  <a:srgbClr val="C0C0C0"/>
                </a:highlight>
                <a:latin typeface="MS PGothic" panose="020B0600070205080204" pitchFamily="34" charset="-128"/>
                <a:ea typeface="MS PGothic" panose="020B0600070205080204" pitchFamily="34" charset="-128"/>
              </a:rPr>
              <a:t>5</a:t>
            </a:r>
            <a:r>
              <a:rPr lang="ja-JP" altLang="en-US" sz="1200">
                <a:solidFill>
                  <a:schemeClr val="bg1"/>
                </a:solidFill>
                <a:highlight>
                  <a:srgbClr val="C0C0C0"/>
                </a:highlight>
                <a:latin typeface="MS PGothic" panose="020B0600070205080204" pitchFamily="34" charset="-128"/>
                <a:ea typeface="MS PGothic" panose="020B0600070205080204" pitchFamily="34" charset="-128"/>
              </a:rPr>
              <a:t>章 システム設計</a:t>
            </a:r>
          </a:p>
        </p:txBody>
      </p:sp>
      <p:sp>
        <p:nvSpPr>
          <p:cNvPr id="6" name="Google Shape;689;p29">
            <a:extLst>
              <a:ext uri="{FF2B5EF4-FFF2-40B4-BE49-F238E27FC236}">
                <a16:creationId xmlns:a16="http://schemas.microsoft.com/office/drawing/2014/main" id="{A69D39C1-69DF-8D13-8E6E-31A97CCF7894}"/>
              </a:ext>
            </a:extLst>
          </p:cNvPr>
          <p:cNvSpPr txBox="1">
            <a:spLocks/>
          </p:cNvSpPr>
          <p:nvPr/>
        </p:nvSpPr>
        <p:spPr>
          <a:xfrm>
            <a:off x="3824733" y="3298339"/>
            <a:ext cx="955944" cy="52067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800"/>
              <a:buFont typeface="Oswald"/>
              <a:buNone/>
              <a:defRPr sz="1800" b="0" i="0" u="none" strike="noStrike" cap="none">
                <a:solidFill>
                  <a:schemeClr val="accent6"/>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136525" indent="3175" algn="l" fontAlgn="ctr"/>
            <a:r>
              <a:rPr lang="ja-JP" altLang="en-US" sz="1200">
                <a:solidFill>
                  <a:schemeClr val="bg1"/>
                </a:solidFill>
                <a:highlight>
                  <a:srgbClr val="C0C0C0"/>
                </a:highlight>
                <a:latin typeface="MS PGothic" panose="020B0600070205080204" pitchFamily="34" charset="-128"/>
                <a:ea typeface="MS PGothic" panose="020B0600070205080204" pitchFamily="34" charset="-128"/>
              </a:rPr>
              <a:t>演習</a:t>
            </a:r>
            <a:endParaRPr lang="en-US" altLang="ja-JP" sz="1200" dirty="0">
              <a:solidFill>
                <a:schemeClr val="bg1"/>
              </a:solidFill>
              <a:highlight>
                <a:srgbClr val="C0C0C0"/>
              </a:highlight>
              <a:latin typeface="MS PGothic" panose="020B0600070205080204" pitchFamily="34" charset="-128"/>
              <a:ea typeface="MS PGothic" panose="020B0600070205080204" pitchFamily="34" charset="-128"/>
            </a:endParaRPr>
          </a:p>
        </p:txBody>
      </p:sp>
      <p:sp>
        <p:nvSpPr>
          <p:cNvPr id="9" name="Title 8">
            <a:extLst>
              <a:ext uri="{FF2B5EF4-FFF2-40B4-BE49-F238E27FC236}">
                <a16:creationId xmlns:a16="http://schemas.microsoft.com/office/drawing/2014/main" id="{F0528F9E-30BE-A68E-A7DF-C77006ED3B95}"/>
              </a:ext>
            </a:extLst>
          </p:cNvPr>
          <p:cNvSpPr>
            <a:spLocks noGrp="1"/>
          </p:cNvSpPr>
          <p:nvPr>
            <p:ph type="title"/>
          </p:nvPr>
        </p:nvSpPr>
        <p:spPr/>
        <p:txBody>
          <a:bodyPr/>
          <a:lstStyle/>
          <a:p>
            <a:r>
              <a:rPr lang="en-US" dirty="0" err="1">
                <a:latin typeface="MS PGothic" panose="020B0600070205080204" pitchFamily="34" charset="-128"/>
                <a:ea typeface="MS PGothic" panose="020B0600070205080204" pitchFamily="34" charset="-128"/>
              </a:rPr>
              <a:t>今日の授業</a:t>
            </a:r>
            <a:br>
              <a:rPr lang="en-US" dirty="0">
                <a:latin typeface="MS PGothic" panose="020B0600070205080204" pitchFamily="34" charset="-128"/>
                <a:ea typeface="MS PGothic" panose="020B0600070205080204" pitchFamily="34" charset="-128"/>
              </a:rPr>
            </a:br>
            <a:endParaRPr lang="en-US" dirty="0"/>
          </a:p>
        </p:txBody>
      </p:sp>
    </p:spTree>
    <p:extLst>
      <p:ext uri="{BB962C8B-B14F-4D97-AF65-F5344CB8AC3E}">
        <p14:creationId xmlns:p14="http://schemas.microsoft.com/office/powerpoint/2010/main" val="21430020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67"/>
        <p:cNvGrpSpPr/>
        <p:nvPr/>
      </p:nvGrpSpPr>
      <p:grpSpPr>
        <a:xfrm>
          <a:off x="0" y="0"/>
          <a:ext cx="0" cy="0"/>
          <a:chOff x="0" y="0"/>
          <a:chExt cx="0" cy="0"/>
        </a:xfrm>
      </p:grpSpPr>
      <p:sp>
        <p:nvSpPr>
          <p:cNvPr id="968" name="Google Shape;968;p43"/>
          <p:cNvSpPr txBox="1">
            <a:spLocks noGrp="1"/>
          </p:cNvSpPr>
          <p:nvPr>
            <p:ph type="title"/>
          </p:nvPr>
        </p:nvSpPr>
        <p:spPr>
          <a:xfrm>
            <a:off x="1854479" y="1340850"/>
            <a:ext cx="5435042" cy="246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8000" dirty="0" err="1">
                <a:solidFill>
                  <a:schemeClr val="accent1"/>
                </a:solidFill>
                <a:latin typeface="MS PGothic" panose="020B0600070205080204" pitchFamily="34" charset="-128"/>
                <a:ea typeface="MS PGothic" panose="020B0600070205080204" pitchFamily="34" charset="-128"/>
              </a:rPr>
              <a:t>Q</a:t>
            </a:r>
            <a:r>
              <a:rPr lang="en-US" sz="8000" dirty="0" err="1">
                <a:solidFill>
                  <a:schemeClr val="accent2"/>
                </a:solidFill>
                <a:latin typeface="MS PGothic" panose="020B0600070205080204" pitchFamily="34" charset="-128"/>
                <a:ea typeface="MS PGothic" panose="020B0600070205080204" pitchFamily="34" charset="-128"/>
              </a:rPr>
              <a:t>U</a:t>
            </a:r>
            <a:r>
              <a:rPr lang="en-US" sz="8000" dirty="0" err="1">
                <a:solidFill>
                  <a:schemeClr val="accent3"/>
                </a:solidFill>
                <a:latin typeface="MS PGothic" panose="020B0600070205080204" pitchFamily="34" charset="-128"/>
                <a:ea typeface="MS PGothic" panose="020B0600070205080204" pitchFamily="34" charset="-128"/>
              </a:rPr>
              <a:t>I</a:t>
            </a:r>
            <a:r>
              <a:rPr lang="en-US" sz="8000" dirty="0" err="1">
                <a:solidFill>
                  <a:schemeClr val="accent4"/>
                </a:solidFill>
                <a:latin typeface="MS PGothic" panose="020B0600070205080204" pitchFamily="34" charset="-128"/>
                <a:ea typeface="MS PGothic" panose="020B0600070205080204" pitchFamily="34" charset="-128"/>
              </a:rPr>
              <a:t>Z</a:t>
            </a:r>
            <a:r>
              <a:rPr lang="en-US" sz="6600" dirty="0" err="1">
                <a:solidFill>
                  <a:schemeClr val="accent1"/>
                </a:solidFill>
                <a:latin typeface="MS PGothic" panose="020B0600070205080204" pitchFamily="34" charset="-128"/>
                <a:ea typeface="MS PGothic" panose="020B0600070205080204" pitchFamily="34" charset="-128"/>
              </a:rPr>
              <a:t>で</a:t>
            </a:r>
            <a:r>
              <a:rPr lang="en-US" sz="6600" dirty="0" err="1">
                <a:solidFill>
                  <a:schemeClr val="accent2"/>
                </a:solidFill>
                <a:latin typeface="MS PGothic" panose="020B0600070205080204" pitchFamily="34" charset="-128"/>
                <a:ea typeface="MS PGothic" panose="020B0600070205080204" pitchFamily="34" charset="-128"/>
              </a:rPr>
              <a:t>確</a:t>
            </a:r>
            <a:r>
              <a:rPr lang="en-US" sz="6600" dirty="0" err="1">
                <a:solidFill>
                  <a:schemeClr val="accent3"/>
                </a:solidFill>
                <a:latin typeface="MS PGothic" panose="020B0600070205080204" pitchFamily="34" charset="-128"/>
                <a:ea typeface="MS PGothic" panose="020B0600070205080204" pitchFamily="34" charset="-128"/>
              </a:rPr>
              <a:t>認</a:t>
            </a:r>
            <a:endParaRPr sz="6600" dirty="0">
              <a:solidFill>
                <a:schemeClr val="accent6"/>
              </a:solidFill>
              <a:latin typeface="MS PGothic" panose="020B0600070205080204" pitchFamily="34" charset="-128"/>
              <a:ea typeface="MS PGothic" panose="020B0600070205080204" pitchFamily="34" charset="-128"/>
            </a:endParaRPr>
          </a:p>
        </p:txBody>
      </p:sp>
      <p:sp>
        <p:nvSpPr>
          <p:cNvPr id="2" name="Google Shape;924;p40">
            <a:extLst>
              <a:ext uri="{FF2B5EF4-FFF2-40B4-BE49-F238E27FC236}">
                <a16:creationId xmlns:a16="http://schemas.microsoft.com/office/drawing/2014/main" id="{1A82E895-E474-5617-4DF4-F34257A245A6}"/>
              </a:ext>
            </a:extLst>
          </p:cNvPr>
          <p:cNvSpPr txBox="1">
            <a:spLocks/>
          </p:cNvSpPr>
          <p:nvPr/>
        </p:nvSpPr>
        <p:spPr>
          <a:xfrm>
            <a:off x="2222803" y="3296767"/>
            <a:ext cx="5066718" cy="606491"/>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39700"/>
            <a:r>
              <a:rPr lang="en-US" sz="2000" dirty="0">
                <a:solidFill>
                  <a:schemeClr val="tx1"/>
                </a:solidFill>
                <a:latin typeface="MS PGothic" panose="020B0600070205080204" pitchFamily="34" charset="-128"/>
                <a:ea typeface="MS PGothic" panose="020B0600070205080204" pitchFamily="34" charset="-128"/>
                <a:hlinkClick r:id="rId3"/>
              </a:rPr>
              <a:t>https://</a:t>
            </a:r>
            <a:r>
              <a:rPr lang="en-US" sz="2000" dirty="0" err="1">
                <a:solidFill>
                  <a:schemeClr val="tx1"/>
                </a:solidFill>
                <a:latin typeface="MS PGothic" panose="020B0600070205080204" pitchFamily="34" charset="-128"/>
                <a:ea typeface="MS PGothic" panose="020B0600070205080204" pitchFamily="34" charset="-128"/>
                <a:hlinkClick r:id="rId3"/>
              </a:rPr>
              <a:t>forms.gle</a:t>
            </a:r>
            <a:r>
              <a:rPr lang="en-US" sz="2000" dirty="0">
                <a:solidFill>
                  <a:schemeClr val="tx1"/>
                </a:solidFill>
                <a:latin typeface="MS PGothic" panose="020B0600070205080204" pitchFamily="34" charset="-128"/>
                <a:ea typeface="MS PGothic" panose="020B0600070205080204" pitchFamily="34" charset="-128"/>
                <a:hlinkClick r:id="rId3"/>
              </a:rPr>
              <a:t>/zTh3iZsSLagzwoe19</a:t>
            </a:r>
            <a:endParaRPr lang="en-US" sz="2000" dirty="0">
              <a:solidFill>
                <a:schemeClr val="tx1"/>
              </a:solidFill>
              <a:latin typeface="MS PGothic" panose="020B0600070205080204" pitchFamily="34" charset="-128"/>
              <a:ea typeface="MS PGothic" panose="020B0600070205080204" pitchFamily="34" charset="-128"/>
            </a:endParaRPr>
          </a:p>
        </p:txBody>
      </p:sp>
      <p:sp>
        <p:nvSpPr>
          <p:cNvPr id="3" name="TextBox 2">
            <a:extLst>
              <a:ext uri="{FF2B5EF4-FFF2-40B4-BE49-F238E27FC236}">
                <a16:creationId xmlns:a16="http://schemas.microsoft.com/office/drawing/2014/main" id="{1079F168-BD3B-C930-E11B-78E7E72FA47B}"/>
              </a:ext>
            </a:extLst>
          </p:cNvPr>
          <p:cNvSpPr txBox="1"/>
          <p:nvPr/>
        </p:nvSpPr>
        <p:spPr>
          <a:xfrm>
            <a:off x="720725" y="641444"/>
            <a:ext cx="1308569" cy="307777"/>
          </a:xfrm>
          <a:prstGeom prst="rect">
            <a:avLst/>
          </a:prstGeom>
          <a:noFill/>
        </p:spPr>
        <p:txBody>
          <a:bodyPr wrap="square" rtlCol="0">
            <a:spAutoFit/>
          </a:bodyPr>
          <a:lstStyle/>
          <a:p>
            <a:r>
              <a:rPr lang="en-US" dirty="0">
                <a:solidFill>
                  <a:schemeClr val="tx1"/>
                </a:solidFill>
                <a:latin typeface="MS PGothic" panose="020B0600070205080204" pitchFamily="34" charset="-128"/>
                <a:ea typeface="MS PGothic" panose="020B0600070205080204" pitchFamily="34" charset="-128"/>
              </a:rPr>
              <a:t>Quiz 4-2</a:t>
            </a:r>
          </a:p>
        </p:txBody>
      </p:sp>
    </p:spTree>
    <p:extLst>
      <p:ext uri="{BB962C8B-B14F-4D97-AF65-F5344CB8AC3E}">
        <p14:creationId xmlns:p14="http://schemas.microsoft.com/office/powerpoint/2010/main" val="2685765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297"/>
        <p:cNvGrpSpPr/>
        <p:nvPr/>
      </p:nvGrpSpPr>
      <p:grpSpPr>
        <a:xfrm>
          <a:off x="0" y="0"/>
          <a:ext cx="0" cy="0"/>
          <a:chOff x="0" y="0"/>
          <a:chExt cx="0" cy="0"/>
        </a:xfrm>
      </p:grpSpPr>
      <p:sp>
        <p:nvSpPr>
          <p:cNvPr id="3" name="Google Shape;963;p42">
            <a:extLst>
              <a:ext uri="{FF2B5EF4-FFF2-40B4-BE49-F238E27FC236}">
                <a16:creationId xmlns:a16="http://schemas.microsoft.com/office/drawing/2014/main" id="{50375ACB-6D68-9B8A-7947-221908BFF771}"/>
              </a:ext>
            </a:extLst>
          </p:cNvPr>
          <p:cNvSpPr txBox="1">
            <a:spLocks/>
          </p:cNvSpPr>
          <p:nvPr/>
        </p:nvSpPr>
        <p:spPr>
          <a:xfrm>
            <a:off x="720000" y="1349582"/>
            <a:ext cx="8134705" cy="267997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spcAft>
                <a:spcPts val="600"/>
              </a:spcAft>
              <a:buClr>
                <a:schemeClr val="bg1"/>
              </a:buClr>
            </a:pPr>
            <a:r>
              <a:rPr lang="ja-JP" altLang="en-US" sz="2000">
                <a:solidFill>
                  <a:schemeClr val="tx1"/>
                </a:solidFill>
                <a:latin typeface="MS PGothic" panose="020B0600070205080204" pitchFamily="34" charset="-128"/>
                <a:ea typeface="MS PGothic" panose="020B0600070205080204" pitchFamily="34" charset="-128"/>
              </a:rPr>
              <a:t>今日の授業についての質問や各自の意見など</a:t>
            </a:r>
            <a:endParaRPr lang="en-US" altLang="ja-JP" sz="2000" dirty="0">
              <a:solidFill>
                <a:schemeClr val="tx1"/>
              </a:solidFill>
              <a:latin typeface="MS PGothic" panose="020B0600070205080204" pitchFamily="34" charset="-128"/>
              <a:ea typeface="MS PGothic" panose="020B0600070205080204" pitchFamily="34" charset="-128"/>
            </a:endParaRPr>
          </a:p>
        </p:txBody>
      </p:sp>
      <p:sp>
        <p:nvSpPr>
          <p:cNvPr id="2" name="Title 1">
            <a:extLst>
              <a:ext uri="{FF2B5EF4-FFF2-40B4-BE49-F238E27FC236}">
                <a16:creationId xmlns:a16="http://schemas.microsoft.com/office/drawing/2014/main" id="{1AFEE913-6563-670C-A79E-299C5ED502EE}"/>
              </a:ext>
            </a:extLst>
          </p:cNvPr>
          <p:cNvSpPr>
            <a:spLocks noGrp="1"/>
          </p:cNvSpPr>
          <p:nvPr>
            <p:ph type="title"/>
          </p:nvPr>
        </p:nvSpPr>
        <p:spPr/>
        <p:txBody>
          <a:bodyPr/>
          <a:lstStyle/>
          <a:p>
            <a:r>
              <a:rPr lang="en-US" dirty="0">
                <a:solidFill>
                  <a:schemeClr val="tx1"/>
                </a:solidFill>
                <a:latin typeface="MS PGothic" panose="020B0600070205080204" pitchFamily="34" charset="-128"/>
                <a:ea typeface="MS PGothic" panose="020B0600070205080204" pitchFamily="34" charset="-128"/>
              </a:rPr>
              <a:t>5. </a:t>
            </a:r>
            <a:r>
              <a:rPr lang="en-JP" dirty="0">
                <a:solidFill>
                  <a:schemeClr val="tx1"/>
                </a:solidFill>
                <a:latin typeface="MS PGothic" panose="020B0600070205080204" pitchFamily="34" charset="-128"/>
                <a:ea typeface="MS PGothic" panose="020B0600070205080204" pitchFamily="34" charset="-128"/>
              </a:rPr>
              <a:t>質問やディスカッション</a:t>
            </a:r>
            <a:br>
              <a:rPr lang="en-JP" dirty="0">
                <a:solidFill>
                  <a:schemeClr val="tx1"/>
                </a:solidFill>
                <a:latin typeface="MS PGothic" panose="020B0600070205080204" pitchFamily="34" charset="-128"/>
                <a:ea typeface="MS PGothic" panose="020B0600070205080204" pitchFamily="34" charset="-128"/>
              </a:rPr>
            </a:br>
            <a:endParaRPr lang="en-US" dirty="0">
              <a:solidFill>
                <a:schemeClr val="tx1"/>
              </a:solidFill>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26638350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297"/>
        <p:cNvGrpSpPr/>
        <p:nvPr/>
      </p:nvGrpSpPr>
      <p:grpSpPr>
        <a:xfrm>
          <a:off x="0" y="0"/>
          <a:ext cx="0" cy="0"/>
          <a:chOff x="0" y="0"/>
          <a:chExt cx="0" cy="0"/>
        </a:xfrm>
      </p:grpSpPr>
      <p:sp>
        <p:nvSpPr>
          <p:cNvPr id="3" name="Google Shape;963;p42">
            <a:extLst>
              <a:ext uri="{FF2B5EF4-FFF2-40B4-BE49-F238E27FC236}">
                <a16:creationId xmlns:a16="http://schemas.microsoft.com/office/drawing/2014/main" id="{50375ACB-6D68-9B8A-7947-221908BFF771}"/>
              </a:ext>
            </a:extLst>
          </p:cNvPr>
          <p:cNvSpPr txBox="1">
            <a:spLocks/>
          </p:cNvSpPr>
          <p:nvPr/>
        </p:nvSpPr>
        <p:spPr>
          <a:xfrm>
            <a:off x="720000" y="1112699"/>
            <a:ext cx="8134705" cy="3690209"/>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spcAft>
                <a:spcPts val="600"/>
              </a:spcAft>
              <a:buClr>
                <a:schemeClr val="bg1"/>
              </a:buClr>
            </a:pPr>
            <a:r>
              <a:rPr lang="en-US" altLang="ja-JP" sz="2000" dirty="0">
                <a:solidFill>
                  <a:schemeClr val="tx1"/>
                </a:solidFill>
                <a:latin typeface="MS PGothic" panose="020B0600070205080204" pitchFamily="34" charset="-128"/>
                <a:ea typeface="MS PGothic" panose="020B0600070205080204" pitchFamily="34" charset="-128"/>
                <a:hlinkClick r:id="rId3"/>
              </a:rPr>
              <a:t>https://</a:t>
            </a:r>
            <a:r>
              <a:rPr lang="en-US" altLang="ja-JP" sz="2000" dirty="0" err="1">
                <a:solidFill>
                  <a:schemeClr val="tx1"/>
                </a:solidFill>
                <a:latin typeface="MS PGothic" panose="020B0600070205080204" pitchFamily="34" charset="-128"/>
                <a:ea typeface="MS PGothic" panose="020B0600070205080204" pitchFamily="34" charset="-128"/>
                <a:hlinkClick r:id="rId3"/>
              </a:rPr>
              <a:t>forms.gle</a:t>
            </a:r>
            <a:r>
              <a:rPr lang="en-US" altLang="ja-JP" sz="2000" dirty="0">
                <a:solidFill>
                  <a:schemeClr val="tx1"/>
                </a:solidFill>
                <a:latin typeface="MS PGothic" panose="020B0600070205080204" pitchFamily="34" charset="-128"/>
                <a:ea typeface="MS PGothic" panose="020B0600070205080204" pitchFamily="34" charset="-128"/>
                <a:hlinkClick r:id="rId3"/>
              </a:rPr>
              <a:t>/PJfdfd3Rp4yD1JDW6</a:t>
            </a:r>
            <a:endParaRPr lang="en-US" altLang="ja-JP" sz="2000" dirty="0">
              <a:solidFill>
                <a:schemeClr val="tx1"/>
              </a:solidFill>
              <a:latin typeface="MS PGothic" panose="020B0600070205080204" pitchFamily="34" charset="-128"/>
              <a:ea typeface="MS PGothic" panose="020B0600070205080204" pitchFamily="34" charset="-128"/>
            </a:endParaRPr>
          </a:p>
          <a:p>
            <a:pPr marL="360362" lvl="1">
              <a:spcBef>
                <a:spcPts val="600"/>
              </a:spcBef>
              <a:spcAft>
                <a:spcPts val="600"/>
              </a:spcAft>
              <a:buClr>
                <a:schemeClr val="tx1"/>
              </a:buClr>
            </a:pPr>
            <a:r>
              <a:rPr lang="ja-JP" altLang="en-US" sz="1800" b="0" i="0">
                <a:solidFill>
                  <a:schemeClr val="tx1"/>
                </a:solidFill>
                <a:effectLst/>
                <a:latin typeface="MS PGothic" panose="020B0600070205080204" pitchFamily="34" charset="-128"/>
                <a:ea typeface="MS PGothic" panose="020B0600070205080204" pitchFamily="34" charset="-128"/>
              </a:rPr>
              <a:t>第</a:t>
            </a:r>
            <a:r>
              <a:rPr lang="en-US" altLang="ja-JP" sz="1800" b="0" i="0" dirty="0">
                <a:solidFill>
                  <a:schemeClr val="tx1"/>
                </a:solidFill>
                <a:effectLst/>
                <a:latin typeface="MS PGothic" panose="020B0600070205080204" pitchFamily="34" charset="-128"/>
                <a:ea typeface="MS PGothic" panose="020B0600070205080204" pitchFamily="34" charset="-128"/>
              </a:rPr>
              <a:t>1</a:t>
            </a:r>
            <a:r>
              <a:rPr lang="ja-JP" altLang="en-US" sz="1800" b="0" i="0">
                <a:solidFill>
                  <a:schemeClr val="tx1"/>
                </a:solidFill>
                <a:effectLst/>
                <a:latin typeface="MS PGothic" panose="020B0600070205080204" pitchFamily="34" charset="-128"/>
                <a:ea typeface="MS PGothic" panose="020B0600070205080204" pitchFamily="34" charset="-128"/>
              </a:rPr>
              <a:t>章で紹介した歯科医院業務支援システムの以下のシステム要件は、機能要件か非機能要件か選択してください。</a:t>
            </a:r>
            <a:endParaRPr lang="ja-JP" altLang="en-US" sz="1800">
              <a:solidFill>
                <a:schemeClr val="tx1"/>
              </a:solidFill>
              <a:latin typeface="MS PGothic" panose="020B0600070205080204" pitchFamily="34" charset="-128"/>
              <a:ea typeface="MS PGothic" panose="020B0600070205080204" pitchFamily="34" charset="-128"/>
            </a:endParaRPr>
          </a:p>
          <a:p>
            <a:pPr marL="817562" lvl="1" indent="-457200">
              <a:spcBef>
                <a:spcPts val="600"/>
              </a:spcBef>
              <a:spcAft>
                <a:spcPts val="600"/>
              </a:spcAft>
              <a:buClr>
                <a:schemeClr val="tx1"/>
              </a:buClr>
              <a:buFont typeface="+mj-lt"/>
              <a:buAutoNum type="arabicPeriod"/>
            </a:pPr>
            <a:r>
              <a:rPr lang="ja-JP" altLang="en-US" sz="1800">
                <a:solidFill>
                  <a:schemeClr val="tx1"/>
                </a:solidFill>
                <a:latin typeface="MS PGothic" panose="020B0600070205080204" pitchFamily="34" charset="-128"/>
                <a:ea typeface="MS PGothic" panose="020B0600070205080204" pitchFamily="34" charset="-128"/>
              </a:rPr>
              <a:t>受付担当者が、患者の保険証をカードリーダで読み取り、情報をサーバに登録する。</a:t>
            </a:r>
          </a:p>
          <a:p>
            <a:pPr marL="817562" lvl="1" indent="-457200">
              <a:spcBef>
                <a:spcPts val="600"/>
              </a:spcBef>
              <a:spcAft>
                <a:spcPts val="600"/>
              </a:spcAft>
              <a:buClr>
                <a:schemeClr val="tx1"/>
              </a:buClr>
              <a:buFont typeface="+mj-lt"/>
              <a:buAutoNum type="arabicPeriod"/>
            </a:pPr>
            <a:r>
              <a:rPr lang="ja-JP" altLang="en-US" sz="1800">
                <a:solidFill>
                  <a:schemeClr val="tx1"/>
                </a:solidFill>
                <a:latin typeface="MS PGothic" panose="020B0600070205080204" pitchFamily="34" charset="-128"/>
                <a:ea typeface="MS PGothic" panose="020B0600070205080204" pitchFamily="34" charset="-128"/>
              </a:rPr>
              <a:t>データベースのデータを</a:t>
            </a:r>
            <a:r>
              <a:rPr lang="en-US" altLang="ja-JP" sz="1800" dirty="0">
                <a:solidFill>
                  <a:schemeClr val="tx1"/>
                </a:solidFill>
                <a:latin typeface="MS PGothic" panose="020B0600070205080204" pitchFamily="34" charset="-128"/>
                <a:ea typeface="MS PGothic" panose="020B0600070205080204" pitchFamily="34" charset="-128"/>
              </a:rPr>
              <a:t>1</a:t>
            </a:r>
            <a:r>
              <a:rPr lang="ja-JP" altLang="en-US" sz="1800">
                <a:solidFill>
                  <a:schemeClr val="tx1"/>
                </a:solidFill>
                <a:latin typeface="MS PGothic" panose="020B0600070205080204" pitchFamily="34" charset="-128"/>
                <a:ea typeface="MS PGothic" panose="020B0600070205080204" pitchFamily="34" charset="-128"/>
              </a:rPr>
              <a:t>日１回バックアップする。</a:t>
            </a:r>
          </a:p>
          <a:p>
            <a:pPr marL="817562" lvl="1" indent="-457200">
              <a:spcBef>
                <a:spcPts val="600"/>
              </a:spcBef>
              <a:spcAft>
                <a:spcPts val="600"/>
              </a:spcAft>
              <a:buClr>
                <a:schemeClr val="tx1"/>
              </a:buClr>
              <a:buFont typeface="+mj-lt"/>
              <a:buAutoNum type="arabicPeriod"/>
            </a:pPr>
            <a:r>
              <a:rPr lang="ja-JP" altLang="en-US" sz="1800">
                <a:solidFill>
                  <a:schemeClr val="tx1"/>
                </a:solidFill>
                <a:latin typeface="MS PGothic" panose="020B0600070205080204" pitchFamily="34" charset="-128"/>
                <a:ea typeface="MS PGothic" panose="020B0600070205080204" pitchFamily="34" charset="-128"/>
              </a:rPr>
              <a:t>歯科医師が患者の電子カルテをシステム上で確認したり、電子カルテにデータを記入したりする。</a:t>
            </a:r>
            <a:endParaRPr lang="en-US" altLang="ja-JP" sz="1800" dirty="0">
              <a:solidFill>
                <a:schemeClr val="tx1"/>
              </a:solidFill>
              <a:latin typeface="MS PGothic" panose="020B0600070205080204" pitchFamily="34" charset="-128"/>
              <a:ea typeface="MS PGothic" panose="020B0600070205080204" pitchFamily="34" charset="-128"/>
            </a:endParaRPr>
          </a:p>
        </p:txBody>
      </p:sp>
      <p:sp>
        <p:nvSpPr>
          <p:cNvPr id="2" name="Title 1">
            <a:extLst>
              <a:ext uri="{FF2B5EF4-FFF2-40B4-BE49-F238E27FC236}">
                <a16:creationId xmlns:a16="http://schemas.microsoft.com/office/drawing/2014/main" id="{1AFEE913-6563-670C-A79E-299C5ED502EE}"/>
              </a:ext>
            </a:extLst>
          </p:cNvPr>
          <p:cNvSpPr>
            <a:spLocks noGrp="1"/>
          </p:cNvSpPr>
          <p:nvPr>
            <p:ph type="title"/>
          </p:nvPr>
        </p:nvSpPr>
        <p:spPr/>
        <p:txBody>
          <a:bodyPr/>
          <a:lstStyle/>
          <a:p>
            <a:r>
              <a:rPr lang="en-US" dirty="0">
                <a:latin typeface="MS PGothic" panose="020B0600070205080204" pitchFamily="34" charset="-128"/>
                <a:ea typeface="MS PGothic" panose="020B0600070205080204" pitchFamily="34" charset="-128"/>
              </a:rPr>
              <a:t>6.</a:t>
            </a:r>
            <a:r>
              <a:rPr lang="ja-JP" altLang="en-US">
                <a:latin typeface="MS PGothic" panose="020B0600070205080204" pitchFamily="34" charset="-128"/>
                <a:ea typeface="MS PGothic" panose="020B0600070205080204" pitchFamily="34" charset="-128"/>
              </a:rPr>
              <a:t> </a:t>
            </a:r>
            <a:r>
              <a:rPr lang="en-US" dirty="0" err="1">
                <a:latin typeface="MS PGothic" panose="020B0600070205080204" pitchFamily="34" charset="-128"/>
                <a:ea typeface="MS PGothic" panose="020B0600070205080204" pitchFamily="34" charset="-128"/>
              </a:rPr>
              <a:t>確認テスト</a:t>
            </a:r>
            <a:endParaRPr lang="en-US" dirty="0">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34011554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5CBFA-2506-A1BE-E45E-4E59A3BFFADA}"/>
              </a:ext>
            </a:extLst>
          </p:cNvPr>
          <p:cNvSpPr>
            <a:spLocks noGrp="1"/>
          </p:cNvSpPr>
          <p:nvPr>
            <p:ph type="title"/>
          </p:nvPr>
        </p:nvSpPr>
        <p:spPr/>
        <p:txBody>
          <a:bodyPr/>
          <a:lstStyle/>
          <a:p>
            <a:r>
              <a:rPr lang="en-US" dirty="0" err="1">
                <a:solidFill>
                  <a:schemeClr val="tx1"/>
                </a:solidFill>
                <a:latin typeface="MS PGothic" panose="020B0600070205080204" pitchFamily="34" charset="-128"/>
                <a:ea typeface="MS PGothic" panose="020B0600070205080204" pitchFamily="34" charset="-128"/>
              </a:rPr>
              <a:t>今日の授業の参考</a:t>
            </a:r>
            <a:endParaRPr lang="en-US" dirty="0">
              <a:solidFill>
                <a:schemeClr val="tx1"/>
              </a:solidFill>
              <a:latin typeface="MS PGothic" panose="020B0600070205080204" pitchFamily="34" charset="-128"/>
              <a:ea typeface="MS PGothic" panose="020B0600070205080204" pitchFamily="34" charset="-128"/>
            </a:endParaRPr>
          </a:p>
        </p:txBody>
      </p:sp>
      <p:sp>
        <p:nvSpPr>
          <p:cNvPr id="4" name="TextBox 3">
            <a:extLst>
              <a:ext uri="{FF2B5EF4-FFF2-40B4-BE49-F238E27FC236}">
                <a16:creationId xmlns:a16="http://schemas.microsoft.com/office/drawing/2014/main" id="{93C84A80-3E86-B5D3-F80A-2DB5F1F14050}"/>
              </a:ext>
            </a:extLst>
          </p:cNvPr>
          <p:cNvSpPr txBox="1"/>
          <p:nvPr/>
        </p:nvSpPr>
        <p:spPr>
          <a:xfrm>
            <a:off x="719999" y="1459467"/>
            <a:ext cx="7703275" cy="1169551"/>
          </a:xfrm>
          <a:prstGeom prst="rect">
            <a:avLst/>
          </a:prstGeom>
          <a:noFill/>
        </p:spPr>
        <p:txBody>
          <a:bodyPr wrap="square">
            <a:spAutoFit/>
          </a:bodyPr>
          <a:lstStyle/>
          <a:p>
            <a:r>
              <a:rPr lang="en-US" dirty="0">
                <a:solidFill>
                  <a:srgbClr val="CEF3F5"/>
                </a:solidFill>
                <a:latin typeface="MS PGothic" panose="020B0600070205080204" pitchFamily="34" charset="-128"/>
                <a:ea typeface="MS PGothic" panose="020B0600070205080204" pitchFamily="34" charset="-128"/>
                <a:hlinkClick r:id="rId3">
                  <a:extLst>
                    <a:ext uri="{A12FA001-AC4F-418D-AE19-62706E023703}">
                      <ahyp:hlinkClr xmlns:ahyp="http://schemas.microsoft.com/office/drawing/2018/hyperlinkcolor" val="tx"/>
                    </a:ext>
                  </a:extLst>
                </a:hlinkClick>
              </a:rPr>
              <a:t>大分工業高専、西村先生の授業ノート</a:t>
            </a:r>
            <a:endParaRPr lang="en-US" dirty="0">
              <a:solidFill>
                <a:schemeClr val="tx1"/>
              </a:solidFill>
              <a:latin typeface="MS PGothic" panose="020B0600070205080204" pitchFamily="34" charset="-128"/>
              <a:ea typeface="MS PGothic" panose="020B0600070205080204" pitchFamily="34" charset="-128"/>
              <a:hlinkClick r:id="rId3">
                <a:extLst>
                  <a:ext uri="{A12FA001-AC4F-418D-AE19-62706E023703}">
                    <ahyp:hlinkClr xmlns:ahyp="http://schemas.microsoft.com/office/drawing/2018/hyperlinkcolor" val="tx"/>
                  </a:ext>
                </a:extLst>
              </a:hlinkClick>
            </a:endParaRPr>
          </a:p>
          <a:p>
            <a:r>
              <a:rPr lang="en-US" altLang="ja-JP" dirty="0">
                <a:solidFill>
                  <a:schemeClr val="tx1"/>
                </a:solidFill>
                <a:latin typeface="MS PGothic" panose="020B0600070205080204" pitchFamily="34" charset="-128"/>
                <a:ea typeface="MS PGothic" panose="020B0600070205080204" pitchFamily="34" charset="-128"/>
                <a:hlinkClick r:id="rId4"/>
              </a:rPr>
              <a:t>https://onct.oita-ct.ac.jp/seigyo/nishimura_hp/coursework/2019/SystemEngineering/04/Note.html</a:t>
            </a:r>
            <a:endParaRPr lang="en-US" altLang="ja-JP" dirty="0">
              <a:solidFill>
                <a:schemeClr val="tx1"/>
              </a:solidFill>
              <a:latin typeface="MS PGothic" panose="020B0600070205080204" pitchFamily="34" charset="-128"/>
              <a:ea typeface="MS PGothic" panose="020B0600070205080204" pitchFamily="34" charset="-128"/>
            </a:endParaRPr>
          </a:p>
          <a:p>
            <a:endParaRPr lang="en-US" altLang="ja-JP" dirty="0">
              <a:solidFill>
                <a:schemeClr val="tx1"/>
              </a:solidFill>
              <a:latin typeface="MS PGothic" panose="020B0600070205080204" pitchFamily="34" charset="-128"/>
              <a:ea typeface="MS PGothic" panose="020B0600070205080204" pitchFamily="34" charset="-128"/>
            </a:endParaRPr>
          </a:p>
          <a:p>
            <a:r>
              <a:rPr lang="ja-JP" altLang="en-US">
                <a:solidFill>
                  <a:schemeClr val="tx1"/>
                </a:solidFill>
                <a:latin typeface="MS PGothic" panose="020B0600070205080204" pitchFamily="34" charset="-128"/>
                <a:ea typeface="MS PGothic" panose="020B0600070205080204" pitchFamily="34" charset="-128"/>
              </a:rPr>
              <a:t>教科書（図はすべてこちらより引用）：</a:t>
            </a:r>
          </a:p>
          <a:p>
            <a:r>
              <a:rPr lang="ja-JP" altLang="en-US">
                <a:solidFill>
                  <a:schemeClr val="tx1"/>
                </a:solidFill>
                <a:latin typeface="MS PGothic" panose="020B0600070205080204" pitchFamily="34" charset="-128"/>
                <a:ea typeface="MS PGothic" panose="020B0600070205080204" pitchFamily="34" charset="-128"/>
              </a:rPr>
              <a:t>　平山雅之 他</a:t>
            </a:r>
            <a:r>
              <a:rPr lang="en-US" altLang="ja-JP" dirty="0">
                <a:solidFill>
                  <a:schemeClr val="tx1"/>
                </a:solidFill>
                <a:latin typeface="MS PGothic" panose="020B0600070205080204" pitchFamily="34" charset="-128"/>
                <a:ea typeface="MS PGothic" panose="020B0600070205080204" pitchFamily="34" charset="-128"/>
              </a:rPr>
              <a:t>,</a:t>
            </a:r>
            <a:r>
              <a:rPr lang="ja-JP" altLang="en-US">
                <a:solidFill>
                  <a:schemeClr val="tx1"/>
                </a:solidFill>
                <a:latin typeface="MS PGothic" panose="020B0600070205080204" pitchFamily="34" charset="-128"/>
                <a:ea typeface="MS PGothic" panose="020B0600070205080204" pitchFamily="34" charset="-128"/>
              </a:rPr>
              <a:t>「ソフトウェア工学」</a:t>
            </a:r>
            <a:r>
              <a:rPr lang="en-US" altLang="ja-JP" dirty="0">
                <a:solidFill>
                  <a:schemeClr val="tx1"/>
                </a:solidFill>
                <a:latin typeface="MS PGothic" panose="020B0600070205080204" pitchFamily="34" charset="-128"/>
                <a:ea typeface="MS PGothic" panose="020B0600070205080204" pitchFamily="34" charset="-128"/>
              </a:rPr>
              <a:t>, </a:t>
            </a:r>
            <a:r>
              <a:rPr lang="ja-JP" altLang="en-US">
                <a:solidFill>
                  <a:schemeClr val="tx1"/>
                </a:solidFill>
                <a:latin typeface="MS PGothic" panose="020B0600070205080204" pitchFamily="34" charset="-128"/>
                <a:ea typeface="MS PGothic" panose="020B0600070205080204" pitchFamily="34" charset="-128"/>
              </a:rPr>
              <a:t>オーム社</a:t>
            </a:r>
            <a:endParaRPr lang="en-US" dirty="0">
              <a:solidFill>
                <a:schemeClr val="tx1"/>
              </a:solidFill>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7062671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2"/>
        <p:cNvGrpSpPr/>
        <p:nvPr/>
      </p:nvGrpSpPr>
      <p:grpSpPr>
        <a:xfrm>
          <a:off x="0" y="0"/>
          <a:ext cx="0" cy="0"/>
          <a:chOff x="0" y="0"/>
          <a:chExt cx="0" cy="0"/>
        </a:xfrm>
      </p:grpSpPr>
      <p:sp>
        <p:nvSpPr>
          <p:cNvPr id="674" name="Google Shape;674;p29"/>
          <p:cNvSpPr txBox="1">
            <a:spLocks noGrp="1"/>
          </p:cNvSpPr>
          <p:nvPr>
            <p:ph type="subTitle" idx="1"/>
          </p:nvPr>
        </p:nvSpPr>
        <p:spPr>
          <a:xfrm>
            <a:off x="275468" y="1865830"/>
            <a:ext cx="1731182" cy="572700"/>
          </a:xfrm>
          <a:prstGeom prst="rect">
            <a:avLst/>
          </a:prstGeom>
        </p:spPr>
        <p:txBody>
          <a:bodyPr spcFirstLastPara="1" wrap="square" lIns="91425" tIns="91425" rIns="91425" bIns="91425" anchor="b" anchorCtr="0">
            <a:noAutofit/>
          </a:bodyPr>
          <a:lstStyle/>
          <a:p>
            <a:pPr marL="136525" indent="3175" algn="l" fontAlgn="ctr"/>
            <a:r>
              <a:rPr lang="ja-JP" altLang="en-US" sz="1200" b="0" u="none" strike="noStrike">
                <a:solidFill>
                  <a:schemeClr val="bg1"/>
                </a:solidFill>
                <a:effectLst/>
                <a:highlight>
                  <a:srgbClr val="C0C0C0"/>
                </a:highlight>
                <a:latin typeface="MS PGothic" panose="020B0600070205080204" pitchFamily="34" charset="-128"/>
                <a:ea typeface="MS PGothic" panose="020B0600070205080204" pitchFamily="34" charset="-128"/>
              </a:rPr>
              <a:t>第</a:t>
            </a:r>
            <a:r>
              <a:rPr lang="en-US" altLang="ja-JP" sz="1200" b="0" u="none" strike="noStrike" dirty="0">
                <a:solidFill>
                  <a:schemeClr val="bg1"/>
                </a:solidFill>
                <a:effectLst/>
                <a:highlight>
                  <a:srgbClr val="C0C0C0"/>
                </a:highlight>
                <a:latin typeface="MS PGothic" panose="020B0600070205080204" pitchFamily="34" charset="-128"/>
                <a:ea typeface="MS PGothic" panose="020B0600070205080204" pitchFamily="34" charset="-128"/>
              </a:rPr>
              <a:t>7</a:t>
            </a:r>
            <a:r>
              <a:rPr lang="ja-JP" altLang="en-US" sz="1200" b="0" u="none" strike="noStrike">
                <a:solidFill>
                  <a:schemeClr val="bg1"/>
                </a:solidFill>
                <a:effectLst/>
                <a:highlight>
                  <a:srgbClr val="C0C0C0"/>
                </a:highlight>
                <a:latin typeface="MS PGothic" panose="020B0600070205080204" pitchFamily="34" charset="-128"/>
                <a:ea typeface="MS PGothic" panose="020B0600070205080204" pitchFamily="34" charset="-128"/>
              </a:rPr>
              <a:t>章 ソフトウェア設計 </a:t>
            </a:r>
            <a:r>
              <a:rPr lang="en-US" altLang="ja-JP" sz="1200" b="0" u="none" strike="noStrike" dirty="0">
                <a:solidFill>
                  <a:schemeClr val="bg1"/>
                </a:solidFill>
                <a:effectLst/>
                <a:highlight>
                  <a:srgbClr val="C0C0C0"/>
                </a:highlight>
                <a:latin typeface="MS PGothic" panose="020B0600070205080204" pitchFamily="34" charset="-128"/>
                <a:ea typeface="MS PGothic" panose="020B0600070205080204" pitchFamily="34" charset="-128"/>
              </a:rPr>
              <a:t>- </a:t>
            </a:r>
            <a:r>
              <a:rPr lang="ja-JP" altLang="en-US" sz="1200" b="0" u="none" strike="noStrike">
                <a:solidFill>
                  <a:schemeClr val="bg1"/>
                </a:solidFill>
                <a:effectLst/>
                <a:highlight>
                  <a:srgbClr val="C0C0C0"/>
                </a:highlight>
                <a:latin typeface="MS PGothic" panose="020B0600070205080204" pitchFamily="34" charset="-128"/>
                <a:ea typeface="MS PGothic" panose="020B0600070205080204" pitchFamily="34" charset="-128"/>
              </a:rPr>
              <a:t>全体構造の設計</a:t>
            </a:r>
            <a:endParaRPr lang="ja-JP" altLang="en-US" sz="1200" b="0" i="0" u="none" strike="noStrike">
              <a:solidFill>
                <a:schemeClr val="bg1"/>
              </a:solidFill>
              <a:effectLst/>
              <a:highlight>
                <a:srgbClr val="C0C0C0"/>
              </a:highlight>
              <a:latin typeface="MS PGothic" panose="020B0600070205080204" pitchFamily="34" charset="-128"/>
              <a:ea typeface="MS PGothic" panose="020B0600070205080204" pitchFamily="34" charset="-128"/>
            </a:endParaRPr>
          </a:p>
        </p:txBody>
      </p:sp>
      <p:sp>
        <p:nvSpPr>
          <p:cNvPr id="675" name="Google Shape;675;p29"/>
          <p:cNvSpPr txBox="1">
            <a:spLocks noGrp="1"/>
          </p:cNvSpPr>
          <p:nvPr>
            <p:ph type="title" idx="2"/>
          </p:nvPr>
        </p:nvSpPr>
        <p:spPr>
          <a:xfrm>
            <a:off x="743858" y="1335432"/>
            <a:ext cx="1098000" cy="389700"/>
          </a:xfrm>
          <a:prstGeom prst="rect">
            <a:avLst/>
          </a:prstGeom>
        </p:spPr>
        <p:txBody>
          <a:bodyPr spcFirstLastPara="1" wrap="square" lIns="91425" tIns="91425" rIns="91425" bIns="91425" anchor="ctr" anchorCtr="0">
            <a:noAutofit/>
          </a:bodyPr>
          <a:lstStyle/>
          <a:p>
            <a:r>
              <a:rPr lang="en-US" dirty="0">
                <a:solidFill>
                  <a:schemeClr val="bg1"/>
                </a:solidFill>
                <a:highlight>
                  <a:srgbClr val="C0C0C0"/>
                </a:highlight>
                <a:latin typeface="MS PGothic" panose="020B0600070205080204" pitchFamily="34" charset="-128"/>
                <a:ea typeface="MS PGothic" panose="020B0600070205080204" pitchFamily="34" charset="-128"/>
              </a:rPr>
              <a:t>10</a:t>
            </a:r>
            <a:endParaRPr dirty="0">
              <a:solidFill>
                <a:schemeClr val="bg1"/>
              </a:solidFill>
              <a:highlight>
                <a:srgbClr val="C0C0C0"/>
              </a:highlight>
              <a:latin typeface="MS PGothic" panose="020B0600070205080204" pitchFamily="34" charset="-128"/>
              <a:ea typeface="MS PGothic" panose="020B0600070205080204" pitchFamily="34" charset="-128"/>
            </a:endParaRPr>
          </a:p>
        </p:txBody>
      </p:sp>
      <p:sp>
        <p:nvSpPr>
          <p:cNvPr id="677" name="Google Shape;677;p29"/>
          <p:cNvSpPr txBox="1">
            <a:spLocks noGrp="1"/>
          </p:cNvSpPr>
          <p:nvPr>
            <p:ph type="subTitle" idx="4"/>
          </p:nvPr>
        </p:nvSpPr>
        <p:spPr>
          <a:xfrm>
            <a:off x="2024885" y="1865830"/>
            <a:ext cx="1731183" cy="550226"/>
          </a:xfrm>
          <a:prstGeom prst="rect">
            <a:avLst/>
          </a:prstGeom>
        </p:spPr>
        <p:txBody>
          <a:bodyPr spcFirstLastPara="1" wrap="square" lIns="91425" tIns="91425" rIns="91425" bIns="91425" anchor="b" anchorCtr="0">
            <a:noAutofit/>
          </a:bodyPr>
          <a:lstStyle/>
          <a:p>
            <a:pPr marL="136525" indent="3175" algn="l" fontAlgn="ctr"/>
            <a:r>
              <a:rPr lang="ja-JP" altLang="en-US" sz="1200">
                <a:solidFill>
                  <a:schemeClr val="bg1"/>
                </a:solidFill>
                <a:highlight>
                  <a:srgbClr val="C0C0C0"/>
                </a:highlight>
                <a:latin typeface="MS PGothic" panose="020B0600070205080204" pitchFamily="34" charset="-128"/>
                <a:ea typeface="MS PGothic" panose="020B0600070205080204" pitchFamily="34" charset="-128"/>
              </a:rPr>
              <a:t>第</a:t>
            </a:r>
            <a:r>
              <a:rPr lang="en-US" altLang="ja-JP" sz="1200" dirty="0">
                <a:solidFill>
                  <a:schemeClr val="bg1"/>
                </a:solidFill>
                <a:highlight>
                  <a:srgbClr val="C0C0C0"/>
                </a:highlight>
                <a:latin typeface="MS PGothic" panose="020B0600070205080204" pitchFamily="34" charset="-128"/>
                <a:ea typeface="MS PGothic" panose="020B0600070205080204" pitchFamily="34" charset="-128"/>
              </a:rPr>
              <a:t>8</a:t>
            </a:r>
            <a:r>
              <a:rPr lang="ja-JP" altLang="en-US" sz="1200">
                <a:solidFill>
                  <a:schemeClr val="bg1"/>
                </a:solidFill>
                <a:highlight>
                  <a:srgbClr val="C0C0C0"/>
                </a:highlight>
                <a:latin typeface="MS PGothic" panose="020B0600070205080204" pitchFamily="34" charset="-128"/>
                <a:ea typeface="MS PGothic" panose="020B0600070205080204" pitchFamily="34" charset="-128"/>
              </a:rPr>
              <a:t>章 ソフトウェア設計 </a:t>
            </a:r>
            <a:r>
              <a:rPr lang="en-US" altLang="ja-JP" sz="1200" dirty="0">
                <a:solidFill>
                  <a:schemeClr val="bg1"/>
                </a:solidFill>
                <a:highlight>
                  <a:srgbClr val="C0C0C0"/>
                </a:highlight>
                <a:latin typeface="MS PGothic" panose="020B0600070205080204" pitchFamily="34" charset="-128"/>
                <a:ea typeface="MS PGothic" panose="020B0600070205080204" pitchFamily="34" charset="-128"/>
              </a:rPr>
              <a:t>- </a:t>
            </a:r>
            <a:r>
              <a:rPr lang="ja-JP" altLang="en-US" sz="1200">
                <a:solidFill>
                  <a:schemeClr val="bg1"/>
                </a:solidFill>
                <a:highlight>
                  <a:srgbClr val="C0C0C0"/>
                </a:highlight>
                <a:latin typeface="MS PGothic" panose="020B0600070205080204" pitchFamily="34" charset="-128"/>
                <a:ea typeface="MS PGothic" panose="020B0600070205080204" pitchFamily="34" charset="-128"/>
              </a:rPr>
              <a:t>構成要素の設計</a:t>
            </a:r>
          </a:p>
        </p:txBody>
      </p:sp>
      <p:sp>
        <p:nvSpPr>
          <p:cNvPr id="678" name="Google Shape;678;p29"/>
          <p:cNvSpPr txBox="1">
            <a:spLocks noGrp="1"/>
          </p:cNvSpPr>
          <p:nvPr>
            <p:ph type="title" idx="5"/>
          </p:nvPr>
        </p:nvSpPr>
        <p:spPr>
          <a:xfrm>
            <a:off x="2193069"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solidFill>
                <a:highlight>
                  <a:srgbClr val="C0C0C0"/>
                </a:highlight>
                <a:latin typeface="MS PGothic" panose="020B0600070205080204" pitchFamily="34" charset="-128"/>
                <a:ea typeface="MS PGothic" panose="020B0600070205080204" pitchFamily="34" charset="-128"/>
              </a:rPr>
              <a:t>11</a:t>
            </a:r>
            <a:endParaRPr dirty="0">
              <a:solidFill>
                <a:schemeClr val="bg1"/>
              </a:solidFill>
              <a:highlight>
                <a:srgbClr val="C0C0C0"/>
              </a:highlight>
              <a:latin typeface="MS PGothic" panose="020B0600070205080204" pitchFamily="34" charset="-128"/>
              <a:ea typeface="MS PGothic" panose="020B0600070205080204" pitchFamily="34" charset="-128"/>
            </a:endParaRPr>
          </a:p>
        </p:txBody>
      </p:sp>
      <p:sp>
        <p:nvSpPr>
          <p:cNvPr id="680" name="Google Shape;680;p29"/>
          <p:cNvSpPr txBox="1">
            <a:spLocks noGrp="1"/>
          </p:cNvSpPr>
          <p:nvPr>
            <p:ph type="subTitle" idx="7"/>
          </p:nvPr>
        </p:nvSpPr>
        <p:spPr>
          <a:xfrm>
            <a:off x="3774303" y="1865830"/>
            <a:ext cx="1183864" cy="389701"/>
          </a:xfrm>
          <a:prstGeom prst="rect">
            <a:avLst/>
          </a:prstGeom>
        </p:spPr>
        <p:txBody>
          <a:bodyPr spcFirstLastPara="1" wrap="square" lIns="91425" tIns="91425" rIns="91425" bIns="91425" anchor="b" anchorCtr="0">
            <a:noAutofit/>
          </a:bodyPr>
          <a:lstStyle/>
          <a:p>
            <a:pPr marL="136525" indent="3175" algn="l" fontAlgn="ctr"/>
            <a:r>
              <a:rPr lang="ja-JP" altLang="en-US" sz="1200" b="0" u="none" strike="noStrike">
                <a:solidFill>
                  <a:schemeClr val="bg1"/>
                </a:solidFill>
                <a:effectLst/>
                <a:highlight>
                  <a:srgbClr val="C0C0C0"/>
                </a:highlight>
                <a:latin typeface="MS PGothic" panose="020B0600070205080204" pitchFamily="34" charset="-128"/>
                <a:ea typeface="MS PGothic" panose="020B0600070205080204" pitchFamily="34" charset="-128"/>
              </a:rPr>
              <a:t>演習</a:t>
            </a:r>
            <a:endParaRPr lang="ja-JP" altLang="en-US" sz="1200" b="0" i="0" u="none" strike="noStrike">
              <a:solidFill>
                <a:schemeClr val="bg1"/>
              </a:solidFill>
              <a:effectLst/>
              <a:highlight>
                <a:srgbClr val="C0C0C0"/>
              </a:highlight>
              <a:latin typeface="MS PGothic" panose="020B0600070205080204" pitchFamily="34" charset="-128"/>
              <a:ea typeface="MS PGothic" panose="020B0600070205080204" pitchFamily="34" charset="-128"/>
            </a:endParaRPr>
          </a:p>
        </p:txBody>
      </p:sp>
      <p:sp>
        <p:nvSpPr>
          <p:cNvPr id="681" name="Google Shape;681;p29"/>
          <p:cNvSpPr txBox="1">
            <a:spLocks noGrp="1"/>
          </p:cNvSpPr>
          <p:nvPr>
            <p:ph type="title" idx="8"/>
          </p:nvPr>
        </p:nvSpPr>
        <p:spPr>
          <a:xfrm>
            <a:off x="3642280"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solidFill>
                <a:highlight>
                  <a:srgbClr val="C0C0C0"/>
                </a:highlight>
                <a:latin typeface="MS PGothic" panose="020B0600070205080204" pitchFamily="34" charset="-128"/>
                <a:ea typeface="MS PGothic" panose="020B0600070205080204" pitchFamily="34" charset="-128"/>
              </a:rPr>
              <a:t>12</a:t>
            </a:r>
            <a:endParaRPr dirty="0">
              <a:solidFill>
                <a:schemeClr val="bg1"/>
              </a:solidFill>
              <a:highlight>
                <a:srgbClr val="C0C0C0"/>
              </a:highlight>
              <a:latin typeface="MS PGothic" panose="020B0600070205080204" pitchFamily="34" charset="-128"/>
              <a:ea typeface="MS PGothic" panose="020B0600070205080204" pitchFamily="34" charset="-128"/>
            </a:endParaRPr>
          </a:p>
        </p:txBody>
      </p:sp>
      <p:sp>
        <p:nvSpPr>
          <p:cNvPr id="684" name="Google Shape;684;p29"/>
          <p:cNvSpPr txBox="1">
            <a:spLocks noGrp="1"/>
          </p:cNvSpPr>
          <p:nvPr>
            <p:ph type="title" idx="14"/>
          </p:nvPr>
        </p:nvSpPr>
        <p:spPr>
          <a:xfrm>
            <a:off x="5091491"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solidFill>
                <a:highlight>
                  <a:srgbClr val="C0C0C0"/>
                </a:highlight>
                <a:latin typeface="MS PGothic" panose="020B0600070205080204" pitchFamily="34" charset="-128"/>
                <a:ea typeface="MS PGothic" panose="020B0600070205080204" pitchFamily="34" charset="-128"/>
              </a:rPr>
              <a:t>13</a:t>
            </a:r>
            <a:endParaRPr dirty="0">
              <a:solidFill>
                <a:schemeClr val="bg1"/>
              </a:solidFill>
              <a:highlight>
                <a:srgbClr val="C0C0C0"/>
              </a:highlight>
              <a:latin typeface="MS PGothic" panose="020B0600070205080204" pitchFamily="34" charset="-128"/>
              <a:ea typeface="MS PGothic" panose="020B0600070205080204" pitchFamily="34" charset="-128"/>
            </a:endParaRPr>
          </a:p>
        </p:txBody>
      </p:sp>
      <p:sp>
        <p:nvSpPr>
          <p:cNvPr id="687" name="Google Shape;687;p29"/>
          <p:cNvSpPr txBox="1">
            <a:spLocks noGrp="1"/>
          </p:cNvSpPr>
          <p:nvPr>
            <p:ph type="title" idx="17"/>
          </p:nvPr>
        </p:nvSpPr>
        <p:spPr>
          <a:xfrm>
            <a:off x="6540703"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solidFill>
                <a:highlight>
                  <a:srgbClr val="C0C0C0"/>
                </a:highlight>
                <a:latin typeface="MS PGothic" panose="020B0600070205080204" pitchFamily="34" charset="-128"/>
                <a:ea typeface="MS PGothic" panose="020B0600070205080204" pitchFamily="34" charset="-128"/>
              </a:rPr>
              <a:t>14</a:t>
            </a:r>
            <a:endParaRPr dirty="0">
              <a:solidFill>
                <a:schemeClr val="bg1"/>
              </a:solidFill>
              <a:highlight>
                <a:srgbClr val="C0C0C0"/>
              </a:highlight>
              <a:latin typeface="MS PGothic" panose="020B0600070205080204" pitchFamily="34" charset="-128"/>
              <a:ea typeface="MS PGothic" panose="020B0600070205080204" pitchFamily="34" charset="-128"/>
            </a:endParaRPr>
          </a:p>
        </p:txBody>
      </p:sp>
      <p:sp>
        <p:nvSpPr>
          <p:cNvPr id="689" name="Google Shape;689;p29"/>
          <p:cNvSpPr txBox="1">
            <a:spLocks noGrp="1"/>
          </p:cNvSpPr>
          <p:nvPr>
            <p:ph type="subTitle" idx="19"/>
          </p:nvPr>
        </p:nvSpPr>
        <p:spPr>
          <a:xfrm>
            <a:off x="6611730" y="1865830"/>
            <a:ext cx="2138731" cy="940710"/>
          </a:xfrm>
          <a:prstGeom prst="rect">
            <a:avLst/>
          </a:prstGeom>
        </p:spPr>
        <p:txBody>
          <a:bodyPr spcFirstLastPara="1" wrap="square" lIns="91425" tIns="91425" rIns="91425" bIns="91425" anchor="t" anchorCtr="0">
            <a:noAutofit/>
          </a:bodyPr>
          <a:lstStyle/>
          <a:p>
            <a:pPr marL="136525" indent="3175" algn="l" fontAlgn="ctr"/>
            <a:r>
              <a:rPr lang="ja-JP" altLang="en-US" sz="1200" b="0" u="none" strike="noStrike">
                <a:solidFill>
                  <a:schemeClr val="bg1"/>
                </a:solidFill>
                <a:effectLst/>
                <a:highlight>
                  <a:srgbClr val="C0C0C0"/>
                </a:highlight>
                <a:latin typeface="MS PGothic" panose="020B0600070205080204" pitchFamily="34" charset="-128"/>
                <a:ea typeface="MS PGothic" panose="020B0600070205080204" pitchFamily="34" charset="-128"/>
              </a:rPr>
              <a:t>第</a:t>
            </a:r>
            <a:r>
              <a:rPr lang="en-US" altLang="ja-JP" sz="1200" b="0" u="none" strike="noStrike" dirty="0">
                <a:solidFill>
                  <a:schemeClr val="bg1"/>
                </a:solidFill>
                <a:effectLst/>
                <a:highlight>
                  <a:srgbClr val="C0C0C0"/>
                </a:highlight>
                <a:latin typeface="MS PGothic" panose="020B0600070205080204" pitchFamily="34" charset="-128"/>
                <a:ea typeface="MS PGothic" panose="020B0600070205080204" pitchFamily="34" charset="-128"/>
              </a:rPr>
              <a:t>10</a:t>
            </a:r>
            <a:r>
              <a:rPr lang="ja-JP" altLang="en-US" sz="1200" b="0" u="none" strike="noStrike">
                <a:solidFill>
                  <a:schemeClr val="bg1"/>
                </a:solidFill>
                <a:effectLst/>
                <a:highlight>
                  <a:srgbClr val="C0C0C0"/>
                </a:highlight>
                <a:latin typeface="MS PGothic" panose="020B0600070205080204" pitchFamily="34" charset="-128"/>
                <a:ea typeface="MS PGothic" panose="020B0600070205080204" pitchFamily="34" charset="-128"/>
              </a:rPr>
              <a:t>章 ソフトウェアシステムの検証と動作確認</a:t>
            </a:r>
            <a:endParaRPr lang="en-US" altLang="ja-JP" sz="1200" b="0" u="none" strike="noStrike" dirty="0">
              <a:solidFill>
                <a:schemeClr val="bg1"/>
              </a:solidFill>
              <a:effectLst/>
              <a:highlight>
                <a:srgbClr val="C0C0C0"/>
              </a:highlight>
              <a:latin typeface="MS PGothic" panose="020B0600070205080204" pitchFamily="34" charset="-128"/>
              <a:ea typeface="MS PGothic" panose="020B0600070205080204" pitchFamily="34" charset="-128"/>
            </a:endParaRPr>
          </a:p>
          <a:p>
            <a:pPr marL="136525" indent="3175" algn="l" fontAlgn="ctr"/>
            <a:r>
              <a:rPr lang="ja-JP" altLang="en-US" sz="1200" b="0" u="none" strike="noStrike">
                <a:solidFill>
                  <a:schemeClr val="bg1"/>
                </a:solidFill>
                <a:effectLst/>
                <a:highlight>
                  <a:srgbClr val="C0C0C0"/>
                </a:highlight>
                <a:latin typeface="MS PGothic" panose="020B0600070205080204" pitchFamily="34" charset="-128"/>
                <a:ea typeface="MS PGothic" panose="020B0600070205080204" pitchFamily="34" charset="-128"/>
              </a:rPr>
              <a:t>第</a:t>
            </a:r>
            <a:r>
              <a:rPr lang="en-US" altLang="ja-JP" sz="1200" b="0" u="none" strike="noStrike" dirty="0">
                <a:solidFill>
                  <a:schemeClr val="bg1"/>
                </a:solidFill>
                <a:effectLst/>
                <a:highlight>
                  <a:srgbClr val="C0C0C0"/>
                </a:highlight>
                <a:latin typeface="MS PGothic" panose="020B0600070205080204" pitchFamily="34" charset="-128"/>
                <a:ea typeface="MS PGothic" panose="020B0600070205080204" pitchFamily="34" charset="-128"/>
              </a:rPr>
              <a:t>11</a:t>
            </a:r>
            <a:r>
              <a:rPr lang="ja-JP" altLang="en-US" sz="1200" b="0" u="none" strike="noStrike">
                <a:solidFill>
                  <a:schemeClr val="bg1"/>
                </a:solidFill>
                <a:effectLst/>
                <a:highlight>
                  <a:srgbClr val="C0C0C0"/>
                </a:highlight>
                <a:latin typeface="MS PGothic" panose="020B0600070205080204" pitchFamily="34" charset="-128"/>
                <a:ea typeface="MS PGothic" panose="020B0600070205080204" pitchFamily="34" charset="-128"/>
              </a:rPr>
              <a:t>章 開発管理と開発環境</a:t>
            </a:r>
            <a:endParaRPr lang="ja-JP" altLang="en-US" sz="1200" b="0" i="0" u="none" strike="noStrike">
              <a:solidFill>
                <a:schemeClr val="bg1"/>
              </a:solidFill>
              <a:effectLst/>
              <a:highlight>
                <a:srgbClr val="C0C0C0"/>
              </a:highlight>
              <a:latin typeface="MS PGothic" panose="020B0600070205080204" pitchFamily="34" charset="-128"/>
              <a:ea typeface="MS PGothic" panose="020B0600070205080204" pitchFamily="34" charset="-128"/>
            </a:endParaRPr>
          </a:p>
        </p:txBody>
      </p:sp>
      <p:sp>
        <p:nvSpPr>
          <p:cNvPr id="690" name="Google Shape;690;p29"/>
          <p:cNvSpPr txBox="1">
            <a:spLocks noGrp="1"/>
          </p:cNvSpPr>
          <p:nvPr>
            <p:ph type="title" idx="20"/>
          </p:nvPr>
        </p:nvSpPr>
        <p:spPr>
          <a:xfrm>
            <a:off x="720000" y="2753743"/>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solidFill>
                <a:highlight>
                  <a:srgbClr val="C0C0C0"/>
                </a:highlight>
                <a:latin typeface="MS PGothic" panose="020B0600070205080204" pitchFamily="34" charset="-128"/>
                <a:ea typeface="MS PGothic" panose="020B0600070205080204" pitchFamily="34" charset="-128"/>
              </a:rPr>
              <a:t>15</a:t>
            </a:r>
            <a:endParaRPr dirty="0">
              <a:solidFill>
                <a:schemeClr val="bg1"/>
              </a:solidFill>
              <a:highlight>
                <a:srgbClr val="C0C0C0"/>
              </a:highlight>
              <a:latin typeface="MS PGothic" panose="020B0600070205080204" pitchFamily="34" charset="-128"/>
              <a:ea typeface="MS PGothic" panose="020B0600070205080204" pitchFamily="34" charset="-128"/>
            </a:endParaRPr>
          </a:p>
        </p:txBody>
      </p:sp>
      <p:sp>
        <p:nvSpPr>
          <p:cNvPr id="7" name="Subtitle 6">
            <a:extLst>
              <a:ext uri="{FF2B5EF4-FFF2-40B4-BE49-F238E27FC236}">
                <a16:creationId xmlns:a16="http://schemas.microsoft.com/office/drawing/2014/main" id="{02BEBC47-03BE-A24A-5E97-438BB3F415B8}"/>
              </a:ext>
            </a:extLst>
          </p:cNvPr>
          <p:cNvSpPr>
            <a:spLocks noGrp="1"/>
          </p:cNvSpPr>
          <p:nvPr>
            <p:ph type="subTitle" idx="13"/>
          </p:nvPr>
        </p:nvSpPr>
        <p:spPr>
          <a:xfrm>
            <a:off x="4976402" y="1865830"/>
            <a:ext cx="1617092" cy="550226"/>
          </a:xfrm>
        </p:spPr>
        <p:txBody>
          <a:bodyPr/>
          <a:lstStyle/>
          <a:p>
            <a:pPr marL="136525" indent="3175" algn="l" fontAlgn="ctr"/>
            <a:r>
              <a:rPr lang="ja-JP" altLang="en-US" sz="1200" b="0" u="none" strike="noStrike">
                <a:solidFill>
                  <a:schemeClr val="bg1"/>
                </a:solidFill>
                <a:effectLst/>
                <a:highlight>
                  <a:srgbClr val="C0C0C0"/>
                </a:highlight>
                <a:latin typeface="MS PGothic" panose="020B0600070205080204" pitchFamily="34" charset="-128"/>
                <a:ea typeface="MS PGothic" panose="020B0600070205080204" pitchFamily="34" charset="-128"/>
              </a:rPr>
              <a:t>第</a:t>
            </a:r>
            <a:r>
              <a:rPr lang="en-US" altLang="ja-JP" sz="1200" b="0" u="none" strike="noStrike" dirty="0">
                <a:solidFill>
                  <a:schemeClr val="bg1"/>
                </a:solidFill>
                <a:effectLst/>
                <a:highlight>
                  <a:srgbClr val="C0C0C0"/>
                </a:highlight>
                <a:latin typeface="MS PGothic" panose="020B0600070205080204" pitchFamily="34" charset="-128"/>
                <a:ea typeface="MS PGothic" panose="020B0600070205080204" pitchFamily="34" charset="-128"/>
              </a:rPr>
              <a:t>9</a:t>
            </a:r>
            <a:r>
              <a:rPr lang="ja-JP" altLang="en-US" sz="1200" b="0" u="none" strike="noStrike">
                <a:solidFill>
                  <a:schemeClr val="bg1"/>
                </a:solidFill>
                <a:effectLst/>
                <a:highlight>
                  <a:srgbClr val="C0C0C0"/>
                </a:highlight>
                <a:latin typeface="MS PGothic" panose="020B0600070205080204" pitchFamily="34" charset="-128"/>
                <a:ea typeface="MS PGothic" panose="020B0600070205080204" pitchFamily="34" charset="-128"/>
              </a:rPr>
              <a:t>章 プログラムの設計と実装</a:t>
            </a:r>
            <a:endParaRPr lang="ja-JP" altLang="en-US" sz="1200" b="0" i="0" u="none" strike="noStrike">
              <a:solidFill>
                <a:schemeClr val="bg1"/>
              </a:solidFill>
              <a:effectLst/>
              <a:highlight>
                <a:srgbClr val="C0C0C0"/>
              </a:highlight>
              <a:latin typeface="MS PGothic" panose="020B0600070205080204" pitchFamily="34" charset="-128"/>
              <a:ea typeface="MS PGothic" panose="020B0600070205080204" pitchFamily="34" charset="-128"/>
            </a:endParaRPr>
          </a:p>
        </p:txBody>
      </p:sp>
      <p:sp>
        <p:nvSpPr>
          <p:cNvPr id="15" name="Google Shape;690;p29">
            <a:extLst>
              <a:ext uri="{FF2B5EF4-FFF2-40B4-BE49-F238E27FC236}">
                <a16:creationId xmlns:a16="http://schemas.microsoft.com/office/drawing/2014/main" id="{6A552CD9-EAF0-4260-8ADB-F975DE332EEE}"/>
              </a:ext>
            </a:extLst>
          </p:cNvPr>
          <p:cNvSpPr txBox="1">
            <a:spLocks/>
          </p:cNvSpPr>
          <p:nvPr/>
        </p:nvSpPr>
        <p:spPr>
          <a:xfrm>
            <a:off x="2177164" y="2753743"/>
            <a:ext cx="1098000" cy="389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Oswald"/>
              <a:buNone/>
              <a:defRPr sz="3000" b="0" i="0" u="none" strike="noStrike" cap="none">
                <a:solidFill>
                  <a:schemeClr val="accent6"/>
                </a:solidFill>
                <a:latin typeface="Oswald"/>
                <a:ea typeface="Oswald"/>
                <a:cs typeface="Oswald"/>
                <a:sym typeface="Oswald"/>
              </a:defRPr>
            </a:lvl1pPr>
            <a:lvl2pPr marR="0" lvl="1"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9pPr>
          </a:lstStyle>
          <a:p>
            <a:r>
              <a:rPr lang="en" dirty="0">
                <a:solidFill>
                  <a:schemeClr val="bg1"/>
                </a:solidFill>
                <a:highlight>
                  <a:srgbClr val="C0C0C0"/>
                </a:highlight>
                <a:latin typeface="MS PGothic" panose="020B0600070205080204" pitchFamily="34" charset="-128"/>
                <a:ea typeface="MS PGothic" panose="020B0600070205080204" pitchFamily="34" charset="-128"/>
              </a:rPr>
              <a:t>16</a:t>
            </a:r>
          </a:p>
        </p:txBody>
      </p:sp>
      <p:sp>
        <p:nvSpPr>
          <p:cNvPr id="17" name="Google Shape;690;p29">
            <a:extLst>
              <a:ext uri="{FF2B5EF4-FFF2-40B4-BE49-F238E27FC236}">
                <a16:creationId xmlns:a16="http://schemas.microsoft.com/office/drawing/2014/main" id="{8CC333DC-FE10-22E1-BD25-468CBB8EFE8B}"/>
              </a:ext>
            </a:extLst>
          </p:cNvPr>
          <p:cNvSpPr txBox="1">
            <a:spLocks/>
          </p:cNvSpPr>
          <p:nvPr/>
        </p:nvSpPr>
        <p:spPr>
          <a:xfrm>
            <a:off x="3634328" y="2753743"/>
            <a:ext cx="1098000" cy="389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Oswald"/>
              <a:buNone/>
              <a:defRPr sz="3000" b="0" i="0" u="none" strike="noStrike" cap="none">
                <a:solidFill>
                  <a:schemeClr val="accent6"/>
                </a:solidFill>
                <a:latin typeface="Oswald"/>
                <a:ea typeface="Oswald"/>
                <a:cs typeface="Oswald"/>
                <a:sym typeface="Oswald"/>
              </a:defRPr>
            </a:lvl1pPr>
            <a:lvl2pPr marR="0" lvl="1"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9pPr>
          </a:lstStyle>
          <a:p>
            <a:r>
              <a:rPr lang="en" dirty="0">
                <a:solidFill>
                  <a:schemeClr val="bg1"/>
                </a:solidFill>
                <a:highlight>
                  <a:srgbClr val="C0C0C0"/>
                </a:highlight>
                <a:latin typeface="MS PGothic" panose="020B0600070205080204" pitchFamily="34" charset="-128"/>
                <a:ea typeface="MS PGothic" panose="020B0600070205080204" pitchFamily="34" charset="-128"/>
              </a:rPr>
              <a:t>17</a:t>
            </a:r>
          </a:p>
        </p:txBody>
      </p:sp>
      <p:sp>
        <p:nvSpPr>
          <p:cNvPr id="2" name="Google Shape;675;p29">
            <a:extLst>
              <a:ext uri="{FF2B5EF4-FFF2-40B4-BE49-F238E27FC236}">
                <a16:creationId xmlns:a16="http://schemas.microsoft.com/office/drawing/2014/main" id="{D891D603-87EA-5634-BC49-A32DBC0539A0}"/>
              </a:ext>
            </a:extLst>
          </p:cNvPr>
          <p:cNvSpPr txBox="1">
            <a:spLocks/>
          </p:cNvSpPr>
          <p:nvPr/>
        </p:nvSpPr>
        <p:spPr>
          <a:xfrm>
            <a:off x="5091491" y="2753743"/>
            <a:ext cx="1098000" cy="389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Oswald"/>
              <a:buNone/>
              <a:defRPr sz="3000" b="0" i="0" u="none" strike="noStrike" cap="none">
                <a:solidFill>
                  <a:schemeClr val="accent1"/>
                </a:solidFill>
                <a:latin typeface="Oswald"/>
                <a:ea typeface="Oswald"/>
                <a:cs typeface="Oswald"/>
                <a:sym typeface="Oswald"/>
              </a:defRPr>
            </a:lvl1pPr>
            <a:lvl2pPr marR="0" lvl="1"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9pPr>
          </a:lstStyle>
          <a:p>
            <a:r>
              <a:rPr lang="en" dirty="0">
                <a:solidFill>
                  <a:schemeClr val="bg1"/>
                </a:solidFill>
                <a:highlight>
                  <a:srgbClr val="C0C0C0"/>
                </a:highlight>
                <a:latin typeface="MS PGothic" panose="020B0600070205080204" pitchFamily="34" charset="-128"/>
                <a:ea typeface="MS PGothic" panose="020B0600070205080204" pitchFamily="34" charset="-128"/>
              </a:rPr>
              <a:t>18</a:t>
            </a:r>
          </a:p>
        </p:txBody>
      </p:sp>
      <p:sp>
        <p:nvSpPr>
          <p:cNvPr id="3" name="Google Shape;689;p29">
            <a:extLst>
              <a:ext uri="{FF2B5EF4-FFF2-40B4-BE49-F238E27FC236}">
                <a16:creationId xmlns:a16="http://schemas.microsoft.com/office/drawing/2014/main" id="{8EB6CD7C-48F3-AC45-57B2-DA1F1615163F}"/>
              </a:ext>
            </a:extLst>
          </p:cNvPr>
          <p:cNvSpPr txBox="1">
            <a:spLocks/>
          </p:cNvSpPr>
          <p:nvPr/>
        </p:nvSpPr>
        <p:spPr>
          <a:xfrm>
            <a:off x="4851899" y="3274744"/>
            <a:ext cx="1323940" cy="389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800"/>
              <a:buFont typeface="Oswald"/>
              <a:buNone/>
              <a:defRPr sz="1800" b="0" i="0" u="none" strike="noStrike" cap="none">
                <a:solidFill>
                  <a:schemeClr val="accent6"/>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136525" indent="3175" fontAlgn="ctr"/>
            <a:r>
              <a:rPr lang="ja-JP" altLang="en-US" sz="1200">
                <a:solidFill>
                  <a:schemeClr val="bg1"/>
                </a:solidFill>
                <a:highlight>
                  <a:srgbClr val="C0C0C0"/>
                </a:highlight>
                <a:latin typeface="MS PGothic" panose="020B0600070205080204" pitchFamily="34" charset="-128"/>
                <a:ea typeface="MS PGothic" panose="020B0600070205080204" pitchFamily="34" charset="-128"/>
              </a:rPr>
              <a:t>期末試験</a:t>
            </a:r>
          </a:p>
        </p:txBody>
      </p:sp>
      <p:sp>
        <p:nvSpPr>
          <p:cNvPr id="5" name="Google Shape;689;p29">
            <a:extLst>
              <a:ext uri="{FF2B5EF4-FFF2-40B4-BE49-F238E27FC236}">
                <a16:creationId xmlns:a16="http://schemas.microsoft.com/office/drawing/2014/main" id="{24DD1435-2843-CAC9-28E3-AB66E4801411}"/>
              </a:ext>
            </a:extLst>
          </p:cNvPr>
          <p:cNvSpPr txBox="1">
            <a:spLocks/>
          </p:cNvSpPr>
          <p:nvPr/>
        </p:nvSpPr>
        <p:spPr>
          <a:xfrm>
            <a:off x="555209" y="3274744"/>
            <a:ext cx="1427582" cy="52067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800"/>
              <a:buFont typeface="Oswald"/>
              <a:buNone/>
              <a:defRPr sz="1800" b="0" i="0" u="none" strike="noStrike" cap="none">
                <a:solidFill>
                  <a:schemeClr val="accent6"/>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136525" indent="3175" algn="l" fontAlgn="ctr"/>
            <a:r>
              <a:rPr lang="ja-JP" altLang="en-US" sz="1200">
                <a:solidFill>
                  <a:schemeClr val="bg1"/>
                </a:solidFill>
                <a:highlight>
                  <a:srgbClr val="C0C0C0"/>
                </a:highlight>
                <a:latin typeface="MS PGothic" panose="020B0600070205080204" pitchFamily="34" charset="-128"/>
                <a:ea typeface="MS PGothic" panose="020B0600070205080204" pitchFamily="34" charset="-128"/>
              </a:rPr>
              <a:t>ソースコードのバージョン管理</a:t>
            </a:r>
            <a:r>
              <a:rPr lang="en-US" altLang="ja-JP" sz="1200" dirty="0">
                <a:solidFill>
                  <a:schemeClr val="bg1"/>
                </a:solidFill>
                <a:highlight>
                  <a:srgbClr val="C0C0C0"/>
                </a:highlight>
                <a:latin typeface="MS PGothic" panose="020B0600070205080204" pitchFamily="34" charset="-128"/>
                <a:ea typeface="MS PGothic" panose="020B0600070205080204" pitchFamily="34" charset="-128"/>
              </a:rPr>
              <a:t> 1</a:t>
            </a:r>
            <a:endParaRPr lang="ja-JP" altLang="en-US" sz="1200">
              <a:solidFill>
                <a:schemeClr val="bg1"/>
              </a:solidFill>
              <a:highlight>
                <a:srgbClr val="C0C0C0"/>
              </a:highlight>
              <a:latin typeface="MS PGothic" panose="020B0600070205080204" pitchFamily="34" charset="-128"/>
              <a:ea typeface="MS PGothic" panose="020B0600070205080204" pitchFamily="34" charset="-128"/>
            </a:endParaRPr>
          </a:p>
        </p:txBody>
      </p:sp>
      <p:sp>
        <p:nvSpPr>
          <p:cNvPr id="4" name="Google Shape;689;p29">
            <a:extLst>
              <a:ext uri="{FF2B5EF4-FFF2-40B4-BE49-F238E27FC236}">
                <a16:creationId xmlns:a16="http://schemas.microsoft.com/office/drawing/2014/main" id="{C0F8A4CE-41BB-11B8-32B0-25D5A99590AF}"/>
              </a:ext>
            </a:extLst>
          </p:cNvPr>
          <p:cNvSpPr txBox="1">
            <a:spLocks/>
          </p:cNvSpPr>
          <p:nvPr/>
        </p:nvSpPr>
        <p:spPr>
          <a:xfrm>
            <a:off x="1987439" y="3274744"/>
            <a:ext cx="1427582" cy="52067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800"/>
              <a:buFont typeface="Oswald"/>
              <a:buNone/>
              <a:defRPr sz="1800" b="0" i="0" u="none" strike="noStrike" cap="none">
                <a:solidFill>
                  <a:schemeClr val="accent6"/>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136525" indent="3175" algn="l" fontAlgn="ctr"/>
            <a:r>
              <a:rPr lang="ja-JP" altLang="en-US" sz="1200">
                <a:solidFill>
                  <a:schemeClr val="bg1"/>
                </a:solidFill>
                <a:highlight>
                  <a:srgbClr val="C0C0C0"/>
                </a:highlight>
                <a:latin typeface="MS PGothic" panose="020B0600070205080204" pitchFamily="34" charset="-128"/>
                <a:ea typeface="MS PGothic" panose="020B0600070205080204" pitchFamily="34" charset="-128"/>
              </a:rPr>
              <a:t>ソースコードのバージョン管理</a:t>
            </a:r>
            <a:r>
              <a:rPr lang="en-US" altLang="ja-JP" sz="1200" dirty="0">
                <a:solidFill>
                  <a:schemeClr val="bg1"/>
                </a:solidFill>
                <a:highlight>
                  <a:srgbClr val="C0C0C0"/>
                </a:highlight>
                <a:latin typeface="MS PGothic" panose="020B0600070205080204" pitchFamily="34" charset="-128"/>
                <a:ea typeface="MS PGothic" panose="020B0600070205080204" pitchFamily="34" charset="-128"/>
              </a:rPr>
              <a:t> 2</a:t>
            </a:r>
            <a:endParaRPr lang="ja-JP" altLang="en-US" sz="1200">
              <a:solidFill>
                <a:schemeClr val="bg1"/>
              </a:solidFill>
              <a:highlight>
                <a:srgbClr val="C0C0C0"/>
              </a:highlight>
              <a:latin typeface="MS PGothic" panose="020B0600070205080204" pitchFamily="34" charset="-128"/>
              <a:ea typeface="MS PGothic" panose="020B0600070205080204" pitchFamily="34" charset="-128"/>
            </a:endParaRPr>
          </a:p>
        </p:txBody>
      </p:sp>
      <p:sp>
        <p:nvSpPr>
          <p:cNvPr id="8" name="Google Shape;689;p29">
            <a:extLst>
              <a:ext uri="{FF2B5EF4-FFF2-40B4-BE49-F238E27FC236}">
                <a16:creationId xmlns:a16="http://schemas.microsoft.com/office/drawing/2014/main" id="{6FA91A88-BDB5-D014-B263-AF602018768F}"/>
              </a:ext>
            </a:extLst>
          </p:cNvPr>
          <p:cNvSpPr txBox="1">
            <a:spLocks/>
          </p:cNvSpPr>
          <p:nvPr/>
        </p:nvSpPr>
        <p:spPr>
          <a:xfrm>
            <a:off x="3419669" y="3274744"/>
            <a:ext cx="1427582" cy="52067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800"/>
              <a:buFont typeface="Oswald"/>
              <a:buNone/>
              <a:defRPr sz="1800" b="0" i="0" u="none" strike="noStrike" cap="none">
                <a:solidFill>
                  <a:schemeClr val="accent6"/>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136525" indent="3175" algn="l" fontAlgn="ctr"/>
            <a:r>
              <a:rPr lang="ja-JP" altLang="en-US" sz="1200">
                <a:solidFill>
                  <a:schemeClr val="bg1"/>
                </a:solidFill>
                <a:highlight>
                  <a:srgbClr val="C0C0C0"/>
                </a:highlight>
                <a:latin typeface="MS PGothic" panose="020B0600070205080204" pitchFamily="34" charset="-128"/>
                <a:ea typeface="MS PGothic" panose="020B0600070205080204" pitchFamily="34" charset="-128"/>
              </a:rPr>
              <a:t>ソースコードのバージョン管理</a:t>
            </a:r>
            <a:r>
              <a:rPr lang="en-US" altLang="ja-JP" sz="1200" dirty="0">
                <a:solidFill>
                  <a:schemeClr val="bg1"/>
                </a:solidFill>
                <a:highlight>
                  <a:srgbClr val="C0C0C0"/>
                </a:highlight>
                <a:latin typeface="MS PGothic" panose="020B0600070205080204" pitchFamily="34" charset="-128"/>
                <a:ea typeface="MS PGothic" panose="020B0600070205080204" pitchFamily="34" charset="-128"/>
              </a:rPr>
              <a:t> 3</a:t>
            </a:r>
            <a:endParaRPr lang="ja-JP" altLang="en-US" sz="1200">
              <a:solidFill>
                <a:schemeClr val="bg1"/>
              </a:solidFill>
              <a:highlight>
                <a:srgbClr val="C0C0C0"/>
              </a:highlight>
              <a:latin typeface="MS PGothic" panose="020B0600070205080204" pitchFamily="34" charset="-128"/>
              <a:ea typeface="MS PGothic" panose="020B0600070205080204" pitchFamily="34" charset="-128"/>
            </a:endParaRPr>
          </a:p>
        </p:txBody>
      </p:sp>
      <p:sp>
        <p:nvSpPr>
          <p:cNvPr id="9" name="Title 8">
            <a:extLst>
              <a:ext uri="{FF2B5EF4-FFF2-40B4-BE49-F238E27FC236}">
                <a16:creationId xmlns:a16="http://schemas.microsoft.com/office/drawing/2014/main" id="{FA4E6F32-6896-CF31-203C-CF31BEEF4A64}"/>
              </a:ext>
            </a:extLst>
          </p:cNvPr>
          <p:cNvSpPr>
            <a:spLocks noGrp="1"/>
          </p:cNvSpPr>
          <p:nvPr>
            <p:ph type="title"/>
          </p:nvPr>
        </p:nvSpPr>
        <p:spPr/>
        <p:txBody>
          <a:bodyPr/>
          <a:lstStyle/>
          <a:p>
            <a:r>
              <a:rPr lang="en-US" dirty="0" err="1">
                <a:latin typeface="MS PGothic" panose="020B0600070205080204" pitchFamily="34" charset="-128"/>
                <a:ea typeface="MS PGothic" panose="020B0600070205080204" pitchFamily="34" charset="-128"/>
              </a:rPr>
              <a:t>今日の授業</a:t>
            </a:r>
            <a:endParaRPr lang="en-US" dirty="0"/>
          </a:p>
        </p:txBody>
      </p:sp>
    </p:spTree>
    <p:extLst>
      <p:ext uri="{BB962C8B-B14F-4D97-AF65-F5344CB8AC3E}">
        <p14:creationId xmlns:p14="http://schemas.microsoft.com/office/powerpoint/2010/main" val="14928289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97"/>
        <p:cNvGrpSpPr/>
        <p:nvPr/>
      </p:nvGrpSpPr>
      <p:grpSpPr>
        <a:xfrm>
          <a:off x="0" y="0"/>
          <a:ext cx="0" cy="0"/>
          <a:chOff x="0" y="0"/>
          <a:chExt cx="0" cy="0"/>
        </a:xfrm>
      </p:grpSpPr>
      <p:sp>
        <p:nvSpPr>
          <p:cNvPr id="1302" name="Google Shape;1302;p52"/>
          <p:cNvSpPr txBox="1">
            <a:spLocks noGrp="1"/>
          </p:cNvSpPr>
          <p:nvPr>
            <p:ph type="title"/>
          </p:nvPr>
        </p:nvSpPr>
        <p:spPr>
          <a:prstGeom prst="rect">
            <a:avLst/>
          </a:prstGeom>
        </p:spPr>
        <p:txBody>
          <a:bodyPr spcFirstLastPara="1" wrap="square" lIns="91425" tIns="91425" rIns="91425" bIns="91425" anchor="t" anchorCtr="0">
            <a:noAutofit/>
          </a:bodyPr>
          <a:lstStyle/>
          <a:p>
            <a:r>
              <a:rPr lang="en-US" sz="2800" b="1" i="0" dirty="0">
                <a:solidFill>
                  <a:schemeClr val="tx1"/>
                </a:solidFill>
                <a:effectLst/>
                <a:latin typeface="MS PGothic" panose="020B0600070205080204" pitchFamily="34" charset="-128"/>
                <a:ea typeface="MS PGothic" panose="020B0600070205080204" pitchFamily="34" charset="-128"/>
              </a:rPr>
              <a:t>1. </a:t>
            </a:r>
            <a:r>
              <a:rPr lang="en-US" sz="2800" b="1" i="0" dirty="0" err="1">
                <a:solidFill>
                  <a:schemeClr val="tx1"/>
                </a:solidFill>
                <a:effectLst/>
                <a:latin typeface="MS PGothic" panose="020B0600070205080204" pitchFamily="34" charset="-128"/>
                <a:ea typeface="MS PGothic" panose="020B0600070205080204" pitchFamily="34" charset="-128"/>
              </a:rPr>
              <a:t>今日の授業について</a:t>
            </a:r>
            <a:br>
              <a:rPr lang="en-US" sz="2800" b="1" i="0" dirty="0">
                <a:solidFill>
                  <a:schemeClr val="bg1"/>
                </a:solidFill>
                <a:effectLst/>
                <a:latin typeface="MS PGothic" panose="020B0600070205080204" pitchFamily="34" charset="-128"/>
                <a:ea typeface="MS PGothic" panose="020B0600070205080204" pitchFamily="34" charset="-128"/>
              </a:rPr>
            </a:br>
            <a:br>
              <a:rPr lang="en-JP" dirty="0">
                <a:solidFill>
                  <a:schemeClr val="tx1"/>
                </a:solidFill>
                <a:latin typeface="MS PGothic" panose="020B0600070205080204" pitchFamily="34" charset="-128"/>
                <a:ea typeface="MS PGothic" panose="020B0600070205080204" pitchFamily="34" charset="-128"/>
              </a:rPr>
            </a:br>
            <a:endParaRPr dirty="0">
              <a:latin typeface="MS PGothic" panose="020B0600070205080204" pitchFamily="34" charset="-128"/>
              <a:ea typeface="MS PGothic" panose="020B0600070205080204" pitchFamily="34" charset="-128"/>
            </a:endParaRPr>
          </a:p>
        </p:txBody>
      </p:sp>
      <p:pic>
        <p:nvPicPr>
          <p:cNvPr id="4" name="Picture 3" descr="A list of black and white text&#10;&#10;Description automatically generated">
            <a:extLst>
              <a:ext uri="{FF2B5EF4-FFF2-40B4-BE49-F238E27FC236}">
                <a16:creationId xmlns:a16="http://schemas.microsoft.com/office/drawing/2014/main" id="{EECEF04E-6F2E-6BB8-872E-90902E16BCE8}"/>
              </a:ext>
            </a:extLst>
          </p:cNvPr>
          <p:cNvPicPr>
            <a:picLocks noChangeAspect="1"/>
          </p:cNvPicPr>
          <p:nvPr/>
        </p:nvPicPr>
        <p:blipFill>
          <a:blip r:embed="rId3"/>
          <a:stretch>
            <a:fillRect/>
          </a:stretch>
        </p:blipFill>
        <p:spPr>
          <a:xfrm>
            <a:off x="1047496" y="1346200"/>
            <a:ext cx="4470400" cy="2451100"/>
          </a:xfrm>
          <a:prstGeom prst="rect">
            <a:avLst/>
          </a:prstGeom>
        </p:spPr>
      </p:pic>
    </p:spTree>
    <p:extLst>
      <p:ext uri="{BB962C8B-B14F-4D97-AF65-F5344CB8AC3E}">
        <p14:creationId xmlns:p14="http://schemas.microsoft.com/office/powerpoint/2010/main" val="41947582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97"/>
        <p:cNvGrpSpPr/>
        <p:nvPr/>
      </p:nvGrpSpPr>
      <p:grpSpPr>
        <a:xfrm>
          <a:off x="0" y="0"/>
          <a:ext cx="0" cy="0"/>
          <a:chOff x="0" y="0"/>
          <a:chExt cx="0" cy="0"/>
        </a:xfrm>
      </p:grpSpPr>
      <p:sp>
        <p:nvSpPr>
          <p:cNvPr id="1302" name="Google Shape;1302;p52"/>
          <p:cNvSpPr txBox="1">
            <a:spLocks noGrp="1"/>
          </p:cNvSpPr>
          <p:nvPr>
            <p:ph type="title"/>
          </p:nvPr>
        </p:nvSpPr>
        <p:spPr>
          <a:prstGeom prst="rect">
            <a:avLst/>
          </a:prstGeom>
        </p:spPr>
        <p:txBody>
          <a:bodyPr spcFirstLastPara="1" wrap="square" lIns="91425" tIns="91425" rIns="91425" bIns="91425" anchor="t" anchorCtr="0">
            <a:noAutofit/>
          </a:bodyPr>
          <a:lstStyle/>
          <a:p>
            <a:r>
              <a:rPr lang="ja-JP" altLang="en-US">
                <a:latin typeface="MS PGothic" panose="020B0600070205080204" pitchFamily="34" charset="-128"/>
                <a:ea typeface="MS PGothic" panose="020B0600070205080204" pitchFamily="34" charset="-128"/>
              </a:rPr>
              <a:t>第</a:t>
            </a:r>
            <a:r>
              <a:rPr lang="en-US" altLang="ja-JP" dirty="0">
                <a:latin typeface="MS PGothic" panose="020B0600070205080204" pitchFamily="34" charset="-128"/>
                <a:ea typeface="MS PGothic" panose="020B0600070205080204" pitchFamily="34" charset="-128"/>
              </a:rPr>
              <a:t>4</a:t>
            </a:r>
            <a:r>
              <a:rPr lang="ja-JP" altLang="en-US">
                <a:latin typeface="MS PGothic" panose="020B0600070205080204" pitchFamily="34" charset="-128"/>
                <a:ea typeface="MS PGothic" panose="020B0600070205080204" pitchFamily="34" charset="-128"/>
              </a:rPr>
              <a:t>章 要求の獲得・分析と要件定義</a:t>
            </a:r>
            <a:endParaRPr dirty="0"/>
          </a:p>
        </p:txBody>
      </p:sp>
      <p:sp>
        <p:nvSpPr>
          <p:cNvPr id="3" name="Google Shape;963;p42">
            <a:extLst>
              <a:ext uri="{FF2B5EF4-FFF2-40B4-BE49-F238E27FC236}">
                <a16:creationId xmlns:a16="http://schemas.microsoft.com/office/drawing/2014/main" id="{50375ACB-6D68-9B8A-7947-221908BFF771}"/>
              </a:ext>
            </a:extLst>
          </p:cNvPr>
          <p:cNvSpPr txBox="1">
            <a:spLocks/>
          </p:cNvSpPr>
          <p:nvPr/>
        </p:nvSpPr>
        <p:spPr>
          <a:xfrm>
            <a:off x="720725" y="1350764"/>
            <a:ext cx="7702550" cy="3218061"/>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Clr>
                <a:schemeClr val="dk1"/>
              </a:buClr>
              <a:buSzPts val="1100"/>
            </a:pPr>
            <a:r>
              <a:rPr lang="en-US" sz="2000" dirty="0">
                <a:solidFill>
                  <a:schemeClr val="tx1"/>
                </a:solidFill>
                <a:latin typeface="MS PGothic" panose="020B0600070205080204" pitchFamily="34" charset="-128"/>
                <a:ea typeface="MS PGothic" panose="020B0600070205080204" pitchFamily="34" charset="-128"/>
              </a:rPr>
              <a:t>ソフトウェアシステムの開発は顧客要求の分析と開発要件の定義から始まる。</a:t>
            </a:r>
          </a:p>
          <a:p>
            <a:pPr>
              <a:buClr>
                <a:schemeClr val="dk1"/>
              </a:buClr>
              <a:buSzPts val="1100"/>
            </a:pPr>
            <a:r>
              <a:rPr lang="en-US" sz="2000" dirty="0">
                <a:solidFill>
                  <a:schemeClr val="tx1"/>
                </a:solidFill>
                <a:latin typeface="MS PGothic" panose="020B0600070205080204" pitchFamily="34" charset="-128"/>
                <a:ea typeface="MS PGothic" panose="020B0600070205080204" pitchFamily="34" charset="-128"/>
              </a:rPr>
              <a:t>顧客が望むシステムを確実に実現するうえで、要求分析は極めて重要な作業の一つである。</a:t>
            </a:r>
          </a:p>
          <a:p>
            <a:pPr>
              <a:buClr>
                <a:schemeClr val="dk1"/>
              </a:buClr>
              <a:buSzPts val="1100"/>
            </a:pPr>
            <a:r>
              <a:rPr lang="en-US" sz="2000" dirty="0">
                <a:solidFill>
                  <a:schemeClr val="tx1"/>
                </a:solidFill>
                <a:latin typeface="MS PGothic" panose="020B0600070205080204" pitchFamily="34" charset="-128"/>
                <a:ea typeface="MS PGothic" panose="020B0600070205080204" pitchFamily="34" charset="-128"/>
              </a:rPr>
              <a:t>第４章では要求分析の役割や位置付け、そして具体的にどのような手順、方法でシステムに対する顧客からの要求を開発要件として定義するかを説明する。</a:t>
            </a:r>
            <a:endParaRPr lang="en-US" sz="2000" dirty="0">
              <a:latin typeface="MS PGothic" panose="020B0600070205080204" pitchFamily="34" charset="-128"/>
              <a:ea typeface="MS PGothic" panose="020B0600070205080204" pitchFamily="34" charset="-128"/>
            </a:endParaRPr>
          </a:p>
          <a:p>
            <a:pPr>
              <a:spcBef>
                <a:spcPts val="600"/>
              </a:spcBef>
              <a:spcAft>
                <a:spcPts val="600"/>
              </a:spcAft>
            </a:pPr>
            <a:endParaRPr lang="en-US" altLang="ja-JP" sz="2000" dirty="0">
              <a:solidFill>
                <a:schemeClr val="bg1"/>
              </a:solidFill>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5389120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97"/>
        <p:cNvGrpSpPr/>
        <p:nvPr/>
      </p:nvGrpSpPr>
      <p:grpSpPr>
        <a:xfrm>
          <a:off x="0" y="0"/>
          <a:ext cx="0" cy="0"/>
          <a:chOff x="0" y="0"/>
          <a:chExt cx="0" cy="0"/>
        </a:xfrm>
      </p:grpSpPr>
      <p:sp>
        <p:nvSpPr>
          <p:cNvPr id="1302" name="Google Shape;1302;p52"/>
          <p:cNvSpPr txBox="1">
            <a:spLocks noGrp="1"/>
          </p:cNvSpPr>
          <p:nvPr>
            <p:ph type="title"/>
          </p:nvPr>
        </p:nvSpPr>
        <p:spPr>
          <a:prstGeom prst="rect">
            <a:avLst/>
          </a:prstGeom>
        </p:spPr>
        <p:txBody>
          <a:bodyPr spcFirstLastPara="1" wrap="square" lIns="91425" tIns="91425" rIns="91425" bIns="91425" anchor="t" anchorCtr="0">
            <a:noAutofit/>
          </a:bodyPr>
          <a:lstStyle/>
          <a:p>
            <a:r>
              <a:rPr lang="en-US" altLang="ja-JP" sz="2800" dirty="0">
                <a:solidFill>
                  <a:schemeClr val="tx1"/>
                </a:solidFill>
                <a:latin typeface="MS PGothic" panose="020B0600070205080204" pitchFamily="34" charset="-128"/>
                <a:ea typeface="MS PGothic" panose="020B0600070205080204" pitchFamily="34" charset="-128"/>
                <a:sym typeface="Oswald"/>
              </a:rPr>
              <a:t>2. </a:t>
            </a:r>
            <a:r>
              <a:rPr lang="ja-JP" altLang="en-US" sz="2800">
                <a:solidFill>
                  <a:schemeClr val="tx1"/>
                </a:solidFill>
                <a:latin typeface="MS PGothic" panose="020B0600070205080204" pitchFamily="34" charset="-128"/>
                <a:ea typeface="MS PGothic" panose="020B0600070205080204" pitchFamily="34" charset="-128"/>
                <a:sym typeface="Oswald"/>
              </a:rPr>
              <a:t>今日の学習目標</a:t>
            </a:r>
            <a:endParaRPr dirty="0">
              <a:latin typeface="MS PGothic" panose="020B0600070205080204" pitchFamily="34" charset="-128"/>
              <a:ea typeface="MS PGothic" panose="020B0600070205080204" pitchFamily="34" charset="-128"/>
            </a:endParaRPr>
          </a:p>
        </p:txBody>
      </p:sp>
      <p:sp>
        <p:nvSpPr>
          <p:cNvPr id="2" name="Google Shape;963;p42">
            <a:extLst>
              <a:ext uri="{FF2B5EF4-FFF2-40B4-BE49-F238E27FC236}">
                <a16:creationId xmlns:a16="http://schemas.microsoft.com/office/drawing/2014/main" id="{4921024E-621B-D5EF-5C43-4161BA6B2F16}"/>
              </a:ext>
            </a:extLst>
          </p:cNvPr>
          <p:cNvSpPr txBox="1">
            <a:spLocks/>
          </p:cNvSpPr>
          <p:nvPr/>
        </p:nvSpPr>
        <p:spPr>
          <a:xfrm>
            <a:off x="720000" y="1039868"/>
            <a:ext cx="8123749" cy="3777791"/>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82563">
              <a:spcBef>
                <a:spcPts val="600"/>
              </a:spcBef>
              <a:spcAft>
                <a:spcPts val="1200"/>
              </a:spcAft>
            </a:pPr>
            <a:r>
              <a:rPr lang="ja-JP" altLang="en-US" sz="2000">
                <a:solidFill>
                  <a:schemeClr val="tx1"/>
                </a:solidFill>
                <a:latin typeface="MS PGothic" panose="020B0600070205080204" pitchFamily="34" charset="-128"/>
                <a:ea typeface="MS PGothic" panose="020B0600070205080204" pitchFamily="34" charset="-128"/>
              </a:rPr>
              <a:t>今日の授業の後で、以下のことができるようになってください。</a:t>
            </a:r>
            <a:endParaRPr lang="en-US" sz="2000" dirty="0">
              <a:latin typeface="MS PGothic" panose="020B0600070205080204" pitchFamily="34" charset="-128"/>
              <a:ea typeface="MS PGothic" panose="020B0600070205080204" pitchFamily="34" charset="-128"/>
            </a:endParaRPr>
          </a:p>
          <a:p>
            <a:pPr marL="182563" lvl="1">
              <a:spcBef>
                <a:spcPts val="600"/>
              </a:spcBef>
              <a:spcAft>
                <a:spcPts val="600"/>
              </a:spcAft>
              <a:buClr>
                <a:schemeClr val="tx1"/>
              </a:buClr>
            </a:pPr>
            <a:r>
              <a:rPr lang="ja-JP" altLang="en-US" sz="2000">
                <a:solidFill>
                  <a:schemeClr val="bg1"/>
                </a:solidFill>
                <a:latin typeface="MS PGothic" panose="020B0600070205080204" pitchFamily="34" charset="-128"/>
                <a:ea typeface="MS PGothic" panose="020B0600070205080204" pitchFamily="34" charset="-128"/>
              </a:rPr>
              <a:t>自分が作っているシステムについて、システム要求をユーザから獲得し、要件定義を文書化する。</a:t>
            </a:r>
            <a:endParaRPr lang="en-US" altLang="ja-JP" sz="2000" dirty="0">
              <a:solidFill>
                <a:schemeClr val="bg1"/>
              </a:solidFill>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9940320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97"/>
        <p:cNvGrpSpPr/>
        <p:nvPr/>
      </p:nvGrpSpPr>
      <p:grpSpPr>
        <a:xfrm>
          <a:off x="0" y="0"/>
          <a:ext cx="0" cy="0"/>
          <a:chOff x="0" y="0"/>
          <a:chExt cx="0" cy="0"/>
        </a:xfrm>
      </p:grpSpPr>
      <p:sp>
        <p:nvSpPr>
          <p:cNvPr id="1302" name="Google Shape;1302;p52"/>
          <p:cNvSpPr txBox="1">
            <a:spLocks noGrp="1"/>
          </p:cNvSpPr>
          <p:nvPr>
            <p:ph type="title"/>
          </p:nvPr>
        </p:nvSpPr>
        <p:spPr>
          <a:prstGeom prst="rect">
            <a:avLst/>
          </a:prstGeom>
        </p:spPr>
        <p:txBody>
          <a:bodyPr spcFirstLastPara="1" wrap="square" lIns="91425" tIns="91425" rIns="91425" bIns="91425" anchor="t" anchorCtr="0">
            <a:noAutofit/>
          </a:bodyPr>
          <a:lstStyle/>
          <a:p>
            <a:pPr algn="l"/>
            <a:r>
              <a:rPr lang="ja-JP" altLang="en-US">
                <a:latin typeface="MS PGothic" panose="020B0600070205080204" pitchFamily="34" charset="-128"/>
                <a:ea typeface="MS PGothic" panose="020B0600070205080204" pitchFamily="34" charset="-128"/>
              </a:rPr>
              <a:t>第</a:t>
            </a:r>
            <a:r>
              <a:rPr lang="en-US" altLang="ja-JP" dirty="0">
                <a:latin typeface="MS PGothic" panose="020B0600070205080204" pitchFamily="34" charset="-128"/>
                <a:ea typeface="MS PGothic" panose="020B0600070205080204" pitchFamily="34" charset="-128"/>
              </a:rPr>
              <a:t>4</a:t>
            </a:r>
            <a:r>
              <a:rPr lang="ja-JP" altLang="en-US">
                <a:latin typeface="MS PGothic" panose="020B0600070205080204" pitchFamily="34" charset="-128"/>
                <a:ea typeface="MS PGothic" panose="020B0600070205080204" pitchFamily="34" charset="-128"/>
              </a:rPr>
              <a:t>章 要求の獲得・分析と要件定義</a:t>
            </a:r>
            <a:endParaRPr lang="ja-JP" altLang="en-US" b="1" i="0">
              <a:solidFill>
                <a:schemeClr val="tx1"/>
              </a:solidFill>
              <a:effectLst/>
              <a:latin typeface="MS PGothic" panose="020B0600070205080204" pitchFamily="34" charset="-128"/>
              <a:ea typeface="MS PGothic" panose="020B0600070205080204" pitchFamily="34" charset="-128"/>
            </a:endParaRPr>
          </a:p>
        </p:txBody>
      </p:sp>
      <p:sp>
        <p:nvSpPr>
          <p:cNvPr id="14" name="TextBox 13">
            <a:extLst>
              <a:ext uri="{FF2B5EF4-FFF2-40B4-BE49-F238E27FC236}">
                <a16:creationId xmlns:a16="http://schemas.microsoft.com/office/drawing/2014/main" id="{E8C7C3A5-2F8F-0A02-64FB-D4753FCC9129}"/>
              </a:ext>
            </a:extLst>
          </p:cNvPr>
          <p:cNvSpPr txBox="1"/>
          <p:nvPr/>
        </p:nvSpPr>
        <p:spPr>
          <a:xfrm>
            <a:off x="763896" y="1198325"/>
            <a:ext cx="7704000" cy="2305416"/>
          </a:xfrm>
          <a:prstGeom prst="rect">
            <a:avLst/>
          </a:prstGeom>
          <a:noFill/>
        </p:spPr>
        <p:txBody>
          <a:bodyPr wrap="square" tIns="90000" bIns="90000">
            <a:spAutoFit/>
          </a:bodyPr>
          <a:lstStyle/>
          <a:p>
            <a:r>
              <a:rPr lang="en-US" altLang="ja-JP" sz="2000" dirty="0">
                <a:solidFill>
                  <a:schemeClr val="tx1"/>
                </a:solidFill>
                <a:latin typeface="MS PGothic" panose="020B0600070205080204" pitchFamily="34" charset="-128"/>
                <a:ea typeface="MS PGothic" panose="020B0600070205080204" pitchFamily="34" charset="-128"/>
              </a:rPr>
              <a:t>4.1 </a:t>
            </a:r>
            <a:r>
              <a:rPr lang="ja-JP" altLang="en-US" sz="2000">
                <a:solidFill>
                  <a:schemeClr val="tx1"/>
                </a:solidFill>
                <a:latin typeface="MS PGothic" panose="020B0600070205080204" pitchFamily="34" charset="-128"/>
                <a:ea typeface="MS PGothic" panose="020B0600070205080204" pitchFamily="34" charset="-128"/>
              </a:rPr>
              <a:t>ソフトウェアシステムにおける要求</a:t>
            </a:r>
            <a:endParaRPr lang="en-US" altLang="ja-JP" sz="2000" dirty="0">
              <a:solidFill>
                <a:schemeClr val="tx1"/>
              </a:solidFill>
              <a:latin typeface="MS PGothic" panose="020B0600070205080204" pitchFamily="34" charset="-128"/>
              <a:ea typeface="MS PGothic" panose="020B0600070205080204" pitchFamily="34" charset="-128"/>
            </a:endParaRPr>
          </a:p>
          <a:p>
            <a:endParaRPr lang="en-US" altLang="ja-JP" dirty="0">
              <a:solidFill>
                <a:schemeClr val="tx1"/>
              </a:solidFill>
              <a:latin typeface="MS PGothic" panose="020B0600070205080204" pitchFamily="34" charset="-128"/>
              <a:ea typeface="MS PGothic" panose="020B0600070205080204" pitchFamily="34" charset="-128"/>
            </a:endParaRPr>
          </a:p>
          <a:p>
            <a:pPr marL="227013" indent="-182563">
              <a:spcAft>
                <a:spcPts val="600"/>
              </a:spcAft>
              <a:buClr>
                <a:schemeClr val="tx1"/>
              </a:buClr>
              <a:buFont typeface="+mj-lt"/>
              <a:buAutoNum type="arabicPeriod"/>
            </a:pPr>
            <a:r>
              <a:rPr lang="ja-JP" altLang="en-US">
                <a:solidFill>
                  <a:schemeClr val="tx1"/>
                </a:solidFill>
                <a:latin typeface="MS PGothic" panose="020B0600070205080204" pitchFamily="34" charset="-128"/>
                <a:ea typeface="MS PGothic" panose="020B0600070205080204" pitchFamily="34" charset="-128"/>
              </a:rPr>
              <a:t>要求の重要さ</a:t>
            </a:r>
            <a:endParaRPr lang="en-US" altLang="ja-JP" dirty="0">
              <a:solidFill>
                <a:schemeClr val="tx1"/>
              </a:solidFill>
              <a:latin typeface="MS PGothic" panose="020B0600070205080204" pitchFamily="34" charset="-128"/>
              <a:ea typeface="MS PGothic" panose="020B0600070205080204" pitchFamily="34" charset="-128"/>
            </a:endParaRPr>
          </a:p>
          <a:p>
            <a:pPr marL="468313" lvl="2" indent="-285750">
              <a:spcAft>
                <a:spcPts val="600"/>
              </a:spcAft>
              <a:buClr>
                <a:schemeClr val="tx1"/>
              </a:buClr>
              <a:buFont typeface="Arial" panose="020B0604020202020204" pitchFamily="34" charset="0"/>
              <a:buChar char="•"/>
            </a:pPr>
            <a:r>
              <a:rPr lang="ja-JP" altLang="en-US">
                <a:solidFill>
                  <a:schemeClr val="tx1"/>
                </a:solidFill>
                <a:latin typeface="MS PGothic" panose="020B0600070205080204" pitchFamily="34" charset="-128"/>
                <a:ea typeface="MS PGothic" panose="020B0600070205080204" pitchFamily="34" charset="-128"/>
              </a:rPr>
              <a:t>「</a:t>
            </a:r>
            <a:r>
              <a:rPr lang="ja-JP" altLang="en-US">
                <a:solidFill>
                  <a:schemeClr val="accent1"/>
                </a:solidFill>
                <a:latin typeface="MS PGothic" panose="020B0600070205080204" pitchFamily="34" charset="-128"/>
                <a:ea typeface="MS PGothic" panose="020B0600070205080204" pitchFamily="34" charset="-128"/>
              </a:rPr>
              <a:t>要求</a:t>
            </a:r>
            <a:r>
              <a:rPr lang="ja-JP" altLang="en-US">
                <a:solidFill>
                  <a:schemeClr val="tx1"/>
                </a:solidFill>
                <a:latin typeface="MS PGothic" panose="020B0600070205080204" pitchFamily="34" charset="-128"/>
                <a:ea typeface="MS PGothic" panose="020B0600070205080204" pitchFamily="34" charset="-128"/>
              </a:rPr>
              <a:t>」：顧客が「どのような点をシステムを用いて解決したか」という顧客の要望</a:t>
            </a:r>
            <a:endParaRPr lang="en-US" altLang="ja-JP" dirty="0">
              <a:solidFill>
                <a:schemeClr val="tx1"/>
              </a:solidFill>
              <a:latin typeface="MS PGothic" panose="020B0600070205080204" pitchFamily="34" charset="-128"/>
              <a:ea typeface="MS PGothic" panose="020B0600070205080204" pitchFamily="34" charset="-128"/>
            </a:endParaRPr>
          </a:p>
          <a:p>
            <a:pPr marL="468313" lvl="2" indent="-285750">
              <a:spcAft>
                <a:spcPts val="600"/>
              </a:spcAft>
              <a:buClr>
                <a:schemeClr val="tx1"/>
              </a:buClr>
              <a:buFont typeface="Arial" panose="020B0604020202020204" pitchFamily="34" charset="0"/>
              <a:buChar char="•"/>
            </a:pPr>
            <a:r>
              <a:rPr lang="ja-JP" altLang="en-US">
                <a:solidFill>
                  <a:schemeClr val="tx1"/>
                </a:solidFill>
                <a:latin typeface="MS PGothic" panose="020B0600070205080204" pitchFamily="34" charset="-128"/>
                <a:ea typeface="MS PGothic" panose="020B0600070205080204" pitchFamily="34" charset="-128"/>
              </a:rPr>
              <a:t>システム開発においては、顧客の「要求」の理解が重要</a:t>
            </a:r>
            <a:endParaRPr lang="en-US" altLang="ja-JP" dirty="0">
              <a:solidFill>
                <a:schemeClr val="tx1"/>
              </a:solidFill>
              <a:latin typeface="MS PGothic" panose="020B0600070205080204" pitchFamily="34" charset="-128"/>
              <a:ea typeface="MS PGothic" panose="020B0600070205080204" pitchFamily="34" charset="-128"/>
            </a:endParaRPr>
          </a:p>
          <a:p>
            <a:pPr marL="227013" indent="-182563">
              <a:buClr>
                <a:schemeClr val="tx1"/>
              </a:buClr>
              <a:buFont typeface="+mj-lt"/>
              <a:buAutoNum type="arabicPeriod"/>
            </a:pPr>
            <a:endParaRPr lang="en-US" altLang="ja-JP" dirty="0">
              <a:solidFill>
                <a:schemeClr val="tx1"/>
              </a:solidFill>
              <a:latin typeface="MS PGothic" panose="020B0600070205080204" pitchFamily="34" charset="-128"/>
              <a:ea typeface="MS PGothic" panose="020B0600070205080204" pitchFamily="34" charset="-128"/>
            </a:endParaRPr>
          </a:p>
          <a:p>
            <a:pPr marL="227013" indent="-182563">
              <a:spcAft>
                <a:spcPts val="600"/>
              </a:spcAft>
              <a:buClr>
                <a:schemeClr val="tx1"/>
              </a:buClr>
              <a:buFont typeface="+mj-lt"/>
              <a:buAutoNum type="arabicPeriod"/>
            </a:pPr>
            <a:r>
              <a:rPr lang="ja-JP" altLang="en-US">
                <a:solidFill>
                  <a:schemeClr val="tx1"/>
                </a:solidFill>
                <a:latin typeface="MS PGothic" panose="020B0600070205080204" pitchFamily="34" charset="-128"/>
                <a:ea typeface="MS PGothic" panose="020B0600070205080204" pitchFamily="34" charset="-128"/>
              </a:rPr>
              <a:t>要求分析の役割</a:t>
            </a:r>
            <a:endParaRPr lang="en-US" altLang="ja-JP" dirty="0">
              <a:solidFill>
                <a:schemeClr val="tx1"/>
              </a:solidFill>
              <a:latin typeface="MS PGothic" panose="020B0600070205080204" pitchFamily="34" charset="-128"/>
              <a:ea typeface="MS PGothic" panose="020B0600070205080204" pitchFamily="34" charset="-128"/>
            </a:endParaRPr>
          </a:p>
          <a:p>
            <a:pPr marL="468313" lvl="2" indent="-285750">
              <a:spcAft>
                <a:spcPts val="600"/>
              </a:spcAft>
              <a:buClr>
                <a:schemeClr val="tx1"/>
              </a:buClr>
              <a:buFont typeface="Arial" panose="020B0604020202020204" pitchFamily="34" charset="0"/>
              <a:buChar char="•"/>
            </a:pPr>
            <a:r>
              <a:rPr lang="ja-JP" altLang="en-US">
                <a:solidFill>
                  <a:schemeClr val="tx1"/>
                </a:solidFill>
                <a:latin typeface="MS PGothic" panose="020B0600070205080204" pitchFamily="34" charset="-128"/>
                <a:ea typeface="MS PGothic" panose="020B0600070205080204" pitchFamily="34" charset="-128"/>
              </a:rPr>
              <a:t>顧客の「要求」を整理し、分析し、システム「要件」として定義する。</a:t>
            </a:r>
            <a:endParaRPr lang="en-US" altLang="ja-JP" dirty="0">
              <a:solidFill>
                <a:schemeClr val="tx1"/>
              </a:solidFill>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41101396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18"/>
        <p:cNvGrpSpPr/>
        <p:nvPr/>
      </p:nvGrpSpPr>
      <p:grpSpPr>
        <a:xfrm>
          <a:off x="0" y="0"/>
          <a:ext cx="0" cy="0"/>
          <a:chOff x="0" y="0"/>
          <a:chExt cx="0" cy="0"/>
        </a:xfrm>
      </p:grpSpPr>
      <p:sp>
        <p:nvSpPr>
          <p:cNvPr id="1619" name="Google Shape;1619;p64"/>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ja-JP" sz="2000" dirty="0">
                <a:solidFill>
                  <a:schemeClr val="tx1"/>
                </a:solidFill>
                <a:latin typeface="MS PGothic" panose="020B0600070205080204" pitchFamily="34" charset="-128"/>
                <a:ea typeface="MS PGothic" panose="020B0600070205080204" pitchFamily="34" charset="-128"/>
              </a:rPr>
              <a:t>4.2 </a:t>
            </a:r>
            <a:r>
              <a:rPr lang="ja-JP" altLang="en-US" sz="2000">
                <a:solidFill>
                  <a:schemeClr val="tx1"/>
                </a:solidFill>
                <a:latin typeface="MS PGothic" panose="020B0600070205080204" pitchFamily="34" charset="-128"/>
                <a:ea typeface="MS PGothic" panose="020B0600070205080204" pitchFamily="34" charset="-128"/>
              </a:rPr>
              <a:t>要求・要件の種類</a:t>
            </a:r>
            <a:endParaRPr sz="2000" dirty="0"/>
          </a:p>
        </p:txBody>
      </p:sp>
      <p:sp>
        <p:nvSpPr>
          <p:cNvPr id="1620" name="Google Shape;1620;p64"/>
          <p:cNvSpPr txBox="1">
            <a:spLocks noGrp="1"/>
          </p:cNvSpPr>
          <p:nvPr>
            <p:ph type="body" idx="1"/>
          </p:nvPr>
        </p:nvSpPr>
        <p:spPr>
          <a:xfrm>
            <a:off x="720000" y="1104850"/>
            <a:ext cx="7890600" cy="3143400"/>
          </a:xfrm>
          <a:prstGeom prst="rect">
            <a:avLst/>
          </a:prstGeom>
        </p:spPr>
        <p:txBody>
          <a:bodyPr spcFirstLastPara="1" wrap="square" lIns="91425" tIns="91425" rIns="91425" bIns="91425" anchor="t" anchorCtr="0">
            <a:noAutofit/>
          </a:bodyPr>
          <a:lstStyle/>
          <a:p>
            <a:pPr marL="228600" indent="-228600">
              <a:buClr>
                <a:schemeClr val="bg1"/>
              </a:buClr>
              <a:buFont typeface="+mj-lt"/>
              <a:buAutoNum type="arabicPeriod"/>
            </a:pPr>
            <a:r>
              <a:rPr lang="ja-JP" altLang="en-US" sz="1400">
                <a:solidFill>
                  <a:schemeClr val="tx1"/>
                </a:solidFill>
                <a:latin typeface="MS PGothic" panose="020B0600070205080204" pitchFamily="34" charset="-128"/>
                <a:ea typeface="MS PGothic" panose="020B0600070205080204" pitchFamily="34" charset="-128"/>
              </a:rPr>
              <a:t>機能要求と非機能要求</a:t>
            </a:r>
            <a:endParaRPr b="1" dirty="0">
              <a:latin typeface="MS PGothic" panose="020B0600070205080204" pitchFamily="34" charset="-128"/>
              <a:ea typeface="MS PGothic" panose="020B0600070205080204" pitchFamily="34" charset="-128"/>
            </a:endParaRPr>
          </a:p>
          <a:p>
            <a:pPr marR="50800">
              <a:spcBef>
                <a:spcPts val="600"/>
              </a:spcBef>
              <a:buClr>
                <a:schemeClr val="bg1"/>
              </a:buClr>
            </a:pPr>
            <a:r>
              <a:rPr lang="en" sz="1400" dirty="0">
                <a:solidFill>
                  <a:srgbClr val="CEF3F5"/>
                </a:solidFill>
                <a:uFill>
                  <a:noFill/>
                </a:uFill>
                <a:latin typeface="MS PGothic" panose="020B0600070205080204" pitchFamily="34" charset="-128"/>
                <a:ea typeface="MS PGothic" panose="020B0600070205080204" pitchFamily="34" charset="-128"/>
                <a:hlinkClick r:id="rId3">
                  <a:extLst>
                    <a:ext uri="{A12FA001-AC4F-418D-AE19-62706E023703}">
                      <ahyp:hlinkClr xmlns:ahyp="http://schemas.microsoft.com/office/drawing/2018/hyperlinkcolor" val="tx"/>
                    </a:ext>
                  </a:extLst>
                </a:hlinkClick>
              </a:rPr>
              <a:t>「</a:t>
            </a:r>
            <a:r>
              <a:rPr lang="en" sz="1400" dirty="0">
                <a:solidFill>
                  <a:schemeClr val="accent1"/>
                </a:solidFill>
                <a:uFill>
                  <a:noFill/>
                </a:uFill>
                <a:latin typeface="MS PGothic" panose="020B0600070205080204" pitchFamily="34" charset="-128"/>
                <a:ea typeface="MS PGothic" panose="020B0600070205080204" pitchFamily="34" charset="-128"/>
                <a:hlinkClick r:id="rId3">
                  <a:extLst>
                    <a:ext uri="{A12FA001-AC4F-418D-AE19-62706E023703}">
                      <ahyp:hlinkClr xmlns:ahyp="http://schemas.microsoft.com/office/drawing/2018/hyperlinkcolor" val="tx"/>
                    </a:ext>
                  </a:extLst>
                </a:hlinkClick>
              </a:rPr>
              <a:t>機能要求</a:t>
            </a:r>
            <a:r>
              <a:rPr lang="en" sz="1400" dirty="0">
                <a:solidFill>
                  <a:srgbClr val="CEF3F5"/>
                </a:solidFill>
                <a:uFill>
                  <a:noFill/>
                </a:uFill>
                <a:latin typeface="MS PGothic" panose="020B0600070205080204" pitchFamily="34" charset="-128"/>
                <a:ea typeface="MS PGothic" panose="020B0600070205080204" pitchFamily="34" charset="-128"/>
                <a:hlinkClick r:id="rId3">
                  <a:extLst>
                    <a:ext uri="{A12FA001-AC4F-418D-AE19-62706E023703}">
                      <ahyp:hlinkClr xmlns:ahyp="http://schemas.microsoft.com/office/drawing/2018/hyperlinkcolor" val="tx"/>
                    </a:ext>
                  </a:extLst>
                </a:hlinkClick>
              </a:rPr>
              <a:t>」：</a:t>
            </a:r>
            <a:r>
              <a:rPr lang="ja-JP" altLang="en-US" sz="1400">
                <a:solidFill>
                  <a:srgbClr val="CEF3F5"/>
                </a:solidFill>
                <a:uFill>
                  <a:noFill/>
                </a:uFill>
                <a:latin typeface="MS PGothic" panose="020B0600070205080204" pitchFamily="34" charset="-128"/>
                <a:ea typeface="MS PGothic" panose="020B0600070205080204" pitchFamily="34" charset="-128"/>
                <a:hlinkClick r:id="rId3">
                  <a:extLst>
                    <a:ext uri="{A12FA001-AC4F-418D-AE19-62706E023703}">
                      <ahyp:hlinkClr xmlns:ahyp="http://schemas.microsoft.com/office/drawing/2018/hyperlinkcolor" val="tx"/>
                    </a:ext>
                  </a:extLst>
                </a:hlinkClick>
              </a:rPr>
              <a:t>システム</a:t>
            </a:r>
            <a:r>
              <a:rPr lang="ja-JP" altLang="en-US" sz="1400">
                <a:solidFill>
                  <a:srgbClr val="CEF3F5"/>
                </a:solidFill>
                <a:uFill>
                  <a:noFill/>
                </a:uFill>
                <a:latin typeface="MS PGothic" panose="020B0600070205080204" pitchFamily="34" charset="-128"/>
                <a:ea typeface="MS PGothic" panose="020B0600070205080204" pitchFamily="34" charset="-128"/>
              </a:rPr>
              <a:t>が実行すべき機能、システムに</a:t>
            </a:r>
            <a:r>
              <a:rPr lang="ja-JP" altLang="en-US" sz="1400">
                <a:solidFill>
                  <a:srgbClr val="CEF3F5"/>
                </a:solidFill>
                <a:uFill>
                  <a:noFill/>
                </a:uFill>
                <a:latin typeface="MS PGothic" panose="020B0600070205080204" pitchFamily="34" charset="-128"/>
                <a:ea typeface="MS PGothic" panose="020B0600070205080204" pitchFamily="34" charset="-128"/>
                <a:hlinkClick r:id="rId3">
                  <a:extLst>
                    <a:ext uri="{A12FA001-AC4F-418D-AE19-62706E023703}">
                      <ahyp:hlinkClr xmlns:ahyp="http://schemas.microsoft.com/office/drawing/2018/hyperlinkcolor" val="tx"/>
                    </a:ext>
                  </a:extLst>
                </a:hlinkClick>
              </a:rPr>
              <a:t>必ず搭載すべき機能やシステムの</a:t>
            </a:r>
            <a:r>
              <a:rPr lang="ja-JP" altLang="en-US" sz="1400">
                <a:solidFill>
                  <a:srgbClr val="CEF3F5"/>
                </a:solidFill>
                <a:uFill>
                  <a:noFill/>
                </a:uFill>
                <a:latin typeface="MS PGothic" panose="020B0600070205080204" pitchFamily="34" charset="-128"/>
                <a:ea typeface="MS PGothic" panose="020B0600070205080204" pitchFamily="34" charset="-128"/>
              </a:rPr>
              <a:t>動作。</a:t>
            </a:r>
            <a:endParaRPr lang="en-US" altLang="ja-JP" sz="1400" dirty="0">
              <a:solidFill>
                <a:srgbClr val="CEF3F5"/>
              </a:solidFill>
              <a:uFill>
                <a:noFill/>
              </a:uFill>
              <a:latin typeface="MS PGothic" panose="020B0600070205080204" pitchFamily="34" charset="-128"/>
              <a:ea typeface="MS PGothic" panose="020B0600070205080204" pitchFamily="34" charset="-128"/>
              <a:hlinkClick r:id="rId3">
                <a:extLst>
                  <a:ext uri="{A12FA001-AC4F-418D-AE19-62706E023703}">
                    <ahyp:hlinkClr xmlns:ahyp="http://schemas.microsoft.com/office/drawing/2018/hyperlinkcolor" val="tx"/>
                  </a:ext>
                </a:extLst>
              </a:hlinkClick>
            </a:endParaRPr>
          </a:p>
          <a:p>
            <a:pPr marR="50800">
              <a:spcBef>
                <a:spcPts val="600"/>
              </a:spcBef>
              <a:buClr>
                <a:schemeClr val="bg1"/>
              </a:buClr>
            </a:pPr>
            <a:r>
              <a:rPr lang="en" sz="1400" dirty="0">
                <a:solidFill>
                  <a:srgbClr val="CEF3F5"/>
                </a:solidFill>
                <a:uFill>
                  <a:noFill/>
                </a:uFill>
                <a:latin typeface="MS PGothic" panose="020B0600070205080204" pitchFamily="34" charset="-128"/>
                <a:ea typeface="MS PGothic" panose="020B0600070205080204" pitchFamily="34" charset="-128"/>
                <a:hlinkClick r:id="rId3">
                  <a:extLst>
                    <a:ext uri="{A12FA001-AC4F-418D-AE19-62706E023703}">
                      <ahyp:hlinkClr xmlns:ahyp="http://schemas.microsoft.com/office/drawing/2018/hyperlinkcolor" val="tx"/>
                    </a:ext>
                  </a:extLst>
                </a:hlinkClick>
              </a:rPr>
              <a:t>「</a:t>
            </a:r>
            <a:r>
              <a:rPr lang="en" sz="1400" dirty="0">
                <a:solidFill>
                  <a:schemeClr val="accent1"/>
                </a:solidFill>
                <a:uFill>
                  <a:noFill/>
                </a:uFill>
                <a:latin typeface="MS PGothic" panose="020B0600070205080204" pitchFamily="34" charset="-128"/>
                <a:ea typeface="MS PGothic" panose="020B0600070205080204" pitchFamily="34" charset="-128"/>
                <a:hlinkClick r:id="rId3">
                  <a:extLst>
                    <a:ext uri="{A12FA001-AC4F-418D-AE19-62706E023703}">
                      <ahyp:hlinkClr xmlns:ahyp="http://schemas.microsoft.com/office/drawing/2018/hyperlinkcolor" val="tx"/>
                    </a:ext>
                  </a:extLst>
                </a:hlinkClick>
              </a:rPr>
              <a:t>非機能要求</a:t>
            </a:r>
            <a:r>
              <a:rPr lang="en" sz="1400" dirty="0">
                <a:solidFill>
                  <a:srgbClr val="CEF3F5"/>
                </a:solidFill>
                <a:uFill>
                  <a:noFill/>
                </a:uFill>
                <a:latin typeface="MS PGothic" panose="020B0600070205080204" pitchFamily="34" charset="-128"/>
                <a:ea typeface="MS PGothic" panose="020B0600070205080204" pitchFamily="34" charset="-128"/>
                <a:hlinkClick r:id="rId3">
                  <a:extLst>
                    <a:ext uri="{A12FA001-AC4F-418D-AE19-62706E023703}">
                      <ahyp:hlinkClr xmlns:ahyp="http://schemas.microsoft.com/office/drawing/2018/hyperlinkcolor" val="tx"/>
                    </a:ext>
                  </a:extLst>
                </a:hlinkClick>
              </a:rPr>
              <a:t>」：</a:t>
            </a:r>
            <a:r>
              <a:rPr lang="ja-JP" altLang="en-US" sz="1400">
                <a:solidFill>
                  <a:srgbClr val="CEF3F5"/>
                </a:solidFill>
                <a:uFill>
                  <a:noFill/>
                </a:uFill>
                <a:latin typeface="MS PGothic" panose="020B0600070205080204" pitchFamily="34" charset="-128"/>
                <a:ea typeface="MS PGothic" panose="020B0600070205080204" pitchFamily="34" charset="-128"/>
                <a:hlinkClick r:id="rId3">
                  <a:extLst>
                    <a:ext uri="{A12FA001-AC4F-418D-AE19-62706E023703}">
                      <ahyp:hlinkClr xmlns:ahyp="http://schemas.microsoft.com/office/drawing/2018/hyperlinkcolor" val="tx"/>
                    </a:ext>
                  </a:extLst>
                </a:hlinkClick>
              </a:rPr>
              <a:t>「</a:t>
            </a:r>
            <a:r>
              <a:rPr lang="en" sz="1400" dirty="0">
                <a:solidFill>
                  <a:srgbClr val="CEF3F5"/>
                </a:solidFill>
                <a:uFill>
                  <a:noFill/>
                </a:uFill>
                <a:latin typeface="MS PGothic" panose="020B0600070205080204" pitchFamily="34" charset="-128"/>
                <a:ea typeface="MS PGothic" panose="020B0600070205080204" pitchFamily="34" charset="-128"/>
                <a:hlinkClick r:id="rId3">
                  <a:extLst>
                    <a:ext uri="{A12FA001-AC4F-418D-AE19-62706E023703}">
                      <ahyp:hlinkClr xmlns:ahyp="http://schemas.microsoft.com/office/drawing/2018/hyperlinkcolor" val="tx"/>
                    </a:ext>
                  </a:extLst>
                </a:hlinkClick>
              </a:rPr>
              <a:t> </a:t>
            </a:r>
            <a:r>
              <a:rPr lang="en" sz="1400" dirty="0" err="1">
                <a:solidFill>
                  <a:srgbClr val="CEF3F5"/>
                </a:solidFill>
                <a:uFill>
                  <a:noFill/>
                </a:uFill>
                <a:latin typeface="MS PGothic" panose="020B0600070205080204" pitchFamily="34" charset="-128"/>
                <a:ea typeface="MS PGothic" panose="020B0600070205080204" pitchFamily="34" charset="-128"/>
                <a:hlinkClick r:id="rId3">
                  <a:extLst>
                    <a:ext uri="{A12FA001-AC4F-418D-AE19-62706E023703}">
                      <ahyp:hlinkClr xmlns:ahyp="http://schemas.microsoft.com/office/drawing/2018/hyperlinkcolor" val="tx"/>
                    </a:ext>
                  </a:extLst>
                </a:hlinkClick>
              </a:rPr>
              <a:t>機能要求</a:t>
            </a:r>
            <a:r>
              <a:rPr lang="en" sz="1400" dirty="0" err="1">
                <a:solidFill>
                  <a:schemeClr val="hlink"/>
                </a:solidFill>
                <a:uFill>
                  <a:noFill/>
                </a:uFill>
                <a:latin typeface="MS PGothic" panose="020B0600070205080204" pitchFamily="34" charset="-128"/>
                <a:ea typeface="MS PGothic" panose="020B0600070205080204" pitchFamily="34" charset="-128"/>
              </a:rPr>
              <a:t>」以外の</a:t>
            </a:r>
            <a:r>
              <a:rPr lang="ja-JP" altLang="en-US" sz="1400">
                <a:solidFill>
                  <a:schemeClr val="hlink"/>
                </a:solidFill>
                <a:uFill>
                  <a:noFill/>
                </a:uFill>
                <a:latin typeface="MS PGothic" panose="020B0600070205080204" pitchFamily="34" charset="-128"/>
                <a:ea typeface="MS PGothic" panose="020B0600070205080204" pitchFamily="34" charset="-128"/>
                <a:hlinkClick r:id="rId3"/>
              </a:rPr>
              <a:t>品質や制約に関する要求です。</a:t>
            </a:r>
            <a:endParaRPr lang="en-US" sz="1400" dirty="0">
              <a:solidFill>
                <a:schemeClr val="hlink"/>
              </a:solidFill>
              <a:uFill>
                <a:noFill/>
              </a:uFill>
              <a:latin typeface="MS PGothic" panose="020B0600070205080204" pitchFamily="34" charset="-128"/>
              <a:ea typeface="MS PGothic" panose="020B0600070205080204" pitchFamily="34" charset="-128"/>
              <a:hlinkClick r:id="rId3"/>
            </a:endParaRPr>
          </a:p>
          <a:p>
            <a:pPr marL="182563" marR="50800" indent="-174625">
              <a:spcBef>
                <a:spcPts val="1600"/>
              </a:spcBef>
              <a:buClr>
                <a:schemeClr val="bg1"/>
              </a:buClr>
              <a:buFont typeface="+mj-lt"/>
              <a:buAutoNum type="arabicPeriod" startAt="2"/>
            </a:pPr>
            <a:r>
              <a:rPr lang="ja-JP" altLang="en-US" sz="1400">
                <a:solidFill>
                  <a:schemeClr val="tx1"/>
                </a:solidFill>
                <a:latin typeface="MS PGothic" panose="020B0600070205080204" pitchFamily="34" charset="-128"/>
                <a:ea typeface="MS PGothic" panose="020B0600070205080204" pitchFamily="34" charset="-128"/>
              </a:rPr>
              <a:t>非機能要求</a:t>
            </a:r>
            <a:endParaRPr lang="ja-JP" altLang="en-US" sz="1400" b="1">
              <a:latin typeface="MS PGothic" panose="020B0600070205080204" pitchFamily="34" charset="-128"/>
              <a:ea typeface="MS PGothic" panose="020B0600070205080204" pitchFamily="34" charset="-128"/>
            </a:endParaRPr>
          </a:p>
          <a:p>
            <a:pPr marR="50800">
              <a:spcBef>
                <a:spcPts val="600"/>
              </a:spcBef>
              <a:buClr>
                <a:schemeClr val="bg1"/>
              </a:buClr>
            </a:pPr>
            <a:r>
              <a:rPr lang="en-US" sz="1400" b="1" dirty="0">
                <a:solidFill>
                  <a:schemeClr val="hlink"/>
                </a:solidFill>
                <a:uFill>
                  <a:noFill/>
                </a:uFill>
                <a:latin typeface="MS PGothic" panose="020B0600070205080204" pitchFamily="34" charset="-128"/>
                <a:ea typeface="MS PGothic" panose="020B0600070205080204" pitchFamily="34" charset="-128"/>
              </a:rPr>
              <a:t>「</a:t>
            </a:r>
            <a:r>
              <a:rPr lang="en-US" sz="1400" b="1" dirty="0" err="1">
                <a:solidFill>
                  <a:schemeClr val="hlink"/>
                </a:solidFill>
                <a:uFill>
                  <a:noFill/>
                </a:uFill>
                <a:latin typeface="MS PGothic" panose="020B0600070205080204" pitchFamily="34" charset="-128"/>
                <a:ea typeface="MS PGothic" panose="020B0600070205080204" pitchFamily="34" charset="-128"/>
              </a:rPr>
              <a:t>非機能要求」は</a:t>
            </a:r>
            <a:r>
              <a:rPr lang="ja-JP" altLang="en-US" sz="1400" b="1">
                <a:solidFill>
                  <a:schemeClr val="hlink"/>
                </a:solidFill>
                <a:uFill>
                  <a:noFill/>
                </a:uFill>
                <a:latin typeface="MS PGothic" panose="020B0600070205080204" pitchFamily="34" charset="-128"/>
                <a:ea typeface="MS PGothic" panose="020B0600070205080204" pitchFamily="34" charset="-128"/>
              </a:rPr>
              <a:t>システムの品質や制約に関する要求です。これには、パフォーマンス、セキュリティ、信頼性、使いやすさ、メンテナンス性などが含まれます。</a:t>
            </a:r>
            <a:endParaRPr lang="en-US" altLang="ja-JP" sz="1400" b="1" dirty="0">
              <a:solidFill>
                <a:schemeClr val="hlink"/>
              </a:solidFill>
              <a:uFill>
                <a:noFill/>
              </a:uFill>
              <a:latin typeface="MS PGothic" panose="020B0600070205080204" pitchFamily="34" charset="-128"/>
              <a:ea typeface="MS PGothic" panose="020B0600070205080204" pitchFamily="34" charset="-128"/>
            </a:endParaRPr>
          </a:p>
          <a:p>
            <a:pPr marR="50800">
              <a:spcBef>
                <a:spcPts val="600"/>
              </a:spcBef>
              <a:buClr>
                <a:schemeClr val="bg1"/>
              </a:buClr>
            </a:pPr>
            <a:r>
              <a:rPr lang="ja-JP" altLang="en-US" sz="1400" b="1">
                <a:solidFill>
                  <a:schemeClr val="hlink"/>
                </a:solidFill>
                <a:uFill>
                  <a:noFill/>
                </a:uFill>
                <a:latin typeface="MS PGothic" panose="020B0600070205080204" pitchFamily="34" charset="-128"/>
                <a:ea typeface="MS PGothic" panose="020B0600070205080204" pitchFamily="34" charset="-128"/>
              </a:rPr>
              <a:t>例えば、システムのレスポンス時間、データの暗号化、システムの可用性などが非機能要求に該当します。</a:t>
            </a:r>
            <a:endParaRPr sz="1400" b="1" dirty="0">
              <a:latin typeface="MS PGothic" panose="020B0600070205080204" pitchFamily="34" charset="-128"/>
              <a:ea typeface="MS PGothic" panose="020B0600070205080204" pitchFamily="34" charset="-128"/>
            </a:endParaRPr>
          </a:p>
          <a:p>
            <a:pPr marL="457200" lvl="0" indent="0" algn="l" rtl="0">
              <a:spcBef>
                <a:spcPts val="0"/>
              </a:spcBef>
              <a:spcAft>
                <a:spcPts val="0"/>
              </a:spcAft>
              <a:buNone/>
            </a:pPr>
            <a:endParaRPr sz="1100" dirty="0">
              <a:latin typeface="MS PGothic" panose="020B0600070205080204" pitchFamily="34" charset="-128"/>
              <a:ea typeface="MS PGothic" panose="020B0600070205080204" pitchFamily="34" charset="-128"/>
            </a:endParaRPr>
          </a:p>
          <a:p>
            <a:pPr marL="0" lvl="0" indent="0" algn="l" rtl="0">
              <a:spcBef>
                <a:spcPts val="1600"/>
              </a:spcBef>
              <a:spcAft>
                <a:spcPts val="1600"/>
              </a:spcAft>
              <a:buNone/>
            </a:pPr>
            <a:endParaRPr sz="1100" dirty="0">
              <a:latin typeface="MS PGothic" panose="020B0600070205080204" pitchFamily="34" charset="-128"/>
              <a:ea typeface="MS PGothic" panose="020B0600070205080204" pitchFamily="34" charset="-128"/>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18">
          <a:extLst>
            <a:ext uri="{FF2B5EF4-FFF2-40B4-BE49-F238E27FC236}">
              <a16:creationId xmlns:a16="http://schemas.microsoft.com/office/drawing/2014/main" id="{F5B1AC94-B4A7-2F4D-F1B2-8C281F5F71D5}"/>
            </a:ext>
          </a:extLst>
        </p:cNvPr>
        <p:cNvGrpSpPr/>
        <p:nvPr/>
      </p:nvGrpSpPr>
      <p:grpSpPr>
        <a:xfrm>
          <a:off x="0" y="0"/>
          <a:ext cx="0" cy="0"/>
          <a:chOff x="0" y="0"/>
          <a:chExt cx="0" cy="0"/>
        </a:xfrm>
      </p:grpSpPr>
      <p:sp>
        <p:nvSpPr>
          <p:cNvPr id="1619" name="Google Shape;1619;p64">
            <a:extLst>
              <a:ext uri="{FF2B5EF4-FFF2-40B4-BE49-F238E27FC236}">
                <a16:creationId xmlns:a16="http://schemas.microsoft.com/office/drawing/2014/main" id="{122F06DA-A91B-E44F-8C50-C4FA7A1CEF41}"/>
              </a:ext>
            </a:extLst>
          </p:cNvPr>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ja-JP" sz="2000" dirty="0">
                <a:solidFill>
                  <a:schemeClr val="tx1"/>
                </a:solidFill>
                <a:latin typeface="MS PGothic" panose="020B0600070205080204" pitchFamily="34" charset="-128"/>
                <a:ea typeface="MS PGothic" panose="020B0600070205080204" pitchFamily="34" charset="-128"/>
              </a:rPr>
              <a:t>4.2 </a:t>
            </a:r>
            <a:r>
              <a:rPr lang="ja-JP" altLang="en-US" sz="2000">
                <a:solidFill>
                  <a:schemeClr val="tx1"/>
                </a:solidFill>
                <a:latin typeface="MS PGothic" panose="020B0600070205080204" pitchFamily="34" charset="-128"/>
                <a:ea typeface="MS PGothic" panose="020B0600070205080204" pitchFamily="34" charset="-128"/>
              </a:rPr>
              <a:t>要求の種類</a:t>
            </a:r>
            <a:endParaRPr sz="2000" dirty="0"/>
          </a:p>
        </p:txBody>
      </p:sp>
      <p:pic>
        <p:nvPicPr>
          <p:cNvPr id="5" name="Picture 4" descr="A person sitting at a desk with a table and a table with papers&#10;&#10;Description automatically generated">
            <a:extLst>
              <a:ext uri="{FF2B5EF4-FFF2-40B4-BE49-F238E27FC236}">
                <a16:creationId xmlns:a16="http://schemas.microsoft.com/office/drawing/2014/main" id="{AC2C0F81-2AA5-EBBA-E28C-BCA7B9E99658}"/>
              </a:ext>
            </a:extLst>
          </p:cNvPr>
          <p:cNvPicPr>
            <a:picLocks noChangeAspect="1"/>
          </p:cNvPicPr>
          <p:nvPr/>
        </p:nvPicPr>
        <p:blipFill>
          <a:blip r:embed="rId3"/>
          <a:stretch>
            <a:fillRect/>
          </a:stretch>
        </p:blipFill>
        <p:spPr>
          <a:xfrm>
            <a:off x="1659804" y="1112700"/>
            <a:ext cx="4639240" cy="3781418"/>
          </a:xfrm>
          <a:prstGeom prst="rect">
            <a:avLst/>
          </a:prstGeom>
        </p:spPr>
      </p:pic>
    </p:spTree>
    <p:extLst>
      <p:ext uri="{BB962C8B-B14F-4D97-AF65-F5344CB8AC3E}">
        <p14:creationId xmlns:p14="http://schemas.microsoft.com/office/powerpoint/2010/main" val="3232332851"/>
      </p:ext>
    </p:extLst>
  </p:cSld>
  <p:clrMapOvr>
    <a:masterClrMapping/>
  </p:clrMapOvr>
</p:sld>
</file>

<file path=ppt/theme/theme1.xml><?xml version="1.0" encoding="utf-8"?>
<a:theme xmlns:a="http://schemas.openxmlformats.org/drawingml/2006/main" name="Software Development Bussines Plan by Slidesgo">
  <a:themeElements>
    <a:clrScheme name="Simple Light">
      <a:dk1>
        <a:srgbClr val="CEF3F5"/>
      </a:dk1>
      <a:lt1>
        <a:srgbClr val="FFFFFF"/>
      </a:lt1>
      <a:dk2>
        <a:srgbClr val="0A1D42"/>
      </a:dk2>
      <a:lt2>
        <a:srgbClr val="29272C"/>
      </a:lt2>
      <a:accent1>
        <a:srgbClr val="C8AEF8"/>
      </a:accent1>
      <a:accent2>
        <a:srgbClr val="878FFF"/>
      </a:accent2>
      <a:accent3>
        <a:srgbClr val="9154F8"/>
      </a:accent3>
      <a:accent4>
        <a:srgbClr val="35C2DF"/>
      </a:accent4>
      <a:accent5>
        <a:srgbClr val="CA7BEB"/>
      </a:accent5>
      <a:accent6>
        <a:srgbClr val="972CB4"/>
      </a:accent6>
      <a:hlink>
        <a:srgbClr val="CEF3F5"/>
      </a:hlink>
      <a:folHlink>
        <a:srgbClr val="0097A7"/>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1874</TotalTime>
  <Words>1463</Words>
  <Application>Microsoft Macintosh PowerPoint</Application>
  <PresentationFormat>On-screen Show (16:9)</PresentationFormat>
  <Paragraphs>154</Paragraphs>
  <Slides>23</Slides>
  <Notes>23</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23</vt:i4>
      </vt:variant>
    </vt:vector>
  </HeadingPairs>
  <TitlesOfParts>
    <vt:vector size="31" baseType="lpstr">
      <vt:lpstr>Arial</vt:lpstr>
      <vt:lpstr>MS PGothic</vt:lpstr>
      <vt:lpstr>Roboto Condensed Light</vt:lpstr>
      <vt:lpstr>Roboto</vt:lpstr>
      <vt:lpstr>Oswald</vt:lpstr>
      <vt:lpstr>Livvic</vt:lpstr>
      <vt:lpstr>Software Development Bussines Plan by Slidesgo</vt:lpstr>
      <vt:lpstr>Document</vt:lpstr>
      <vt:lpstr>04 第4章 要求の獲得・分析と要件定義</vt:lpstr>
      <vt:lpstr>01</vt:lpstr>
      <vt:lpstr>10</vt:lpstr>
      <vt:lpstr>1. 今日の授業について  </vt:lpstr>
      <vt:lpstr>第4章 要求の獲得・分析と要件定義</vt:lpstr>
      <vt:lpstr>2. 今日の学習目標</vt:lpstr>
      <vt:lpstr>第4章 要求の獲得・分析と要件定義</vt:lpstr>
      <vt:lpstr>4.2 要求・要件の種類</vt:lpstr>
      <vt:lpstr>4.2 要求の種類</vt:lpstr>
      <vt:lpstr>4.2 要求の種類</vt:lpstr>
      <vt:lpstr>4.2 要求の種類</vt:lpstr>
      <vt:lpstr>QUIZで確認</vt:lpstr>
      <vt:lpstr>4.3 要求分析の手順</vt:lpstr>
      <vt:lpstr>4.4 要求獲得の方法</vt:lpstr>
      <vt:lpstr>4.4 要求獲得の方法</vt:lpstr>
      <vt:lpstr>4.4 要求獲得の方法</vt:lpstr>
      <vt:lpstr>4.7 要件定義書の確認とレビュー</vt:lpstr>
      <vt:lpstr>4.7 要件定義書の確認とレビュー</vt:lpstr>
      <vt:lpstr>4.7 要件定義書の確認とレビュー</vt:lpstr>
      <vt:lpstr>QUIZで確認</vt:lpstr>
      <vt:lpstr>5. 質問やディスカッション </vt:lpstr>
      <vt:lpstr>6. 確認テスト</vt:lpstr>
      <vt:lpstr>今日の授業の参考</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 Analysis and Design</dc:title>
  <cp:lastModifiedBy>MARIKO TAGAWA</cp:lastModifiedBy>
  <cp:revision>45</cp:revision>
  <dcterms:modified xsi:type="dcterms:W3CDTF">2025-04-18T02:06:40Z</dcterms:modified>
</cp:coreProperties>
</file>