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44"/>
  </p:notesMasterIdLst>
  <p:sldIdLst>
    <p:sldId id="256" r:id="rId2"/>
    <p:sldId id="258" r:id="rId3"/>
    <p:sldId id="259" r:id="rId4"/>
    <p:sldId id="260" r:id="rId5"/>
    <p:sldId id="261" r:id="rId6"/>
    <p:sldId id="315" r:id="rId7"/>
    <p:sldId id="355" r:id="rId8"/>
    <p:sldId id="356" r:id="rId9"/>
    <p:sldId id="357" r:id="rId10"/>
    <p:sldId id="358" r:id="rId11"/>
    <p:sldId id="360" r:id="rId12"/>
    <p:sldId id="361" r:id="rId13"/>
    <p:sldId id="316" r:id="rId14"/>
    <p:sldId id="317" r:id="rId15"/>
    <p:sldId id="362" r:id="rId16"/>
    <p:sldId id="363" r:id="rId17"/>
    <p:sldId id="364" r:id="rId18"/>
    <p:sldId id="366" r:id="rId19"/>
    <p:sldId id="367" r:id="rId20"/>
    <p:sldId id="368" r:id="rId21"/>
    <p:sldId id="369" r:id="rId22"/>
    <p:sldId id="372" r:id="rId23"/>
    <p:sldId id="370" r:id="rId24"/>
    <p:sldId id="378" r:id="rId25"/>
    <p:sldId id="380" r:id="rId26"/>
    <p:sldId id="376" r:id="rId27"/>
    <p:sldId id="379" r:id="rId28"/>
    <p:sldId id="381" r:id="rId29"/>
    <p:sldId id="314" r:id="rId30"/>
    <p:sldId id="382" r:id="rId31"/>
    <p:sldId id="338" r:id="rId32"/>
    <p:sldId id="384" r:id="rId33"/>
    <p:sldId id="385" r:id="rId34"/>
    <p:sldId id="386" r:id="rId35"/>
    <p:sldId id="387" r:id="rId36"/>
    <p:sldId id="388" r:id="rId37"/>
    <p:sldId id="389" r:id="rId38"/>
    <p:sldId id="390" r:id="rId39"/>
    <p:sldId id="391" r:id="rId40"/>
    <p:sldId id="392" r:id="rId41"/>
    <p:sldId id="344" r:id="rId42"/>
    <p:sldId id="353" r:id="rId43"/>
  </p:sldIdLst>
  <p:sldSz cx="9144000" cy="5143500" type="screen16x9"/>
  <p:notesSz cx="6858000" cy="9144000"/>
  <p:embeddedFontLst>
    <p:embeddedFont>
      <p:font typeface="Anaheim" pitchFamily="2" charset="77"/>
      <p:regular r:id="rId45"/>
      <p:bold r:id="rId46"/>
    </p:embeddedFont>
    <p:embeddedFont>
      <p:font typeface="Bebas Neue" panose="020B0606020202050201" pitchFamily="34" charset="77"/>
      <p:regular r:id="rId47"/>
    </p:embeddedFont>
    <p:embeddedFont>
      <p:font typeface="Lexend" pitchFamily="2" charset="77"/>
      <p:regular r:id="rId48"/>
      <p:bold r:id="rId49"/>
    </p:embeddedFont>
    <p:embeddedFont>
      <p:font typeface="Meiryo UI" panose="020B0604030504040204" pitchFamily="34" charset="-128"/>
      <p:regular r:id="rId50"/>
      <p:bold r:id="rId51"/>
      <p:italic r:id="rId52"/>
      <p:boldItalic r:id="rId53"/>
    </p:embeddedFont>
    <p:embeddedFont>
      <p:font typeface="Nunito Light" panose="020F0302020204030204" pitchFamily="34" charset="0"/>
      <p:regular r:id="rId54"/>
      <p:italic r:id="rId55"/>
    </p:embeddedFont>
    <p:embeddedFont>
      <p:font typeface="Sora" pitchFamily="2" charset="0"/>
      <p:regular r:id="rId56"/>
      <p:bold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modifyVerifier cryptProviderType="rsaAES" cryptAlgorithmClass="hash" cryptAlgorithmType="typeAny" cryptAlgorithmSid="14" spinCount="100000" saltData="JTPT+ofl4fh/PpaFiwYG4w==" hashData="9KLO9GPi8GfvOH0Cl/Lcf7crP7MUDg0/irkdKRsJgRYJfWxKMGj995NLE3e3178KQVSpzHMKP1LNlFbE4DIKiA=="/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024105-4EFA-4033-ADFB-7D5B200C78FC}">
  <a:tblStyle styleId="{E7024105-4EFA-4033-ADFB-7D5B200C78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/>
    <p:restoredTop sz="94632"/>
  </p:normalViewPr>
  <p:slideViewPr>
    <p:cSldViewPr snapToGrid="0" showGuides="1">
      <p:cViewPr varScale="1">
        <p:scale>
          <a:sx n="123" d="100"/>
          <a:sy n="123" d="100"/>
        </p:scale>
        <p:origin x="1440" y="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>
          <a:extLst>
            <a:ext uri="{FF2B5EF4-FFF2-40B4-BE49-F238E27FC236}">
              <a16:creationId xmlns:a16="http://schemas.microsoft.com/office/drawing/2014/main" id="{A79045B0-6F73-AF24-FF12-9B644CAA1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4072739ea5_12_0:notes">
            <a:extLst>
              <a:ext uri="{FF2B5EF4-FFF2-40B4-BE49-F238E27FC236}">
                <a16:creationId xmlns:a16="http://schemas.microsoft.com/office/drawing/2014/main" id="{D63FB508-8439-1294-0AAA-EA6F930EF8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14072739ea5_12_0:notes">
            <a:extLst>
              <a:ext uri="{FF2B5EF4-FFF2-40B4-BE49-F238E27FC236}">
                <a16:creationId xmlns:a16="http://schemas.microsoft.com/office/drawing/2014/main" id="{BAD45E60-7724-2BA8-8DA1-389948E848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437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8">
          <a:extLst>
            <a:ext uri="{FF2B5EF4-FFF2-40B4-BE49-F238E27FC236}">
              <a16:creationId xmlns:a16="http://schemas.microsoft.com/office/drawing/2014/main" id="{A505391E-AABF-F217-FBB7-4D5C18056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g1da7017f040_0_42243:notes">
            <a:extLst>
              <a:ext uri="{FF2B5EF4-FFF2-40B4-BE49-F238E27FC236}">
                <a16:creationId xmlns:a16="http://schemas.microsoft.com/office/drawing/2014/main" id="{4976FEF7-D21E-9BBA-3F5A-1242929F81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0" name="Google Shape;2510;g1da7017f040_0_42243:notes">
            <a:extLst>
              <a:ext uri="{FF2B5EF4-FFF2-40B4-BE49-F238E27FC236}">
                <a16:creationId xmlns:a16="http://schemas.microsoft.com/office/drawing/2014/main" id="{1BED4A01-45FA-2AAA-7707-0867C19D2D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9565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>
          <a:extLst>
            <a:ext uri="{FF2B5EF4-FFF2-40B4-BE49-F238E27FC236}">
              <a16:creationId xmlns:a16="http://schemas.microsoft.com/office/drawing/2014/main" id="{0359FE2E-B08C-EA1A-F3C3-C4F22C13E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4072739ea5_12_0:notes">
            <a:extLst>
              <a:ext uri="{FF2B5EF4-FFF2-40B4-BE49-F238E27FC236}">
                <a16:creationId xmlns:a16="http://schemas.microsoft.com/office/drawing/2014/main" id="{240CD2DA-1179-E974-776D-2C6869211B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14072739ea5_12_0:notes">
            <a:extLst>
              <a:ext uri="{FF2B5EF4-FFF2-40B4-BE49-F238E27FC236}">
                <a16:creationId xmlns:a16="http://schemas.microsoft.com/office/drawing/2014/main" id="{4182F375-582D-C141-5402-A0CDC78A76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068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>
          <a:extLst>
            <a:ext uri="{FF2B5EF4-FFF2-40B4-BE49-F238E27FC236}">
              <a16:creationId xmlns:a16="http://schemas.microsoft.com/office/drawing/2014/main" id="{AF9778D8-C446-C7AC-22E4-20A940DBE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54dda1946d_6_308:notes">
            <a:extLst>
              <a:ext uri="{FF2B5EF4-FFF2-40B4-BE49-F238E27FC236}">
                <a16:creationId xmlns:a16="http://schemas.microsoft.com/office/drawing/2014/main" id="{B6A2796F-3FCA-0D14-5A54-D14B334E09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54dda1946d_6_308:notes">
            <a:extLst>
              <a:ext uri="{FF2B5EF4-FFF2-40B4-BE49-F238E27FC236}">
                <a16:creationId xmlns:a16="http://schemas.microsoft.com/office/drawing/2014/main" id="{EBB99140-D8A8-6F34-193A-917674B54E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187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>
          <a:extLst>
            <a:ext uri="{FF2B5EF4-FFF2-40B4-BE49-F238E27FC236}">
              <a16:creationId xmlns:a16="http://schemas.microsoft.com/office/drawing/2014/main" id="{062734F9-5899-AD9E-B97E-DFDA7A1A0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4072739ea5_12_0:notes">
            <a:extLst>
              <a:ext uri="{FF2B5EF4-FFF2-40B4-BE49-F238E27FC236}">
                <a16:creationId xmlns:a16="http://schemas.microsoft.com/office/drawing/2014/main" id="{312B2F15-084B-C668-3DAC-A33FC6D719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14072739ea5_12_0:notes">
            <a:extLst>
              <a:ext uri="{FF2B5EF4-FFF2-40B4-BE49-F238E27FC236}">
                <a16:creationId xmlns:a16="http://schemas.microsoft.com/office/drawing/2014/main" id="{DB778DE9-2E8E-3AB3-25C9-998395A1B7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028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>
          <a:extLst>
            <a:ext uri="{FF2B5EF4-FFF2-40B4-BE49-F238E27FC236}">
              <a16:creationId xmlns:a16="http://schemas.microsoft.com/office/drawing/2014/main" id="{1FD775F0-1748-4FB4-6FC0-0001B9106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4072739ea5_12_0:notes">
            <a:extLst>
              <a:ext uri="{FF2B5EF4-FFF2-40B4-BE49-F238E27FC236}">
                <a16:creationId xmlns:a16="http://schemas.microsoft.com/office/drawing/2014/main" id="{39049AC1-5669-2499-F7AD-FE0E61C334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14072739ea5_12_0:notes">
            <a:extLst>
              <a:ext uri="{FF2B5EF4-FFF2-40B4-BE49-F238E27FC236}">
                <a16:creationId xmlns:a16="http://schemas.microsoft.com/office/drawing/2014/main" id="{F18AAE85-F23B-73D2-BC58-353253B067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638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>
          <a:extLst>
            <a:ext uri="{FF2B5EF4-FFF2-40B4-BE49-F238E27FC236}">
              <a16:creationId xmlns:a16="http://schemas.microsoft.com/office/drawing/2014/main" id="{3204AE3F-4707-BD43-B216-5843E0730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4072739ea5_12_0:notes">
            <a:extLst>
              <a:ext uri="{FF2B5EF4-FFF2-40B4-BE49-F238E27FC236}">
                <a16:creationId xmlns:a16="http://schemas.microsoft.com/office/drawing/2014/main" id="{0807ED86-5208-6C17-9D38-8F4A0478B6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14072739ea5_12_0:notes">
            <a:extLst>
              <a:ext uri="{FF2B5EF4-FFF2-40B4-BE49-F238E27FC236}">
                <a16:creationId xmlns:a16="http://schemas.microsoft.com/office/drawing/2014/main" id="{97E1A21E-F52D-B457-E417-A66E6CCC12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093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>
          <a:extLst>
            <a:ext uri="{FF2B5EF4-FFF2-40B4-BE49-F238E27FC236}">
              <a16:creationId xmlns:a16="http://schemas.microsoft.com/office/drawing/2014/main" id="{7ED048B7-8313-F89A-6BB9-BAA213F9A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4072739ea5_12_0:notes">
            <a:extLst>
              <a:ext uri="{FF2B5EF4-FFF2-40B4-BE49-F238E27FC236}">
                <a16:creationId xmlns:a16="http://schemas.microsoft.com/office/drawing/2014/main" id="{A8E38AC4-ACE4-2FBC-0CAC-E64BA70057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14072739ea5_12_0:notes">
            <a:extLst>
              <a:ext uri="{FF2B5EF4-FFF2-40B4-BE49-F238E27FC236}">
                <a16:creationId xmlns:a16="http://schemas.microsoft.com/office/drawing/2014/main" id="{FCA6BB2F-891D-2C26-D4D0-45A77DE5C7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7599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>
          <a:extLst>
            <a:ext uri="{FF2B5EF4-FFF2-40B4-BE49-F238E27FC236}">
              <a16:creationId xmlns:a16="http://schemas.microsoft.com/office/drawing/2014/main" id="{83C8C120-E52A-001D-A500-659FC0259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4072739ea5_12_0:notes">
            <a:extLst>
              <a:ext uri="{FF2B5EF4-FFF2-40B4-BE49-F238E27FC236}">
                <a16:creationId xmlns:a16="http://schemas.microsoft.com/office/drawing/2014/main" id="{FF18350D-1F5C-5F16-FB07-D34D1BAF09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14072739ea5_12_0:notes">
            <a:extLst>
              <a:ext uri="{FF2B5EF4-FFF2-40B4-BE49-F238E27FC236}">
                <a16:creationId xmlns:a16="http://schemas.microsoft.com/office/drawing/2014/main" id="{6A7B06C3-B83B-08FB-39E1-9E5FA21047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4933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>
          <a:extLst>
            <a:ext uri="{FF2B5EF4-FFF2-40B4-BE49-F238E27FC236}">
              <a16:creationId xmlns:a16="http://schemas.microsoft.com/office/drawing/2014/main" id="{7C42E125-F1D4-F70E-97D6-B993EC94B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4072739ea5_12_0:notes">
            <a:extLst>
              <a:ext uri="{FF2B5EF4-FFF2-40B4-BE49-F238E27FC236}">
                <a16:creationId xmlns:a16="http://schemas.microsoft.com/office/drawing/2014/main" id="{FD55FD13-2408-326D-2DD3-3930406CBA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14072739ea5_12_0:notes">
            <a:extLst>
              <a:ext uri="{FF2B5EF4-FFF2-40B4-BE49-F238E27FC236}">
                <a16:creationId xmlns:a16="http://schemas.microsoft.com/office/drawing/2014/main" id="{407D3C66-120B-F04B-B076-A1C0B54655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61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>
          <a:extLst>
            <a:ext uri="{FF2B5EF4-FFF2-40B4-BE49-F238E27FC236}">
              <a16:creationId xmlns:a16="http://schemas.microsoft.com/office/drawing/2014/main" id="{AA40CF40-EC20-ADBD-2476-615311817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4072739ea5_12_0:notes">
            <a:extLst>
              <a:ext uri="{FF2B5EF4-FFF2-40B4-BE49-F238E27FC236}">
                <a16:creationId xmlns:a16="http://schemas.microsoft.com/office/drawing/2014/main" id="{B7C3E1BF-FDB7-5107-44A2-51861EFCA0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14072739ea5_12_0:notes">
            <a:extLst>
              <a:ext uri="{FF2B5EF4-FFF2-40B4-BE49-F238E27FC236}">
                <a16:creationId xmlns:a16="http://schemas.microsoft.com/office/drawing/2014/main" id="{CBB068F4-EFCF-54F2-B4CD-F1B5C3A633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192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>
          <a:extLst>
            <a:ext uri="{FF2B5EF4-FFF2-40B4-BE49-F238E27FC236}">
              <a16:creationId xmlns:a16="http://schemas.microsoft.com/office/drawing/2014/main" id="{2466BC70-C44E-839F-DEB6-025D58E38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54dda1946d_6_308:notes">
            <a:extLst>
              <a:ext uri="{FF2B5EF4-FFF2-40B4-BE49-F238E27FC236}">
                <a16:creationId xmlns:a16="http://schemas.microsoft.com/office/drawing/2014/main" id="{25D1D095-7749-5287-883A-391D9AE435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54dda1946d_6_308:notes">
            <a:extLst>
              <a:ext uri="{FF2B5EF4-FFF2-40B4-BE49-F238E27FC236}">
                <a16:creationId xmlns:a16="http://schemas.microsoft.com/office/drawing/2014/main" id="{0BF2F8A8-344F-D08E-D843-AC364535FD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220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>
          <a:extLst>
            <a:ext uri="{FF2B5EF4-FFF2-40B4-BE49-F238E27FC236}">
              <a16:creationId xmlns:a16="http://schemas.microsoft.com/office/drawing/2014/main" id="{87EC5D27-DC19-AB8C-67C6-FC76A7BDD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4072739ea5_12_0:notes">
            <a:extLst>
              <a:ext uri="{FF2B5EF4-FFF2-40B4-BE49-F238E27FC236}">
                <a16:creationId xmlns:a16="http://schemas.microsoft.com/office/drawing/2014/main" id="{6E7D1B55-4AD8-15DC-2DF5-8D17E8B8A5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14072739ea5_12_0:notes">
            <a:extLst>
              <a:ext uri="{FF2B5EF4-FFF2-40B4-BE49-F238E27FC236}">
                <a16:creationId xmlns:a16="http://schemas.microsoft.com/office/drawing/2014/main" id="{4D363A1F-AEE0-A8B1-A14A-8BD7156D7D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431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>
          <a:extLst>
            <a:ext uri="{FF2B5EF4-FFF2-40B4-BE49-F238E27FC236}">
              <a16:creationId xmlns:a16="http://schemas.microsoft.com/office/drawing/2014/main" id="{46FF3F3D-A806-512A-1F37-409740E78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4072739ea5_12_0:notes">
            <a:extLst>
              <a:ext uri="{FF2B5EF4-FFF2-40B4-BE49-F238E27FC236}">
                <a16:creationId xmlns:a16="http://schemas.microsoft.com/office/drawing/2014/main" id="{9D28554E-2B22-AA9D-1D37-51DE57321C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14072739ea5_12_0:notes">
            <a:extLst>
              <a:ext uri="{FF2B5EF4-FFF2-40B4-BE49-F238E27FC236}">
                <a16:creationId xmlns:a16="http://schemas.microsoft.com/office/drawing/2014/main" id="{9565A061-E993-CF37-2238-94692F18EE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37704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8">
          <a:extLst>
            <a:ext uri="{FF2B5EF4-FFF2-40B4-BE49-F238E27FC236}">
              <a16:creationId xmlns:a16="http://schemas.microsoft.com/office/drawing/2014/main" id="{F83D05AA-AFD4-94DD-C489-8CF0DAA1A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g1da7017f040_0_42243:notes">
            <a:extLst>
              <a:ext uri="{FF2B5EF4-FFF2-40B4-BE49-F238E27FC236}">
                <a16:creationId xmlns:a16="http://schemas.microsoft.com/office/drawing/2014/main" id="{7CE19C4A-CE58-5F95-B4BB-5AFCE6810C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0" name="Google Shape;2510;g1da7017f040_0_42243:notes">
            <a:extLst>
              <a:ext uri="{FF2B5EF4-FFF2-40B4-BE49-F238E27FC236}">
                <a16:creationId xmlns:a16="http://schemas.microsoft.com/office/drawing/2014/main" id="{4EFCD88E-AF46-CFA4-9A2C-FD25154C06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8047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8">
          <a:extLst>
            <a:ext uri="{FF2B5EF4-FFF2-40B4-BE49-F238E27FC236}">
              <a16:creationId xmlns:a16="http://schemas.microsoft.com/office/drawing/2014/main" id="{6B72214C-D260-5D30-075C-E36DA1F6C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g1da7017f040_0_42243:notes">
            <a:extLst>
              <a:ext uri="{FF2B5EF4-FFF2-40B4-BE49-F238E27FC236}">
                <a16:creationId xmlns:a16="http://schemas.microsoft.com/office/drawing/2014/main" id="{EB3A6DF4-A6DD-DEC7-2F92-CC2CC719D1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0" name="Google Shape;2510;g1da7017f040_0_42243:notes">
            <a:extLst>
              <a:ext uri="{FF2B5EF4-FFF2-40B4-BE49-F238E27FC236}">
                <a16:creationId xmlns:a16="http://schemas.microsoft.com/office/drawing/2014/main" id="{51F4699D-4C73-6999-D28C-1D86AE20D0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6687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>
          <a:extLst>
            <a:ext uri="{FF2B5EF4-FFF2-40B4-BE49-F238E27FC236}">
              <a16:creationId xmlns:a16="http://schemas.microsoft.com/office/drawing/2014/main" id="{3437ED2A-CDFC-27D5-AD49-4A4C7363A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4072739ea5_12_0:notes">
            <a:extLst>
              <a:ext uri="{FF2B5EF4-FFF2-40B4-BE49-F238E27FC236}">
                <a16:creationId xmlns:a16="http://schemas.microsoft.com/office/drawing/2014/main" id="{5335301F-A841-DDF0-AD47-DFC0AE2CDC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14072739ea5_12_0:notes">
            <a:extLst>
              <a:ext uri="{FF2B5EF4-FFF2-40B4-BE49-F238E27FC236}">
                <a16:creationId xmlns:a16="http://schemas.microsoft.com/office/drawing/2014/main" id="{E17411C4-3B45-8318-6745-7A58AB3FE0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7071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>
          <a:extLst>
            <a:ext uri="{FF2B5EF4-FFF2-40B4-BE49-F238E27FC236}">
              <a16:creationId xmlns:a16="http://schemas.microsoft.com/office/drawing/2014/main" id="{FEF7EFC3-3917-4934-30BE-016435599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4072739ea5_12_0:notes">
            <a:extLst>
              <a:ext uri="{FF2B5EF4-FFF2-40B4-BE49-F238E27FC236}">
                <a16:creationId xmlns:a16="http://schemas.microsoft.com/office/drawing/2014/main" id="{DE0FEEEB-8665-1014-4567-84699DB0A2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14072739ea5_12_0:notes">
            <a:extLst>
              <a:ext uri="{FF2B5EF4-FFF2-40B4-BE49-F238E27FC236}">
                <a16:creationId xmlns:a16="http://schemas.microsoft.com/office/drawing/2014/main" id="{1425C781-D097-0FC3-55AB-76E2C99A8A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6442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>
          <a:extLst>
            <a:ext uri="{FF2B5EF4-FFF2-40B4-BE49-F238E27FC236}">
              <a16:creationId xmlns:a16="http://schemas.microsoft.com/office/drawing/2014/main" id="{6F64D041-B6C9-6612-784C-91A76A597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4072739ea5_12_0:notes">
            <a:extLst>
              <a:ext uri="{FF2B5EF4-FFF2-40B4-BE49-F238E27FC236}">
                <a16:creationId xmlns:a16="http://schemas.microsoft.com/office/drawing/2014/main" id="{1874B604-F1F7-E95F-CB79-62759E6511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14072739ea5_12_0:notes">
            <a:extLst>
              <a:ext uri="{FF2B5EF4-FFF2-40B4-BE49-F238E27FC236}">
                <a16:creationId xmlns:a16="http://schemas.microsoft.com/office/drawing/2014/main" id="{CDD20589-195C-8939-1C6D-21A77CA65A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740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7">
          <a:extLst>
            <a:ext uri="{FF2B5EF4-FFF2-40B4-BE49-F238E27FC236}">
              <a16:creationId xmlns:a16="http://schemas.microsoft.com/office/drawing/2014/main" id="{F021023D-3A89-953F-CEC5-B46A3A324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g1da7017f040_0_42251:notes">
            <a:extLst>
              <a:ext uri="{FF2B5EF4-FFF2-40B4-BE49-F238E27FC236}">
                <a16:creationId xmlns:a16="http://schemas.microsoft.com/office/drawing/2014/main" id="{C7577780-2547-9F2A-7CC4-12CCB42FDD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9" name="Google Shape;2229;g1da7017f040_0_42251:notes">
            <a:extLst>
              <a:ext uri="{FF2B5EF4-FFF2-40B4-BE49-F238E27FC236}">
                <a16:creationId xmlns:a16="http://schemas.microsoft.com/office/drawing/2014/main" id="{4AB9BD70-5F0C-7C57-8BB6-663A8B25EC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206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8">
          <a:extLst>
            <a:ext uri="{FF2B5EF4-FFF2-40B4-BE49-F238E27FC236}">
              <a16:creationId xmlns:a16="http://schemas.microsoft.com/office/drawing/2014/main" id="{C8220667-A479-949F-4F91-8293F2B4A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g1da7017f040_0_42243:notes">
            <a:extLst>
              <a:ext uri="{FF2B5EF4-FFF2-40B4-BE49-F238E27FC236}">
                <a16:creationId xmlns:a16="http://schemas.microsoft.com/office/drawing/2014/main" id="{7997AEDD-10B5-61A3-5E2D-F4D75DA273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0" name="Google Shape;2510;g1da7017f040_0_42243:notes">
            <a:extLst>
              <a:ext uri="{FF2B5EF4-FFF2-40B4-BE49-F238E27FC236}">
                <a16:creationId xmlns:a16="http://schemas.microsoft.com/office/drawing/2014/main" id="{5B48BA92-FC25-409C-E9AE-46700F41AE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7237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>
          <a:extLst>
            <a:ext uri="{FF2B5EF4-FFF2-40B4-BE49-F238E27FC236}">
              <a16:creationId xmlns:a16="http://schemas.microsoft.com/office/drawing/2014/main" id="{590C65E8-E142-A9BC-8A3A-7A009FA09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54dda1946d_6_308:notes">
            <a:extLst>
              <a:ext uri="{FF2B5EF4-FFF2-40B4-BE49-F238E27FC236}">
                <a16:creationId xmlns:a16="http://schemas.microsoft.com/office/drawing/2014/main" id="{D1077083-B8A7-A926-FB1D-1CF3F839D9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54dda1946d_6_308:notes">
            <a:extLst>
              <a:ext uri="{FF2B5EF4-FFF2-40B4-BE49-F238E27FC236}">
                <a16:creationId xmlns:a16="http://schemas.microsoft.com/office/drawing/2014/main" id="{B554D3A1-8D9E-9AD3-93B2-2EF64305B0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7573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>
          <a:extLst>
            <a:ext uri="{FF2B5EF4-FFF2-40B4-BE49-F238E27FC236}">
              <a16:creationId xmlns:a16="http://schemas.microsoft.com/office/drawing/2014/main" id="{449BF40A-CFFD-F604-63E8-50C565FE4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4072739ea5_12_0:notes">
            <a:extLst>
              <a:ext uri="{FF2B5EF4-FFF2-40B4-BE49-F238E27FC236}">
                <a16:creationId xmlns:a16="http://schemas.microsoft.com/office/drawing/2014/main" id="{7A2439AC-AC87-5FF3-8A0D-C5D78FF852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14072739ea5_12_0:notes">
            <a:extLst>
              <a:ext uri="{FF2B5EF4-FFF2-40B4-BE49-F238E27FC236}">
                <a16:creationId xmlns:a16="http://schemas.microsoft.com/office/drawing/2014/main" id="{5CEFAD80-91F5-ECF6-312E-CB625DC89C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4530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>
          <a:extLst>
            <a:ext uri="{FF2B5EF4-FFF2-40B4-BE49-F238E27FC236}">
              <a16:creationId xmlns:a16="http://schemas.microsoft.com/office/drawing/2014/main" id="{C84D79B9-4BC7-167C-B82C-F201F7FD4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4072739ea5_12_0:notes">
            <a:extLst>
              <a:ext uri="{FF2B5EF4-FFF2-40B4-BE49-F238E27FC236}">
                <a16:creationId xmlns:a16="http://schemas.microsoft.com/office/drawing/2014/main" id="{F9A8E807-9EA8-F707-6402-7BC1B1EC1B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14072739ea5_12_0:notes">
            <a:extLst>
              <a:ext uri="{FF2B5EF4-FFF2-40B4-BE49-F238E27FC236}">
                <a16:creationId xmlns:a16="http://schemas.microsoft.com/office/drawing/2014/main" id="{1D48C77C-F364-A064-5FAB-790C4517CC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0357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>
          <a:extLst>
            <a:ext uri="{FF2B5EF4-FFF2-40B4-BE49-F238E27FC236}">
              <a16:creationId xmlns:a16="http://schemas.microsoft.com/office/drawing/2014/main" id="{8CBCDD27-0403-5FAB-976B-FB6D53634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4072739ea5_12_0:notes">
            <a:extLst>
              <a:ext uri="{FF2B5EF4-FFF2-40B4-BE49-F238E27FC236}">
                <a16:creationId xmlns:a16="http://schemas.microsoft.com/office/drawing/2014/main" id="{F7D1D91D-9AE5-67FE-5E17-E378CF76DC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14072739ea5_12_0:notes">
            <a:extLst>
              <a:ext uri="{FF2B5EF4-FFF2-40B4-BE49-F238E27FC236}">
                <a16:creationId xmlns:a16="http://schemas.microsoft.com/office/drawing/2014/main" id="{0BF9ACA8-A4D8-AA07-71F3-3A302540BB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6692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>
          <a:extLst>
            <a:ext uri="{FF2B5EF4-FFF2-40B4-BE49-F238E27FC236}">
              <a16:creationId xmlns:a16="http://schemas.microsoft.com/office/drawing/2014/main" id="{24FEE32C-122E-F065-B019-F45A72FFF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4072739ea5_12_0:notes">
            <a:extLst>
              <a:ext uri="{FF2B5EF4-FFF2-40B4-BE49-F238E27FC236}">
                <a16:creationId xmlns:a16="http://schemas.microsoft.com/office/drawing/2014/main" id="{75946A3F-BBC1-333A-C2A3-2C681C2B86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14072739ea5_12_0:notes">
            <a:extLst>
              <a:ext uri="{FF2B5EF4-FFF2-40B4-BE49-F238E27FC236}">
                <a16:creationId xmlns:a16="http://schemas.microsoft.com/office/drawing/2014/main" id="{4503D92C-6D85-A39F-4171-D23FB28F7A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8847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>
          <a:extLst>
            <a:ext uri="{FF2B5EF4-FFF2-40B4-BE49-F238E27FC236}">
              <a16:creationId xmlns:a16="http://schemas.microsoft.com/office/drawing/2014/main" id="{3BE3246C-957E-E3A9-1EB2-42F4D42ED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4072739ea5_12_0:notes">
            <a:extLst>
              <a:ext uri="{FF2B5EF4-FFF2-40B4-BE49-F238E27FC236}">
                <a16:creationId xmlns:a16="http://schemas.microsoft.com/office/drawing/2014/main" id="{E57A6A5B-45D9-12CF-56C5-8DEAE7C84B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14072739ea5_12_0:notes">
            <a:extLst>
              <a:ext uri="{FF2B5EF4-FFF2-40B4-BE49-F238E27FC236}">
                <a16:creationId xmlns:a16="http://schemas.microsoft.com/office/drawing/2014/main" id="{8243BB63-9B4E-27FC-62AA-B52F90691C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092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>
          <a:extLst>
            <a:ext uri="{FF2B5EF4-FFF2-40B4-BE49-F238E27FC236}">
              <a16:creationId xmlns:a16="http://schemas.microsoft.com/office/drawing/2014/main" id="{4105B77A-3E5A-F5E7-EE71-355CC31D2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4072739ea5_12_0:notes">
            <a:extLst>
              <a:ext uri="{FF2B5EF4-FFF2-40B4-BE49-F238E27FC236}">
                <a16:creationId xmlns:a16="http://schemas.microsoft.com/office/drawing/2014/main" id="{76D8B7F2-16A3-D409-0A3D-4BDAD37B1B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14072739ea5_12_0:notes">
            <a:extLst>
              <a:ext uri="{FF2B5EF4-FFF2-40B4-BE49-F238E27FC236}">
                <a16:creationId xmlns:a16="http://schemas.microsoft.com/office/drawing/2014/main" id="{D4DA8332-2574-DD0A-AE28-A9BC3E7E46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6162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>
          <a:extLst>
            <a:ext uri="{FF2B5EF4-FFF2-40B4-BE49-F238E27FC236}">
              <a16:creationId xmlns:a16="http://schemas.microsoft.com/office/drawing/2014/main" id="{7D450282-6B15-0EDC-C9B7-554ADFB6A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4072739ea5_12_0:notes">
            <a:extLst>
              <a:ext uri="{FF2B5EF4-FFF2-40B4-BE49-F238E27FC236}">
                <a16:creationId xmlns:a16="http://schemas.microsoft.com/office/drawing/2014/main" id="{41B28B80-A395-5D24-6AF4-DA2B594110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14072739ea5_12_0:notes">
            <a:extLst>
              <a:ext uri="{FF2B5EF4-FFF2-40B4-BE49-F238E27FC236}">
                <a16:creationId xmlns:a16="http://schemas.microsoft.com/office/drawing/2014/main" id="{B1F29732-62AF-2FD8-7CC3-5192A61989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3981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>
          <a:extLst>
            <a:ext uri="{FF2B5EF4-FFF2-40B4-BE49-F238E27FC236}">
              <a16:creationId xmlns:a16="http://schemas.microsoft.com/office/drawing/2014/main" id="{76551413-2136-B18D-855E-4D4F3E911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4072739ea5_12_0:notes">
            <a:extLst>
              <a:ext uri="{FF2B5EF4-FFF2-40B4-BE49-F238E27FC236}">
                <a16:creationId xmlns:a16="http://schemas.microsoft.com/office/drawing/2014/main" id="{204D3D63-286F-9344-7B89-74DA5F83E8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14072739ea5_12_0:notes">
            <a:extLst>
              <a:ext uri="{FF2B5EF4-FFF2-40B4-BE49-F238E27FC236}">
                <a16:creationId xmlns:a16="http://schemas.microsoft.com/office/drawing/2014/main" id="{9E1B0726-1CC9-22C7-0E8B-AF19645ACD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739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>
          <a:extLst>
            <a:ext uri="{FF2B5EF4-FFF2-40B4-BE49-F238E27FC236}">
              <a16:creationId xmlns:a16="http://schemas.microsoft.com/office/drawing/2014/main" id="{D6A51131-D439-7D7C-9141-EE7FF7D66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4072739ea5_12_0:notes">
            <a:extLst>
              <a:ext uri="{FF2B5EF4-FFF2-40B4-BE49-F238E27FC236}">
                <a16:creationId xmlns:a16="http://schemas.microsoft.com/office/drawing/2014/main" id="{FACA5C92-916E-ACF3-4520-8653B43AEF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14072739ea5_12_0:notes">
            <a:extLst>
              <a:ext uri="{FF2B5EF4-FFF2-40B4-BE49-F238E27FC236}">
                <a16:creationId xmlns:a16="http://schemas.microsoft.com/office/drawing/2014/main" id="{91E2CF5A-A401-7834-1039-9AE0407513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60779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>
          <a:extLst>
            <a:ext uri="{FF2B5EF4-FFF2-40B4-BE49-F238E27FC236}">
              <a16:creationId xmlns:a16="http://schemas.microsoft.com/office/drawing/2014/main" id="{989FCFF5-2031-431E-B6D6-BDD1EBAB7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54dda1946d_6_308:notes">
            <a:extLst>
              <a:ext uri="{FF2B5EF4-FFF2-40B4-BE49-F238E27FC236}">
                <a16:creationId xmlns:a16="http://schemas.microsoft.com/office/drawing/2014/main" id="{940128DE-F953-162C-87B1-075DF21FAE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54dda1946d_6_308:notes">
            <a:extLst>
              <a:ext uri="{FF2B5EF4-FFF2-40B4-BE49-F238E27FC236}">
                <a16:creationId xmlns:a16="http://schemas.microsoft.com/office/drawing/2014/main" id="{367CA314-B209-27CF-DB8B-BC58C9EBB1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655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8">
          <a:extLst>
            <a:ext uri="{FF2B5EF4-FFF2-40B4-BE49-F238E27FC236}">
              <a16:creationId xmlns:a16="http://schemas.microsoft.com/office/drawing/2014/main" id="{B0BB5DBF-7537-ABDF-DFA7-75F2D0770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g1da7017f040_0_42243:notes">
            <a:extLst>
              <a:ext uri="{FF2B5EF4-FFF2-40B4-BE49-F238E27FC236}">
                <a16:creationId xmlns:a16="http://schemas.microsoft.com/office/drawing/2014/main" id="{C47155AD-8000-289E-35D2-4F440E6F10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0" name="Google Shape;2510;g1da7017f040_0_42243:notes">
            <a:extLst>
              <a:ext uri="{FF2B5EF4-FFF2-40B4-BE49-F238E27FC236}">
                <a16:creationId xmlns:a16="http://schemas.microsoft.com/office/drawing/2014/main" id="{BE4D0851-7AE0-7092-7D06-68A37975D4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627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>
          <a:extLst>
            <a:ext uri="{FF2B5EF4-FFF2-40B4-BE49-F238E27FC236}">
              <a16:creationId xmlns:a16="http://schemas.microsoft.com/office/drawing/2014/main" id="{D287D002-21C3-CC8D-DF3C-646EDF01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4072739ea5_12_0:notes">
            <a:extLst>
              <a:ext uri="{FF2B5EF4-FFF2-40B4-BE49-F238E27FC236}">
                <a16:creationId xmlns:a16="http://schemas.microsoft.com/office/drawing/2014/main" id="{3C483D98-0CC5-291D-7991-7F70FC698E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14072739ea5_12_0:notes">
            <a:extLst>
              <a:ext uri="{FF2B5EF4-FFF2-40B4-BE49-F238E27FC236}">
                <a16:creationId xmlns:a16="http://schemas.microsoft.com/office/drawing/2014/main" id="{E47D43BB-8A7F-A23C-C590-6F32699E70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111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>
          <a:extLst>
            <a:ext uri="{FF2B5EF4-FFF2-40B4-BE49-F238E27FC236}">
              <a16:creationId xmlns:a16="http://schemas.microsoft.com/office/drawing/2014/main" id="{5ED5B6EC-6B56-A0E9-7C85-2EE460CF4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4072739ea5_12_0:notes">
            <a:extLst>
              <a:ext uri="{FF2B5EF4-FFF2-40B4-BE49-F238E27FC236}">
                <a16:creationId xmlns:a16="http://schemas.microsoft.com/office/drawing/2014/main" id="{E6350505-08F4-6918-129B-A4BB56467F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14072739ea5_12_0:notes">
            <a:extLst>
              <a:ext uri="{FF2B5EF4-FFF2-40B4-BE49-F238E27FC236}">
                <a16:creationId xmlns:a16="http://schemas.microsoft.com/office/drawing/2014/main" id="{FF8C5EE7-60A8-266E-9FFD-CFBC36DDFB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095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>
          <a:extLst>
            <a:ext uri="{FF2B5EF4-FFF2-40B4-BE49-F238E27FC236}">
              <a16:creationId xmlns:a16="http://schemas.microsoft.com/office/drawing/2014/main" id="{CE0CB5F6-B794-7313-34FC-7B36A0CB5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54dda1946d_6_308:notes">
            <a:extLst>
              <a:ext uri="{FF2B5EF4-FFF2-40B4-BE49-F238E27FC236}">
                <a16:creationId xmlns:a16="http://schemas.microsoft.com/office/drawing/2014/main" id="{CC8A567F-3180-3763-E4B2-BCBDB53DCA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54dda1946d_6_308:notes">
            <a:extLst>
              <a:ext uri="{FF2B5EF4-FFF2-40B4-BE49-F238E27FC236}">
                <a16:creationId xmlns:a16="http://schemas.microsoft.com/office/drawing/2014/main" id="{C1A29738-610E-AB36-E5C2-CB0E42A10D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977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4" y="1767575"/>
            <a:ext cx="58242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4" y="3352775"/>
            <a:ext cx="4229700" cy="41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>
            <a:off x="-897704" y="2890168"/>
            <a:ext cx="3014820" cy="2927479"/>
            <a:chOff x="-794187" y="2890168"/>
            <a:chExt cx="3014820" cy="2927479"/>
          </a:xfrm>
        </p:grpSpPr>
        <p:sp>
          <p:nvSpPr>
            <p:cNvPr id="12" name="Google Shape;12;p2"/>
            <p:cNvSpPr/>
            <p:nvPr/>
          </p:nvSpPr>
          <p:spPr>
            <a:xfrm>
              <a:off x="-794187" y="2890168"/>
              <a:ext cx="3014820" cy="2927479"/>
            </a:xfrm>
            <a:custGeom>
              <a:avLst/>
              <a:gdLst/>
              <a:ahLst/>
              <a:cxnLst/>
              <a:rect l="l" t="t" r="r" b="b"/>
              <a:pathLst>
                <a:path w="84431" h="81985" extrusionOk="0">
                  <a:moveTo>
                    <a:pt x="29302" y="0"/>
                  </a:moveTo>
                  <a:lnTo>
                    <a:pt x="19981" y="0"/>
                  </a:lnTo>
                  <a:cubicBezTo>
                    <a:pt x="17032" y="10701"/>
                    <a:pt x="9663" y="23930"/>
                    <a:pt x="1" y="35841"/>
                  </a:cubicBezTo>
                  <a:lnTo>
                    <a:pt x="1" y="80604"/>
                  </a:lnTo>
                  <a:cubicBezTo>
                    <a:pt x="1" y="81367"/>
                    <a:pt x="619" y="81985"/>
                    <a:pt x="1382" y="81985"/>
                  </a:cubicBezTo>
                  <a:lnTo>
                    <a:pt x="83049" y="81985"/>
                  </a:lnTo>
                  <a:cubicBezTo>
                    <a:pt x="83812" y="81985"/>
                    <a:pt x="84430" y="81367"/>
                    <a:pt x="84430" y="80604"/>
                  </a:cubicBezTo>
                  <a:lnTo>
                    <a:pt x="84430" y="64375"/>
                  </a:lnTo>
                  <a:cubicBezTo>
                    <a:pt x="59694" y="54144"/>
                    <a:pt x="35312" y="21815"/>
                    <a:pt x="2930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298804" y="2890168"/>
              <a:ext cx="768997" cy="649734"/>
            </a:xfrm>
            <a:custGeom>
              <a:avLst/>
              <a:gdLst/>
              <a:ahLst/>
              <a:cxnLst/>
              <a:rect l="l" t="t" r="r" b="b"/>
              <a:pathLst>
                <a:path w="21536" h="18196" extrusionOk="0">
                  <a:moveTo>
                    <a:pt x="6108" y="0"/>
                  </a:moveTo>
                  <a:cubicBezTo>
                    <a:pt x="4837" y="4612"/>
                    <a:pt x="2744" y="9693"/>
                    <a:pt x="0" y="14937"/>
                  </a:cubicBezTo>
                  <a:cubicBezTo>
                    <a:pt x="145" y="15206"/>
                    <a:pt x="290" y="15466"/>
                    <a:pt x="435" y="15703"/>
                  </a:cubicBezTo>
                  <a:cubicBezTo>
                    <a:pt x="823" y="16349"/>
                    <a:pt x="1201" y="16842"/>
                    <a:pt x="1480" y="17190"/>
                  </a:cubicBezTo>
                  <a:cubicBezTo>
                    <a:pt x="1759" y="17536"/>
                    <a:pt x="1940" y="17726"/>
                    <a:pt x="1940" y="17726"/>
                  </a:cubicBezTo>
                  <a:cubicBezTo>
                    <a:pt x="1940" y="17726"/>
                    <a:pt x="2806" y="17123"/>
                    <a:pt x="3828" y="16058"/>
                  </a:cubicBezTo>
                  <a:cubicBezTo>
                    <a:pt x="4853" y="14982"/>
                    <a:pt x="6016" y="13397"/>
                    <a:pt x="6687" y="11541"/>
                  </a:cubicBezTo>
                  <a:cubicBezTo>
                    <a:pt x="6926" y="12502"/>
                    <a:pt x="7291" y="13419"/>
                    <a:pt x="7714" y="14220"/>
                  </a:cubicBezTo>
                  <a:cubicBezTo>
                    <a:pt x="8135" y="15021"/>
                    <a:pt x="8612" y="15729"/>
                    <a:pt x="9065" y="16318"/>
                  </a:cubicBezTo>
                  <a:cubicBezTo>
                    <a:pt x="9970" y="17496"/>
                    <a:pt x="10768" y="18195"/>
                    <a:pt x="10768" y="18195"/>
                  </a:cubicBezTo>
                  <a:cubicBezTo>
                    <a:pt x="10768" y="18195"/>
                    <a:pt x="11567" y="17496"/>
                    <a:pt x="12472" y="16318"/>
                  </a:cubicBezTo>
                  <a:cubicBezTo>
                    <a:pt x="12924" y="15729"/>
                    <a:pt x="13401" y="15021"/>
                    <a:pt x="13823" y="14220"/>
                  </a:cubicBezTo>
                  <a:cubicBezTo>
                    <a:pt x="14246" y="13419"/>
                    <a:pt x="14610" y="12502"/>
                    <a:pt x="14850" y="11541"/>
                  </a:cubicBezTo>
                  <a:cubicBezTo>
                    <a:pt x="15520" y="13397"/>
                    <a:pt x="16684" y="14982"/>
                    <a:pt x="17709" y="16058"/>
                  </a:cubicBezTo>
                  <a:cubicBezTo>
                    <a:pt x="18730" y="17123"/>
                    <a:pt x="19596" y="17726"/>
                    <a:pt x="19596" y="17726"/>
                  </a:cubicBezTo>
                  <a:cubicBezTo>
                    <a:pt x="19596" y="17726"/>
                    <a:pt x="19776" y="17536"/>
                    <a:pt x="20056" y="17190"/>
                  </a:cubicBezTo>
                  <a:cubicBezTo>
                    <a:pt x="20334" y="16843"/>
                    <a:pt x="20713" y="16349"/>
                    <a:pt x="21100" y="15703"/>
                  </a:cubicBezTo>
                  <a:cubicBezTo>
                    <a:pt x="21245" y="15466"/>
                    <a:pt x="21391" y="15206"/>
                    <a:pt x="21535" y="14937"/>
                  </a:cubicBezTo>
                  <a:cubicBezTo>
                    <a:pt x="18793" y="9693"/>
                    <a:pt x="16699" y="4612"/>
                    <a:pt x="1542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8" name="Google Shape;888;p34"/>
          <p:cNvGrpSpPr/>
          <p:nvPr/>
        </p:nvGrpSpPr>
        <p:grpSpPr>
          <a:xfrm>
            <a:off x="8039975" y="4878400"/>
            <a:ext cx="781600" cy="83700"/>
            <a:chOff x="1758700" y="865400"/>
            <a:chExt cx="781600" cy="83700"/>
          </a:xfrm>
        </p:grpSpPr>
        <p:sp>
          <p:nvSpPr>
            <p:cNvPr id="889" name="Google Shape;889;p34"/>
            <p:cNvSpPr/>
            <p:nvPr/>
          </p:nvSpPr>
          <p:spPr>
            <a:xfrm>
              <a:off x="1758700" y="865400"/>
              <a:ext cx="83700" cy="83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1991333" y="865400"/>
              <a:ext cx="83700" cy="83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2223967" y="865400"/>
              <a:ext cx="83700" cy="83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2456600" y="865400"/>
              <a:ext cx="83700" cy="83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3" name="Google Shape;893;p34"/>
          <p:cNvSpPr/>
          <p:nvPr/>
        </p:nvSpPr>
        <p:spPr>
          <a:xfrm flipH="1">
            <a:off x="4735919" y="-1332193"/>
            <a:ext cx="1874100" cy="1874100"/>
          </a:xfrm>
          <a:prstGeom prst="pie">
            <a:avLst>
              <a:gd name="adj1" fmla="val 0"/>
              <a:gd name="adj2" fmla="val 10780659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4"/>
          <p:cNvSpPr/>
          <p:nvPr/>
        </p:nvSpPr>
        <p:spPr>
          <a:xfrm rot="10800000">
            <a:off x="-395131" y="4516982"/>
            <a:ext cx="1874100" cy="1874100"/>
          </a:xfrm>
          <a:prstGeom prst="pie">
            <a:avLst>
              <a:gd name="adj1" fmla="val 0"/>
              <a:gd name="adj2" fmla="val 10780659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5" name="Google Shape;895;p34"/>
          <p:cNvGrpSpPr/>
          <p:nvPr/>
        </p:nvGrpSpPr>
        <p:grpSpPr>
          <a:xfrm>
            <a:off x="7170833" y="-2251426"/>
            <a:ext cx="2815726" cy="2790934"/>
            <a:chOff x="1123625" y="1521425"/>
            <a:chExt cx="2450375" cy="2428800"/>
          </a:xfrm>
        </p:grpSpPr>
        <p:cxnSp>
          <p:nvCxnSpPr>
            <p:cNvPr id="896" name="Google Shape;896;p34"/>
            <p:cNvCxnSpPr/>
            <p:nvPr/>
          </p:nvCxnSpPr>
          <p:spPr>
            <a:xfrm>
              <a:off x="113060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7" name="Google Shape;897;p34"/>
            <p:cNvCxnSpPr/>
            <p:nvPr/>
          </p:nvCxnSpPr>
          <p:spPr>
            <a:xfrm>
              <a:off x="137494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8" name="Google Shape;898;p34"/>
            <p:cNvCxnSpPr/>
            <p:nvPr/>
          </p:nvCxnSpPr>
          <p:spPr>
            <a:xfrm>
              <a:off x="161928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9" name="Google Shape;899;p34"/>
            <p:cNvCxnSpPr/>
            <p:nvPr/>
          </p:nvCxnSpPr>
          <p:spPr>
            <a:xfrm>
              <a:off x="186362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0" name="Google Shape;900;p34"/>
            <p:cNvCxnSpPr/>
            <p:nvPr/>
          </p:nvCxnSpPr>
          <p:spPr>
            <a:xfrm>
              <a:off x="210796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1" name="Google Shape;901;p34"/>
            <p:cNvCxnSpPr/>
            <p:nvPr/>
          </p:nvCxnSpPr>
          <p:spPr>
            <a:xfrm>
              <a:off x="235230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2" name="Google Shape;902;p34"/>
            <p:cNvCxnSpPr/>
            <p:nvPr/>
          </p:nvCxnSpPr>
          <p:spPr>
            <a:xfrm>
              <a:off x="259664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3" name="Google Shape;903;p34"/>
            <p:cNvCxnSpPr/>
            <p:nvPr/>
          </p:nvCxnSpPr>
          <p:spPr>
            <a:xfrm>
              <a:off x="284098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4" name="Google Shape;904;p34"/>
            <p:cNvCxnSpPr/>
            <p:nvPr/>
          </p:nvCxnSpPr>
          <p:spPr>
            <a:xfrm>
              <a:off x="308532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5" name="Google Shape;905;p34"/>
            <p:cNvCxnSpPr/>
            <p:nvPr/>
          </p:nvCxnSpPr>
          <p:spPr>
            <a:xfrm>
              <a:off x="332966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6" name="Google Shape;906;p34"/>
            <p:cNvCxnSpPr/>
            <p:nvPr/>
          </p:nvCxnSpPr>
          <p:spPr>
            <a:xfrm>
              <a:off x="357400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7" name="Google Shape;907;p34"/>
            <p:cNvCxnSpPr/>
            <p:nvPr/>
          </p:nvCxnSpPr>
          <p:spPr>
            <a:xfrm>
              <a:off x="1123625" y="3950100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8" name="Google Shape;908;p34"/>
            <p:cNvCxnSpPr/>
            <p:nvPr/>
          </p:nvCxnSpPr>
          <p:spPr>
            <a:xfrm>
              <a:off x="1123625" y="1521425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9" name="Google Shape;909;p34"/>
            <p:cNvCxnSpPr/>
            <p:nvPr/>
          </p:nvCxnSpPr>
          <p:spPr>
            <a:xfrm>
              <a:off x="1123625" y="1764293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0" name="Google Shape;910;p34"/>
            <p:cNvCxnSpPr/>
            <p:nvPr/>
          </p:nvCxnSpPr>
          <p:spPr>
            <a:xfrm>
              <a:off x="1123625" y="2007160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1" name="Google Shape;911;p34"/>
            <p:cNvCxnSpPr/>
            <p:nvPr/>
          </p:nvCxnSpPr>
          <p:spPr>
            <a:xfrm>
              <a:off x="1123625" y="2250028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2" name="Google Shape;912;p34"/>
            <p:cNvCxnSpPr/>
            <p:nvPr/>
          </p:nvCxnSpPr>
          <p:spPr>
            <a:xfrm>
              <a:off x="1123625" y="2492895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3" name="Google Shape;913;p34"/>
            <p:cNvCxnSpPr/>
            <p:nvPr/>
          </p:nvCxnSpPr>
          <p:spPr>
            <a:xfrm>
              <a:off x="1123625" y="2735763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4" name="Google Shape;914;p34"/>
            <p:cNvCxnSpPr/>
            <p:nvPr/>
          </p:nvCxnSpPr>
          <p:spPr>
            <a:xfrm>
              <a:off x="1123625" y="2978630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5" name="Google Shape;915;p34"/>
            <p:cNvCxnSpPr/>
            <p:nvPr/>
          </p:nvCxnSpPr>
          <p:spPr>
            <a:xfrm>
              <a:off x="1123625" y="3221498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6" name="Google Shape;916;p34"/>
            <p:cNvCxnSpPr/>
            <p:nvPr/>
          </p:nvCxnSpPr>
          <p:spPr>
            <a:xfrm>
              <a:off x="1123625" y="3464365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7" name="Google Shape;917;p34"/>
            <p:cNvCxnSpPr/>
            <p:nvPr/>
          </p:nvCxnSpPr>
          <p:spPr>
            <a:xfrm>
              <a:off x="1123625" y="3707232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18" name="Google Shape;918;p34"/>
          <p:cNvSpPr/>
          <p:nvPr/>
        </p:nvSpPr>
        <p:spPr>
          <a:xfrm>
            <a:off x="205225" y="226486"/>
            <a:ext cx="1874826" cy="150029"/>
          </a:xfrm>
          <a:custGeom>
            <a:avLst/>
            <a:gdLst/>
            <a:ahLst/>
            <a:cxnLst/>
            <a:rect l="l" t="t" r="r" b="b"/>
            <a:pathLst>
              <a:path w="47374" h="3791" fill="none" extrusionOk="0">
                <a:moveTo>
                  <a:pt x="1" y="1"/>
                </a:moveTo>
                <a:cubicBezTo>
                  <a:pt x="2633" y="1"/>
                  <a:pt x="2633" y="3791"/>
                  <a:pt x="5265" y="3791"/>
                </a:cubicBezTo>
                <a:cubicBezTo>
                  <a:pt x="7897" y="3791"/>
                  <a:pt x="7897" y="1"/>
                  <a:pt x="10528" y="1"/>
                </a:cubicBezTo>
                <a:cubicBezTo>
                  <a:pt x="13160" y="1"/>
                  <a:pt x="13160" y="3791"/>
                  <a:pt x="15790" y="3791"/>
                </a:cubicBezTo>
                <a:cubicBezTo>
                  <a:pt x="18422" y="3791"/>
                  <a:pt x="18422" y="1"/>
                  <a:pt x="21054" y="1"/>
                </a:cubicBezTo>
                <a:cubicBezTo>
                  <a:pt x="23686" y="1"/>
                  <a:pt x="23686" y="3791"/>
                  <a:pt x="26317" y="3791"/>
                </a:cubicBezTo>
                <a:cubicBezTo>
                  <a:pt x="28950" y="3791"/>
                  <a:pt x="28950" y="1"/>
                  <a:pt x="31581" y="1"/>
                </a:cubicBezTo>
                <a:cubicBezTo>
                  <a:pt x="34213" y="1"/>
                  <a:pt x="34213" y="3791"/>
                  <a:pt x="36845" y="3791"/>
                </a:cubicBezTo>
                <a:cubicBezTo>
                  <a:pt x="39477" y="3791"/>
                  <a:pt x="39477" y="1"/>
                  <a:pt x="42110" y="1"/>
                </a:cubicBezTo>
                <a:cubicBezTo>
                  <a:pt x="44742" y="1"/>
                  <a:pt x="44742" y="3791"/>
                  <a:pt x="47374" y="3791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213825" y="1836450"/>
            <a:ext cx="44328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839075" y="1836438"/>
            <a:ext cx="1248900" cy="99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213825" y="2832450"/>
            <a:ext cx="4432800" cy="41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78350" y="1759250"/>
            <a:ext cx="7587300" cy="21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 dirty="0"/>
          </a:p>
        </p:txBody>
      </p:sp>
      <p:sp>
        <p:nvSpPr>
          <p:cNvPr id="21" name="Google Shape;21;p4"/>
          <p:cNvSpPr/>
          <p:nvPr/>
        </p:nvSpPr>
        <p:spPr>
          <a:xfrm rot="10800000" flipH="1">
            <a:off x="8002919" y="4361207"/>
            <a:ext cx="1835400" cy="1835700"/>
          </a:xfrm>
          <a:prstGeom prst="pie">
            <a:avLst>
              <a:gd name="adj1" fmla="val 0"/>
              <a:gd name="adj2" fmla="val 10780659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-511356" y="-1296193"/>
            <a:ext cx="1835400" cy="1835700"/>
          </a:xfrm>
          <a:prstGeom prst="pie">
            <a:avLst>
              <a:gd name="adj1" fmla="val 0"/>
              <a:gd name="adj2" fmla="val 10780659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4"/>
          <p:cNvGrpSpPr/>
          <p:nvPr/>
        </p:nvGrpSpPr>
        <p:grpSpPr>
          <a:xfrm>
            <a:off x="-11017" y="4603999"/>
            <a:ext cx="2815726" cy="2790934"/>
            <a:chOff x="1123625" y="1521425"/>
            <a:chExt cx="2450375" cy="2428800"/>
          </a:xfrm>
        </p:grpSpPr>
        <p:cxnSp>
          <p:nvCxnSpPr>
            <p:cNvPr id="24" name="Google Shape;24;p4"/>
            <p:cNvCxnSpPr/>
            <p:nvPr/>
          </p:nvCxnSpPr>
          <p:spPr>
            <a:xfrm>
              <a:off x="113060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4"/>
            <p:cNvCxnSpPr/>
            <p:nvPr/>
          </p:nvCxnSpPr>
          <p:spPr>
            <a:xfrm>
              <a:off x="137494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4"/>
            <p:cNvCxnSpPr/>
            <p:nvPr/>
          </p:nvCxnSpPr>
          <p:spPr>
            <a:xfrm>
              <a:off x="161928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4"/>
            <p:cNvCxnSpPr/>
            <p:nvPr/>
          </p:nvCxnSpPr>
          <p:spPr>
            <a:xfrm>
              <a:off x="186362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4"/>
            <p:cNvCxnSpPr/>
            <p:nvPr/>
          </p:nvCxnSpPr>
          <p:spPr>
            <a:xfrm>
              <a:off x="210796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4"/>
            <p:cNvCxnSpPr/>
            <p:nvPr/>
          </p:nvCxnSpPr>
          <p:spPr>
            <a:xfrm>
              <a:off x="235230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259664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4"/>
            <p:cNvCxnSpPr/>
            <p:nvPr/>
          </p:nvCxnSpPr>
          <p:spPr>
            <a:xfrm>
              <a:off x="284098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4"/>
            <p:cNvCxnSpPr/>
            <p:nvPr/>
          </p:nvCxnSpPr>
          <p:spPr>
            <a:xfrm>
              <a:off x="308532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4"/>
            <p:cNvCxnSpPr/>
            <p:nvPr/>
          </p:nvCxnSpPr>
          <p:spPr>
            <a:xfrm>
              <a:off x="332966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4"/>
            <p:cNvCxnSpPr/>
            <p:nvPr/>
          </p:nvCxnSpPr>
          <p:spPr>
            <a:xfrm>
              <a:off x="357400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4"/>
            <p:cNvCxnSpPr/>
            <p:nvPr/>
          </p:nvCxnSpPr>
          <p:spPr>
            <a:xfrm>
              <a:off x="1123625" y="3950100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4"/>
            <p:cNvCxnSpPr/>
            <p:nvPr/>
          </p:nvCxnSpPr>
          <p:spPr>
            <a:xfrm>
              <a:off x="1123625" y="1521425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4"/>
            <p:cNvCxnSpPr/>
            <p:nvPr/>
          </p:nvCxnSpPr>
          <p:spPr>
            <a:xfrm>
              <a:off x="1123625" y="1764293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4"/>
            <p:cNvCxnSpPr/>
            <p:nvPr/>
          </p:nvCxnSpPr>
          <p:spPr>
            <a:xfrm>
              <a:off x="1123625" y="2007160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4"/>
            <p:cNvCxnSpPr/>
            <p:nvPr/>
          </p:nvCxnSpPr>
          <p:spPr>
            <a:xfrm>
              <a:off x="1123625" y="2250028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4"/>
            <p:cNvCxnSpPr/>
            <p:nvPr/>
          </p:nvCxnSpPr>
          <p:spPr>
            <a:xfrm>
              <a:off x="1123625" y="2492895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4"/>
            <p:cNvCxnSpPr/>
            <p:nvPr/>
          </p:nvCxnSpPr>
          <p:spPr>
            <a:xfrm>
              <a:off x="1123625" y="2735763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4"/>
            <p:cNvCxnSpPr/>
            <p:nvPr/>
          </p:nvCxnSpPr>
          <p:spPr>
            <a:xfrm>
              <a:off x="1123625" y="2978630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4"/>
            <p:cNvCxnSpPr/>
            <p:nvPr/>
          </p:nvCxnSpPr>
          <p:spPr>
            <a:xfrm>
              <a:off x="1123625" y="3221498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4"/>
            <p:cNvCxnSpPr/>
            <p:nvPr/>
          </p:nvCxnSpPr>
          <p:spPr>
            <a:xfrm>
              <a:off x="1123625" y="3464365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4"/>
            <p:cNvCxnSpPr/>
            <p:nvPr/>
          </p:nvCxnSpPr>
          <p:spPr>
            <a:xfrm>
              <a:off x="1123625" y="3707232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" name="Google Shape;46;p4"/>
          <p:cNvGrpSpPr/>
          <p:nvPr/>
        </p:nvGrpSpPr>
        <p:grpSpPr>
          <a:xfrm>
            <a:off x="8039975" y="222300"/>
            <a:ext cx="781600" cy="83700"/>
            <a:chOff x="1758700" y="865400"/>
            <a:chExt cx="781600" cy="83700"/>
          </a:xfrm>
        </p:grpSpPr>
        <p:sp>
          <p:nvSpPr>
            <p:cNvPr id="47" name="Google Shape;47;p4"/>
            <p:cNvSpPr/>
            <p:nvPr/>
          </p:nvSpPr>
          <p:spPr>
            <a:xfrm>
              <a:off x="1758700" y="865400"/>
              <a:ext cx="83700" cy="83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1991333" y="865400"/>
              <a:ext cx="83700" cy="83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2223967" y="865400"/>
              <a:ext cx="83700" cy="83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2456600" y="865400"/>
              <a:ext cx="83700" cy="83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3557875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>
            <a:off x="3557875" y="2946475"/>
            <a:ext cx="4872900" cy="72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6" name="Google Shape;156;p9"/>
          <p:cNvSpPr/>
          <p:nvPr/>
        </p:nvSpPr>
        <p:spPr>
          <a:xfrm rot="10800000" flipH="1">
            <a:off x="8002919" y="4361207"/>
            <a:ext cx="1835400" cy="1835700"/>
          </a:xfrm>
          <a:prstGeom prst="pie">
            <a:avLst>
              <a:gd name="adj1" fmla="val 0"/>
              <a:gd name="adj2" fmla="val 10780659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57;p9"/>
          <p:cNvGrpSpPr/>
          <p:nvPr/>
        </p:nvGrpSpPr>
        <p:grpSpPr>
          <a:xfrm>
            <a:off x="7761104" y="247549"/>
            <a:ext cx="752363" cy="583899"/>
            <a:chOff x="7956022" y="2666004"/>
            <a:chExt cx="1016158" cy="788627"/>
          </a:xfrm>
        </p:grpSpPr>
        <p:grpSp>
          <p:nvGrpSpPr>
            <p:cNvPr id="158" name="Google Shape;158;p9"/>
            <p:cNvGrpSpPr/>
            <p:nvPr/>
          </p:nvGrpSpPr>
          <p:grpSpPr>
            <a:xfrm>
              <a:off x="7956022" y="2666004"/>
              <a:ext cx="1016158" cy="136285"/>
              <a:chOff x="711850" y="914250"/>
              <a:chExt cx="467500" cy="62700"/>
            </a:xfrm>
          </p:grpSpPr>
          <p:sp>
            <p:nvSpPr>
              <p:cNvPr id="159" name="Google Shape;159;p9"/>
              <p:cNvSpPr/>
              <p:nvPr/>
            </p:nvSpPr>
            <p:spPr>
              <a:xfrm>
                <a:off x="7118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8130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9142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" name="Google Shape;164;p9"/>
            <p:cNvGrpSpPr/>
            <p:nvPr/>
          </p:nvGrpSpPr>
          <p:grpSpPr>
            <a:xfrm>
              <a:off x="7956022" y="2883451"/>
              <a:ext cx="1016158" cy="136285"/>
              <a:chOff x="711850" y="914250"/>
              <a:chExt cx="467500" cy="62700"/>
            </a:xfrm>
          </p:grpSpPr>
          <p:sp>
            <p:nvSpPr>
              <p:cNvPr id="165" name="Google Shape;165;p9"/>
              <p:cNvSpPr/>
              <p:nvPr/>
            </p:nvSpPr>
            <p:spPr>
              <a:xfrm>
                <a:off x="7118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>
                <a:off x="8130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9"/>
              <p:cNvSpPr/>
              <p:nvPr/>
            </p:nvSpPr>
            <p:spPr>
              <a:xfrm>
                <a:off x="9142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9"/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9"/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" name="Google Shape;170;p9"/>
            <p:cNvGrpSpPr/>
            <p:nvPr/>
          </p:nvGrpSpPr>
          <p:grpSpPr>
            <a:xfrm>
              <a:off x="7956022" y="3100899"/>
              <a:ext cx="1016158" cy="136285"/>
              <a:chOff x="711850" y="914250"/>
              <a:chExt cx="467500" cy="62700"/>
            </a:xfrm>
          </p:grpSpPr>
          <p:sp>
            <p:nvSpPr>
              <p:cNvPr id="171" name="Google Shape;171;p9"/>
              <p:cNvSpPr/>
              <p:nvPr/>
            </p:nvSpPr>
            <p:spPr>
              <a:xfrm>
                <a:off x="7118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9"/>
              <p:cNvSpPr/>
              <p:nvPr/>
            </p:nvSpPr>
            <p:spPr>
              <a:xfrm>
                <a:off x="8130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9"/>
              <p:cNvSpPr/>
              <p:nvPr/>
            </p:nvSpPr>
            <p:spPr>
              <a:xfrm>
                <a:off x="9142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9"/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9"/>
            <p:cNvGrpSpPr/>
            <p:nvPr/>
          </p:nvGrpSpPr>
          <p:grpSpPr>
            <a:xfrm>
              <a:off x="7956022" y="3318346"/>
              <a:ext cx="1016158" cy="136285"/>
              <a:chOff x="711850" y="914250"/>
              <a:chExt cx="467500" cy="62700"/>
            </a:xfrm>
          </p:grpSpPr>
          <p:sp>
            <p:nvSpPr>
              <p:cNvPr id="177" name="Google Shape;177;p9"/>
              <p:cNvSpPr/>
              <p:nvPr/>
            </p:nvSpPr>
            <p:spPr>
              <a:xfrm>
                <a:off x="7118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8130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9"/>
              <p:cNvSpPr/>
              <p:nvPr/>
            </p:nvSpPr>
            <p:spPr>
              <a:xfrm>
                <a:off x="9142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9"/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1"/>
          </p:nvPr>
        </p:nvSpPr>
        <p:spPr>
          <a:xfrm>
            <a:off x="1917463" y="2152793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2"/>
          </p:nvPr>
        </p:nvSpPr>
        <p:spPr>
          <a:xfrm>
            <a:off x="5973133" y="2152793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3"/>
          </p:nvPr>
        </p:nvSpPr>
        <p:spPr>
          <a:xfrm>
            <a:off x="1917463" y="3687575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4"/>
          </p:nvPr>
        </p:nvSpPr>
        <p:spPr>
          <a:xfrm>
            <a:off x="5973133" y="3687575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title" idx="5" hasCustomPrompt="1"/>
          </p:nvPr>
        </p:nvSpPr>
        <p:spPr>
          <a:xfrm>
            <a:off x="1024075" y="1775708"/>
            <a:ext cx="7347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6" hasCustomPrompt="1"/>
          </p:nvPr>
        </p:nvSpPr>
        <p:spPr>
          <a:xfrm>
            <a:off x="1024075" y="3311775"/>
            <a:ext cx="7347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7" hasCustomPrompt="1"/>
          </p:nvPr>
        </p:nvSpPr>
        <p:spPr>
          <a:xfrm>
            <a:off x="5079720" y="1775708"/>
            <a:ext cx="7347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8" hasCustomPrompt="1"/>
          </p:nvPr>
        </p:nvSpPr>
        <p:spPr>
          <a:xfrm>
            <a:off x="5079720" y="3311775"/>
            <a:ext cx="7347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9"/>
          </p:nvPr>
        </p:nvSpPr>
        <p:spPr>
          <a:xfrm>
            <a:off x="1917461" y="1775708"/>
            <a:ext cx="23055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13"/>
          </p:nvPr>
        </p:nvSpPr>
        <p:spPr>
          <a:xfrm>
            <a:off x="5973128" y="1775708"/>
            <a:ext cx="23055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14"/>
          </p:nvPr>
        </p:nvSpPr>
        <p:spPr>
          <a:xfrm>
            <a:off x="1917461" y="3311775"/>
            <a:ext cx="23055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15"/>
          </p:nvPr>
        </p:nvSpPr>
        <p:spPr>
          <a:xfrm>
            <a:off x="5973128" y="3311775"/>
            <a:ext cx="23055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57" name="Google Shape;257;p13"/>
          <p:cNvGrpSpPr/>
          <p:nvPr/>
        </p:nvGrpSpPr>
        <p:grpSpPr>
          <a:xfrm flipH="1">
            <a:off x="7168613" y="3333703"/>
            <a:ext cx="2815842" cy="2734266"/>
            <a:chOff x="-794187" y="2890168"/>
            <a:chExt cx="3014820" cy="2927479"/>
          </a:xfrm>
        </p:grpSpPr>
        <p:sp>
          <p:nvSpPr>
            <p:cNvPr id="258" name="Google Shape;258;p13"/>
            <p:cNvSpPr/>
            <p:nvPr/>
          </p:nvSpPr>
          <p:spPr>
            <a:xfrm>
              <a:off x="-794187" y="2890168"/>
              <a:ext cx="3014820" cy="2927479"/>
            </a:xfrm>
            <a:custGeom>
              <a:avLst/>
              <a:gdLst/>
              <a:ahLst/>
              <a:cxnLst/>
              <a:rect l="l" t="t" r="r" b="b"/>
              <a:pathLst>
                <a:path w="84431" h="81985" extrusionOk="0">
                  <a:moveTo>
                    <a:pt x="29302" y="0"/>
                  </a:moveTo>
                  <a:lnTo>
                    <a:pt x="19981" y="0"/>
                  </a:lnTo>
                  <a:cubicBezTo>
                    <a:pt x="17032" y="10701"/>
                    <a:pt x="9663" y="23930"/>
                    <a:pt x="1" y="35841"/>
                  </a:cubicBezTo>
                  <a:lnTo>
                    <a:pt x="1" y="80604"/>
                  </a:lnTo>
                  <a:cubicBezTo>
                    <a:pt x="1" y="81367"/>
                    <a:pt x="619" y="81985"/>
                    <a:pt x="1382" y="81985"/>
                  </a:cubicBezTo>
                  <a:lnTo>
                    <a:pt x="83049" y="81985"/>
                  </a:lnTo>
                  <a:cubicBezTo>
                    <a:pt x="83812" y="81985"/>
                    <a:pt x="84430" y="81367"/>
                    <a:pt x="84430" y="80604"/>
                  </a:cubicBezTo>
                  <a:lnTo>
                    <a:pt x="84430" y="64375"/>
                  </a:lnTo>
                  <a:cubicBezTo>
                    <a:pt x="59694" y="54144"/>
                    <a:pt x="35312" y="21815"/>
                    <a:pt x="2930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-298804" y="2890168"/>
              <a:ext cx="768997" cy="649734"/>
            </a:xfrm>
            <a:custGeom>
              <a:avLst/>
              <a:gdLst/>
              <a:ahLst/>
              <a:cxnLst/>
              <a:rect l="l" t="t" r="r" b="b"/>
              <a:pathLst>
                <a:path w="21536" h="18196" extrusionOk="0">
                  <a:moveTo>
                    <a:pt x="6108" y="0"/>
                  </a:moveTo>
                  <a:cubicBezTo>
                    <a:pt x="4837" y="4612"/>
                    <a:pt x="2744" y="9693"/>
                    <a:pt x="0" y="14937"/>
                  </a:cubicBezTo>
                  <a:cubicBezTo>
                    <a:pt x="145" y="15206"/>
                    <a:pt x="290" y="15466"/>
                    <a:pt x="435" y="15703"/>
                  </a:cubicBezTo>
                  <a:cubicBezTo>
                    <a:pt x="823" y="16349"/>
                    <a:pt x="1201" y="16842"/>
                    <a:pt x="1480" y="17190"/>
                  </a:cubicBezTo>
                  <a:cubicBezTo>
                    <a:pt x="1759" y="17536"/>
                    <a:pt x="1940" y="17726"/>
                    <a:pt x="1940" y="17726"/>
                  </a:cubicBezTo>
                  <a:cubicBezTo>
                    <a:pt x="1940" y="17726"/>
                    <a:pt x="2806" y="17123"/>
                    <a:pt x="3828" y="16058"/>
                  </a:cubicBezTo>
                  <a:cubicBezTo>
                    <a:pt x="4853" y="14982"/>
                    <a:pt x="6016" y="13397"/>
                    <a:pt x="6687" y="11541"/>
                  </a:cubicBezTo>
                  <a:cubicBezTo>
                    <a:pt x="6926" y="12502"/>
                    <a:pt x="7291" y="13419"/>
                    <a:pt x="7714" y="14220"/>
                  </a:cubicBezTo>
                  <a:cubicBezTo>
                    <a:pt x="8135" y="15021"/>
                    <a:pt x="8612" y="15729"/>
                    <a:pt x="9065" y="16318"/>
                  </a:cubicBezTo>
                  <a:cubicBezTo>
                    <a:pt x="9970" y="17496"/>
                    <a:pt x="10768" y="18195"/>
                    <a:pt x="10768" y="18195"/>
                  </a:cubicBezTo>
                  <a:cubicBezTo>
                    <a:pt x="10768" y="18195"/>
                    <a:pt x="11567" y="17496"/>
                    <a:pt x="12472" y="16318"/>
                  </a:cubicBezTo>
                  <a:cubicBezTo>
                    <a:pt x="12924" y="15729"/>
                    <a:pt x="13401" y="15021"/>
                    <a:pt x="13823" y="14220"/>
                  </a:cubicBezTo>
                  <a:cubicBezTo>
                    <a:pt x="14246" y="13419"/>
                    <a:pt x="14610" y="12502"/>
                    <a:pt x="14850" y="11541"/>
                  </a:cubicBezTo>
                  <a:cubicBezTo>
                    <a:pt x="15520" y="13397"/>
                    <a:pt x="16684" y="14982"/>
                    <a:pt x="17709" y="16058"/>
                  </a:cubicBezTo>
                  <a:cubicBezTo>
                    <a:pt x="18730" y="17123"/>
                    <a:pt x="19596" y="17726"/>
                    <a:pt x="19596" y="17726"/>
                  </a:cubicBezTo>
                  <a:cubicBezTo>
                    <a:pt x="19596" y="17726"/>
                    <a:pt x="19776" y="17536"/>
                    <a:pt x="20056" y="17190"/>
                  </a:cubicBezTo>
                  <a:cubicBezTo>
                    <a:pt x="20334" y="16843"/>
                    <a:pt x="20713" y="16349"/>
                    <a:pt x="21100" y="15703"/>
                  </a:cubicBezTo>
                  <a:cubicBezTo>
                    <a:pt x="21245" y="15466"/>
                    <a:pt x="21391" y="15206"/>
                    <a:pt x="21535" y="14937"/>
                  </a:cubicBezTo>
                  <a:cubicBezTo>
                    <a:pt x="18793" y="9693"/>
                    <a:pt x="16699" y="4612"/>
                    <a:pt x="1542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13"/>
          <p:cNvGrpSpPr/>
          <p:nvPr/>
        </p:nvGrpSpPr>
        <p:grpSpPr>
          <a:xfrm>
            <a:off x="7083433" y="-2251423"/>
            <a:ext cx="2815726" cy="2790934"/>
            <a:chOff x="1123625" y="1521425"/>
            <a:chExt cx="2450375" cy="2428800"/>
          </a:xfrm>
        </p:grpSpPr>
        <p:cxnSp>
          <p:nvCxnSpPr>
            <p:cNvPr id="261" name="Google Shape;261;p13"/>
            <p:cNvCxnSpPr/>
            <p:nvPr/>
          </p:nvCxnSpPr>
          <p:spPr>
            <a:xfrm>
              <a:off x="113060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13"/>
            <p:cNvCxnSpPr/>
            <p:nvPr/>
          </p:nvCxnSpPr>
          <p:spPr>
            <a:xfrm>
              <a:off x="137494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13"/>
            <p:cNvCxnSpPr/>
            <p:nvPr/>
          </p:nvCxnSpPr>
          <p:spPr>
            <a:xfrm>
              <a:off x="161928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13"/>
            <p:cNvCxnSpPr/>
            <p:nvPr/>
          </p:nvCxnSpPr>
          <p:spPr>
            <a:xfrm>
              <a:off x="186362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13"/>
            <p:cNvCxnSpPr/>
            <p:nvPr/>
          </p:nvCxnSpPr>
          <p:spPr>
            <a:xfrm>
              <a:off x="210796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13"/>
            <p:cNvCxnSpPr/>
            <p:nvPr/>
          </p:nvCxnSpPr>
          <p:spPr>
            <a:xfrm>
              <a:off x="235230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13"/>
            <p:cNvCxnSpPr/>
            <p:nvPr/>
          </p:nvCxnSpPr>
          <p:spPr>
            <a:xfrm>
              <a:off x="259664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13"/>
            <p:cNvCxnSpPr/>
            <p:nvPr/>
          </p:nvCxnSpPr>
          <p:spPr>
            <a:xfrm>
              <a:off x="284098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13"/>
            <p:cNvCxnSpPr/>
            <p:nvPr/>
          </p:nvCxnSpPr>
          <p:spPr>
            <a:xfrm>
              <a:off x="308532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13"/>
            <p:cNvCxnSpPr/>
            <p:nvPr/>
          </p:nvCxnSpPr>
          <p:spPr>
            <a:xfrm>
              <a:off x="332966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13"/>
            <p:cNvCxnSpPr/>
            <p:nvPr/>
          </p:nvCxnSpPr>
          <p:spPr>
            <a:xfrm>
              <a:off x="357400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13"/>
            <p:cNvCxnSpPr/>
            <p:nvPr/>
          </p:nvCxnSpPr>
          <p:spPr>
            <a:xfrm>
              <a:off x="1123625" y="3950100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13"/>
            <p:cNvCxnSpPr/>
            <p:nvPr/>
          </p:nvCxnSpPr>
          <p:spPr>
            <a:xfrm>
              <a:off x="1123625" y="1521425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13"/>
            <p:cNvCxnSpPr/>
            <p:nvPr/>
          </p:nvCxnSpPr>
          <p:spPr>
            <a:xfrm>
              <a:off x="1123625" y="1764293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13"/>
            <p:cNvCxnSpPr/>
            <p:nvPr/>
          </p:nvCxnSpPr>
          <p:spPr>
            <a:xfrm>
              <a:off x="1123625" y="2007160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3"/>
            <p:cNvCxnSpPr/>
            <p:nvPr/>
          </p:nvCxnSpPr>
          <p:spPr>
            <a:xfrm>
              <a:off x="1123625" y="2250028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3"/>
            <p:cNvCxnSpPr/>
            <p:nvPr/>
          </p:nvCxnSpPr>
          <p:spPr>
            <a:xfrm>
              <a:off x="1123625" y="2492895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13"/>
            <p:cNvCxnSpPr/>
            <p:nvPr/>
          </p:nvCxnSpPr>
          <p:spPr>
            <a:xfrm>
              <a:off x="1123625" y="2735763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13"/>
            <p:cNvCxnSpPr/>
            <p:nvPr/>
          </p:nvCxnSpPr>
          <p:spPr>
            <a:xfrm>
              <a:off x="1123625" y="2978630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13"/>
            <p:cNvCxnSpPr/>
            <p:nvPr/>
          </p:nvCxnSpPr>
          <p:spPr>
            <a:xfrm>
              <a:off x="1123625" y="3221498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3"/>
            <p:cNvCxnSpPr/>
            <p:nvPr/>
          </p:nvCxnSpPr>
          <p:spPr>
            <a:xfrm>
              <a:off x="1123625" y="3464365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3"/>
            <p:cNvCxnSpPr/>
            <p:nvPr/>
          </p:nvCxnSpPr>
          <p:spPr>
            <a:xfrm>
              <a:off x="1123625" y="3707232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3" name="Google Shape;283;p13"/>
          <p:cNvSpPr/>
          <p:nvPr/>
        </p:nvSpPr>
        <p:spPr>
          <a:xfrm rot="10800000" flipH="1">
            <a:off x="-655606" y="4520257"/>
            <a:ext cx="1874100" cy="1874100"/>
          </a:xfrm>
          <a:prstGeom prst="pie">
            <a:avLst>
              <a:gd name="adj1" fmla="val 0"/>
              <a:gd name="adj2" fmla="val 10780659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700" name="Google Shape;700;p26"/>
          <p:cNvGrpSpPr/>
          <p:nvPr/>
        </p:nvGrpSpPr>
        <p:grpSpPr>
          <a:xfrm>
            <a:off x="-11017" y="4603999"/>
            <a:ext cx="2815726" cy="2790934"/>
            <a:chOff x="1123625" y="1521425"/>
            <a:chExt cx="2450375" cy="2428800"/>
          </a:xfrm>
        </p:grpSpPr>
        <p:cxnSp>
          <p:nvCxnSpPr>
            <p:cNvPr id="701" name="Google Shape;701;p26"/>
            <p:cNvCxnSpPr/>
            <p:nvPr/>
          </p:nvCxnSpPr>
          <p:spPr>
            <a:xfrm>
              <a:off x="113060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2" name="Google Shape;702;p26"/>
            <p:cNvCxnSpPr/>
            <p:nvPr/>
          </p:nvCxnSpPr>
          <p:spPr>
            <a:xfrm>
              <a:off x="137494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3" name="Google Shape;703;p26"/>
            <p:cNvCxnSpPr/>
            <p:nvPr/>
          </p:nvCxnSpPr>
          <p:spPr>
            <a:xfrm>
              <a:off x="161928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4" name="Google Shape;704;p26"/>
            <p:cNvCxnSpPr/>
            <p:nvPr/>
          </p:nvCxnSpPr>
          <p:spPr>
            <a:xfrm>
              <a:off x="186362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26"/>
            <p:cNvCxnSpPr/>
            <p:nvPr/>
          </p:nvCxnSpPr>
          <p:spPr>
            <a:xfrm>
              <a:off x="210796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26"/>
            <p:cNvCxnSpPr/>
            <p:nvPr/>
          </p:nvCxnSpPr>
          <p:spPr>
            <a:xfrm>
              <a:off x="235230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26"/>
            <p:cNvCxnSpPr/>
            <p:nvPr/>
          </p:nvCxnSpPr>
          <p:spPr>
            <a:xfrm>
              <a:off x="259664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8" name="Google Shape;708;p26"/>
            <p:cNvCxnSpPr/>
            <p:nvPr/>
          </p:nvCxnSpPr>
          <p:spPr>
            <a:xfrm>
              <a:off x="284098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26"/>
            <p:cNvCxnSpPr/>
            <p:nvPr/>
          </p:nvCxnSpPr>
          <p:spPr>
            <a:xfrm>
              <a:off x="308532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0" name="Google Shape;710;p26"/>
            <p:cNvCxnSpPr/>
            <p:nvPr/>
          </p:nvCxnSpPr>
          <p:spPr>
            <a:xfrm>
              <a:off x="332966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1" name="Google Shape;711;p26"/>
            <p:cNvCxnSpPr/>
            <p:nvPr/>
          </p:nvCxnSpPr>
          <p:spPr>
            <a:xfrm>
              <a:off x="357400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2" name="Google Shape;712;p26"/>
            <p:cNvCxnSpPr/>
            <p:nvPr/>
          </p:nvCxnSpPr>
          <p:spPr>
            <a:xfrm>
              <a:off x="1123625" y="3950100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3" name="Google Shape;713;p26"/>
            <p:cNvCxnSpPr/>
            <p:nvPr/>
          </p:nvCxnSpPr>
          <p:spPr>
            <a:xfrm>
              <a:off x="1123625" y="1521425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4" name="Google Shape;714;p26"/>
            <p:cNvCxnSpPr/>
            <p:nvPr/>
          </p:nvCxnSpPr>
          <p:spPr>
            <a:xfrm>
              <a:off x="1123625" y="1764293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5" name="Google Shape;715;p26"/>
            <p:cNvCxnSpPr/>
            <p:nvPr/>
          </p:nvCxnSpPr>
          <p:spPr>
            <a:xfrm>
              <a:off x="1123625" y="2007160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6" name="Google Shape;716;p26"/>
            <p:cNvCxnSpPr/>
            <p:nvPr/>
          </p:nvCxnSpPr>
          <p:spPr>
            <a:xfrm>
              <a:off x="1123625" y="2250028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7" name="Google Shape;717;p26"/>
            <p:cNvCxnSpPr/>
            <p:nvPr/>
          </p:nvCxnSpPr>
          <p:spPr>
            <a:xfrm>
              <a:off x="1123625" y="2492895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26"/>
            <p:cNvCxnSpPr/>
            <p:nvPr/>
          </p:nvCxnSpPr>
          <p:spPr>
            <a:xfrm>
              <a:off x="1123625" y="2735763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26"/>
            <p:cNvCxnSpPr/>
            <p:nvPr/>
          </p:nvCxnSpPr>
          <p:spPr>
            <a:xfrm>
              <a:off x="1123625" y="2978630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0" name="Google Shape;720;p26"/>
            <p:cNvCxnSpPr/>
            <p:nvPr/>
          </p:nvCxnSpPr>
          <p:spPr>
            <a:xfrm>
              <a:off x="1123625" y="3221498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1" name="Google Shape;721;p26"/>
            <p:cNvCxnSpPr/>
            <p:nvPr/>
          </p:nvCxnSpPr>
          <p:spPr>
            <a:xfrm>
              <a:off x="1123625" y="3464365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Google Shape;722;p26"/>
            <p:cNvCxnSpPr/>
            <p:nvPr/>
          </p:nvCxnSpPr>
          <p:spPr>
            <a:xfrm>
              <a:off x="1123625" y="3707232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23" name="Google Shape;723;p26"/>
          <p:cNvSpPr/>
          <p:nvPr/>
        </p:nvSpPr>
        <p:spPr>
          <a:xfrm rot="1340606">
            <a:off x="8313729" y="431532"/>
            <a:ext cx="788642" cy="788642"/>
          </a:xfrm>
          <a:prstGeom prst="lightningBol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6"/>
          <p:cNvSpPr/>
          <p:nvPr/>
        </p:nvSpPr>
        <p:spPr>
          <a:xfrm rot="10800000">
            <a:off x="7831594" y="4245157"/>
            <a:ext cx="1874100" cy="1874100"/>
          </a:xfrm>
          <a:prstGeom prst="pie">
            <a:avLst>
              <a:gd name="adj1" fmla="val 0"/>
              <a:gd name="adj2" fmla="val 10780659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26"/>
          <p:cNvSpPr/>
          <p:nvPr/>
        </p:nvSpPr>
        <p:spPr>
          <a:xfrm>
            <a:off x="205225" y="226486"/>
            <a:ext cx="1874826" cy="150029"/>
          </a:xfrm>
          <a:custGeom>
            <a:avLst/>
            <a:gdLst/>
            <a:ahLst/>
            <a:cxnLst/>
            <a:rect l="l" t="t" r="r" b="b"/>
            <a:pathLst>
              <a:path w="47374" h="3791" fill="none" extrusionOk="0">
                <a:moveTo>
                  <a:pt x="1" y="1"/>
                </a:moveTo>
                <a:cubicBezTo>
                  <a:pt x="2633" y="1"/>
                  <a:pt x="2633" y="3791"/>
                  <a:pt x="5265" y="3791"/>
                </a:cubicBezTo>
                <a:cubicBezTo>
                  <a:pt x="7897" y="3791"/>
                  <a:pt x="7897" y="1"/>
                  <a:pt x="10528" y="1"/>
                </a:cubicBezTo>
                <a:cubicBezTo>
                  <a:pt x="13160" y="1"/>
                  <a:pt x="13160" y="3791"/>
                  <a:pt x="15790" y="3791"/>
                </a:cubicBezTo>
                <a:cubicBezTo>
                  <a:pt x="18422" y="3791"/>
                  <a:pt x="18422" y="1"/>
                  <a:pt x="21054" y="1"/>
                </a:cubicBezTo>
                <a:cubicBezTo>
                  <a:pt x="23686" y="1"/>
                  <a:pt x="23686" y="3791"/>
                  <a:pt x="26317" y="3791"/>
                </a:cubicBezTo>
                <a:cubicBezTo>
                  <a:pt x="28950" y="3791"/>
                  <a:pt x="28950" y="1"/>
                  <a:pt x="31581" y="1"/>
                </a:cubicBezTo>
                <a:cubicBezTo>
                  <a:pt x="34213" y="1"/>
                  <a:pt x="34213" y="3791"/>
                  <a:pt x="36845" y="3791"/>
                </a:cubicBezTo>
                <a:cubicBezTo>
                  <a:pt x="39477" y="3791"/>
                  <a:pt x="39477" y="1"/>
                  <a:pt x="42110" y="1"/>
                </a:cubicBezTo>
                <a:cubicBezTo>
                  <a:pt x="44742" y="1"/>
                  <a:pt x="44742" y="3791"/>
                  <a:pt x="47374" y="3791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6"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1"/>
          <p:cNvSpPr txBox="1">
            <a:spLocks noGrp="1"/>
          </p:cNvSpPr>
          <p:nvPr>
            <p:ph type="title"/>
          </p:nvPr>
        </p:nvSpPr>
        <p:spPr>
          <a:xfrm flipH="1">
            <a:off x="2450025" y="2014525"/>
            <a:ext cx="44328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4" name="Google Shape;844;p3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056025" y="2014513"/>
            <a:ext cx="1248900" cy="99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5" name="Google Shape;845;p31"/>
          <p:cNvSpPr txBox="1">
            <a:spLocks noGrp="1"/>
          </p:cNvSpPr>
          <p:nvPr>
            <p:ph type="subTitle" idx="1"/>
          </p:nvPr>
        </p:nvSpPr>
        <p:spPr>
          <a:xfrm flipH="1">
            <a:off x="2450025" y="3010525"/>
            <a:ext cx="4432800" cy="41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46" name="Google Shape;846;p31"/>
          <p:cNvGrpSpPr/>
          <p:nvPr/>
        </p:nvGrpSpPr>
        <p:grpSpPr>
          <a:xfrm flipH="1">
            <a:off x="6923358" y="2903693"/>
            <a:ext cx="3014820" cy="2927479"/>
            <a:chOff x="-794187" y="2890168"/>
            <a:chExt cx="3014820" cy="2927479"/>
          </a:xfrm>
        </p:grpSpPr>
        <p:sp>
          <p:nvSpPr>
            <p:cNvPr id="847" name="Google Shape;847;p31"/>
            <p:cNvSpPr/>
            <p:nvPr/>
          </p:nvSpPr>
          <p:spPr>
            <a:xfrm>
              <a:off x="-794187" y="2890168"/>
              <a:ext cx="3014820" cy="2927479"/>
            </a:xfrm>
            <a:custGeom>
              <a:avLst/>
              <a:gdLst/>
              <a:ahLst/>
              <a:cxnLst/>
              <a:rect l="l" t="t" r="r" b="b"/>
              <a:pathLst>
                <a:path w="84431" h="81985" extrusionOk="0">
                  <a:moveTo>
                    <a:pt x="29302" y="0"/>
                  </a:moveTo>
                  <a:lnTo>
                    <a:pt x="19981" y="0"/>
                  </a:lnTo>
                  <a:cubicBezTo>
                    <a:pt x="17032" y="10701"/>
                    <a:pt x="9663" y="23930"/>
                    <a:pt x="1" y="35841"/>
                  </a:cubicBezTo>
                  <a:lnTo>
                    <a:pt x="1" y="80604"/>
                  </a:lnTo>
                  <a:cubicBezTo>
                    <a:pt x="1" y="81367"/>
                    <a:pt x="619" y="81985"/>
                    <a:pt x="1382" y="81985"/>
                  </a:cubicBezTo>
                  <a:lnTo>
                    <a:pt x="83049" y="81985"/>
                  </a:lnTo>
                  <a:cubicBezTo>
                    <a:pt x="83812" y="81985"/>
                    <a:pt x="84430" y="81367"/>
                    <a:pt x="84430" y="80604"/>
                  </a:cubicBezTo>
                  <a:lnTo>
                    <a:pt x="84430" y="64375"/>
                  </a:lnTo>
                  <a:cubicBezTo>
                    <a:pt x="59694" y="54144"/>
                    <a:pt x="35312" y="21815"/>
                    <a:pt x="2930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-298804" y="2890168"/>
              <a:ext cx="768997" cy="649734"/>
            </a:xfrm>
            <a:custGeom>
              <a:avLst/>
              <a:gdLst/>
              <a:ahLst/>
              <a:cxnLst/>
              <a:rect l="l" t="t" r="r" b="b"/>
              <a:pathLst>
                <a:path w="21536" h="18196" extrusionOk="0">
                  <a:moveTo>
                    <a:pt x="6108" y="0"/>
                  </a:moveTo>
                  <a:cubicBezTo>
                    <a:pt x="4837" y="4612"/>
                    <a:pt x="2744" y="9693"/>
                    <a:pt x="0" y="14937"/>
                  </a:cubicBezTo>
                  <a:cubicBezTo>
                    <a:pt x="145" y="15206"/>
                    <a:pt x="290" y="15466"/>
                    <a:pt x="435" y="15703"/>
                  </a:cubicBezTo>
                  <a:cubicBezTo>
                    <a:pt x="823" y="16349"/>
                    <a:pt x="1201" y="16842"/>
                    <a:pt x="1480" y="17190"/>
                  </a:cubicBezTo>
                  <a:cubicBezTo>
                    <a:pt x="1759" y="17536"/>
                    <a:pt x="1940" y="17726"/>
                    <a:pt x="1940" y="17726"/>
                  </a:cubicBezTo>
                  <a:cubicBezTo>
                    <a:pt x="1940" y="17726"/>
                    <a:pt x="2806" y="17123"/>
                    <a:pt x="3828" y="16058"/>
                  </a:cubicBezTo>
                  <a:cubicBezTo>
                    <a:pt x="4853" y="14982"/>
                    <a:pt x="6016" y="13397"/>
                    <a:pt x="6687" y="11541"/>
                  </a:cubicBezTo>
                  <a:cubicBezTo>
                    <a:pt x="6926" y="12502"/>
                    <a:pt x="7291" y="13419"/>
                    <a:pt x="7714" y="14220"/>
                  </a:cubicBezTo>
                  <a:cubicBezTo>
                    <a:pt x="8135" y="15021"/>
                    <a:pt x="8612" y="15729"/>
                    <a:pt x="9065" y="16318"/>
                  </a:cubicBezTo>
                  <a:cubicBezTo>
                    <a:pt x="9970" y="17496"/>
                    <a:pt x="10768" y="18195"/>
                    <a:pt x="10768" y="18195"/>
                  </a:cubicBezTo>
                  <a:cubicBezTo>
                    <a:pt x="10768" y="18195"/>
                    <a:pt x="11567" y="17496"/>
                    <a:pt x="12472" y="16318"/>
                  </a:cubicBezTo>
                  <a:cubicBezTo>
                    <a:pt x="12924" y="15729"/>
                    <a:pt x="13401" y="15021"/>
                    <a:pt x="13823" y="14220"/>
                  </a:cubicBezTo>
                  <a:cubicBezTo>
                    <a:pt x="14246" y="13419"/>
                    <a:pt x="14610" y="12502"/>
                    <a:pt x="14850" y="11541"/>
                  </a:cubicBezTo>
                  <a:cubicBezTo>
                    <a:pt x="15520" y="13397"/>
                    <a:pt x="16684" y="14982"/>
                    <a:pt x="17709" y="16058"/>
                  </a:cubicBezTo>
                  <a:cubicBezTo>
                    <a:pt x="18730" y="17123"/>
                    <a:pt x="19596" y="17726"/>
                    <a:pt x="19596" y="17726"/>
                  </a:cubicBezTo>
                  <a:cubicBezTo>
                    <a:pt x="19596" y="17726"/>
                    <a:pt x="19776" y="17536"/>
                    <a:pt x="20056" y="17190"/>
                  </a:cubicBezTo>
                  <a:cubicBezTo>
                    <a:pt x="20334" y="16843"/>
                    <a:pt x="20713" y="16349"/>
                    <a:pt x="21100" y="15703"/>
                  </a:cubicBezTo>
                  <a:cubicBezTo>
                    <a:pt x="21245" y="15466"/>
                    <a:pt x="21391" y="15206"/>
                    <a:pt x="21535" y="14937"/>
                  </a:cubicBezTo>
                  <a:cubicBezTo>
                    <a:pt x="18793" y="9693"/>
                    <a:pt x="16699" y="4612"/>
                    <a:pt x="1542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5" name="Google Shape;855;p33"/>
          <p:cNvGrpSpPr/>
          <p:nvPr/>
        </p:nvGrpSpPr>
        <p:grpSpPr>
          <a:xfrm>
            <a:off x="6096358" y="4450849"/>
            <a:ext cx="2815726" cy="2790934"/>
            <a:chOff x="1123625" y="1521425"/>
            <a:chExt cx="2450375" cy="2428800"/>
          </a:xfrm>
        </p:grpSpPr>
        <p:cxnSp>
          <p:nvCxnSpPr>
            <p:cNvPr id="856" name="Google Shape;856;p33"/>
            <p:cNvCxnSpPr/>
            <p:nvPr/>
          </p:nvCxnSpPr>
          <p:spPr>
            <a:xfrm>
              <a:off x="113060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7" name="Google Shape;857;p33"/>
            <p:cNvCxnSpPr/>
            <p:nvPr/>
          </p:nvCxnSpPr>
          <p:spPr>
            <a:xfrm>
              <a:off x="137494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8" name="Google Shape;858;p33"/>
            <p:cNvCxnSpPr/>
            <p:nvPr/>
          </p:nvCxnSpPr>
          <p:spPr>
            <a:xfrm>
              <a:off x="161928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9" name="Google Shape;859;p33"/>
            <p:cNvCxnSpPr/>
            <p:nvPr/>
          </p:nvCxnSpPr>
          <p:spPr>
            <a:xfrm>
              <a:off x="186362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0" name="Google Shape;860;p33"/>
            <p:cNvCxnSpPr/>
            <p:nvPr/>
          </p:nvCxnSpPr>
          <p:spPr>
            <a:xfrm>
              <a:off x="210796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1" name="Google Shape;861;p33"/>
            <p:cNvCxnSpPr/>
            <p:nvPr/>
          </p:nvCxnSpPr>
          <p:spPr>
            <a:xfrm>
              <a:off x="235230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2" name="Google Shape;862;p33"/>
            <p:cNvCxnSpPr/>
            <p:nvPr/>
          </p:nvCxnSpPr>
          <p:spPr>
            <a:xfrm>
              <a:off x="259664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3" name="Google Shape;863;p33"/>
            <p:cNvCxnSpPr/>
            <p:nvPr/>
          </p:nvCxnSpPr>
          <p:spPr>
            <a:xfrm>
              <a:off x="284098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4" name="Google Shape;864;p33"/>
            <p:cNvCxnSpPr/>
            <p:nvPr/>
          </p:nvCxnSpPr>
          <p:spPr>
            <a:xfrm>
              <a:off x="308532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5" name="Google Shape;865;p33"/>
            <p:cNvCxnSpPr/>
            <p:nvPr/>
          </p:nvCxnSpPr>
          <p:spPr>
            <a:xfrm>
              <a:off x="332966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6" name="Google Shape;866;p33"/>
            <p:cNvCxnSpPr/>
            <p:nvPr/>
          </p:nvCxnSpPr>
          <p:spPr>
            <a:xfrm>
              <a:off x="357400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7" name="Google Shape;867;p33"/>
            <p:cNvCxnSpPr/>
            <p:nvPr/>
          </p:nvCxnSpPr>
          <p:spPr>
            <a:xfrm>
              <a:off x="1123625" y="3950100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8" name="Google Shape;868;p33"/>
            <p:cNvCxnSpPr/>
            <p:nvPr/>
          </p:nvCxnSpPr>
          <p:spPr>
            <a:xfrm>
              <a:off x="1123625" y="1521425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9" name="Google Shape;869;p33"/>
            <p:cNvCxnSpPr/>
            <p:nvPr/>
          </p:nvCxnSpPr>
          <p:spPr>
            <a:xfrm>
              <a:off x="1123625" y="1764293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0" name="Google Shape;870;p33"/>
            <p:cNvCxnSpPr/>
            <p:nvPr/>
          </p:nvCxnSpPr>
          <p:spPr>
            <a:xfrm>
              <a:off x="1123625" y="2007160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1" name="Google Shape;871;p33"/>
            <p:cNvCxnSpPr/>
            <p:nvPr/>
          </p:nvCxnSpPr>
          <p:spPr>
            <a:xfrm>
              <a:off x="1123625" y="2250028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2" name="Google Shape;872;p33"/>
            <p:cNvCxnSpPr/>
            <p:nvPr/>
          </p:nvCxnSpPr>
          <p:spPr>
            <a:xfrm>
              <a:off x="1123625" y="2492895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" name="Google Shape;873;p33"/>
            <p:cNvCxnSpPr/>
            <p:nvPr/>
          </p:nvCxnSpPr>
          <p:spPr>
            <a:xfrm>
              <a:off x="1123625" y="2735763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4" name="Google Shape;874;p33"/>
            <p:cNvCxnSpPr/>
            <p:nvPr/>
          </p:nvCxnSpPr>
          <p:spPr>
            <a:xfrm>
              <a:off x="1123625" y="2978630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5" name="Google Shape;875;p33"/>
            <p:cNvCxnSpPr/>
            <p:nvPr/>
          </p:nvCxnSpPr>
          <p:spPr>
            <a:xfrm>
              <a:off x="1123625" y="3221498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6" name="Google Shape;876;p33"/>
            <p:cNvCxnSpPr/>
            <p:nvPr/>
          </p:nvCxnSpPr>
          <p:spPr>
            <a:xfrm>
              <a:off x="1123625" y="3464365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7" name="Google Shape;877;p33"/>
            <p:cNvCxnSpPr/>
            <p:nvPr/>
          </p:nvCxnSpPr>
          <p:spPr>
            <a:xfrm>
              <a:off x="1123625" y="3707232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78" name="Google Shape;878;p33"/>
          <p:cNvGrpSpPr/>
          <p:nvPr/>
        </p:nvGrpSpPr>
        <p:grpSpPr>
          <a:xfrm>
            <a:off x="322425" y="4829700"/>
            <a:ext cx="781600" cy="83700"/>
            <a:chOff x="1758700" y="865400"/>
            <a:chExt cx="781600" cy="83700"/>
          </a:xfrm>
        </p:grpSpPr>
        <p:sp>
          <p:nvSpPr>
            <p:cNvPr id="879" name="Google Shape;879;p33"/>
            <p:cNvSpPr/>
            <p:nvPr/>
          </p:nvSpPr>
          <p:spPr>
            <a:xfrm>
              <a:off x="1758700" y="865400"/>
              <a:ext cx="83700" cy="83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3"/>
            <p:cNvSpPr/>
            <p:nvPr/>
          </p:nvSpPr>
          <p:spPr>
            <a:xfrm>
              <a:off x="1991333" y="865400"/>
              <a:ext cx="83700" cy="83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2223967" y="865400"/>
              <a:ext cx="83700" cy="83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3"/>
            <p:cNvSpPr/>
            <p:nvPr/>
          </p:nvSpPr>
          <p:spPr>
            <a:xfrm>
              <a:off x="2456600" y="865400"/>
              <a:ext cx="83700" cy="83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3" name="Google Shape;883;p33"/>
          <p:cNvSpPr/>
          <p:nvPr/>
        </p:nvSpPr>
        <p:spPr>
          <a:xfrm>
            <a:off x="3925150" y="226486"/>
            <a:ext cx="1874826" cy="150029"/>
          </a:xfrm>
          <a:custGeom>
            <a:avLst/>
            <a:gdLst/>
            <a:ahLst/>
            <a:cxnLst/>
            <a:rect l="l" t="t" r="r" b="b"/>
            <a:pathLst>
              <a:path w="47374" h="3791" fill="none" extrusionOk="0">
                <a:moveTo>
                  <a:pt x="1" y="1"/>
                </a:moveTo>
                <a:cubicBezTo>
                  <a:pt x="2633" y="1"/>
                  <a:pt x="2633" y="3791"/>
                  <a:pt x="5265" y="3791"/>
                </a:cubicBezTo>
                <a:cubicBezTo>
                  <a:pt x="7897" y="3791"/>
                  <a:pt x="7897" y="1"/>
                  <a:pt x="10528" y="1"/>
                </a:cubicBezTo>
                <a:cubicBezTo>
                  <a:pt x="13160" y="1"/>
                  <a:pt x="13160" y="3791"/>
                  <a:pt x="15790" y="3791"/>
                </a:cubicBezTo>
                <a:cubicBezTo>
                  <a:pt x="18422" y="3791"/>
                  <a:pt x="18422" y="1"/>
                  <a:pt x="21054" y="1"/>
                </a:cubicBezTo>
                <a:cubicBezTo>
                  <a:pt x="23686" y="1"/>
                  <a:pt x="23686" y="3791"/>
                  <a:pt x="26317" y="3791"/>
                </a:cubicBezTo>
                <a:cubicBezTo>
                  <a:pt x="28950" y="3791"/>
                  <a:pt x="28950" y="1"/>
                  <a:pt x="31581" y="1"/>
                </a:cubicBezTo>
                <a:cubicBezTo>
                  <a:pt x="34213" y="1"/>
                  <a:pt x="34213" y="3791"/>
                  <a:pt x="36845" y="3791"/>
                </a:cubicBezTo>
                <a:cubicBezTo>
                  <a:pt x="39477" y="3791"/>
                  <a:pt x="39477" y="1"/>
                  <a:pt x="42110" y="1"/>
                </a:cubicBezTo>
                <a:cubicBezTo>
                  <a:pt x="44742" y="1"/>
                  <a:pt x="44742" y="3791"/>
                  <a:pt x="47374" y="3791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3"/>
          <p:cNvSpPr/>
          <p:nvPr/>
        </p:nvSpPr>
        <p:spPr>
          <a:xfrm rot="1409473">
            <a:off x="14327" y="259830"/>
            <a:ext cx="788578" cy="788578"/>
          </a:xfrm>
          <a:prstGeom prst="lightningBol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3"/>
          <p:cNvSpPr/>
          <p:nvPr/>
        </p:nvSpPr>
        <p:spPr>
          <a:xfrm flipH="1">
            <a:off x="7590969" y="-1006393"/>
            <a:ext cx="1874100" cy="1874100"/>
          </a:xfrm>
          <a:prstGeom prst="pie">
            <a:avLst>
              <a:gd name="adj1" fmla="val 0"/>
              <a:gd name="adj2" fmla="val 10780659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3"/>
          <p:cNvSpPr/>
          <p:nvPr/>
        </p:nvSpPr>
        <p:spPr>
          <a:xfrm rot="10800000">
            <a:off x="1504494" y="4604007"/>
            <a:ext cx="1874100" cy="1874100"/>
          </a:xfrm>
          <a:prstGeom prst="pie">
            <a:avLst>
              <a:gd name="adj1" fmla="val 0"/>
              <a:gd name="adj2" fmla="val 10780659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sz="33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sz="33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sz="33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sz="33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sz="33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sz="33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sz="33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sz="33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sz="33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72" r:id="rId7"/>
    <p:sldLayoutId id="2147483677" r:id="rId8"/>
    <p:sldLayoutId id="2147483679" r:id="rId9"/>
    <p:sldLayoutId id="214748368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gpt.com/c/67357810-ec90-800e-aafc-b7f5e2a4b78f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gpt.com/c/67357810-ec90-800e-aafc-b7f5e2a4b78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5.xml"/><Relationship Id="rId5" Type="http://schemas.openxmlformats.org/officeDocument/2006/relationships/slide" Target="slide24.xml"/><Relationship Id="rId4" Type="http://schemas.openxmlformats.org/officeDocument/2006/relationships/slide" Target="slide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forms.gle/S89bn6VXGHL2Tcmz8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8"/>
          <p:cNvSpPr txBox="1">
            <a:spLocks noGrp="1"/>
          </p:cNvSpPr>
          <p:nvPr>
            <p:ph type="ctrTitle"/>
          </p:nvPr>
        </p:nvSpPr>
        <p:spPr>
          <a:xfrm>
            <a:off x="722459" y="1767575"/>
            <a:ext cx="6075503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ITエンジニアのため</a:t>
            </a:r>
            <a:r>
              <a:rPr lang="ja-JP" altLang="en-US" sz="2800"/>
              <a:t>のにほんご　</a:t>
            </a:r>
            <a:r>
              <a:rPr lang="en-US" altLang="ja-JP" sz="2800" dirty="0"/>
              <a:t>#2</a:t>
            </a:r>
            <a:br>
              <a:rPr lang="en-US" altLang="ja-JP" sz="2800" dirty="0"/>
            </a:br>
            <a:br>
              <a:rPr lang="en-US" altLang="ja-JP" sz="2800" dirty="0"/>
            </a:br>
            <a:r>
              <a:rPr lang="en-US" altLang="ja-JP" sz="1400" dirty="0"/>
              <a:t>JICA volunteer: Mariko Tagawa / </a:t>
            </a:r>
            <a:r>
              <a:rPr lang="ja-JP" altLang="en-US" sz="1400"/>
              <a:t>田川真理子</a:t>
            </a:r>
            <a:endParaRPr lang="en-US" sz="1400" dirty="0"/>
          </a:p>
        </p:txBody>
      </p:sp>
      <p:sp>
        <p:nvSpPr>
          <p:cNvPr id="931" name="Google Shape;931;p38"/>
          <p:cNvSpPr/>
          <p:nvPr/>
        </p:nvSpPr>
        <p:spPr>
          <a:xfrm>
            <a:off x="3868325" y="4078761"/>
            <a:ext cx="1874826" cy="150029"/>
          </a:xfrm>
          <a:custGeom>
            <a:avLst/>
            <a:gdLst/>
            <a:ahLst/>
            <a:cxnLst/>
            <a:rect l="l" t="t" r="r" b="b"/>
            <a:pathLst>
              <a:path w="47374" h="3791" fill="none" extrusionOk="0">
                <a:moveTo>
                  <a:pt x="1" y="1"/>
                </a:moveTo>
                <a:cubicBezTo>
                  <a:pt x="2633" y="1"/>
                  <a:pt x="2633" y="3791"/>
                  <a:pt x="5265" y="3791"/>
                </a:cubicBezTo>
                <a:cubicBezTo>
                  <a:pt x="7897" y="3791"/>
                  <a:pt x="7897" y="1"/>
                  <a:pt x="10528" y="1"/>
                </a:cubicBezTo>
                <a:cubicBezTo>
                  <a:pt x="13160" y="1"/>
                  <a:pt x="13160" y="3791"/>
                  <a:pt x="15790" y="3791"/>
                </a:cubicBezTo>
                <a:cubicBezTo>
                  <a:pt x="18422" y="3791"/>
                  <a:pt x="18422" y="1"/>
                  <a:pt x="21054" y="1"/>
                </a:cubicBezTo>
                <a:cubicBezTo>
                  <a:pt x="23686" y="1"/>
                  <a:pt x="23686" y="3791"/>
                  <a:pt x="26317" y="3791"/>
                </a:cubicBezTo>
                <a:cubicBezTo>
                  <a:pt x="28950" y="3791"/>
                  <a:pt x="28950" y="1"/>
                  <a:pt x="31581" y="1"/>
                </a:cubicBezTo>
                <a:cubicBezTo>
                  <a:pt x="34213" y="1"/>
                  <a:pt x="34213" y="3791"/>
                  <a:pt x="36845" y="3791"/>
                </a:cubicBezTo>
                <a:cubicBezTo>
                  <a:pt x="39477" y="3791"/>
                  <a:pt x="39477" y="1"/>
                  <a:pt x="42110" y="1"/>
                </a:cubicBezTo>
                <a:cubicBezTo>
                  <a:pt x="44742" y="1"/>
                  <a:pt x="44742" y="3791"/>
                  <a:pt x="47374" y="3791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8"/>
          <p:cNvSpPr/>
          <p:nvPr/>
        </p:nvSpPr>
        <p:spPr>
          <a:xfrm>
            <a:off x="3231017" y="627975"/>
            <a:ext cx="788616" cy="788616"/>
          </a:xfrm>
          <a:prstGeom prst="lightningBol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3" name="Google Shape;933;p38"/>
          <p:cNvGrpSpPr/>
          <p:nvPr/>
        </p:nvGrpSpPr>
        <p:grpSpPr>
          <a:xfrm>
            <a:off x="5011550" y="627975"/>
            <a:ext cx="893400" cy="893400"/>
            <a:chOff x="8207275" y="2749700"/>
            <a:chExt cx="893400" cy="893400"/>
          </a:xfrm>
        </p:grpSpPr>
        <p:sp>
          <p:nvSpPr>
            <p:cNvPr id="934" name="Google Shape;934;p38"/>
            <p:cNvSpPr/>
            <p:nvPr/>
          </p:nvSpPr>
          <p:spPr>
            <a:xfrm>
              <a:off x="8207275" y="2749700"/>
              <a:ext cx="893400" cy="893400"/>
            </a:xfrm>
            <a:prstGeom prst="star4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8"/>
            <p:cNvSpPr/>
            <p:nvPr/>
          </p:nvSpPr>
          <p:spPr>
            <a:xfrm rot="1742951">
              <a:off x="8345937" y="2888405"/>
              <a:ext cx="615989" cy="615989"/>
            </a:xfrm>
            <a:prstGeom prst="star4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8"/>
            <p:cNvSpPr/>
            <p:nvPr/>
          </p:nvSpPr>
          <p:spPr>
            <a:xfrm rot="-1742951" flipH="1">
              <a:off x="8346024" y="2888405"/>
              <a:ext cx="615989" cy="615989"/>
            </a:xfrm>
            <a:prstGeom prst="star4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7" name="Google Shape;937;p38"/>
          <p:cNvGrpSpPr/>
          <p:nvPr/>
        </p:nvGrpSpPr>
        <p:grpSpPr>
          <a:xfrm>
            <a:off x="713329" y="599324"/>
            <a:ext cx="752363" cy="583899"/>
            <a:chOff x="7956022" y="2666004"/>
            <a:chExt cx="1016158" cy="788627"/>
          </a:xfrm>
        </p:grpSpPr>
        <p:grpSp>
          <p:nvGrpSpPr>
            <p:cNvPr id="938" name="Google Shape;938;p38"/>
            <p:cNvGrpSpPr/>
            <p:nvPr/>
          </p:nvGrpSpPr>
          <p:grpSpPr>
            <a:xfrm>
              <a:off x="7956022" y="2666004"/>
              <a:ext cx="1016158" cy="136285"/>
              <a:chOff x="711850" y="914250"/>
              <a:chExt cx="467500" cy="62700"/>
            </a:xfrm>
          </p:grpSpPr>
          <p:sp>
            <p:nvSpPr>
              <p:cNvPr id="939" name="Google Shape;939;p38"/>
              <p:cNvSpPr/>
              <p:nvPr/>
            </p:nvSpPr>
            <p:spPr>
              <a:xfrm>
                <a:off x="7118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8"/>
              <p:cNvSpPr/>
              <p:nvPr/>
            </p:nvSpPr>
            <p:spPr>
              <a:xfrm>
                <a:off x="8130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8"/>
              <p:cNvSpPr/>
              <p:nvPr/>
            </p:nvSpPr>
            <p:spPr>
              <a:xfrm>
                <a:off x="9142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8"/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8"/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4" name="Google Shape;944;p38"/>
            <p:cNvGrpSpPr/>
            <p:nvPr/>
          </p:nvGrpSpPr>
          <p:grpSpPr>
            <a:xfrm>
              <a:off x="7956022" y="2883451"/>
              <a:ext cx="1016158" cy="136285"/>
              <a:chOff x="711850" y="914250"/>
              <a:chExt cx="467500" cy="62700"/>
            </a:xfrm>
          </p:grpSpPr>
          <p:sp>
            <p:nvSpPr>
              <p:cNvPr id="945" name="Google Shape;945;p38"/>
              <p:cNvSpPr/>
              <p:nvPr/>
            </p:nvSpPr>
            <p:spPr>
              <a:xfrm>
                <a:off x="7118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8"/>
              <p:cNvSpPr/>
              <p:nvPr/>
            </p:nvSpPr>
            <p:spPr>
              <a:xfrm>
                <a:off x="8130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8"/>
              <p:cNvSpPr/>
              <p:nvPr/>
            </p:nvSpPr>
            <p:spPr>
              <a:xfrm>
                <a:off x="9142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8"/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8"/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0" name="Google Shape;950;p38"/>
            <p:cNvGrpSpPr/>
            <p:nvPr/>
          </p:nvGrpSpPr>
          <p:grpSpPr>
            <a:xfrm>
              <a:off x="7956022" y="3100899"/>
              <a:ext cx="1016158" cy="136285"/>
              <a:chOff x="711850" y="914250"/>
              <a:chExt cx="467500" cy="62700"/>
            </a:xfrm>
          </p:grpSpPr>
          <p:sp>
            <p:nvSpPr>
              <p:cNvPr id="951" name="Google Shape;951;p38"/>
              <p:cNvSpPr/>
              <p:nvPr/>
            </p:nvSpPr>
            <p:spPr>
              <a:xfrm>
                <a:off x="7118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8"/>
              <p:cNvSpPr/>
              <p:nvPr/>
            </p:nvSpPr>
            <p:spPr>
              <a:xfrm>
                <a:off x="8130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8"/>
              <p:cNvSpPr/>
              <p:nvPr/>
            </p:nvSpPr>
            <p:spPr>
              <a:xfrm>
                <a:off x="9142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8"/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8"/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6" name="Google Shape;956;p38"/>
            <p:cNvGrpSpPr/>
            <p:nvPr/>
          </p:nvGrpSpPr>
          <p:grpSpPr>
            <a:xfrm>
              <a:off x="7956022" y="3318346"/>
              <a:ext cx="1016158" cy="136285"/>
              <a:chOff x="711850" y="914250"/>
              <a:chExt cx="467500" cy="62700"/>
            </a:xfrm>
          </p:grpSpPr>
          <p:sp>
            <p:nvSpPr>
              <p:cNvPr id="957" name="Google Shape;957;p38"/>
              <p:cNvSpPr/>
              <p:nvPr/>
            </p:nvSpPr>
            <p:spPr>
              <a:xfrm>
                <a:off x="7118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8"/>
              <p:cNvSpPr/>
              <p:nvPr/>
            </p:nvSpPr>
            <p:spPr>
              <a:xfrm>
                <a:off x="8130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8"/>
              <p:cNvSpPr/>
              <p:nvPr/>
            </p:nvSpPr>
            <p:spPr>
              <a:xfrm>
                <a:off x="9142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8"/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8"/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2" name="Google Shape;962;p38"/>
          <p:cNvGrpSpPr/>
          <p:nvPr/>
        </p:nvGrpSpPr>
        <p:grpSpPr>
          <a:xfrm>
            <a:off x="6139611" y="203090"/>
            <a:ext cx="2918125" cy="4940403"/>
            <a:chOff x="6139611" y="203090"/>
            <a:chExt cx="2918125" cy="4940403"/>
          </a:xfrm>
        </p:grpSpPr>
        <p:grpSp>
          <p:nvGrpSpPr>
            <p:cNvPr id="963" name="Google Shape;963;p38"/>
            <p:cNvGrpSpPr/>
            <p:nvPr/>
          </p:nvGrpSpPr>
          <p:grpSpPr>
            <a:xfrm>
              <a:off x="6451031" y="203090"/>
              <a:ext cx="1758634" cy="1743150"/>
              <a:chOff x="1123625" y="1521425"/>
              <a:chExt cx="2450375" cy="2428800"/>
            </a:xfrm>
          </p:grpSpPr>
          <p:cxnSp>
            <p:nvCxnSpPr>
              <p:cNvPr id="964" name="Google Shape;964;p38"/>
              <p:cNvCxnSpPr/>
              <p:nvPr/>
            </p:nvCxnSpPr>
            <p:spPr>
              <a:xfrm>
                <a:off x="1130600" y="1521425"/>
                <a:ext cx="0" cy="24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38"/>
              <p:cNvCxnSpPr/>
              <p:nvPr/>
            </p:nvCxnSpPr>
            <p:spPr>
              <a:xfrm>
                <a:off x="1374940" y="1521425"/>
                <a:ext cx="0" cy="24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38"/>
              <p:cNvCxnSpPr/>
              <p:nvPr/>
            </p:nvCxnSpPr>
            <p:spPr>
              <a:xfrm>
                <a:off x="1619280" y="1521425"/>
                <a:ext cx="0" cy="24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38"/>
              <p:cNvCxnSpPr/>
              <p:nvPr/>
            </p:nvCxnSpPr>
            <p:spPr>
              <a:xfrm>
                <a:off x="1863620" y="1521425"/>
                <a:ext cx="0" cy="24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38"/>
              <p:cNvCxnSpPr/>
              <p:nvPr/>
            </p:nvCxnSpPr>
            <p:spPr>
              <a:xfrm>
                <a:off x="2107960" y="1521425"/>
                <a:ext cx="0" cy="24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38"/>
              <p:cNvCxnSpPr/>
              <p:nvPr/>
            </p:nvCxnSpPr>
            <p:spPr>
              <a:xfrm>
                <a:off x="2352300" y="1521425"/>
                <a:ext cx="0" cy="24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38"/>
              <p:cNvCxnSpPr/>
              <p:nvPr/>
            </p:nvCxnSpPr>
            <p:spPr>
              <a:xfrm>
                <a:off x="2596640" y="1521425"/>
                <a:ext cx="0" cy="24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38"/>
              <p:cNvCxnSpPr/>
              <p:nvPr/>
            </p:nvCxnSpPr>
            <p:spPr>
              <a:xfrm>
                <a:off x="2840980" y="1521425"/>
                <a:ext cx="0" cy="24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38"/>
              <p:cNvCxnSpPr/>
              <p:nvPr/>
            </p:nvCxnSpPr>
            <p:spPr>
              <a:xfrm>
                <a:off x="3085320" y="1521425"/>
                <a:ext cx="0" cy="24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38"/>
              <p:cNvCxnSpPr/>
              <p:nvPr/>
            </p:nvCxnSpPr>
            <p:spPr>
              <a:xfrm>
                <a:off x="3329660" y="1521425"/>
                <a:ext cx="0" cy="24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38"/>
              <p:cNvCxnSpPr/>
              <p:nvPr/>
            </p:nvCxnSpPr>
            <p:spPr>
              <a:xfrm>
                <a:off x="3574000" y="1521425"/>
                <a:ext cx="0" cy="24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38"/>
              <p:cNvCxnSpPr/>
              <p:nvPr/>
            </p:nvCxnSpPr>
            <p:spPr>
              <a:xfrm>
                <a:off x="1123625" y="3950100"/>
                <a:ext cx="244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38"/>
              <p:cNvCxnSpPr/>
              <p:nvPr/>
            </p:nvCxnSpPr>
            <p:spPr>
              <a:xfrm>
                <a:off x="1123625" y="1521425"/>
                <a:ext cx="244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38"/>
              <p:cNvCxnSpPr/>
              <p:nvPr/>
            </p:nvCxnSpPr>
            <p:spPr>
              <a:xfrm>
                <a:off x="1123625" y="1764293"/>
                <a:ext cx="244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38"/>
              <p:cNvCxnSpPr/>
              <p:nvPr/>
            </p:nvCxnSpPr>
            <p:spPr>
              <a:xfrm>
                <a:off x="1123625" y="2007160"/>
                <a:ext cx="244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9" name="Google Shape;979;p38"/>
              <p:cNvCxnSpPr/>
              <p:nvPr/>
            </p:nvCxnSpPr>
            <p:spPr>
              <a:xfrm>
                <a:off x="1123625" y="2250028"/>
                <a:ext cx="244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0" name="Google Shape;980;p38"/>
              <p:cNvCxnSpPr/>
              <p:nvPr/>
            </p:nvCxnSpPr>
            <p:spPr>
              <a:xfrm>
                <a:off x="1123625" y="2492895"/>
                <a:ext cx="244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38"/>
              <p:cNvCxnSpPr/>
              <p:nvPr/>
            </p:nvCxnSpPr>
            <p:spPr>
              <a:xfrm>
                <a:off x="1123625" y="2735763"/>
                <a:ext cx="244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38"/>
              <p:cNvCxnSpPr/>
              <p:nvPr/>
            </p:nvCxnSpPr>
            <p:spPr>
              <a:xfrm>
                <a:off x="1123625" y="2978630"/>
                <a:ext cx="244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38"/>
              <p:cNvCxnSpPr/>
              <p:nvPr/>
            </p:nvCxnSpPr>
            <p:spPr>
              <a:xfrm>
                <a:off x="1123625" y="3221498"/>
                <a:ext cx="244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4" name="Google Shape;984;p38"/>
              <p:cNvCxnSpPr/>
              <p:nvPr/>
            </p:nvCxnSpPr>
            <p:spPr>
              <a:xfrm>
                <a:off x="1123625" y="3464365"/>
                <a:ext cx="244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5" name="Google Shape;985;p38"/>
              <p:cNvCxnSpPr/>
              <p:nvPr/>
            </p:nvCxnSpPr>
            <p:spPr>
              <a:xfrm>
                <a:off x="1123625" y="3707232"/>
                <a:ext cx="244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86" name="Google Shape;986;p38"/>
            <p:cNvSpPr/>
            <p:nvPr/>
          </p:nvSpPr>
          <p:spPr>
            <a:xfrm>
              <a:off x="6615136" y="1338875"/>
              <a:ext cx="2442600" cy="2442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6139611" y="3802538"/>
              <a:ext cx="1186500" cy="1186500"/>
            </a:xfrm>
            <a:prstGeom prst="pie">
              <a:avLst>
                <a:gd name="adj1" fmla="val 0"/>
                <a:gd name="adj2" fmla="val 10780659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8" name="Google Shape;988;p38"/>
            <p:cNvGrpSpPr/>
            <p:nvPr/>
          </p:nvGrpSpPr>
          <p:grpSpPr>
            <a:xfrm>
              <a:off x="6246811" y="1726792"/>
              <a:ext cx="2785099" cy="3416702"/>
              <a:chOff x="1247675" y="1703892"/>
              <a:chExt cx="2785099" cy="3416702"/>
            </a:xfrm>
          </p:grpSpPr>
          <p:sp>
            <p:nvSpPr>
              <p:cNvPr id="989" name="Google Shape;989;p38"/>
              <p:cNvSpPr/>
              <p:nvPr/>
            </p:nvSpPr>
            <p:spPr>
              <a:xfrm>
                <a:off x="1920159" y="2318481"/>
                <a:ext cx="159657" cy="412617"/>
              </a:xfrm>
              <a:custGeom>
                <a:avLst/>
                <a:gdLst/>
                <a:ahLst/>
                <a:cxnLst/>
                <a:rect l="l" t="t" r="r" b="b"/>
                <a:pathLst>
                  <a:path w="8152" h="21068" extrusionOk="0">
                    <a:moveTo>
                      <a:pt x="6960" y="1"/>
                    </a:moveTo>
                    <a:cubicBezTo>
                      <a:pt x="6357" y="1"/>
                      <a:pt x="4047" y="4974"/>
                      <a:pt x="3549" y="5924"/>
                    </a:cubicBezTo>
                    <a:cubicBezTo>
                      <a:pt x="3045" y="6883"/>
                      <a:pt x="2782" y="7699"/>
                      <a:pt x="2614" y="8346"/>
                    </a:cubicBezTo>
                    <a:cubicBezTo>
                      <a:pt x="2446" y="8993"/>
                      <a:pt x="192" y="14892"/>
                      <a:pt x="192" y="14892"/>
                    </a:cubicBezTo>
                    <a:lnTo>
                      <a:pt x="1" y="20766"/>
                    </a:lnTo>
                    <a:lnTo>
                      <a:pt x="4428" y="21067"/>
                    </a:lnTo>
                    <a:lnTo>
                      <a:pt x="4633" y="18786"/>
                    </a:lnTo>
                    <a:lnTo>
                      <a:pt x="4633" y="18786"/>
                    </a:lnTo>
                    <a:cubicBezTo>
                      <a:pt x="4597" y="18804"/>
                      <a:pt x="4561" y="18813"/>
                      <a:pt x="4523" y="18813"/>
                    </a:cubicBezTo>
                    <a:cubicBezTo>
                      <a:pt x="4121" y="18813"/>
                      <a:pt x="3647" y="17784"/>
                      <a:pt x="3932" y="16906"/>
                    </a:cubicBezTo>
                    <a:cubicBezTo>
                      <a:pt x="4244" y="15947"/>
                      <a:pt x="5730" y="10120"/>
                      <a:pt x="6019" y="9329"/>
                    </a:cubicBezTo>
                    <a:cubicBezTo>
                      <a:pt x="6306" y="8538"/>
                      <a:pt x="7816" y="5063"/>
                      <a:pt x="7984" y="3349"/>
                    </a:cubicBezTo>
                    <a:cubicBezTo>
                      <a:pt x="8152" y="1633"/>
                      <a:pt x="7553" y="99"/>
                      <a:pt x="6977" y="2"/>
                    </a:cubicBezTo>
                    <a:cubicBezTo>
                      <a:pt x="6971" y="1"/>
                      <a:pt x="6966" y="1"/>
                      <a:pt x="6960" y="1"/>
                    </a:cubicBezTo>
                    <a:close/>
                  </a:path>
                </a:pathLst>
              </a:custGeom>
              <a:solidFill>
                <a:srgbClr val="F5D7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8"/>
              <p:cNvSpPr/>
              <p:nvPr/>
            </p:nvSpPr>
            <p:spPr>
              <a:xfrm>
                <a:off x="1916261" y="2314740"/>
                <a:ext cx="167275" cy="420333"/>
              </a:xfrm>
              <a:custGeom>
                <a:avLst/>
                <a:gdLst/>
                <a:ahLst/>
                <a:cxnLst/>
                <a:rect l="l" t="t" r="r" b="b"/>
                <a:pathLst>
                  <a:path w="8541" h="21462" extrusionOk="0">
                    <a:moveTo>
                      <a:pt x="7145" y="383"/>
                    </a:moveTo>
                    <a:cubicBezTo>
                      <a:pt x="7543" y="449"/>
                      <a:pt x="8162" y="1787"/>
                      <a:pt x="7993" y="3520"/>
                    </a:cubicBezTo>
                    <a:cubicBezTo>
                      <a:pt x="7859" y="4883"/>
                      <a:pt x="6856" y="7390"/>
                      <a:pt x="6318" y="8737"/>
                    </a:cubicBezTo>
                    <a:cubicBezTo>
                      <a:pt x="6191" y="9053"/>
                      <a:pt x="6092" y="9303"/>
                      <a:pt x="6036" y="9454"/>
                    </a:cubicBezTo>
                    <a:cubicBezTo>
                      <a:pt x="5879" y="9889"/>
                      <a:pt x="5377" y="11771"/>
                      <a:pt x="4893" y="13590"/>
                    </a:cubicBezTo>
                    <a:cubicBezTo>
                      <a:pt x="4481" y="15139"/>
                      <a:pt x="4090" y="16601"/>
                      <a:pt x="3948" y="17038"/>
                    </a:cubicBezTo>
                    <a:cubicBezTo>
                      <a:pt x="3700" y="17803"/>
                      <a:pt x="3973" y="18714"/>
                      <a:pt x="4374" y="19053"/>
                    </a:cubicBezTo>
                    <a:cubicBezTo>
                      <a:pt x="4453" y="19120"/>
                      <a:pt x="4537" y="19164"/>
                      <a:pt x="4621" y="19183"/>
                    </a:cubicBezTo>
                    <a:lnTo>
                      <a:pt x="4452" y="21055"/>
                    </a:lnTo>
                    <a:lnTo>
                      <a:pt x="397" y="20778"/>
                    </a:lnTo>
                    <a:lnTo>
                      <a:pt x="581" y="15121"/>
                    </a:lnTo>
                    <a:cubicBezTo>
                      <a:pt x="775" y="14616"/>
                      <a:pt x="2834" y="9218"/>
                      <a:pt x="2998" y="8585"/>
                    </a:cubicBezTo>
                    <a:cubicBezTo>
                      <a:pt x="3136" y="8051"/>
                      <a:pt x="3382" y="7224"/>
                      <a:pt x="3917" y="6204"/>
                    </a:cubicBezTo>
                    <a:cubicBezTo>
                      <a:pt x="4011" y="6027"/>
                      <a:pt x="4166" y="5712"/>
                      <a:pt x="4362" y="5315"/>
                    </a:cubicBezTo>
                    <a:cubicBezTo>
                      <a:pt x="5005" y="4006"/>
                      <a:pt x="6713" y="535"/>
                      <a:pt x="7145" y="383"/>
                    </a:cubicBezTo>
                    <a:close/>
                    <a:moveTo>
                      <a:pt x="7166" y="0"/>
                    </a:moveTo>
                    <a:cubicBezTo>
                      <a:pt x="6703" y="0"/>
                      <a:pt x="5913" y="1294"/>
                      <a:pt x="4018" y="5145"/>
                    </a:cubicBezTo>
                    <a:cubicBezTo>
                      <a:pt x="3823" y="5538"/>
                      <a:pt x="3670" y="5851"/>
                      <a:pt x="3578" y="6026"/>
                    </a:cubicBezTo>
                    <a:cubicBezTo>
                      <a:pt x="3024" y="7080"/>
                      <a:pt x="2770" y="7936"/>
                      <a:pt x="2627" y="8489"/>
                    </a:cubicBezTo>
                    <a:cubicBezTo>
                      <a:pt x="2464" y="9119"/>
                      <a:pt x="234" y="14956"/>
                      <a:pt x="212" y="15014"/>
                    </a:cubicBezTo>
                    <a:lnTo>
                      <a:pt x="1" y="21135"/>
                    </a:lnTo>
                    <a:lnTo>
                      <a:pt x="4801" y="21462"/>
                    </a:lnTo>
                    <a:lnTo>
                      <a:pt x="5055" y="18644"/>
                    </a:lnTo>
                    <a:lnTo>
                      <a:pt x="5055" y="18644"/>
                    </a:lnTo>
                    <a:lnTo>
                      <a:pt x="4744" y="18807"/>
                    </a:lnTo>
                    <a:cubicBezTo>
                      <a:pt x="4737" y="18810"/>
                      <a:pt x="4730" y="18811"/>
                      <a:pt x="4723" y="18811"/>
                    </a:cubicBezTo>
                    <a:cubicBezTo>
                      <a:pt x="4689" y="18811"/>
                      <a:pt x="4647" y="18781"/>
                      <a:pt x="4622" y="18760"/>
                    </a:cubicBezTo>
                    <a:cubicBezTo>
                      <a:pt x="4357" y="18535"/>
                      <a:pt x="4105" y="17799"/>
                      <a:pt x="4314" y="17155"/>
                    </a:cubicBezTo>
                    <a:cubicBezTo>
                      <a:pt x="4459" y="16709"/>
                      <a:pt x="4850" y="15242"/>
                      <a:pt x="5264" y="13688"/>
                    </a:cubicBezTo>
                    <a:cubicBezTo>
                      <a:pt x="5746" y="11877"/>
                      <a:pt x="6245" y="10004"/>
                      <a:pt x="6398" y="9585"/>
                    </a:cubicBezTo>
                    <a:cubicBezTo>
                      <a:pt x="6452" y="9436"/>
                      <a:pt x="6550" y="9190"/>
                      <a:pt x="6674" y="8879"/>
                    </a:cubicBezTo>
                    <a:cubicBezTo>
                      <a:pt x="7220" y="7515"/>
                      <a:pt x="8235" y="4974"/>
                      <a:pt x="8375" y="3558"/>
                    </a:cubicBezTo>
                    <a:cubicBezTo>
                      <a:pt x="8540" y="1859"/>
                      <a:pt x="7973" y="132"/>
                      <a:pt x="7208" y="4"/>
                    </a:cubicBezTo>
                    <a:cubicBezTo>
                      <a:pt x="7194" y="2"/>
                      <a:pt x="7180" y="0"/>
                      <a:pt x="7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8"/>
              <p:cNvSpPr/>
              <p:nvPr/>
            </p:nvSpPr>
            <p:spPr>
              <a:xfrm>
                <a:off x="1838527" y="2272240"/>
                <a:ext cx="130691" cy="428285"/>
              </a:xfrm>
              <a:custGeom>
                <a:avLst/>
                <a:gdLst/>
                <a:ahLst/>
                <a:cxnLst/>
                <a:rect l="l" t="t" r="r" b="b"/>
                <a:pathLst>
                  <a:path w="6673" h="21868" extrusionOk="0">
                    <a:moveTo>
                      <a:pt x="3686" y="1"/>
                    </a:moveTo>
                    <a:cubicBezTo>
                      <a:pt x="3674" y="1"/>
                      <a:pt x="3662" y="2"/>
                      <a:pt x="3650" y="3"/>
                    </a:cubicBezTo>
                    <a:cubicBezTo>
                      <a:pt x="3068" y="60"/>
                      <a:pt x="2117" y="5557"/>
                      <a:pt x="1881" y="6614"/>
                    </a:cubicBezTo>
                    <a:cubicBezTo>
                      <a:pt x="1644" y="7671"/>
                      <a:pt x="1725" y="8537"/>
                      <a:pt x="1608" y="9195"/>
                    </a:cubicBezTo>
                    <a:cubicBezTo>
                      <a:pt x="1065" y="12273"/>
                      <a:pt x="0" y="17405"/>
                      <a:pt x="0" y="17405"/>
                    </a:cubicBezTo>
                    <a:lnTo>
                      <a:pt x="2319" y="21867"/>
                    </a:lnTo>
                    <a:lnTo>
                      <a:pt x="6672" y="21005"/>
                    </a:lnTo>
                    <a:lnTo>
                      <a:pt x="6276" y="18749"/>
                    </a:lnTo>
                    <a:cubicBezTo>
                      <a:pt x="6229" y="18792"/>
                      <a:pt x="6173" y="18812"/>
                      <a:pt x="6111" y="18812"/>
                    </a:cubicBezTo>
                    <a:cubicBezTo>
                      <a:pt x="5711" y="18812"/>
                      <a:pt x="5066" y="17988"/>
                      <a:pt x="5110" y="17116"/>
                    </a:cubicBezTo>
                    <a:cubicBezTo>
                      <a:pt x="5162" y="16109"/>
                      <a:pt x="5080" y="10097"/>
                      <a:pt x="5151" y="9258"/>
                    </a:cubicBezTo>
                    <a:cubicBezTo>
                      <a:pt x="5223" y="8419"/>
                      <a:pt x="5778" y="4672"/>
                      <a:pt x="5492" y="2971"/>
                    </a:cubicBezTo>
                    <a:cubicBezTo>
                      <a:pt x="5215" y="1307"/>
                      <a:pt x="4270" y="1"/>
                      <a:pt x="3686" y="1"/>
                    </a:cubicBezTo>
                    <a:close/>
                  </a:path>
                </a:pathLst>
              </a:custGeom>
              <a:solidFill>
                <a:srgbClr val="F5D7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8"/>
              <p:cNvSpPr/>
              <p:nvPr/>
            </p:nvSpPr>
            <p:spPr>
              <a:xfrm>
                <a:off x="1834570" y="2268499"/>
                <a:ext cx="138975" cy="436256"/>
              </a:xfrm>
              <a:custGeom>
                <a:avLst/>
                <a:gdLst/>
                <a:ahLst/>
                <a:cxnLst/>
                <a:rect l="l" t="t" r="r" b="b"/>
                <a:pathLst>
                  <a:path w="7096" h="22275" extrusionOk="0">
                    <a:moveTo>
                      <a:pt x="3891" y="384"/>
                    </a:moveTo>
                    <a:cubicBezTo>
                      <a:pt x="4309" y="384"/>
                      <a:pt x="5223" y="1507"/>
                      <a:pt x="5505" y="3194"/>
                    </a:cubicBezTo>
                    <a:cubicBezTo>
                      <a:pt x="5731" y="4544"/>
                      <a:pt x="5417" y="7227"/>
                      <a:pt x="5247" y="8669"/>
                    </a:cubicBezTo>
                    <a:cubicBezTo>
                      <a:pt x="5207" y="9006"/>
                      <a:pt x="5176" y="9273"/>
                      <a:pt x="5163" y="9433"/>
                    </a:cubicBezTo>
                    <a:cubicBezTo>
                      <a:pt x="5123" y="9893"/>
                      <a:pt x="5129" y="11837"/>
                      <a:pt x="5134" y="13717"/>
                    </a:cubicBezTo>
                    <a:cubicBezTo>
                      <a:pt x="5139" y="15322"/>
                      <a:pt x="5144" y="16839"/>
                      <a:pt x="5121" y="17298"/>
                    </a:cubicBezTo>
                    <a:cubicBezTo>
                      <a:pt x="5080" y="18102"/>
                      <a:pt x="5582" y="18910"/>
                      <a:pt x="6057" y="19133"/>
                    </a:cubicBezTo>
                    <a:cubicBezTo>
                      <a:pt x="6150" y="19177"/>
                      <a:pt x="6240" y="19194"/>
                      <a:pt x="6328" y="19195"/>
                    </a:cubicBezTo>
                    <a:lnTo>
                      <a:pt x="6652" y="21045"/>
                    </a:lnTo>
                    <a:lnTo>
                      <a:pt x="2625" y="21842"/>
                    </a:lnTo>
                    <a:lnTo>
                      <a:pt x="404" y="17568"/>
                    </a:lnTo>
                    <a:cubicBezTo>
                      <a:pt x="531" y="16953"/>
                      <a:pt x="1495" y="12275"/>
                      <a:pt x="2000" y="9420"/>
                    </a:cubicBezTo>
                    <a:cubicBezTo>
                      <a:pt x="2049" y="9144"/>
                      <a:pt x="2064" y="8831"/>
                      <a:pt x="2081" y="8502"/>
                    </a:cubicBezTo>
                    <a:cubicBezTo>
                      <a:pt x="2104" y="8015"/>
                      <a:pt x="2132" y="7463"/>
                      <a:pt x="2270" y="6848"/>
                    </a:cubicBezTo>
                    <a:cubicBezTo>
                      <a:pt x="2314" y="6651"/>
                      <a:pt x="2382" y="6304"/>
                      <a:pt x="2468" y="5867"/>
                    </a:cubicBezTo>
                    <a:cubicBezTo>
                      <a:pt x="2748" y="4439"/>
                      <a:pt x="3494" y="644"/>
                      <a:pt x="3870" y="385"/>
                    </a:cubicBezTo>
                    <a:cubicBezTo>
                      <a:pt x="3877" y="385"/>
                      <a:pt x="3884" y="384"/>
                      <a:pt x="3891" y="384"/>
                    </a:cubicBezTo>
                    <a:close/>
                    <a:moveTo>
                      <a:pt x="3890" y="1"/>
                    </a:moveTo>
                    <a:cubicBezTo>
                      <a:pt x="3870" y="1"/>
                      <a:pt x="3851" y="1"/>
                      <a:pt x="3832" y="3"/>
                    </a:cubicBezTo>
                    <a:cubicBezTo>
                      <a:pt x="3366" y="49"/>
                      <a:pt x="2944" y="1456"/>
                      <a:pt x="2091" y="5793"/>
                    </a:cubicBezTo>
                    <a:cubicBezTo>
                      <a:pt x="2007" y="6225"/>
                      <a:pt x="1939" y="6569"/>
                      <a:pt x="1895" y="6763"/>
                    </a:cubicBezTo>
                    <a:cubicBezTo>
                      <a:pt x="1751" y="7411"/>
                      <a:pt x="1722" y="7980"/>
                      <a:pt x="1697" y="8482"/>
                    </a:cubicBezTo>
                    <a:cubicBezTo>
                      <a:pt x="1680" y="8814"/>
                      <a:pt x="1666" y="9100"/>
                      <a:pt x="1622" y="9354"/>
                    </a:cubicBezTo>
                    <a:cubicBezTo>
                      <a:pt x="1086" y="12393"/>
                      <a:pt x="25" y="17506"/>
                      <a:pt x="14" y="17557"/>
                    </a:cubicBezTo>
                    <a:lnTo>
                      <a:pt x="1" y="17624"/>
                    </a:lnTo>
                    <a:lnTo>
                      <a:pt x="2417" y="22274"/>
                    </a:lnTo>
                    <a:lnTo>
                      <a:pt x="7096" y="21348"/>
                    </a:lnTo>
                    <a:lnTo>
                      <a:pt x="6606" y="18560"/>
                    </a:lnTo>
                    <a:lnTo>
                      <a:pt x="6348" y="18799"/>
                    </a:lnTo>
                    <a:cubicBezTo>
                      <a:pt x="6339" y="18808"/>
                      <a:pt x="6325" y="18811"/>
                      <a:pt x="6311" y="18811"/>
                    </a:cubicBezTo>
                    <a:cubicBezTo>
                      <a:pt x="6280" y="18811"/>
                      <a:pt x="6243" y="18797"/>
                      <a:pt x="6219" y="18786"/>
                    </a:cubicBezTo>
                    <a:cubicBezTo>
                      <a:pt x="5905" y="18638"/>
                      <a:pt x="5470" y="17992"/>
                      <a:pt x="5504" y="17318"/>
                    </a:cubicBezTo>
                    <a:cubicBezTo>
                      <a:pt x="5528" y="16848"/>
                      <a:pt x="5523" y="15327"/>
                      <a:pt x="5518" y="13716"/>
                    </a:cubicBezTo>
                    <a:cubicBezTo>
                      <a:pt x="5513" y="11844"/>
                      <a:pt x="5507" y="9908"/>
                      <a:pt x="5545" y="9465"/>
                    </a:cubicBezTo>
                    <a:cubicBezTo>
                      <a:pt x="5558" y="9307"/>
                      <a:pt x="5589" y="9045"/>
                      <a:pt x="5629" y="8713"/>
                    </a:cubicBezTo>
                    <a:cubicBezTo>
                      <a:pt x="5800" y="7253"/>
                      <a:pt x="6119" y="4535"/>
                      <a:pt x="5884" y="3131"/>
                    </a:cubicBezTo>
                    <a:cubicBezTo>
                      <a:pt x="5609" y="1488"/>
                      <a:pt x="4654" y="1"/>
                      <a:pt x="38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8"/>
              <p:cNvSpPr/>
              <p:nvPr/>
            </p:nvSpPr>
            <p:spPr>
              <a:xfrm>
                <a:off x="1838543" y="2545945"/>
                <a:ext cx="167589" cy="185157"/>
              </a:xfrm>
              <a:custGeom>
                <a:avLst/>
                <a:gdLst/>
                <a:ahLst/>
                <a:cxnLst/>
                <a:rect l="l" t="t" r="r" b="b"/>
                <a:pathLst>
                  <a:path w="8557" h="9454" extrusionOk="0">
                    <a:moveTo>
                      <a:pt x="3092" y="1"/>
                    </a:moveTo>
                    <a:cubicBezTo>
                      <a:pt x="2773" y="1"/>
                      <a:pt x="210" y="3054"/>
                      <a:pt x="210" y="3054"/>
                    </a:cubicBezTo>
                    <a:lnTo>
                      <a:pt x="1" y="3902"/>
                    </a:lnTo>
                    <a:lnTo>
                      <a:pt x="2075" y="7892"/>
                    </a:lnTo>
                    <a:lnTo>
                      <a:pt x="3978" y="7515"/>
                    </a:lnTo>
                    <a:lnTo>
                      <a:pt x="3924" y="9152"/>
                    </a:lnTo>
                    <a:lnTo>
                      <a:pt x="8352" y="9453"/>
                    </a:lnTo>
                    <a:lnTo>
                      <a:pt x="8557" y="7172"/>
                    </a:lnTo>
                    <a:lnTo>
                      <a:pt x="8557" y="7172"/>
                    </a:lnTo>
                    <a:cubicBezTo>
                      <a:pt x="8521" y="7190"/>
                      <a:pt x="8485" y="7199"/>
                      <a:pt x="8447" y="7199"/>
                    </a:cubicBezTo>
                    <a:cubicBezTo>
                      <a:pt x="8045" y="7199"/>
                      <a:pt x="7571" y="6170"/>
                      <a:pt x="7856" y="5292"/>
                    </a:cubicBezTo>
                    <a:cubicBezTo>
                      <a:pt x="7885" y="5204"/>
                      <a:pt x="7923" y="5075"/>
                      <a:pt x="7969" y="4914"/>
                    </a:cubicBezTo>
                    <a:cubicBezTo>
                      <a:pt x="6934" y="3669"/>
                      <a:pt x="5392" y="1410"/>
                      <a:pt x="5043" y="1088"/>
                    </a:cubicBezTo>
                    <a:cubicBezTo>
                      <a:pt x="5023" y="1069"/>
                      <a:pt x="4993" y="1048"/>
                      <a:pt x="4970" y="1028"/>
                    </a:cubicBezTo>
                    <a:cubicBezTo>
                      <a:pt x="4941" y="1103"/>
                      <a:pt x="4912" y="1180"/>
                      <a:pt x="4885" y="1255"/>
                    </a:cubicBezTo>
                    <a:cubicBezTo>
                      <a:pt x="4885" y="1158"/>
                      <a:pt x="4884" y="1057"/>
                      <a:pt x="4884" y="957"/>
                    </a:cubicBezTo>
                    <a:cubicBezTo>
                      <a:pt x="4378" y="564"/>
                      <a:pt x="3378" y="1"/>
                      <a:pt x="3092" y="1"/>
                    </a:cubicBezTo>
                    <a:close/>
                  </a:path>
                </a:pathLst>
              </a:custGeom>
              <a:solidFill>
                <a:srgbClr val="E798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8"/>
              <p:cNvSpPr/>
              <p:nvPr/>
            </p:nvSpPr>
            <p:spPr>
              <a:xfrm>
                <a:off x="1781788" y="2589660"/>
                <a:ext cx="396322" cy="421508"/>
              </a:xfrm>
              <a:custGeom>
                <a:avLst/>
                <a:gdLst/>
                <a:ahLst/>
                <a:cxnLst/>
                <a:rect l="l" t="t" r="r" b="b"/>
                <a:pathLst>
                  <a:path w="20236" h="21522" extrusionOk="0">
                    <a:moveTo>
                      <a:pt x="18077" y="1"/>
                    </a:moveTo>
                    <a:cubicBezTo>
                      <a:pt x="16284" y="1"/>
                      <a:pt x="14992" y="1010"/>
                      <a:pt x="14226" y="2021"/>
                    </a:cubicBezTo>
                    <a:cubicBezTo>
                      <a:pt x="13427" y="3076"/>
                      <a:pt x="12851" y="4131"/>
                      <a:pt x="12339" y="4546"/>
                    </a:cubicBezTo>
                    <a:cubicBezTo>
                      <a:pt x="11829" y="4962"/>
                      <a:pt x="9495" y="6012"/>
                      <a:pt x="9079" y="6190"/>
                    </a:cubicBezTo>
                    <a:cubicBezTo>
                      <a:pt x="9054" y="6201"/>
                      <a:pt x="9021" y="6206"/>
                      <a:pt x="8981" y="6206"/>
                    </a:cubicBezTo>
                    <a:cubicBezTo>
                      <a:pt x="8529" y="6206"/>
                      <a:pt x="7132" y="5595"/>
                      <a:pt x="5531" y="5595"/>
                    </a:cubicBezTo>
                    <a:cubicBezTo>
                      <a:pt x="4877" y="5595"/>
                      <a:pt x="4188" y="5697"/>
                      <a:pt x="3517" y="5985"/>
                    </a:cubicBezTo>
                    <a:cubicBezTo>
                      <a:pt x="1055" y="7040"/>
                      <a:pt x="767" y="8543"/>
                      <a:pt x="383" y="9821"/>
                    </a:cubicBezTo>
                    <a:cubicBezTo>
                      <a:pt x="0" y="11100"/>
                      <a:pt x="4130" y="21522"/>
                      <a:pt x="4130" y="21522"/>
                    </a:cubicBezTo>
                    <a:cubicBezTo>
                      <a:pt x="4891" y="20212"/>
                      <a:pt x="8472" y="17877"/>
                      <a:pt x="10134" y="16023"/>
                    </a:cubicBezTo>
                    <a:cubicBezTo>
                      <a:pt x="11796" y="14169"/>
                      <a:pt x="13779" y="10762"/>
                      <a:pt x="14898" y="7808"/>
                    </a:cubicBezTo>
                    <a:cubicBezTo>
                      <a:pt x="15212" y="6979"/>
                      <a:pt x="16720" y="4610"/>
                      <a:pt x="17263" y="3843"/>
                    </a:cubicBezTo>
                    <a:cubicBezTo>
                      <a:pt x="17807" y="3075"/>
                      <a:pt x="18765" y="1875"/>
                      <a:pt x="19501" y="1381"/>
                    </a:cubicBezTo>
                    <a:cubicBezTo>
                      <a:pt x="20103" y="978"/>
                      <a:pt x="20236" y="103"/>
                      <a:pt x="18318" y="7"/>
                    </a:cubicBezTo>
                    <a:cubicBezTo>
                      <a:pt x="18236" y="2"/>
                      <a:pt x="18156" y="1"/>
                      <a:pt x="18077" y="1"/>
                    </a:cubicBezTo>
                    <a:close/>
                  </a:path>
                </a:pathLst>
              </a:custGeom>
              <a:solidFill>
                <a:srgbClr val="F5D7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8"/>
              <p:cNvSpPr/>
              <p:nvPr/>
            </p:nvSpPr>
            <p:spPr>
              <a:xfrm>
                <a:off x="1778008" y="2585919"/>
                <a:ext cx="398555" cy="433867"/>
              </a:xfrm>
              <a:custGeom>
                <a:avLst/>
                <a:gdLst/>
                <a:ahLst/>
                <a:cxnLst/>
                <a:rect l="l" t="t" r="r" b="b"/>
                <a:pathLst>
                  <a:path w="20350" h="22153" extrusionOk="0">
                    <a:moveTo>
                      <a:pt x="18268" y="383"/>
                    </a:moveTo>
                    <a:cubicBezTo>
                      <a:pt x="18344" y="383"/>
                      <a:pt x="18422" y="385"/>
                      <a:pt x="18501" y="389"/>
                    </a:cubicBezTo>
                    <a:cubicBezTo>
                      <a:pt x="19677" y="448"/>
                      <a:pt x="19861" y="789"/>
                      <a:pt x="19890" y="893"/>
                    </a:cubicBezTo>
                    <a:cubicBezTo>
                      <a:pt x="19934" y="1053"/>
                      <a:pt x="19813" y="1262"/>
                      <a:pt x="19588" y="1413"/>
                    </a:cubicBezTo>
                    <a:cubicBezTo>
                      <a:pt x="18663" y="2032"/>
                      <a:pt x="17520" y="3612"/>
                      <a:pt x="17300" y="3923"/>
                    </a:cubicBezTo>
                    <a:cubicBezTo>
                      <a:pt x="16728" y="4729"/>
                      <a:pt x="15234" y="7080"/>
                      <a:pt x="14911" y="7931"/>
                    </a:cubicBezTo>
                    <a:cubicBezTo>
                      <a:pt x="13815" y="10823"/>
                      <a:pt x="11827" y="14252"/>
                      <a:pt x="10184" y="16086"/>
                    </a:cubicBezTo>
                    <a:cubicBezTo>
                      <a:pt x="9431" y="16926"/>
                      <a:pt x="8277" y="17868"/>
                      <a:pt x="7160" y="18779"/>
                    </a:cubicBezTo>
                    <a:cubicBezTo>
                      <a:pt x="6012" y="19715"/>
                      <a:pt x="4919" y="20606"/>
                      <a:pt x="4370" y="21309"/>
                    </a:cubicBezTo>
                    <a:cubicBezTo>
                      <a:pt x="2729" y="17138"/>
                      <a:pt x="500" y="10935"/>
                      <a:pt x="760" y="10068"/>
                    </a:cubicBezTo>
                    <a:lnTo>
                      <a:pt x="835" y="9813"/>
                    </a:lnTo>
                    <a:cubicBezTo>
                      <a:pt x="1195" y="8578"/>
                      <a:pt x="1567" y="7303"/>
                      <a:pt x="3785" y="6352"/>
                    </a:cubicBezTo>
                    <a:cubicBezTo>
                      <a:pt x="4430" y="6075"/>
                      <a:pt x="5092" y="5977"/>
                      <a:pt x="5725" y="5977"/>
                    </a:cubicBezTo>
                    <a:cubicBezTo>
                      <a:pt x="6742" y="5977"/>
                      <a:pt x="7679" y="6232"/>
                      <a:pt x="8343" y="6412"/>
                    </a:cubicBezTo>
                    <a:cubicBezTo>
                      <a:pt x="8752" y="6524"/>
                      <a:pt x="9002" y="6589"/>
                      <a:pt x="9175" y="6589"/>
                    </a:cubicBezTo>
                    <a:cubicBezTo>
                      <a:pt x="9243" y="6589"/>
                      <a:pt x="9299" y="6579"/>
                      <a:pt x="9348" y="6558"/>
                    </a:cubicBezTo>
                    <a:cubicBezTo>
                      <a:pt x="9759" y="6380"/>
                      <a:pt x="12117" y="5322"/>
                      <a:pt x="12654" y="4886"/>
                    </a:cubicBezTo>
                    <a:cubicBezTo>
                      <a:pt x="12994" y="4609"/>
                      <a:pt x="13349" y="4086"/>
                      <a:pt x="13760" y="3480"/>
                    </a:cubicBezTo>
                    <a:cubicBezTo>
                      <a:pt x="14000" y="3125"/>
                      <a:pt x="14274" y="2722"/>
                      <a:pt x="14573" y="2328"/>
                    </a:cubicBezTo>
                    <a:cubicBezTo>
                      <a:pt x="15132" y="1588"/>
                      <a:pt x="16335" y="383"/>
                      <a:pt x="18268" y="383"/>
                    </a:cubicBezTo>
                    <a:close/>
                    <a:moveTo>
                      <a:pt x="18271" y="0"/>
                    </a:moveTo>
                    <a:cubicBezTo>
                      <a:pt x="16175" y="0"/>
                      <a:pt x="14870" y="1299"/>
                      <a:pt x="14267" y="2096"/>
                    </a:cubicBezTo>
                    <a:cubicBezTo>
                      <a:pt x="13961" y="2499"/>
                      <a:pt x="13685" y="2906"/>
                      <a:pt x="13442" y="3265"/>
                    </a:cubicBezTo>
                    <a:cubicBezTo>
                      <a:pt x="13048" y="3846"/>
                      <a:pt x="12709" y="4347"/>
                      <a:pt x="12412" y="4589"/>
                    </a:cubicBezTo>
                    <a:cubicBezTo>
                      <a:pt x="11949" y="4965"/>
                      <a:pt x="9747" y="5969"/>
                      <a:pt x="9201" y="6203"/>
                    </a:cubicBezTo>
                    <a:cubicBezTo>
                      <a:pt x="9193" y="6206"/>
                      <a:pt x="9182" y="6207"/>
                      <a:pt x="9169" y="6207"/>
                    </a:cubicBezTo>
                    <a:cubicBezTo>
                      <a:pt x="9047" y="6207"/>
                      <a:pt x="8727" y="6119"/>
                      <a:pt x="8443" y="6043"/>
                    </a:cubicBezTo>
                    <a:cubicBezTo>
                      <a:pt x="7757" y="5856"/>
                      <a:pt x="6787" y="5592"/>
                      <a:pt x="5725" y="5592"/>
                    </a:cubicBezTo>
                    <a:cubicBezTo>
                      <a:pt x="5049" y="5592"/>
                      <a:pt x="4336" y="5699"/>
                      <a:pt x="3634" y="6000"/>
                    </a:cubicBezTo>
                    <a:cubicBezTo>
                      <a:pt x="1250" y="7021"/>
                      <a:pt x="834" y="8447"/>
                      <a:pt x="468" y="9705"/>
                    </a:cubicBezTo>
                    <a:lnTo>
                      <a:pt x="393" y="9957"/>
                    </a:lnTo>
                    <a:cubicBezTo>
                      <a:pt x="1" y="11262"/>
                      <a:pt x="3720" y="20711"/>
                      <a:pt x="4145" y="21783"/>
                    </a:cubicBezTo>
                    <a:lnTo>
                      <a:pt x="4291" y="22152"/>
                    </a:lnTo>
                    <a:lnTo>
                      <a:pt x="4490" y="21810"/>
                    </a:lnTo>
                    <a:cubicBezTo>
                      <a:pt x="4883" y="21131"/>
                      <a:pt x="6107" y="20132"/>
                      <a:pt x="7403" y="19076"/>
                    </a:cubicBezTo>
                    <a:cubicBezTo>
                      <a:pt x="8531" y="18157"/>
                      <a:pt x="9697" y="17205"/>
                      <a:pt x="10471" y="16342"/>
                    </a:cubicBezTo>
                    <a:cubicBezTo>
                      <a:pt x="12168" y="14448"/>
                      <a:pt x="14142" y="11045"/>
                      <a:pt x="15270" y="8067"/>
                    </a:cubicBezTo>
                    <a:cubicBezTo>
                      <a:pt x="15577" y="7258"/>
                      <a:pt x="17066" y="4917"/>
                      <a:pt x="17613" y="4145"/>
                    </a:cubicBezTo>
                    <a:cubicBezTo>
                      <a:pt x="18202" y="3314"/>
                      <a:pt x="19128" y="2183"/>
                      <a:pt x="19800" y="1732"/>
                    </a:cubicBezTo>
                    <a:cubicBezTo>
                      <a:pt x="20169" y="1485"/>
                      <a:pt x="20349" y="1116"/>
                      <a:pt x="20259" y="791"/>
                    </a:cubicBezTo>
                    <a:cubicBezTo>
                      <a:pt x="20170" y="468"/>
                      <a:pt x="19795" y="71"/>
                      <a:pt x="18521" y="6"/>
                    </a:cubicBezTo>
                    <a:cubicBezTo>
                      <a:pt x="18436" y="2"/>
                      <a:pt x="18353" y="0"/>
                      <a:pt x="18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8"/>
              <p:cNvSpPr/>
              <p:nvPr/>
            </p:nvSpPr>
            <p:spPr>
              <a:xfrm>
                <a:off x="1785783" y="2679642"/>
                <a:ext cx="240465" cy="218902"/>
              </a:xfrm>
              <a:custGeom>
                <a:avLst/>
                <a:gdLst/>
                <a:ahLst/>
                <a:cxnLst/>
                <a:rect l="l" t="t" r="r" b="b"/>
                <a:pathLst>
                  <a:path w="12278" h="11177" extrusionOk="0">
                    <a:moveTo>
                      <a:pt x="12278" y="0"/>
                    </a:moveTo>
                    <a:lnTo>
                      <a:pt x="12278" y="0"/>
                    </a:lnTo>
                    <a:cubicBezTo>
                      <a:pt x="12231" y="48"/>
                      <a:pt x="12183" y="97"/>
                      <a:pt x="12136" y="134"/>
                    </a:cubicBezTo>
                    <a:cubicBezTo>
                      <a:pt x="11625" y="550"/>
                      <a:pt x="9291" y="1600"/>
                      <a:pt x="8875" y="1778"/>
                    </a:cubicBezTo>
                    <a:cubicBezTo>
                      <a:pt x="8850" y="1789"/>
                      <a:pt x="8817" y="1794"/>
                      <a:pt x="8777" y="1794"/>
                    </a:cubicBezTo>
                    <a:cubicBezTo>
                      <a:pt x="8325" y="1794"/>
                      <a:pt x="6928" y="1183"/>
                      <a:pt x="5327" y="1183"/>
                    </a:cubicBezTo>
                    <a:cubicBezTo>
                      <a:pt x="4673" y="1183"/>
                      <a:pt x="3984" y="1285"/>
                      <a:pt x="3313" y="1573"/>
                    </a:cubicBezTo>
                    <a:cubicBezTo>
                      <a:pt x="851" y="2628"/>
                      <a:pt x="563" y="4131"/>
                      <a:pt x="179" y="5409"/>
                    </a:cubicBezTo>
                    <a:cubicBezTo>
                      <a:pt x="1" y="6005"/>
                      <a:pt x="802" y="8589"/>
                      <a:pt x="1710" y="11177"/>
                    </a:cubicBezTo>
                    <a:lnTo>
                      <a:pt x="5164" y="10430"/>
                    </a:lnTo>
                    <a:cubicBezTo>
                      <a:pt x="5710" y="9022"/>
                      <a:pt x="8395" y="6017"/>
                      <a:pt x="8619" y="5313"/>
                    </a:cubicBezTo>
                    <a:cubicBezTo>
                      <a:pt x="8843" y="4610"/>
                      <a:pt x="10538" y="4066"/>
                      <a:pt x="11497" y="2500"/>
                    </a:cubicBezTo>
                    <a:cubicBezTo>
                      <a:pt x="12146" y="1440"/>
                      <a:pt x="12268" y="499"/>
                      <a:pt x="12278" y="0"/>
                    </a:cubicBezTo>
                    <a:close/>
                  </a:path>
                </a:pathLst>
              </a:custGeom>
              <a:solidFill>
                <a:srgbClr val="E798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8"/>
              <p:cNvSpPr/>
              <p:nvPr/>
            </p:nvSpPr>
            <p:spPr>
              <a:xfrm>
                <a:off x="1813085" y="2574540"/>
                <a:ext cx="164279" cy="171486"/>
              </a:xfrm>
              <a:custGeom>
                <a:avLst/>
                <a:gdLst/>
                <a:ahLst/>
                <a:cxnLst/>
                <a:rect l="l" t="t" r="r" b="b"/>
                <a:pathLst>
                  <a:path w="8388" h="8756" extrusionOk="0">
                    <a:moveTo>
                      <a:pt x="4477" y="1"/>
                    </a:moveTo>
                    <a:cubicBezTo>
                      <a:pt x="4154" y="1"/>
                      <a:pt x="3860" y="71"/>
                      <a:pt x="3669" y="188"/>
                    </a:cubicBezTo>
                    <a:cubicBezTo>
                      <a:pt x="3237" y="451"/>
                      <a:pt x="1007" y="2082"/>
                      <a:pt x="816" y="2466"/>
                    </a:cubicBezTo>
                    <a:cubicBezTo>
                      <a:pt x="624" y="2848"/>
                      <a:pt x="0" y="4216"/>
                      <a:pt x="0" y="4216"/>
                    </a:cubicBezTo>
                    <a:lnTo>
                      <a:pt x="4185" y="4072"/>
                    </a:lnTo>
                    <a:cubicBezTo>
                      <a:pt x="4185" y="4072"/>
                      <a:pt x="5299" y="5822"/>
                      <a:pt x="5563" y="6685"/>
                    </a:cubicBezTo>
                    <a:cubicBezTo>
                      <a:pt x="5827" y="7548"/>
                      <a:pt x="6354" y="8196"/>
                      <a:pt x="7242" y="8627"/>
                    </a:cubicBezTo>
                    <a:cubicBezTo>
                      <a:pt x="7425" y="8716"/>
                      <a:pt x="7581" y="8755"/>
                      <a:pt x="7714" y="8755"/>
                    </a:cubicBezTo>
                    <a:cubicBezTo>
                      <a:pt x="8225" y="8755"/>
                      <a:pt x="8387" y="8177"/>
                      <a:pt x="8369" y="7644"/>
                    </a:cubicBezTo>
                    <a:cubicBezTo>
                      <a:pt x="8344" y="6973"/>
                      <a:pt x="8272" y="4504"/>
                      <a:pt x="8128" y="4048"/>
                    </a:cubicBezTo>
                    <a:cubicBezTo>
                      <a:pt x="7985" y="3593"/>
                      <a:pt x="6306" y="858"/>
                      <a:pt x="5683" y="379"/>
                    </a:cubicBezTo>
                    <a:cubicBezTo>
                      <a:pt x="5335" y="112"/>
                      <a:pt x="4884" y="1"/>
                      <a:pt x="4477" y="1"/>
                    </a:cubicBezTo>
                    <a:close/>
                  </a:path>
                </a:pathLst>
              </a:custGeom>
              <a:solidFill>
                <a:srgbClr val="F5D7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8"/>
              <p:cNvSpPr/>
              <p:nvPr/>
            </p:nvSpPr>
            <p:spPr>
              <a:xfrm>
                <a:off x="1807151" y="2570799"/>
                <a:ext cx="173778" cy="179007"/>
              </a:xfrm>
              <a:custGeom>
                <a:avLst/>
                <a:gdLst/>
                <a:ahLst/>
                <a:cxnLst/>
                <a:rect l="l" t="t" r="r" b="b"/>
                <a:pathLst>
                  <a:path w="8873" h="9140" extrusionOk="0">
                    <a:moveTo>
                      <a:pt x="4780" y="385"/>
                    </a:moveTo>
                    <a:cubicBezTo>
                      <a:pt x="5144" y="385"/>
                      <a:pt x="5554" y="481"/>
                      <a:pt x="5869" y="723"/>
                    </a:cubicBezTo>
                    <a:cubicBezTo>
                      <a:pt x="6445" y="1166"/>
                      <a:pt x="8101" y="3830"/>
                      <a:pt x="8249" y="4296"/>
                    </a:cubicBezTo>
                    <a:cubicBezTo>
                      <a:pt x="8372" y="4688"/>
                      <a:pt x="8447" y="6903"/>
                      <a:pt x="8472" y="7630"/>
                    </a:cubicBezTo>
                    <a:lnTo>
                      <a:pt x="8479" y="7842"/>
                    </a:lnTo>
                    <a:cubicBezTo>
                      <a:pt x="8495" y="8255"/>
                      <a:pt x="8392" y="8584"/>
                      <a:pt x="8212" y="8701"/>
                    </a:cubicBezTo>
                    <a:cubicBezTo>
                      <a:pt x="8157" y="8737"/>
                      <a:pt x="8092" y="8755"/>
                      <a:pt x="8016" y="8755"/>
                    </a:cubicBezTo>
                    <a:cubicBezTo>
                      <a:pt x="7908" y="8755"/>
                      <a:pt x="7778" y="8718"/>
                      <a:pt x="7628" y="8646"/>
                    </a:cubicBezTo>
                    <a:cubicBezTo>
                      <a:pt x="6822" y="8253"/>
                      <a:pt x="6305" y="7656"/>
                      <a:pt x="6049" y="6820"/>
                    </a:cubicBezTo>
                    <a:cubicBezTo>
                      <a:pt x="5781" y="5942"/>
                      <a:pt x="4696" y="4232"/>
                      <a:pt x="4650" y="4159"/>
                    </a:cubicBezTo>
                    <a:lnTo>
                      <a:pt x="4591" y="4067"/>
                    </a:lnTo>
                    <a:lnTo>
                      <a:pt x="607" y="4204"/>
                    </a:lnTo>
                    <a:cubicBezTo>
                      <a:pt x="800" y="3784"/>
                      <a:pt x="1155" y="3012"/>
                      <a:pt x="1290" y="2742"/>
                    </a:cubicBezTo>
                    <a:cubicBezTo>
                      <a:pt x="1445" y="2433"/>
                      <a:pt x="3568" y="850"/>
                      <a:pt x="4072" y="543"/>
                    </a:cubicBezTo>
                    <a:cubicBezTo>
                      <a:pt x="4230" y="446"/>
                      <a:pt x="4490" y="385"/>
                      <a:pt x="4780" y="385"/>
                    </a:cubicBezTo>
                    <a:close/>
                    <a:moveTo>
                      <a:pt x="4776" y="0"/>
                    </a:moveTo>
                    <a:cubicBezTo>
                      <a:pt x="4425" y="0"/>
                      <a:pt x="4098" y="77"/>
                      <a:pt x="3872" y="215"/>
                    </a:cubicBezTo>
                    <a:cubicBezTo>
                      <a:pt x="3494" y="445"/>
                      <a:pt x="1171" y="2122"/>
                      <a:pt x="947" y="2571"/>
                    </a:cubicBezTo>
                    <a:cubicBezTo>
                      <a:pt x="756" y="2952"/>
                      <a:pt x="155" y="4271"/>
                      <a:pt x="129" y="4327"/>
                    </a:cubicBezTo>
                    <a:lnTo>
                      <a:pt x="0" y="4609"/>
                    </a:lnTo>
                    <a:lnTo>
                      <a:pt x="4385" y="4458"/>
                    </a:lnTo>
                    <a:cubicBezTo>
                      <a:pt x="4615" y="4828"/>
                      <a:pt x="5463" y="6215"/>
                      <a:pt x="5683" y="6932"/>
                    </a:cubicBezTo>
                    <a:cubicBezTo>
                      <a:pt x="5971" y="7875"/>
                      <a:pt x="6553" y="8549"/>
                      <a:pt x="7461" y="8991"/>
                    </a:cubicBezTo>
                    <a:cubicBezTo>
                      <a:pt x="7663" y="9089"/>
                      <a:pt x="7850" y="9139"/>
                      <a:pt x="8019" y="9139"/>
                    </a:cubicBezTo>
                    <a:cubicBezTo>
                      <a:pt x="8167" y="9139"/>
                      <a:pt x="8302" y="9100"/>
                      <a:pt x="8422" y="9023"/>
                    </a:cubicBezTo>
                    <a:cubicBezTo>
                      <a:pt x="8849" y="8744"/>
                      <a:pt x="8872" y="8095"/>
                      <a:pt x="8863" y="7828"/>
                    </a:cubicBezTo>
                    <a:lnTo>
                      <a:pt x="8856" y="7618"/>
                    </a:lnTo>
                    <a:cubicBezTo>
                      <a:pt x="8806" y="6137"/>
                      <a:pt x="8737" y="4570"/>
                      <a:pt x="8614" y="4181"/>
                    </a:cubicBezTo>
                    <a:cubicBezTo>
                      <a:pt x="8452" y="3666"/>
                      <a:pt x="6757" y="921"/>
                      <a:pt x="6102" y="418"/>
                    </a:cubicBezTo>
                    <a:cubicBezTo>
                      <a:pt x="5726" y="128"/>
                      <a:pt x="5230" y="0"/>
                      <a:pt x="47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8"/>
              <p:cNvSpPr/>
              <p:nvPr/>
            </p:nvSpPr>
            <p:spPr>
              <a:xfrm>
                <a:off x="1817982" y="2619050"/>
                <a:ext cx="135234" cy="119429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098" extrusionOk="0">
                    <a:moveTo>
                      <a:pt x="2890" y="0"/>
                    </a:moveTo>
                    <a:cubicBezTo>
                      <a:pt x="2864" y="0"/>
                      <a:pt x="2840" y="2"/>
                      <a:pt x="2819" y="7"/>
                    </a:cubicBezTo>
                    <a:cubicBezTo>
                      <a:pt x="2604" y="55"/>
                      <a:pt x="512" y="1277"/>
                      <a:pt x="1" y="1725"/>
                    </a:cubicBezTo>
                    <a:lnTo>
                      <a:pt x="3935" y="1590"/>
                    </a:lnTo>
                    <a:cubicBezTo>
                      <a:pt x="3935" y="1590"/>
                      <a:pt x="5050" y="3340"/>
                      <a:pt x="5313" y="4203"/>
                    </a:cubicBezTo>
                    <a:cubicBezTo>
                      <a:pt x="5568" y="5036"/>
                      <a:pt x="6071" y="5667"/>
                      <a:pt x="6905" y="6098"/>
                    </a:cubicBezTo>
                    <a:cubicBezTo>
                      <a:pt x="6856" y="5744"/>
                      <a:pt x="6813" y="5397"/>
                      <a:pt x="6787" y="5110"/>
                    </a:cubicBezTo>
                    <a:cubicBezTo>
                      <a:pt x="6711" y="4275"/>
                      <a:pt x="6510" y="2802"/>
                      <a:pt x="6238" y="2544"/>
                    </a:cubicBezTo>
                    <a:cubicBezTo>
                      <a:pt x="5966" y="2287"/>
                      <a:pt x="4495" y="894"/>
                      <a:pt x="4116" y="552"/>
                    </a:cubicBezTo>
                    <a:cubicBezTo>
                      <a:pt x="3770" y="241"/>
                      <a:pt x="3171" y="0"/>
                      <a:pt x="2890" y="0"/>
                    </a:cubicBezTo>
                    <a:close/>
                  </a:path>
                </a:pathLst>
              </a:custGeom>
              <a:solidFill>
                <a:srgbClr val="E798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8"/>
              <p:cNvSpPr/>
              <p:nvPr/>
            </p:nvSpPr>
            <p:spPr>
              <a:xfrm>
                <a:off x="1389512" y="2625599"/>
                <a:ext cx="546441" cy="1019086"/>
              </a:xfrm>
              <a:custGeom>
                <a:avLst/>
                <a:gdLst/>
                <a:ahLst/>
                <a:cxnLst/>
                <a:rect l="l" t="t" r="r" b="b"/>
                <a:pathLst>
                  <a:path w="27901" h="52034" extrusionOk="0">
                    <a:moveTo>
                      <a:pt x="24554" y="1"/>
                    </a:moveTo>
                    <a:cubicBezTo>
                      <a:pt x="24545" y="1"/>
                      <a:pt x="24536" y="1"/>
                      <a:pt x="24528" y="2"/>
                    </a:cubicBezTo>
                    <a:cubicBezTo>
                      <a:pt x="24289" y="26"/>
                      <a:pt x="21652" y="1177"/>
                      <a:pt x="21411" y="1465"/>
                    </a:cubicBezTo>
                    <a:cubicBezTo>
                      <a:pt x="21172" y="1752"/>
                      <a:pt x="18846" y="5397"/>
                      <a:pt x="18462" y="5925"/>
                    </a:cubicBezTo>
                    <a:cubicBezTo>
                      <a:pt x="18079" y="6452"/>
                      <a:pt x="16928" y="12254"/>
                      <a:pt x="15729" y="16091"/>
                    </a:cubicBezTo>
                    <a:cubicBezTo>
                      <a:pt x="14530" y="19926"/>
                      <a:pt x="4748" y="37621"/>
                      <a:pt x="1774" y="42944"/>
                    </a:cubicBezTo>
                    <a:lnTo>
                      <a:pt x="0" y="49274"/>
                    </a:lnTo>
                    <a:cubicBezTo>
                      <a:pt x="2190" y="51435"/>
                      <a:pt x="5281" y="52033"/>
                      <a:pt x="8033" y="52033"/>
                    </a:cubicBezTo>
                    <a:cubicBezTo>
                      <a:pt x="11447" y="52033"/>
                      <a:pt x="14339" y="51112"/>
                      <a:pt x="14339" y="51112"/>
                    </a:cubicBezTo>
                    <a:cubicBezTo>
                      <a:pt x="15489" y="49354"/>
                      <a:pt x="16075" y="46177"/>
                      <a:pt x="16075" y="46177"/>
                    </a:cubicBezTo>
                    <a:cubicBezTo>
                      <a:pt x="16075" y="46177"/>
                      <a:pt x="16960" y="41937"/>
                      <a:pt x="17599" y="39317"/>
                    </a:cubicBezTo>
                    <a:cubicBezTo>
                      <a:pt x="18239" y="36695"/>
                      <a:pt x="22970" y="22405"/>
                      <a:pt x="23673" y="20742"/>
                    </a:cubicBezTo>
                    <a:cubicBezTo>
                      <a:pt x="24377" y="19080"/>
                      <a:pt x="24824" y="19015"/>
                      <a:pt x="25336" y="13933"/>
                    </a:cubicBezTo>
                    <a:cubicBezTo>
                      <a:pt x="25847" y="8849"/>
                      <a:pt x="23386" y="5398"/>
                      <a:pt x="23386" y="5398"/>
                    </a:cubicBezTo>
                    <a:lnTo>
                      <a:pt x="24408" y="5045"/>
                    </a:lnTo>
                    <a:cubicBezTo>
                      <a:pt x="24505" y="6420"/>
                      <a:pt x="25200" y="7747"/>
                      <a:pt x="26063" y="8442"/>
                    </a:cubicBezTo>
                    <a:cubicBezTo>
                      <a:pt x="26435" y="8742"/>
                      <a:pt x="26817" y="8868"/>
                      <a:pt x="27132" y="8868"/>
                    </a:cubicBezTo>
                    <a:cubicBezTo>
                      <a:pt x="27549" y="8868"/>
                      <a:pt x="27851" y="8649"/>
                      <a:pt x="27868" y="8322"/>
                    </a:cubicBezTo>
                    <a:cubicBezTo>
                      <a:pt x="27900" y="7747"/>
                      <a:pt x="27838" y="6380"/>
                      <a:pt x="27861" y="5541"/>
                    </a:cubicBezTo>
                    <a:cubicBezTo>
                      <a:pt x="27885" y="4701"/>
                      <a:pt x="27861" y="3215"/>
                      <a:pt x="27622" y="2927"/>
                    </a:cubicBezTo>
                    <a:cubicBezTo>
                      <a:pt x="27382" y="2640"/>
                      <a:pt x="26087" y="1081"/>
                      <a:pt x="25752" y="698"/>
                    </a:cubicBezTo>
                    <a:cubicBezTo>
                      <a:pt x="25427" y="327"/>
                      <a:pt x="24811" y="1"/>
                      <a:pt x="24554" y="1"/>
                    </a:cubicBezTo>
                    <a:close/>
                  </a:path>
                </a:pathLst>
              </a:custGeom>
              <a:solidFill>
                <a:srgbClr val="F5D7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8"/>
              <p:cNvSpPr/>
              <p:nvPr/>
            </p:nvSpPr>
            <p:spPr>
              <a:xfrm>
                <a:off x="1385301" y="2621858"/>
                <a:ext cx="554432" cy="1026293"/>
              </a:xfrm>
              <a:custGeom>
                <a:avLst/>
                <a:gdLst/>
                <a:ahLst/>
                <a:cxnLst/>
                <a:rect l="l" t="t" r="r" b="b"/>
                <a:pathLst>
                  <a:path w="28309" h="52402" extrusionOk="0">
                    <a:moveTo>
                      <a:pt x="24774" y="384"/>
                    </a:moveTo>
                    <a:cubicBezTo>
                      <a:pt x="24940" y="384"/>
                      <a:pt x="25511" y="659"/>
                      <a:pt x="25822" y="1015"/>
                    </a:cubicBezTo>
                    <a:cubicBezTo>
                      <a:pt x="26115" y="1350"/>
                      <a:pt x="27163" y="2609"/>
                      <a:pt x="27558" y="3084"/>
                    </a:cubicBezTo>
                    <a:lnTo>
                      <a:pt x="27689" y="3241"/>
                    </a:lnTo>
                    <a:cubicBezTo>
                      <a:pt x="27834" y="3414"/>
                      <a:pt x="27920" y="4506"/>
                      <a:pt x="27885" y="5726"/>
                    </a:cubicBezTo>
                    <a:cubicBezTo>
                      <a:pt x="27873" y="6142"/>
                      <a:pt x="27882" y="6678"/>
                      <a:pt x="27891" y="7195"/>
                    </a:cubicBezTo>
                    <a:cubicBezTo>
                      <a:pt x="27900" y="7720"/>
                      <a:pt x="27908" y="8216"/>
                      <a:pt x="27893" y="8502"/>
                    </a:cubicBezTo>
                    <a:cubicBezTo>
                      <a:pt x="27884" y="8673"/>
                      <a:pt x="27761" y="8762"/>
                      <a:pt x="27660" y="8807"/>
                    </a:cubicBezTo>
                    <a:cubicBezTo>
                      <a:pt x="27577" y="8844"/>
                      <a:pt x="27470" y="8867"/>
                      <a:pt x="27345" y="8867"/>
                    </a:cubicBezTo>
                    <a:cubicBezTo>
                      <a:pt x="27086" y="8867"/>
                      <a:pt x="26751" y="8767"/>
                      <a:pt x="26398" y="8483"/>
                    </a:cubicBezTo>
                    <a:cubicBezTo>
                      <a:pt x="25540" y="7791"/>
                      <a:pt x="24903" y="6481"/>
                      <a:pt x="24816" y="5223"/>
                    </a:cubicBezTo>
                    <a:lnTo>
                      <a:pt x="24799" y="4973"/>
                    </a:lnTo>
                    <a:lnTo>
                      <a:pt x="23296" y="5490"/>
                    </a:lnTo>
                    <a:lnTo>
                      <a:pt x="23444" y="5699"/>
                    </a:lnTo>
                    <a:cubicBezTo>
                      <a:pt x="23469" y="5733"/>
                      <a:pt x="25858" y="9158"/>
                      <a:pt x="25359" y="14104"/>
                    </a:cubicBezTo>
                    <a:cubicBezTo>
                      <a:pt x="24943" y="18246"/>
                      <a:pt x="24577" y="19013"/>
                      <a:pt x="24070" y="20074"/>
                    </a:cubicBezTo>
                    <a:cubicBezTo>
                      <a:pt x="23957" y="20310"/>
                      <a:pt x="23838" y="20559"/>
                      <a:pt x="23711" y="20859"/>
                    </a:cubicBezTo>
                    <a:cubicBezTo>
                      <a:pt x="22949" y="22661"/>
                      <a:pt x="18253" y="36897"/>
                      <a:pt x="17628" y="39462"/>
                    </a:cubicBezTo>
                    <a:cubicBezTo>
                      <a:pt x="16995" y="42057"/>
                      <a:pt x="16111" y="46286"/>
                      <a:pt x="16101" y="46333"/>
                    </a:cubicBezTo>
                    <a:cubicBezTo>
                      <a:pt x="16095" y="46365"/>
                      <a:pt x="15522" y="49423"/>
                      <a:pt x="14431" y="51141"/>
                    </a:cubicBezTo>
                    <a:cubicBezTo>
                      <a:pt x="13985" y="51273"/>
                      <a:pt x="11327" y="52022"/>
                      <a:pt x="8250" y="52022"/>
                    </a:cubicBezTo>
                    <a:cubicBezTo>
                      <a:pt x="5566" y="52022"/>
                      <a:pt x="2564" y="51452"/>
                      <a:pt x="431" y="49407"/>
                    </a:cubicBezTo>
                    <a:lnTo>
                      <a:pt x="2168" y="43209"/>
                    </a:lnTo>
                    <a:cubicBezTo>
                      <a:pt x="4305" y="39384"/>
                      <a:pt x="14861" y="20392"/>
                      <a:pt x="16128" y="16338"/>
                    </a:cubicBezTo>
                    <a:cubicBezTo>
                      <a:pt x="16735" y="14395"/>
                      <a:pt x="17335" y="11927"/>
                      <a:pt x="17818" y="9943"/>
                    </a:cubicBezTo>
                    <a:cubicBezTo>
                      <a:pt x="18253" y="8151"/>
                      <a:pt x="18666" y="6459"/>
                      <a:pt x="18833" y="6228"/>
                    </a:cubicBezTo>
                    <a:cubicBezTo>
                      <a:pt x="19015" y="5978"/>
                      <a:pt x="19609" y="5065"/>
                      <a:pt x="20237" y="4100"/>
                    </a:cubicBezTo>
                    <a:cubicBezTo>
                      <a:pt x="20900" y="3080"/>
                      <a:pt x="21654" y="1923"/>
                      <a:pt x="21774" y="1778"/>
                    </a:cubicBezTo>
                    <a:cubicBezTo>
                      <a:pt x="21991" y="1533"/>
                      <a:pt x="24493" y="429"/>
                      <a:pt x="24763" y="384"/>
                    </a:cubicBezTo>
                    <a:cubicBezTo>
                      <a:pt x="24766" y="384"/>
                      <a:pt x="24770" y="384"/>
                      <a:pt x="24774" y="384"/>
                    </a:cubicBezTo>
                    <a:close/>
                    <a:moveTo>
                      <a:pt x="24765" y="1"/>
                    </a:moveTo>
                    <a:cubicBezTo>
                      <a:pt x="24751" y="1"/>
                      <a:pt x="24738" y="1"/>
                      <a:pt x="24725" y="2"/>
                    </a:cubicBezTo>
                    <a:cubicBezTo>
                      <a:pt x="24427" y="32"/>
                      <a:pt x="21750" y="1208"/>
                      <a:pt x="21479" y="1533"/>
                    </a:cubicBezTo>
                    <a:cubicBezTo>
                      <a:pt x="21354" y="1683"/>
                      <a:pt x="20779" y="2565"/>
                      <a:pt x="19915" y="3891"/>
                    </a:cubicBezTo>
                    <a:cubicBezTo>
                      <a:pt x="19317" y="4810"/>
                      <a:pt x="18699" y="5761"/>
                      <a:pt x="18522" y="6002"/>
                    </a:cubicBezTo>
                    <a:cubicBezTo>
                      <a:pt x="18320" y="6282"/>
                      <a:pt x="18014" y="7514"/>
                      <a:pt x="17445" y="9852"/>
                    </a:cubicBezTo>
                    <a:cubicBezTo>
                      <a:pt x="16963" y="11831"/>
                      <a:pt x="16365" y="14293"/>
                      <a:pt x="15762" y="16224"/>
                    </a:cubicBezTo>
                    <a:cubicBezTo>
                      <a:pt x="14477" y="20333"/>
                      <a:pt x="3113" y="40730"/>
                      <a:pt x="1822" y="43041"/>
                    </a:cubicBezTo>
                    <a:lnTo>
                      <a:pt x="0" y="49522"/>
                    </a:lnTo>
                    <a:lnTo>
                      <a:pt x="81" y="49602"/>
                    </a:lnTo>
                    <a:cubicBezTo>
                      <a:pt x="2305" y="51796"/>
                      <a:pt x="5456" y="52402"/>
                      <a:pt x="8257" y="52402"/>
                    </a:cubicBezTo>
                    <a:cubicBezTo>
                      <a:pt x="11669" y="52402"/>
                      <a:pt x="14560" y="51503"/>
                      <a:pt x="14612" y="51486"/>
                    </a:cubicBezTo>
                    <a:lnTo>
                      <a:pt x="14677" y="51465"/>
                    </a:lnTo>
                    <a:lnTo>
                      <a:pt x="14714" y="51408"/>
                    </a:lnTo>
                    <a:cubicBezTo>
                      <a:pt x="15873" y="49638"/>
                      <a:pt x="16454" y="46534"/>
                      <a:pt x="16477" y="46407"/>
                    </a:cubicBezTo>
                    <a:cubicBezTo>
                      <a:pt x="16486" y="46365"/>
                      <a:pt x="17369" y="42140"/>
                      <a:pt x="18000" y="39553"/>
                    </a:cubicBezTo>
                    <a:cubicBezTo>
                      <a:pt x="18607" y="37065"/>
                      <a:pt x="23348" y="22701"/>
                      <a:pt x="24065" y="21008"/>
                    </a:cubicBezTo>
                    <a:cubicBezTo>
                      <a:pt x="24189" y="20713"/>
                      <a:pt x="24305" y="20471"/>
                      <a:pt x="24416" y="20239"/>
                    </a:cubicBezTo>
                    <a:cubicBezTo>
                      <a:pt x="24940" y="19143"/>
                      <a:pt x="25319" y="18351"/>
                      <a:pt x="25741" y="14143"/>
                    </a:cubicBezTo>
                    <a:cubicBezTo>
                      <a:pt x="26182" y="9756"/>
                      <a:pt x="24413" y="6526"/>
                      <a:pt x="23895" y="5690"/>
                    </a:cubicBezTo>
                    <a:lnTo>
                      <a:pt x="24456" y="5496"/>
                    </a:lnTo>
                    <a:cubicBezTo>
                      <a:pt x="24610" y="6792"/>
                      <a:pt x="25262" y="8061"/>
                      <a:pt x="26158" y="8781"/>
                    </a:cubicBezTo>
                    <a:cubicBezTo>
                      <a:pt x="26536" y="9086"/>
                      <a:pt x="26968" y="9250"/>
                      <a:pt x="27352" y="9250"/>
                    </a:cubicBezTo>
                    <a:cubicBezTo>
                      <a:pt x="27518" y="9250"/>
                      <a:pt x="27675" y="9220"/>
                      <a:pt x="27815" y="9157"/>
                    </a:cubicBezTo>
                    <a:cubicBezTo>
                      <a:pt x="28093" y="9034"/>
                      <a:pt x="28260" y="8803"/>
                      <a:pt x="28275" y="8523"/>
                    </a:cubicBezTo>
                    <a:cubicBezTo>
                      <a:pt x="28291" y="8223"/>
                      <a:pt x="28283" y="7721"/>
                      <a:pt x="28274" y="7189"/>
                    </a:cubicBezTo>
                    <a:cubicBezTo>
                      <a:pt x="28266" y="6675"/>
                      <a:pt x="28256" y="6144"/>
                      <a:pt x="28268" y="5737"/>
                    </a:cubicBezTo>
                    <a:cubicBezTo>
                      <a:pt x="28284" y="5192"/>
                      <a:pt x="28309" y="3386"/>
                      <a:pt x="27984" y="2996"/>
                    </a:cubicBezTo>
                    <a:lnTo>
                      <a:pt x="27853" y="2838"/>
                    </a:lnTo>
                    <a:cubicBezTo>
                      <a:pt x="27457" y="2363"/>
                      <a:pt x="26407" y="1101"/>
                      <a:pt x="26111" y="762"/>
                    </a:cubicBezTo>
                    <a:cubicBezTo>
                      <a:pt x="25767" y="369"/>
                      <a:pt x="25108" y="1"/>
                      <a:pt x="24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8"/>
              <p:cNvSpPr/>
              <p:nvPr/>
            </p:nvSpPr>
            <p:spPr>
              <a:xfrm>
                <a:off x="1572890" y="2987302"/>
                <a:ext cx="95399" cy="134353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6860" extrusionOk="0">
                    <a:moveTo>
                      <a:pt x="3453" y="0"/>
                    </a:moveTo>
                    <a:cubicBezTo>
                      <a:pt x="3336" y="0"/>
                      <a:pt x="3233" y="27"/>
                      <a:pt x="3165" y="80"/>
                    </a:cubicBezTo>
                    <a:cubicBezTo>
                      <a:pt x="3009" y="199"/>
                      <a:pt x="384" y="5379"/>
                      <a:pt x="216" y="5654"/>
                    </a:cubicBezTo>
                    <a:cubicBezTo>
                      <a:pt x="48" y="5930"/>
                      <a:pt x="1" y="6433"/>
                      <a:pt x="432" y="6685"/>
                    </a:cubicBezTo>
                    <a:cubicBezTo>
                      <a:pt x="612" y="6790"/>
                      <a:pt x="898" y="6859"/>
                      <a:pt x="1194" y="6859"/>
                    </a:cubicBezTo>
                    <a:cubicBezTo>
                      <a:pt x="1608" y="6859"/>
                      <a:pt x="2041" y="6725"/>
                      <a:pt x="2226" y="6366"/>
                    </a:cubicBezTo>
                    <a:cubicBezTo>
                      <a:pt x="2544" y="5752"/>
                      <a:pt x="4671" y="1522"/>
                      <a:pt x="4671" y="1522"/>
                    </a:cubicBezTo>
                    <a:cubicBezTo>
                      <a:pt x="4870" y="1106"/>
                      <a:pt x="4233" y="308"/>
                      <a:pt x="3945" y="140"/>
                    </a:cubicBezTo>
                    <a:cubicBezTo>
                      <a:pt x="3783" y="45"/>
                      <a:pt x="3605" y="0"/>
                      <a:pt x="34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8"/>
              <p:cNvSpPr/>
              <p:nvPr/>
            </p:nvSpPr>
            <p:spPr>
              <a:xfrm>
                <a:off x="1569150" y="2983532"/>
                <a:ext cx="102900" cy="141893"/>
              </a:xfrm>
              <a:custGeom>
                <a:avLst/>
                <a:gdLst/>
                <a:ahLst/>
                <a:cxnLst/>
                <a:rect l="l" t="t" r="r" b="b"/>
                <a:pathLst>
                  <a:path w="5254" h="7245" extrusionOk="0">
                    <a:moveTo>
                      <a:pt x="3596" y="385"/>
                    </a:moveTo>
                    <a:cubicBezTo>
                      <a:pt x="3708" y="385"/>
                      <a:pt x="3854" y="418"/>
                      <a:pt x="3993" y="499"/>
                    </a:cubicBezTo>
                    <a:cubicBezTo>
                      <a:pt x="4256" y="652"/>
                      <a:pt x="4770" y="1362"/>
                      <a:pt x="4643" y="1631"/>
                    </a:cubicBezTo>
                    <a:cubicBezTo>
                      <a:pt x="4588" y="1738"/>
                      <a:pt x="2512" y="5869"/>
                      <a:pt x="2201" y="6471"/>
                    </a:cubicBezTo>
                    <a:cubicBezTo>
                      <a:pt x="2119" y="6629"/>
                      <a:pt x="1966" y="6742"/>
                      <a:pt x="1745" y="6807"/>
                    </a:cubicBezTo>
                    <a:cubicBezTo>
                      <a:pt x="1615" y="6844"/>
                      <a:pt x="1475" y="6861"/>
                      <a:pt x="1338" y="6861"/>
                    </a:cubicBezTo>
                    <a:cubicBezTo>
                      <a:pt x="1075" y="6861"/>
                      <a:pt x="823" y="6800"/>
                      <a:pt x="674" y="6712"/>
                    </a:cubicBezTo>
                    <a:cubicBezTo>
                      <a:pt x="555" y="6644"/>
                      <a:pt x="479" y="6546"/>
                      <a:pt x="448" y="6423"/>
                    </a:cubicBezTo>
                    <a:cubicBezTo>
                      <a:pt x="402" y="6240"/>
                      <a:pt x="461" y="6053"/>
                      <a:pt x="525" y="5947"/>
                    </a:cubicBezTo>
                    <a:cubicBezTo>
                      <a:pt x="583" y="5851"/>
                      <a:pt x="869" y="5299"/>
                      <a:pt x="1370" y="4328"/>
                    </a:cubicBezTo>
                    <a:cubicBezTo>
                      <a:pt x="2093" y="2929"/>
                      <a:pt x="3303" y="586"/>
                      <a:pt x="3428" y="425"/>
                    </a:cubicBezTo>
                    <a:cubicBezTo>
                      <a:pt x="3459" y="400"/>
                      <a:pt x="3520" y="385"/>
                      <a:pt x="3596" y="385"/>
                    </a:cubicBezTo>
                    <a:close/>
                    <a:moveTo>
                      <a:pt x="3600" y="1"/>
                    </a:moveTo>
                    <a:cubicBezTo>
                      <a:pt x="3441" y="1"/>
                      <a:pt x="3297" y="41"/>
                      <a:pt x="3193" y="121"/>
                    </a:cubicBezTo>
                    <a:cubicBezTo>
                      <a:pt x="3091" y="200"/>
                      <a:pt x="2764" y="794"/>
                      <a:pt x="1029" y="4152"/>
                    </a:cubicBezTo>
                    <a:cubicBezTo>
                      <a:pt x="612" y="4961"/>
                      <a:pt x="251" y="5659"/>
                      <a:pt x="197" y="5748"/>
                    </a:cubicBezTo>
                    <a:cubicBezTo>
                      <a:pt x="89" y="5925"/>
                      <a:pt x="0" y="6220"/>
                      <a:pt x="76" y="6517"/>
                    </a:cubicBezTo>
                    <a:cubicBezTo>
                      <a:pt x="132" y="6741"/>
                      <a:pt x="273" y="6923"/>
                      <a:pt x="480" y="7044"/>
                    </a:cubicBezTo>
                    <a:cubicBezTo>
                      <a:pt x="680" y="7161"/>
                      <a:pt x="999" y="7245"/>
                      <a:pt x="1338" y="7245"/>
                    </a:cubicBezTo>
                    <a:cubicBezTo>
                      <a:pt x="1508" y="7245"/>
                      <a:pt x="1684" y="7224"/>
                      <a:pt x="1852" y="7175"/>
                    </a:cubicBezTo>
                    <a:cubicBezTo>
                      <a:pt x="2173" y="7082"/>
                      <a:pt x="2411" y="6900"/>
                      <a:pt x="2542" y="6647"/>
                    </a:cubicBezTo>
                    <a:cubicBezTo>
                      <a:pt x="2856" y="6039"/>
                      <a:pt x="4965" y="1844"/>
                      <a:pt x="4987" y="1801"/>
                    </a:cubicBezTo>
                    <a:lnTo>
                      <a:pt x="4989" y="1798"/>
                    </a:lnTo>
                    <a:cubicBezTo>
                      <a:pt x="5254" y="1247"/>
                      <a:pt x="4504" y="353"/>
                      <a:pt x="4186" y="167"/>
                    </a:cubicBezTo>
                    <a:cubicBezTo>
                      <a:pt x="3998" y="57"/>
                      <a:pt x="3788" y="1"/>
                      <a:pt x="3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8"/>
              <p:cNvSpPr/>
              <p:nvPr/>
            </p:nvSpPr>
            <p:spPr>
              <a:xfrm>
                <a:off x="1598469" y="3008356"/>
                <a:ext cx="228949" cy="185313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9462" extrusionOk="0">
                    <a:moveTo>
                      <a:pt x="2471" y="1"/>
                    </a:moveTo>
                    <a:lnTo>
                      <a:pt x="1" y="4803"/>
                    </a:lnTo>
                    <a:cubicBezTo>
                      <a:pt x="1296" y="6465"/>
                      <a:pt x="7050" y="9039"/>
                      <a:pt x="10163" y="9461"/>
                    </a:cubicBezTo>
                    <a:cubicBezTo>
                      <a:pt x="11597" y="7629"/>
                      <a:pt x="11689" y="4903"/>
                      <a:pt x="11689" y="4903"/>
                    </a:cubicBezTo>
                    <a:cubicBezTo>
                      <a:pt x="6640" y="3523"/>
                      <a:pt x="2471" y="1"/>
                      <a:pt x="24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8"/>
              <p:cNvSpPr/>
              <p:nvPr/>
            </p:nvSpPr>
            <p:spPr>
              <a:xfrm>
                <a:off x="1251455" y="3134310"/>
                <a:ext cx="1026842" cy="947777"/>
              </a:xfrm>
              <a:custGeom>
                <a:avLst/>
                <a:gdLst/>
                <a:ahLst/>
                <a:cxnLst/>
                <a:rect l="l" t="t" r="r" b="b"/>
                <a:pathLst>
                  <a:path w="52430" h="48393" extrusionOk="0">
                    <a:moveTo>
                      <a:pt x="49390" y="0"/>
                    </a:moveTo>
                    <a:cubicBezTo>
                      <a:pt x="49390" y="0"/>
                      <a:pt x="45972" y="2441"/>
                      <a:pt x="43543" y="4550"/>
                    </a:cubicBezTo>
                    <a:cubicBezTo>
                      <a:pt x="41113" y="6660"/>
                      <a:pt x="36190" y="10753"/>
                      <a:pt x="36190" y="10753"/>
                    </a:cubicBezTo>
                    <a:lnTo>
                      <a:pt x="23018" y="20279"/>
                    </a:lnTo>
                    <a:cubicBezTo>
                      <a:pt x="23018" y="20279"/>
                      <a:pt x="21037" y="23412"/>
                      <a:pt x="15985" y="23860"/>
                    </a:cubicBezTo>
                    <a:cubicBezTo>
                      <a:pt x="15829" y="23874"/>
                      <a:pt x="15676" y="23880"/>
                      <a:pt x="15526" y="23880"/>
                    </a:cubicBezTo>
                    <a:cubicBezTo>
                      <a:pt x="10813" y="23880"/>
                      <a:pt x="8947" y="17280"/>
                      <a:pt x="8823" y="16970"/>
                    </a:cubicBezTo>
                    <a:cubicBezTo>
                      <a:pt x="8823" y="16970"/>
                      <a:pt x="7674" y="17530"/>
                      <a:pt x="7290" y="18106"/>
                    </a:cubicBezTo>
                    <a:cubicBezTo>
                      <a:pt x="6906" y="18681"/>
                      <a:pt x="3518" y="27568"/>
                      <a:pt x="3518" y="27568"/>
                    </a:cubicBezTo>
                    <a:cubicBezTo>
                      <a:pt x="3518" y="27568"/>
                      <a:pt x="512" y="31916"/>
                      <a:pt x="256" y="34538"/>
                    </a:cubicBezTo>
                    <a:cubicBezTo>
                      <a:pt x="0" y="37159"/>
                      <a:pt x="2111" y="41826"/>
                      <a:pt x="2111" y="41826"/>
                    </a:cubicBezTo>
                    <a:cubicBezTo>
                      <a:pt x="2111" y="41826"/>
                      <a:pt x="3518" y="47396"/>
                      <a:pt x="6906" y="48224"/>
                    </a:cubicBezTo>
                    <a:cubicBezTo>
                      <a:pt x="7389" y="48342"/>
                      <a:pt x="8017" y="48392"/>
                      <a:pt x="8738" y="48392"/>
                    </a:cubicBezTo>
                    <a:cubicBezTo>
                      <a:pt x="13072" y="48392"/>
                      <a:pt x="20781" y="46565"/>
                      <a:pt x="20781" y="46565"/>
                    </a:cubicBezTo>
                    <a:cubicBezTo>
                      <a:pt x="23657" y="46429"/>
                      <a:pt x="32993" y="43169"/>
                      <a:pt x="32993" y="43169"/>
                    </a:cubicBezTo>
                    <a:cubicBezTo>
                      <a:pt x="32993" y="43169"/>
                      <a:pt x="39277" y="44241"/>
                      <a:pt x="44468" y="44241"/>
                    </a:cubicBezTo>
                    <a:cubicBezTo>
                      <a:pt x="45085" y="44241"/>
                      <a:pt x="45687" y="44226"/>
                      <a:pt x="46262" y="44192"/>
                    </a:cubicBezTo>
                    <a:lnTo>
                      <a:pt x="52429" y="44192"/>
                    </a:lnTo>
                    <a:lnTo>
                      <a:pt x="52429" y="266"/>
                    </a:lnTo>
                    <a:lnTo>
                      <a:pt x="493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8"/>
              <p:cNvSpPr/>
              <p:nvPr/>
            </p:nvSpPr>
            <p:spPr>
              <a:xfrm>
                <a:off x="1247675" y="3130432"/>
                <a:ext cx="1034382" cy="955435"/>
              </a:xfrm>
              <a:custGeom>
                <a:avLst/>
                <a:gdLst/>
                <a:ahLst/>
                <a:cxnLst/>
                <a:rect l="l" t="t" r="r" b="b"/>
                <a:pathLst>
                  <a:path w="52815" h="48784" extrusionOk="0">
                    <a:moveTo>
                      <a:pt x="49637" y="396"/>
                    </a:moveTo>
                    <a:lnTo>
                      <a:pt x="52431" y="640"/>
                    </a:lnTo>
                    <a:lnTo>
                      <a:pt x="52431" y="44198"/>
                    </a:lnTo>
                    <a:lnTo>
                      <a:pt x="46444" y="44198"/>
                    </a:lnTo>
                    <a:cubicBezTo>
                      <a:pt x="45880" y="44232"/>
                      <a:pt x="45286" y="44247"/>
                      <a:pt x="44677" y="44247"/>
                    </a:cubicBezTo>
                    <a:cubicBezTo>
                      <a:pt x="39551" y="44247"/>
                      <a:pt x="33288" y="43190"/>
                      <a:pt x="33218" y="43178"/>
                    </a:cubicBezTo>
                    <a:lnTo>
                      <a:pt x="33170" y="43170"/>
                    </a:lnTo>
                    <a:lnTo>
                      <a:pt x="33122" y="43186"/>
                    </a:lnTo>
                    <a:cubicBezTo>
                      <a:pt x="33029" y="43219"/>
                      <a:pt x="23781" y="46439"/>
                      <a:pt x="20930" y="46576"/>
                    </a:cubicBezTo>
                    <a:cubicBezTo>
                      <a:pt x="20839" y="46597"/>
                      <a:pt x="13184" y="48399"/>
                      <a:pt x="8926" y="48399"/>
                    </a:cubicBezTo>
                    <a:cubicBezTo>
                      <a:pt x="8223" y="48399"/>
                      <a:pt x="7613" y="48350"/>
                      <a:pt x="7145" y="48236"/>
                    </a:cubicBezTo>
                    <a:cubicBezTo>
                      <a:pt x="3908" y="47445"/>
                      <a:pt x="2504" y="42031"/>
                      <a:pt x="2478" y="41945"/>
                    </a:cubicBezTo>
                    <a:cubicBezTo>
                      <a:pt x="2458" y="41899"/>
                      <a:pt x="393" y="37294"/>
                      <a:pt x="640" y="34754"/>
                    </a:cubicBezTo>
                    <a:cubicBezTo>
                      <a:pt x="888" y="32212"/>
                      <a:pt x="3839" y="27919"/>
                      <a:pt x="3868" y="27875"/>
                    </a:cubicBezTo>
                    <a:lnTo>
                      <a:pt x="3890" y="27835"/>
                    </a:lnTo>
                    <a:cubicBezTo>
                      <a:pt x="4829" y="25368"/>
                      <a:pt x="7337" y="18868"/>
                      <a:pt x="7643" y="18410"/>
                    </a:cubicBezTo>
                    <a:cubicBezTo>
                      <a:pt x="7903" y="18020"/>
                      <a:pt x="8573" y="17623"/>
                      <a:pt x="8907" y="17442"/>
                    </a:cubicBezTo>
                    <a:cubicBezTo>
                      <a:pt x="9633" y="19604"/>
                      <a:pt x="11678" y="24270"/>
                      <a:pt x="15720" y="24270"/>
                    </a:cubicBezTo>
                    <a:cubicBezTo>
                      <a:pt x="15875" y="24270"/>
                      <a:pt x="16034" y="24263"/>
                      <a:pt x="16195" y="24249"/>
                    </a:cubicBezTo>
                    <a:cubicBezTo>
                      <a:pt x="21068" y="23817"/>
                      <a:pt x="23115" y="20967"/>
                      <a:pt x="23353" y="20612"/>
                    </a:cubicBezTo>
                    <a:lnTo>
                      <a:pt x="36505" y="11098"/>
                    </a:lnTo>
                    <a:cubicBezTo>
                      <a:pt x="36554" y="11057"/>
                      <a:pt x="41458" y="6981"/>
                      <a:pt x="43861" y="4894"/>
                    </a:cubicBezTo>
                    <a:cubicBezTo>
                      <a:pt x="46085" y="2963"/>
                      <a:pt x="49180" y="725"/>
                      <a:pt x="49637" y="396"/>
                    </a:cubicBezTo>
                    <a:close/>
                    <a:moveTo>
                      <a:pt x="49530" y="1"/>
                    </a:moveTo>
                    <a:lnTo>
                      <a:pt x="49471" y="43"/>
                    </a:lnTo>
                    <a:cubicBezTo>
                      <a:pt x="49438" y="66"/>
                      <a:pt x="46019" y="2512"/>
                      <a:pt x="43610" y="4604"/>
                    </a:cubicBezTo>
                    <a:cubicBezTo>
                      <a:pt x="41209" y="6688"/>
                      <a:pt x="36309" y="10762"/>
                      <a:pt x="36270" y="10795"/>
                    </a:cubicBezTo>
                    <a:lnTo>
                      <a:pt x="23099" y="20322"/>
                    </a:lnTo>
                    <a:lnTo>
                      <a:pt x="23050" y="20375"/>
                    </a:lnTo>
                    <a:cubicBezTo>
                      <a:pt x="23030" y="20405"/>
                      <a:pt x="21062" y="23432"/>
                      <a:pt x="16161" y="23866"/>
                    </a:cubicBezTo>
                    <a:cubicBezTo>
                      <a:pt x="16013" y="23879"/>
                      <a:pt x="15866" y="23886"/>
                      <a:pt x="15723" y="23886"/>
                    </a:cubicBezTo>
                    <a:cubicBezTo>
                      <a:pt x="11869" y="23886"/>
                      <a:pt x="9918" y="19277"/>
                      <a:pt x="9244" y="17238"/>
                    </a:cubicBezTo>
                    <a:cubicBezTo>
                      <a:pt x="9219" y="17166"/>
                      <a:pt x="9204" y="17118"/>
                      <a:pt x="9194" y="17097"/>
                    </a:cubicBezTo>
                    <a:lnTo>
                      <a:pt x="9119" y="16905"/>
                    </a:lnTo>
                    <a:lnTo>
                      <a:pt x="8932" y="16995"/>
                    </a:lnTo>
                    <a:cubicBezTo>
                      <a:pt x="8884" y="17020"/>
                      <a:pt x="7731" y="17585"/>
                      <a:pt x="7323" y="18197"/>
                    </a:cubicBezTo>
                    <a:cubicBezTo>
                      <a:pt x="6937" y="18775"/>
                      <a:pt x="3766" y="27083"/>
                      <a:pt x="3540" y="27676"/>
                    </a:cubicBezTo>
                    <a:cubicBezTo>
                      <a:pt x="3294" y="28035"/>
                      <a:pt x="510" y="32138"/>
                      <a:pt x="258" y="34716"/>
                    </a:cubicBezTo>
                    <a:cubicBezTo>
                      <a:pt x="1" y="37359"/>
                      <a:pt x="2042" y="41910"/>
                      <a:pt x="2118" y="42071"/>
                    </a:cubicBezTo>
                    <a:cubicBezTo>
                      <a:pt x="2176" y="42304"/>
                      <a:pt x="3593" y="47763"/>
                      <a:pt x="7054" y="48608"/>
                    </a:cubicBezTo>
                    <a:cubicBezTo>
                      <a:pt x="7554" y="48731"/>
                      <a:pt x="8202" y="48783"/>
                      <a:pt x="8944" y="48783"/>
                    </a:cubicBezTo>
                    <a:cubicBezTo>
                      <a:pt x="13229" y="48782"/>
                      <a:pt x="20646" y="47037"/>
                      <a:pt x="20982" y="46954"/>
                    </a:cubicBezTo>
                    <a:cubicBezTo>
                      <a:pt x="23781" y="46823"/>
                      <a:pt x="32406" y="43841"/>
                      <a:pt x="33202" y="43565"/>
                    </a:cubicBezTo>
                    <a:cubicBezTo>
                      <a:pt x="33804" y="43664"/>
                      <a:pt x="39757" y="44631"/>
                      <a:pt x="44673" y="44631"/>
                    </a:cubicBezTo>
                    <a:cubicBezTo>
                      <a:pt x="45287" y="44631"/>
                      <a:pt x="45885" y="44616"/>
                      <a:pt x="46455" y="44582"/>
                    </a:cubicBezTo>
                    <a:lnTo>
                      <a:pt x="52815" y="44582"/>
                    </a:lnTo>
                    <a:lnTo>
                      <a:pt x="52815" y="289"/>
                    </a:lnTo>
                    <a:lnTo>
                      <a:pt x="495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8"/>
              <p:cNvSpPr/>
              <p:nvPr/>
            </p:nvSpPr>
            <p:spPr>
              <a:xfrm>
                <a:off x="1845009" y="3445796"/>
                <a:ext cx="433318" cy="554980"/>
              </a:xfrm>
              <a:custGeom>
                <a:avLst/>
                <a:gdLst/>
                <a:ahLst/>
                <a:cxnLst/>
                <a:rect l="l" t="t" r="r" b="b"/>
                <a:pathLst>
                  <a:path w="22125" h="28337" extrusionOk="0">
                    <a:moveTo>
                      <a:pt x="12830" y="1"/>
                    </a:moveTo>
                    <a:cubicBezTo>
                      <a:pt x="9112" y="4279"/>
                      <a:pt x="576" y="17706"/>
                      <a:pt x="289" y="19337"/>
                    </a:cubicBezTo>
                    <a:cubicBezTo>
                      <a:pt x="1" y="20967"/>
                      <a:pt x="2687" y="27265"/>
                      <a:pt x="2687" y="27265"/>
                    </a:cubicBezTo>
                    <a:cubicBezTo>
                      <a:pt x="2687" y="27265"/>
                      <a:pt x="8971" y="28337"/>
                      <a:pt x="14162" y="28337"/>
                    </a:cubicBezTo>
                    <a:cubicBezTo>
                      <a:pt x="14780" y="28337"/>
                      <a:pt x="15382" y="28322"/>
                      <a:pt x="15957" y="28288"/>
                    </a:cubicBezTo>
                    <a:lnTo>
                      <a:pt x="22124" y="28288"/>
                    </a:lnTo>
                    <a:lnTo>
                      <a:pt x="22124" y="1"/>
                    </a:lnTo>
                    <a:close/>
                  </a:path>
                </a:pathLst>
              </a:custGeom>
              <a:solidFill>
                <a:srgbClr val="080326">
                  <a:alpha val="39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8"/>
              <p:cNvSpPr/>
              <p:nvPr/>
            </p:nvSpPr>
            <p:spPr>
              <a:xfrm>
                <a:off x="1317771" y="3525214"/>
                <a:ext cx="436158" cy="368805"/>
              </a:xfrm>
              <a:custGeom>
                <a:avLst/>
                <a:gdLst/>
                <a:ahLst/>
                <a:cxnLst/>
                <a:rect l="l" t="t" r="r" b="b"/>
                <a:pathLst>
                  <a:path w="22270" h="18831" extrusionOk="0">
                    <a:moveTo>
                      <a:pt x="20074" y="1"/>
                    </a:moveTo>
                    <a:lnTo>
                      <a:pt x="19738" y="244"/>
                    </a:lnTo>
                    <a:cubicBezTo>
                      <a:pt x="19919" y="998"/>
                      <a:pt x="20160" y="2077"/>
                      <a:pt x="20160" y="2478"/>
                    </a:cubicBezTo>
                    <a:cubicBezTo>
                      <a:pt x="20160" y="3011"/>
                      <a:pt x="18986" y="8339"/>
                      <a:pt x="18540" y="10327"/>
                    </a:cubicBezTo>
                    <a:cubicBezTo>
                      <a:pt x="18526" y="10367"/>
                      <a:pt x="17066" y="14341"/>
                      <a:pt x="10503" y="14946"/>
                    </a:cubicBezTo>
                    <a:cubicBezTo>
                      <a:pt x="10103" y="14983"/>
                      <a:pt x="9719" y="15001"/>
                      <a:pt x="9349" y="15001"/>
                    </a:cubicBezTo>
                    <a:cubicBezTo>
                      <a:pt x="3852" y="15001"/>
                      <a:pt x="1632" y="11060"/>
                      <a:pt x="311" y="7542"/>
                    </a:cubicBezTo>
                    <a:lnTo>
                      <a:pt x="289" y="7483"/>
                    </a:lnTo>
                    <a:lnTo>
                      <a:pt x="201" y="7426"/>
                    </a:lnTo>
                    <a:cubicBezTo>
                      <a:pt x="157" y="7542"/>
                      <a:pt x="132" y="7609"/>
                      <a:pt x="132" y="7609"/>
                    </a:cubicBezTo>
                    <a:cubicBezTo>
                      <a:pt x="132" y="7609"/>
                      <a:pt x="84" y="7678"/>
                      <a:pt x="1" y="7803"/>
                    </a:cubicBezTo>
                    <a:cubicBezTo>
                      <a:pt x="1371" y="11407"/>
                      <a:pt x="3681" y="15385"/>
                      <a:pt x="9330" y="15385"/>
                    </a:cubicBezTo>
                    <a:cubicBezTo>
                      <a:pt x="9331" y="15385"/>
                      <a:pt x="9332" y="15385"/>
                      <a:pt x="9332" y="15385"/>
                    </a:cubicBezTo>
                    <a:cubicBezTo>
                      <a:pt x="9718" y="15385"/>
                      <a:pt x="10121" y="15367"/>
                      <a:pt x="10538" y="15329"/>
                    </a:cubicBezTo>
                    <a:cubicBezTo>
                      <a:pt x="15703" y="14853"/>
                      <a:pt x="17809" y="12393"/>
                      <a:pt x="18554" y="11148"/>
                    </a:cubicBezTo>
                    <a:cubicBezTo>
                      <a:pt x="18925" y="11759"/>
                      <a:pt x="20259" y="14004"/>
                      <a:pt x="20279" y="14706"/>
                    </a:cubicBezTo>
                    <a:cubicBezTo>
                      <a:pt x="20303" y="15513"/>
                      <a:pt x="20585" y="18831"/>
                      <a:pt x="20661" y="18831"/>
                    </a:cubicBezTo>
                    <a:cubicBezTo>
                      <a:pt x="20662" y="18831"/>
                      <a:pt x="20662" y="18831"/>
                      <a:pt x="20663" y="18830"/>
                    </a:cubicBezTo>
                    <a:cubicBezTo>
                      <a:pt x="20735" y="18758"/>
                      <a:pt x="22269" y="16384"/>
                      <a:pt x="22101" y="16000"/>
                    </a:cubicBezTo>
                    <a:cubicBezTo>
                      <a:pt x="21934" y="15618"/>
                      <a:pt x="20807" y="14778"/>
                      <a:pt x="20807" y="14658"/>
                    </a:cubicBezTo>
                    <a:cubicBezTo>
                      <a:pt x="20807" y="14538"/>
                      <a:pt x="21526" y="13387"/>
                      <a:pt x="21406" y="12692"/>
                    </a:cubicBezTo>
                    <a:cubicBezTo>
                      <a:pt x="21306" y="12113"/>
                      <a:pt x="20208" y="7637"/>
                      <a:pt x="19844" y="6162"/>
                    </a:cubicBezTo>
                    <a:cubicBezTo>
                      <a:pt x="20210" y="4444"/>
                      <a:pt x="20543" y="2793"/>
                      <a:pt x="20543" y="2478"/>
                    </a:cubicBezTo>
                    <a:cubicBezTo>
                      <a:pt x="20543" y="2007"/>
                      <a:pt x="20261" y="768"/>
                      <a:pt x="20074" y="1"/>
                    </a:cubicBezTo>
                    <a:close/>
                  </a:path>
                </a:pathLst>
              </a:custGeom>
              <a:solidFill>
                <a:srgbClr val="080326">
                  <a:alpha val="39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8"/>
              <p:cNvSpPr/>
              <p:nvPr/>
            </p:nvSpPr>
            <p:spPr>
              <a:xfrm>
                <a:off x="3248615" y="2749849"/>
                <a:ext cx="217609" cy="723411"/>
              </a:xfrm>
              <a:custGeom>
                <a:avLst/>
                <a:gdLst/>
                <a:ahLst/>
                <a:cxnLst/>
                <a:rect l="l" t="t" r="r" b="b"/>
                <a:pathLst>
                  <a:path w="11111" h="36937" extrusionOk="0">
                    <a:moveTo>
                      <a:pt x="0" y="0"/>
                    </a:moveTo>
                    <a:lnTo>
                      <a:pt x="7745" y="36936"/>
                    </a:lnTo>
                    <a:cubicBezTo>
                      <a:pt x="8617" y="34228"/>
                      <a:pt x="9177" y="31738"/>
                      <a:pt x="9476" y="29425"/>
                    </a:cubicBezTo>
                    <a:cubicBezTo>
                      <a:pt x="11110" y="16780"/>
                      <a:pt x="4995" y="9357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8"/>
              <p:cNvSpPr/>
              <p:nvPr/>
            </p:nvSpPr>
            <p:spPr>
              <a:xfrm>
                <a:off x="3135921" y="2391887"/>
                <a:ext cx="13083" cy="93283"/>
              </a:xfrm>
              <a:custGeom>
                <a:avLst/>
                <a:gdLst/>
                <a:ahLst/>
                <a:cxnLst/>
                <a:rect l="l" t="t" r="r" b="b"/>
                <a:pathLst>
                  <a:path w="668" h="476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39" y="1674"/>
                      <a:pt x="365" y="3254"/>
                      <a:pt x="668" y="476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8"/>
              <p:cNvSpPr/>
              <p:nvPr/>
            </p:nvSpPr>
            <p:spPr>
              <a:xfrm>
                <a:off x="3024049" y="2408358"/>
                <a:ext cx="235" cy="999"/>
              </a:xfrm>
              <a:custGeom>
                <a:avLst/>
                <a:gdLst/>
                <a:ahLst/>
                <a:cxnLst/>
                <a:rect l="l" t="t" r="r" b="b"/>
                <a:pathLst>
                  <a:path w="12" h="51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11" y="4"/>
                      <a:pt x="10" y="7"/>
                      <a:pt x="9" y="10"/>
                    </a:cubicBezTo>
                    <a:lnTo>
                      <a:pt x="9" y="10"/>
                    </a:lnTo>
                    <a:cubicBezTo>
                      <a:pt x="11" y="7"/>
                      <a:pt x="12" y="5"/>
                      <a:pt x="12" y="0"/>
                    </a:cubicBezTo>
                    <a:close/>
                    <a:moveTo>
                      <a:pt x="9" y="10"/>
                    </a:moveTo>
                    <a:lnTo>
                      <a:pt x="9" y="10"/>
                    </a:lnTo>
                    <a:cubicBezTo>
                      <a:pt x="8" y="13"/>
                      <a:pt x="6" y="16"/>
                      <a:pt x="3" y="20"/>
                    </a:cubicBezTo>
                    <a:cubicBezTo>
                      <a:pt x="3" y="27"/>
                      <a:pt x="0" y="39"/>
                      <a:pt x="0" y="51"/>
                    </a:cubicBezTo>
                    <a:cubicBezTo>
                      <a:pt x="3" y="35"/>
                      <a:pt x="6" y="22"/>
                      <a:pt x="9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8"/>
              <p:cNvSpPr/>
              <p:nvPr/>
            </p:nvSpPr>
            <p:spPr>
              <a:xfrm>
                <a:off x="3135921" y="2391887"/>
                <a:ext cx="284159" cy="1064229"/>
              </a:xfrm>
              <a:custGeom>
                <a:avLst/>
                <a:gdLst/>
                <a:ahLst/>
                <a:cxnLst/>
                <a:rect l="l" t="t" r="r" b="b"/>
                <a:pathLst>
                  <a:path w="14509" h="5433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39" y="1674"/>
                      <a:pt x="365" y="3254"/>
                      <a:pt x="668" y="4762"/>
                    </a:cubicBezTo>
                    <a:lnTo>
                      <a:pt x="0" y="1"/>
                    </a:lnTo>
                    <a:close/>
                    <a:moveTo>
                      <a:pt x="5754" y="18277"/>
                    </a:moveTo>
                    <a:lnTo>
                      <a:pt x="13316" y="54338"/>
                    </a:lnTo>
                    <a:cubicBezTo>
                      <a:pt x="13945" y="51975"/>
                      <a:pt x="14417" y="49263"/>
                      <a:pt x="14463" y="46367"/>
                    </a:cubicBezTo>
                    <a:lnTo>
                      <a:pt x="14463" y="46363"/>
                    </a:lnTo>
                    <a:cubicBezTo>
                      <a:pt x="14509" y="43590"/>
                      <a:pt x="14171" y="40642"/>
                      <a:pt x="13212" y="37662"/>
                    </a:cubicBezTo>
                    <a:cubicBezTo>
                      <a:pt x="9901" y="27354"/>
                      <a:pt x="8125" y="26667"/>
                      <a:pt x="5754" y="18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8"/>
              <p:cNvSpPr/>
              <p:nvPr/>
            </p:nvSpPr>
            <p:spPr>
              <a:xfrm>
                <a:off x="2932821" y="3085620"/>
                <a:ext cx="241131" cy="184863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9439" extrusionOk="0">
                    <a:moveTo>
                      <a:pt x="2640" y="1"/>
                    </a:moveTo>
                    <a:lnTo>
                      <a:pt x="2640" y="1"/>
                    </a:lnTo>
                    <a:cubicBezTo>
                      <a:pt x="2709" y="350"/>
                      <a:pt x="2782" y="688"/>
                      <a:pt x="2859" y="1017"/>
                    </a:cubicBezTo>
                    <a:cubicBezTo>
                      <a:pt x="2970" y="1512"/>
                      <a:pt x="3100" y="1981"/>
                      <a:pt x="3239" y="2418"/>
                    </a:cubicBezTo>
                    <a:cubicBezTo>
                      <a:pt x="2483" y="3028"/>
                      <a:pt x="1378" y="3929"/>
                      <a:pt x="1" y="5072"/>
                    </a:cubicBezTo>
                    <a:cubicBezTo>
                      <a:pt x="51" y="5175"/>
                      <a:pt x="108" y="5276"/>
                      <a:pt x="161" y="5375"/>
                    </a:cubicBezTo>
                    <a:cubicBezTo>
                      <a:pt x="1405" y="7581"/>
                      <a:pt x="3116" y="8850"/>
                      <a:pt x="4881" y="9280"/>
                    </a:cubicBezTo>
                    <a:cubicBezTo>
                      <a:pt x="5045" y="9319"/>
                      <a:pt x="5210" y="9350"/>
                      <a:pt x="5375" y="9372"/>
                    </a:cubicBezTo>
                    <a:cubicBezTo>
                      <a:pt x="5664" y="9417"/>
                      <a:pt x="5954" y="9439"/>
                      <a:pt x="6242" y="9439"/>
                    </a:cubicBezTo>
                    <a:cubicBezTo>
                      <a:pt x="8512" y="9439"/>
                      <a:pt x="10700" y="8069"/>
                      <a:pt x="11912" y="5513"/>
                    </a:cubicBezTo>
                    <a:cubicBezTo>
                      <a:pt x="11936" y="5474"/>
                      <a:pt x="11954" y="5436"/>
                      <a:pt x="11969" y="5394"/>
                    </a:cubicBezTo>
                    <a:cubicBezTo>
                      <a:pt x="12024" y="5287"/>
                      <a:pt x="12070" y="5171"/>
                      <a:pt x="12116" y="5057"/>
                    </a:cubicBezTo>
                    <a:cubicBezTo>
                      <a:pt x="12142" y="4999"/>
                      <a:pt x="12166" y="4938"/>
                      <a:pt x="12188" y="4876"/>
                    </a:cubicBezTo>
                    <a:cubicBezTo>
                      <a:pt x="12230" y="4765"/>
                      <a:pt x="12273" y="4654"/>
                      <a:pt x="12311" y="4539"/>
                    </a:cubicBezTo>
                    <a:lnTo>
                      <a:pt x="12015" y="4459"/>
                    </a:lnTo>
                    <a:lnTo>
                      <a:pt x="11073" y="4205"/>
                    </a:lnTo>
                    <a:lnTo>
                      <a:pt x="10981" y="4178"/>
                    </a:lnTo>
                    <a:lnTo>
                      <a:pt x="10904" y="4155"/>
                    </a:lnTo>
                    <a:cubicBezTo>
                      <a:pt x="10904" y="4155"/>
                      <a:pt x="10854" y="4324"/>
                      <a:pt x="10750" y="4581"/>
                    </a:cubicBezTo>
                    <a:cubicBezTo>
                      <a:pt x="10588" y="4991"/>
                      <a:pt x="10285" y="5636"/>
                      <a:pt x="9822" y="6192"/>
                    </a:cubicBezTo>
                    <a:cubicBezTo>
                      <a:pt x="9403" y="6687"/>
                      <a:pt x="8858" y="7113"/>
                      <a:pt x="8160" y="7232"/>
                    </a:cubicBezTo>
                    <a:lnTo>
                      <a:pt x="8156" y="7232"/>
                    </a:lnTo>
                    <a:cubicBezTo>
                      <a:pt x="8035" y="7252"/>
                      <a:pt x="7909" y="7262"/>
                      <a:pt x="7779" y="7262"/>
                    </a:cubicBezTo>
                    <a:cubicBezTo>
                      <a:pt x="7274" y="7262"/>
                      <a:pt x="6699" y="7104"/>
                      <a:pt x="6046" y="6714"/>
                    </a:cubicBezTo>
                    <a:cubicBezTo>
                      <a:pt x="6028" y="6703"/>
                      <a:pt x="6009" y="6691"/>
                      <a:pt x="5989" y="6676"/>
                    </a:cubicBezTo>
                    <a:cubicBezTo>
                      <a:pt x="5978" y="6668"/>
                      <a:pt x="5963" y="6657"/>
                      <a:pt x="5947" y="6645"/>
                    </a:cubicBezTo>
                    <a:cubicBezTo>
                      <a:pt x="5932" y="6633"/>
                      <a:pt x="5912" y="6618"/>
                      <a:pt x="5890" y="6606"/>
                    </a:cubicBezTo>
                    <a:cubicBezTo>
                      <a:pt x="5847" y="6580"/>
                      <a:pt x="5813" y="6549"/>
                      <a:pt x="5770" y="6523"/>
                    </a:cubicBezTo>
                    <a:cubicBezTo>
                      <a:pt x="5605" y="6411"/>
                      <a:pt x="5449" y="6273"/>
                      <a:pt x="5291" y="6119"/>
                    </a:cubicBezTo>
                    <a:cubicBezTo>
                      <a:pt x="4523" y="5352"/>
                      <a:pt x="3910" y="4198"/>
                      <a:pt x="3434" y="2717"/>
                    </a:cubicBezTo>
                    <a:cubicBezTo>
                      <a:pt x="3392" y="2598"/>
                      <a:pt x="3353" y="2475"/>
                      <a:pt x="3319" y="2348"/>
                    </a:cubicBezTo>
                    <a:cubicBezTo>
                      <a:pt x="3116" y="1676"/>
                      <a:pt x="2943" y="945"/>
                      <a:pt x="2793" y="157"/>
                    </a:cubicBezTo>
                    <a:cubicBezTo>
                      <a:pt x="2744" y="108"/>
                      <a:pt x="2694" y="54"/>
                      <a:pt x="26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8"/>
              <p:cNvSpPr/>
              <p:nvPr/>
            </p:nvSpPr>
            <p:spPr>
              <a:xfrm>
                <a:off x="2111995" y="1703892"/>
                <a:ext cx="1285794" cy="1927125"/>
              </a:xfrm>
              <a:custGeom>
                <a:avLst/>
                <a:gdLst/>
                <a:ahLst/>
                <a:cxnLst/>
                <a:rect l="l" t="t" r="r" b="b"/>
                <a:pathLst>
                  <a:path w="65652" h="98398" extrusionOk="0">
                    <a:moveTo>
                      <a:pt x="10163" y="31504"/>
                    </a:moveTo>
                    <a:lnTo>
                      <a:pt x="10109" y="31814"/>
                    </a:lnTo>
                    <a:cubicBezTo>
                      <a:pt x="9776" y="32022"/>
                      <a:pt x="9595" y="32179"/>
                      <a:pt x="9565" y="32206"/>
                    </a:cubicBezTo>
                    <a:cubicBezTo>
                      <a:pt x="9587" y="32167"/>
                      <a:pt x="9772" y="31873"/>
                      <a:pt x="10163" y="31504"/>
                    </a:cubicBezTo>
                    <a:close/>
                    <a:moveTo>
                      <a:pt x="46632" y="35979"/>
                    </a:moveTo>
                    <a:cubicBezTo>
                      <a:pt x="46629" y="35991"/>
                      <a:pt x="46626" y="36004"/>
                      <a:pt x="46623" y="36020"/>
                    </a:cubicBezTo>
                    <a:cubicBezTo>
                      <a:pt x="46623" y="36008"/>
                      <a:pt x="46626" y="35996"/>
                      <a:pt x="46626" y="35989"/>
                    </a:cubicBezTo>
                    <a:cubicBezTo>
                      <a:pt x="46629" y="35985"/>
                      <a:pt x="46631" y="35982"/>
                      <a:pt x="46632" y="35979"/>
                    </a:cubicBezTo>
                    <a:close/>
                    <a:moveTo>
                      <a:pt x="7155" y="30990"/>
                    </a:moveTo>
                    <a:cubicBezTo>
                      <a:pt x="7655" y="32896"/>
                      <a:pt x="8590" y="34097"/>
                      <a:pt x="9584" y="34876"/>
                    </a:cubicBezTo>
                    <a:lnTo>
                      <a:pt x="9216" y="37025"/>
                    </a:lnTo>
                    <a:lnTo>
                      <a:pt x="9143" y="37462"/>
                    </a:lnTo>
                    <a:lnTo>
                      <a:pt x="8790" y="39503"/>
                    </a:lnTo>
                    <a:cubicBezTo>
                      <a:pt x="7881" y="37642"/>
                      <a:pt x="7201" y="34930"/>
                      <a:pt x="7155" y="30990"/>
                    </a:cubicBezTo>
                    <a:close/>
                    <a:moveTo>
                      <a:pt x="52335" y="35129"/>
                    </a:moveTo>
                    <a:lnTo>
                      <a:pt x="53003" y="39890"/>
                    </a:lnTo>
                    <a:cubicBezTo>
                      <a:pt x="52700" y="38382"/>
                      <a:pt x="52474" y="36802"/>
                      <a:pt x="52335" y="35129"/>
                    </a:cubicBezTo>
                    <a:close/>
                    <a:moveTo>
                      <a:pt x="8241" y="55017"/>
                    </a:moveTo>
                    <a:cubicBezTo>
                      <a:pt x="8560" y="61166"/>
                      <a:pt x="9688" y="66767"/>
                      <a:pt x="12197" y="70585"/>
                    </a:cubicBezTo>
                    <a:cubicBezTo>
                      <a:pt x="12276" y="70710"/>
                      <a:pt x="12361" y="70833"/>
                      <a:pt x="12445" y="70956"/>
                    </a:cubicBezTo>
                    <a:cubicBezTo>
                      <a:pt x="12891" y="71586"/>
                      <a:pt x="13374" y="72164"/>
                      <a:pt x="13900" y="72679"/>
                    </a:cubicBezTo>
                    <a:cubicBezTo>
                      <a:pt x="13988" y="72767"/>
                      <a:pt x="14076" y="72855"/>
                      <a:pt x="14168" y="72936"/>
                    </a:cubicBezTo>
                    <a:cubicBezTo>
                      <a:pt x="14080" y="72967"/>
                      <a:pt x="13992" y="72997"/>
                      <a:pt x="13900" y="73020"/>
                    </a:cubicBezTo>
                    <a:cubicBezTo>
                      <a:pt x="13869" y="73028"/>
                      <a:pt x="13839" y="73035"/>
                      <a:pt x="13808" y="73043"/>
                    </a:cubicBezTo>
                    <a:cubicBezTo>
                      <a:pt x="13403" y="73139"/>
                      <a:pt x="13010" y="73189"/>
                      <a:pt x="12631" y="73189"/>
                    </a:cubicBezTo>
                    <a:cubicBezTo>
                      <a:pt x="12567" y="73189"/>
                      <a:pt x="12505" y="73187"/>
                      <a:pt x="12442" y="73185"/>
                    </a:cubicBezTo>
                    <a:cubicBezTo>
                      <a:pt x="11410" y="73139"/>
                      <a:pt x="10489" y="72710"/>
                      <a:pt x="9749" y="71770"/>
                    </a:cubicBezTo>
                    <a:cubicBezTo>
                      <a:pt x="9734" y="71755"/>
                      <a:pt x="9722" y="71739"/>
                      <a:pt x="9710" y="71724"/>
                    </a:cubicBezTo>
                    <a:lnTo>
                      <a:pt x="9664" y="71666"/>
                    </a:lnTo>
                    <a:cubicBezTo>
                      <a:pt x="8237" y="69767"/>
                      <a:pt x="7486" y="65919"/>
                      <a:pt x="7923" y="59232"/>
                    </a:cubicBezTo>
                    <a:cubicBezTo>
                      <a:pt x="8022" y="57702"/>
                      <a:pt x="8130" y="56297"/>
                      <a:pt x="8241" y="55017"/>
                    </a:cubicBezTo>
                    <a:close/>
                    <a:moveTo>
                      <a:pt x="44605" y="70550"/>
                    </a:moveTo>
                    <a:cubicBezTo>
                      <a:pt x="44659" y="70603"/>
                      <a:pt x="44709" y="70657"/>
                      <a:pt x="44758" y="70707"/>
                    </a:cubicBezTo>
                    <a:cubicBezTo>
                      <a:pt x="44908" y="71494"/>
                      <a:pt x="45081" y="72227"/>
                      <a:pt x="45284" y="72897"/>
                    </a:cubicBezTo>
                    <a:cubicBezTo>
                      <a:pt x="45318" y="73024"/>
                      <a:pt x="45357" y="73147"/>
                      <a:pt x="45399" y="73266"/>
                    </a:cubicBezTo>
                    <a:cubicBezTo>
                      <a:pt x="45875" y="74747"/>
                      <a:pt x="46488" y="75901"/>
                      <a:pt x="47256" y="76668"/>
                    </a:cubicBezTo>
                    <a:cubicBezTo>
                      <a:pt x="47413" y="76822"/>
                      <a:pt x="47570" y="76960"/>
                      <a:pt x="47735" y="77072"/>
                    </a:cubicBezTo>
                    <a:cubicBezTo>
                      <a:pt x="47778" y="77098"/>
                      <a:pt x="47812" y="77129"/>
                      <a:pt x="47854" y="77155"/>
                    </a:cubicBezTo>
                    <a:cubicBezTo>
                      <a:pt x="47877" y="77167"/>
                      <a:pt x="47897" y="77183"/>
                      <a:pt x="47912" y="77194"/>
                    </a:cubicBezTo>
                    <a:cubicBezTo>
                      <a:pt x="47928" y="77206"/>
                      <a:pt x="47943" y="77217"/>
                      <a:pt x="47954" y="77225"/>
                    </a:cubicBezTo>
                    <a:cubicBezTo>
                      <a:pt x="47974" y="77240"/>
                      <a:pt x="47992" y="77252"/>
                      <a:pt x="48011" y="77263"/>
                    </a:cubicBezTo>
                    <a:cubicBezTo>
                      <a:pt x="48664" y="77653"/>
                      <a:pt x="49239" y="77811"/>
                      <a:pt x="49744" y="77811"/>
                    </a:cubicBezTo>
                    <a:cubicBezTo>
                      <a:pt x="49874" y="77811"/>
                      <a:pt x="50000" y="77801"/>
                      <a:pt x="50121" y="77781"/>
                    </a:cubicBezTo>
                    <a:lnTo>
                      <a:pt x="50125" y="77781"/>
                    </a:lnTo>
                    <a:cubicBezTo>
                      <a:pt x="50823" y="77662"/>
                      <a:pt x="51368" y="77236"/>
                      <a:pt x="51787" y="76742"/>
                    </a:cubicBezTo>
                    <a:cubicBezTo>
                      <a:pt x="52250" y="76185"/>
                      <a:pt x="52553" y="75540"/>
                      <a:pt x="52715" y="75130"/>
                    </a:cubicBezTo>
                    <a:cubicBezTo>
                      <a:pt x="52819" y="74873"/>
                      <a:pt x="52869" y="74705"/>
                      <a:pt x="52869" y="74705"/>
                    </a:cubicBezTo>
                    <a:lnTo>
                      <a:pt x="52945" y="74727"/>
                    </a:lnTo>
                    <a:lnTo>
                      <a:pt x="53037" y="74754"/>
                    </a:lnTo>
                    <a:lnTo>
                      <a:pt x="53980" y="75008"/>
                    </a:lnTo>
                    <a:lnTo>
                      <a:pt x="54276" y="75088"/>
                    </a:lnTo>
                    <a:cubicBezTo>
                      <a:pt x="54238" y="75203"/>
                      <a:pt x="54195" y="75314"/>
                      <a:pt x="54153" y="75425"/>
                    </a:cubicBezTo>
                    <a:cubicBezTo>
                      <a:pt x="54131" y="75487"/>
                      <a:pt x="54107" y="75548"/>
                      <a:pt x="54081" y="75606"/>
                    </a:cubicBezTo>
                    <a:cubicBezTo>
                      <a:pt x="54035" y="75721"/>
                      <a:pt x="53989" y="75836"/>
                      <a:pt x="53934" y="75943"/>
                    </a:cubicBezTo>
                    <a:cubicBezTo>
                      <a:pt x="53919" y="75985"/>
                      <a:pt x="53901" y="76024"/>
                      <a:pt x="53877" y="76062"/>
                    </a:cubicBezTo>
                    <a:cubicBezTo>
                      <a:pt x="52665" y="78619"/>
                      <a:pt x="50478" y="79988"/>
                      <a:pt x="48207" y="79988"/>
                    </a:cubicBezTo>
                    <a:cubicBezTo>
                      <a:pt x="47919" y="79988"/>
                      <a:pt x="47629" y="79966"/>
                      <a:pt x="47340" y="79921"/>
                    </a:cubicBezTo>
                    <a:cubicBezTo>
                      <a:pt x="47175" y="79899"/>
                      <a:pt x="47010" y="79868"/>
                      <a:pt x="46846" y="79829"/>
                    </a:cubicBezTo>
                    <a:cubicBezTo>
                      <a:pt x="45081" y="79400"/>
                      <a:pt x="43370" y="78130"/>
                      <a:pt x="42126" y="75924"/>
                    </a:cubicBezTo>
                    <a:cubicBezTo>
                      <a:pt x="42073" y="75825"/>
                      <a:pt x="42016" y="75724"/>
                      <a:pt x="41966" y="75621"/>
                    </a:cubicBezTo>
                    <a:cubicBezTo>
                      <a:pt x="43343" y="74479"/>
                      <a:pt x="44448" y="73577"/>
                      <a:pt x="45204" y="72967"/>
                    </a:cubicBezTo>
                    <a:cubicBezTo>
                      <a:pt x="45065" y="72530"/>
                      <a:pt x="44935" y="72062"/>
                      <a:pt x="44824" y="71566"/>
                    </a:cubicBezTo>
                    <a:cubicBezTo>
                      <a:pt x="44747" y="71237"/>
                      <a:pt x="44674" y="70899"/>
                      <a:pt x="44605" y="70550"/>
                    </a:cubicBezTo>
                    <a:close/>
                    <a:moveTo>
                      <a:pt x="26477" y="0"/>
                    </a:moveTo>
                    <a:cubicBezTo>
                      <a:pt x="20165" y="0"/>
                      <a:pt x="15794" y="2048"/>
                      <a:pt x="13389" y="4132"/>
                    </a:cubicBezTo>
                    <a:cubicBezTo>
                      <a:pt x="9062" y="5924"/>
                      <a:pt x="5107" y="9630"/>
                      <a:pt x="2655" y="14610"/>
                    </a:cubicBezTo>
                    <a:lnTo>
                      <a:pt x="2655" y="14613"/>
                    </a:lnTo>
                    <a:cubicBezTo>
                      <a:pt x="1167" y="17636"/>
                      <a:pt x="231" y="21127"/>
                      <a:pt x="104" y="24945"/>
                    </a:cubicBezTo>
                    <a:cubicBezTo>
                      <a:pt x="1" y="28124"/>
                      <a:pt x="312" y="31293"/>
                      <a:pt x="1105" y="34097"/>
                    </a:cubicBezTo>
                    <a:cubicBezTo>
                      <a:pt x="1900" y="36909"/>
                      <a:pt x="3177" y="39357"/>
                      <a:pt x="4992" y="41084"/>
                    </a:cubicBezTo>
                    <a:cubicBezTo>
                      <a:pt x="4738" y="43692"/>
                      <a:pt x="4494" y="46151"/>
                      <a:pt x="4282" y="48460"/>
                    </a:cubicBezTo>
                    <a:cubicBezTo>
                      <a:pt x="4282" y="48468"/>
                      <a:pt x="4279" y="48475"/>
                      <a:pt x="4279" y="48484"/>
                    </a:cubicBezTo>
                    <a:cubicBezTo>
                      <a:pt x="3151" y="60687"/>
                      <a:pt x="2832" y="68758"/>
                      <a:pt x="6070" y="72775"/>
                    </a:cubicBezTo>
                    <a:lnTo>
                      <a:pt x="6074" y="72775"/>
                    </a:lnTo>
                    <a:cubicBezTo>
                      <a:pt x="6162" y="72890"/>
                      <a:pt x="6257" y="73001"/>
                      <a:pt x="6358" y="73109"/>
                    </a:cubicBezTo>
                    <a:cubicBezTo>
                      <a:pt x="6726" y="73519"/>
                      <a:pt x="7140" y="73880"/>
                      <a:pt x="7600" y="74194"/>
                    </a:cubicBezTo>
                    <a:cubicBezTo>
                      <a:pt x="7884" y="74390"/>
                      <a:pt x="8168" y="74563"/>
                      <a:pt x="8448" y="74708"/>
                    </a:cubicBezTo>
                    <a:cubicBezTo>
                      <a:pt x="8476" y="74727"/>
                      <a:pt x="8502" y="74739"/>
                      <a:pt x="8529" y="74754"/>
                    </a:cubicBezTo>
                    <a:cubicBezTo>
                      <a:pt x="8537" y="74758"/>
                      <a:pt x="8544" y="74762"/>
                      <a:pt x="8548" y="74766"/>
                    </a:cubicBezTo>
                    <a:cubicBezTo>
                      <a:pt x="8825" y="74907"/>
                      <a:pt x="9097" y="75030"/>
                      <a:pt x="9365" y="75131"/>
                    </a:cubicBezTo>
                    <a:cubicBezTo>
                      <a:pt x="10056" y="75391"/>
                      <a:pt x="10728" y="75516"/>
                      <a:pt x="11374" y="75516"/>
                    </a:cubicBezTo>
                    <a:cubicBezTo>
                      <a:pt x="11926" y="75516"/>
                      <a:pt x="12460" y="75424"/>
                      <a:pt x="12972" y="75249"/>
                    </a:cubicBezTo>
                    <a:cubicBezTo>
                      <a:pt x="13290" y="75142"/>
                      <a:pt x="13601" y="75000"/>
                      <a:pt x="13900" y="74824"/>
                    </a:cubicBezTo>
                    <a:cubicBezTo>
                      <a:pt x="14368" y="74558"/>
                      <a:pt x="14813" y="74213"/>
                      <a:pt x="15231" y="73795"/>
                    </a:cubicBezTo>
                    <a:cubicBezTo>
                      <a:pt x="15676" y="74113"/>
                      <a:pt x="16148" y="74394"/>
                      <a:pt x="16646" y="74631"/>
                    </a:cubicBezTo>
                    <a:cubicBezTo>
                      <a:pt x="16776" y="74697"/>
                      <a:pt x="16912" y="74758"/>
                      <a:pt x="17046" y="74811"/>
                    </a:cubicBezTo>
                    <a:cubicBezTo>
                      <a:pt x="18401" y="75400"/>
                      <a:pt x="19943" y="75714"/>
                      <a:pt x="21695" y="75714"/>
                    </a:cubicBezTo>
                    <a:cubicBezTo>
                      <a:pt x="21896" y="75714"/>
                      <a:pt x="22099" y="75710"/>
                      <a:pt x="22305" y="75702"/>
                    </a:cubicBezTo>
                    <a:cubicBezTo>
                      <a:pt x="22532" y="75691"/>
                      <a:pt x="22765" y="75675"/>
                      <a:pt x="23003" y="75652"/>
                    </a:cubicBezTo>
                    <a:cubicBezTo>
                      <a:pt x="23383" y="75621"/>
                      <a:pt x="23774" y="75575"/>
                      <a:pt x="24173" y="75513"/>
                    </a:cubicBezTo>
                    <a:lnTo>
                      <a:pt x="24173" y="98397"/>
                    </a:lnTo>
                    <a:lnTo>
                      <a:pt x="61999" y="98397"/>
                    </a:lnTo>
                    <a:cubicBezTo>
                      <a:pt x="61999" y="98397"/>
                      <a:pt x="64231" y="94814"/>
                      <a:pt x="65651" y="89466"/>
                    </a:cubicBezTo>
                    <a:lnTo>
                      <a:pt x="58089" y="53405"/>
                    </a:lnTo>
                    <a:cubicBezTo>
                      <a:pt x="57886" y="53026"/>
                      <a:pt x="57687" y="52646"/>
                      <a:pt x="57488" y="52258"/>
                    </a:cubicBezTo>
                    <a:cubicBezTo>
                      <a:pt x="57514" y="51990"/>
                      <a:pt x="57541" y="51722"/>
                      <a:pt x="57560" y="51452"/>
                    </a:cubicBezTo>
                    <a:cubicBezTo>
                      <a:pt x="57065" y="49516"/>
                      <a:pt x="56536" y="47213"/>
                      <a:pt x="55956" y="44401"/>
                    </a:cubicBezTo>
                    <a:cubicBezTo>
                      <a:pt x="54955" y="39521"/>
                      <a:pt x="54671" y="34105"/>
                      <a:pt x="53897" y="28642"/>
                    </a:cubicBezTo>
                    <a:cubicBezTo>
                      <a:pt x="53233" y="23993"/>
                      <a:pt x="52220" y="19305"/>
                      <a:pt x="50095" y="14885"/>
                    </a:cubicBezTo>
                    <a:lnTo>
                      <a:pt x="50091" y="14885"/>
                    </a:lnTo>
                    <a:cubicBezTo>
                      <a:pt x="47428" y="8686"/>
                      <a:pt x="42541" y="2782"/>
                      <a:pt x="33963" y="871"/>
                    </a:cubicBezTo>
                    <a:cubicBezTo>
                      <a:pt x="31222" y="260"/>
                      <a:pt x="28726" y="0"/>
                      <a:pt x="264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8"/>
              <p:cNvSpPr/>
              <p:nvPr/>
            </p:nvSpPr>
            <p:spPr>
              <a:xfrm>
                <a:off x="3236825" y="2711598"/>
                <a:ext cx="11810" cy="38269"/>
              </a:xfrm>
              <a:custGeom>
                <a:avLst/>
                <a:gdLst/>
                <a:ahLst/>
                <a:cxnLst/>
                <a:rect l="l" t="t" r="r" b="b"/>
                <a:pathLst>
                  <a:path w="603" h="1954" extrusionOk="0">
                    <a:moveTo>
                      <a:pt x="73" y="0"/>
                    </a:moveTo>
                    <a:cubicBezTo>
                      <a:pt x="54" y="270"/>
                      <a:pt x="27" y="538"/>
                      <a:pt x="1" y="806"/>
                    </a:cubicBezTo>
                    <a:cubicBezTo>
                      <a:pt x="200" y="1194"/>
                      <a:pt x="399" y="1574"/>
                      <a:pt x="602" y="1953"/>
                    </a:cubicBezTo>
                    <a:cubicBezTo>
                      <a:pt x="429" y="1347"/>
                      <a:pt x="253" y="698"/>
                      <a:pt x="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8"/>
              <p:cNvSpPr/>
              <p:nvPr/>
            </p:nvSpPr>
            <p:spPr>
              <a:xfrm>
                <a:off x="2368468" y="4305026"/>
                <a:ext cx="1004671" cy="811798"/>
              </a:xfrm>
              <a:custGeom>
                <a:avLst/>
                <a:gdLst/>
                <a:ahLst/>
                <a:cxnLst/>
                <a:rect l="l" t="t" r="r" b="b"/>
                <a:pathLst>
                  <a:path w="51298" h="41450" extrusionOk="0">
                    <a:moveTo>
                      <a:pt x="1" y="1"/>
                    </a:moveTo>
                    <a:lnTo>
                      <a:pt x="1" y="41449"/>
                    </a:lnTo>
                    <a:lnTo>
                      <a:pt x="51297" y="41449"/>
                    </a:lnTo>
                    <a:cubicBezTo>
                      <a:pt x="47737" y="31348"/>
                      <a:pt x="38587" y="14404"/>
                      <a:pt x="38587" y="14404"/>
                    </a:cubicBezTo>
                    <a:cubicBezTo>
                      <a:pt x="38587" y="14404"/>
                      <a:pt x="37244" y="3758"/>
                      <a:pt x="37004" y="2559"/>
                    </a:cubicBezTo>
                    <a:cubicBezTo>
                      <a:pt x="36763" y="1360"/>
                      <a:pt x="35997" y="1"/>
                      <a:pt x="35997" y="1"/>
                    </a:cubicBezTo>
                    <a:close/>
                  </a:path>
                </a:pathLst>
              </a:custGeom>
              <a:solidFill>
                <a:srgbClr val="434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8"/>
              <p:cNvSpPr/>
              <p:nvPr/>
            </p:nvSpPr>
            <p:spPr>
              <a:xfrm>
                <a:off x="2364707" y="4301285"/>
                <a:ext cx="1013739" cy="819299"/>
              </a:xfrm>
              <a:custGeom>
                <a:avLst/>
                <a:gdLst/>
                <a:ahLst/>
                <a:cxnLst/>
                <a:rect l="l" t="t" r="r" b="b"/>
                <a:pathLst>
                  <a:path w="51761" h="41833" extrusionOk="0">
                    <a:moveTo>
                      <a:pt x="36075" y="384"/>
                    </a:moveTo>
                    <a:cubicBezTo>
                      <a:pt x="36250" y="713"/>
                      <a:pt x="36813" y="1815"/>
                      <a:pt x="37008" y="2788"/>
                    </a:cubicBezTo>
                    <a:cubicBezTo>
                      <a:pt x="37243" y="3966"/>
                      <a:pt x="38575" y="14512"/>
                      <a:pt x="38588" y="14618"/>
                    </a:cubicBezTo>
                    <a:lnTo>
                      <a:pt x="38610" y="14686"/>
                    </a:lnTo>
                    <a:cubicBezTo>
                      <a:pt x="38700" y="14854"/>
                      <a:pt x="47640" y="31448"/>
                      <a:pt x="51218" y="41449"/>
                    </a:cubicBezTo>
                    <a:lnTo>
                      <a:pt x="384" y="41449"/>
                    </a:lnTo>
                    <a:lnTo>
                      <a:pt x="384" y="384"/>
                    </a:lnTo>
                    <a:close/>
                    <a:moveTo>
                      <a:pt x="0" y="1"/>
                    </a:moveTo>
                    <a:lnTo>
                      <a:pt x="0" y="41833"/>
                    </a:lnTo>
                    <a:lnTo>
                      <a:pt x="51761" y="41833"/>
                    </a:lnTo>
                    <a:lnTo>
                      <a:pt x="51671" y="41577"/>
                    </a:lnTo>
                    <a:cubicBezTo>
                      <a:pt x="48219" y="31782"/>
                      <a:pt x="39412" y="15368"/>
                      <a:pt x="38964" y="14536"/>
                    </a:cubicBezTo>
                    <a:cubicBezTo>
                      <a:pt x="38865" y="13748"/>
                      <a:pt x="37618" y="3881"/>
                      <a:pt x="37383" y="2713"/>
                    </a:cubicBezTo>
                    <a:cubicBezTo>
                      <a:pt x="37141" y="1498"/>
                      <a:pt x="36387" y="154"/>
                      <a:pt x="36356" y="98"/>
                    </a:cubicBezTo>
                    <a:lnTo>
                      <a:pt x="363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8"/>
              <p:cNvSpPr/>
              <p:nvPr/>
            </p:nvSpPr>
            <p:spPr>
              <a:xfrm>
                <a:off x="2368468" y="4305026"/>
                <a:ext cx="1004671" cy="811798"/>
              </a:xfrm>
              <a:custGeom>
                <a:avLst/>
                <a:gdLst/>
                <a:ahLst/>
                <a:cxnLst/>
                <a:rect l="l" t="t" r="r" b="b"/>
                <a:pathLst>
                  <a:path w="51298" h="41450" extrusionOk="0">
                    <a:moveTo>
                      <a:pt x="1" y="1"/>
                    </a:moveTo>
                    <a:lnTo>
                      <a:pt x="1" y="41449"/>
                    </a:lnTo>
                    <a:lnTo>
                      <a:pt x="51297" y="41449"/>
                    </a:lnTo>
                    <a:cubicBezTo>
                      <a:pt x="47737" y="31348"/>
                      <a:pt x="38587" y="14404"/>
                      <a:pt x="38587" y="14404"/>
                    </a:cubicBezTo>
                    <a:cubicBezTo>
                      <a:pt x="38587" y="14404"/>
                      <a:pt x="37244" y="3758"/>
                      <a:pt x="37004" y="2559"/>
                    </a:cubicBezTo>
                    <a:cubicBezTo>
                      <a:pt x="36763" y="1360"/>
                      <a:pt x="35997" y="1"/>
                      <a:pt x="359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8"/>
              <p:cNvSpPr/>
              <p:nvPr/>
            </p:nvSpPr>
            <p:spPr>
              <a:xfrm>
                <a:off x="1925799" y="4290337"/>
                <a:ext cx="1067833" cy="826487"/>
              </a:xfrm>
              <a:custGeom>
                <a:avLst/>
                <a:gdLst/>
                <a:ahLst/>
                <a:cxnLst/>
                <a:rect l="l" t="t" r="r" b="b"/>
                <a:pathLst>
                  <a:path w="54523" h="42200" extrusionOk="0">
                    <a:moveTo>
                      <a:pt x="10454" y="1"/>
                    </a:moveTo>
                    <a:cubicBezTo>
                      <a:pt x="10454" y="1"/>
                      <a:pt x="9734" y="912"/>
                      <a:pt x="9734" y="1199"/>
                    </a:cubicBezTo>
                    <a:cubicBezTo>
                      <a:pt x="9734" y="1487"/>
                      <a:pt x="10095" y="13859"/>
                      <a:pt x="10095" y="13859"/>
                    </a:cubicBezTo>
                    <a:cubicBezTo>
                      <a:pt x="10095" y="13859"/>
                      <a:pt x="3548" y="27143"/>
                      <a:pt x="0" y="42199"/>
                    </a:cubicBezTo>
                    <a:lnTo>
                      <a:pt x="50830" y="42199"/>
                    </a:lnTo>
                    <a:lnTo>
                      <a:pt x="53420" y="16640"/>
                    </a:lnTo>
                    <a:cubicBezTo>
                      <a:pt x="53420" y="16640"/>
                      <a:pt x="54523" y="16113"/>
                      <a:pt x="54523" y="15585"/>
                    </a:cubicBezTo>
                    <a:cubicBezTo>
                      <a:pt x="54523" y="15058"/>
                      <a:pt x="53468" y="7913"/>
                      <a:pt x="53468" y="7913"/>
                    </a:cubicBezTo>
                    <a:cubicBezTo>
                      <a:pt x="53468" y="7913"/>
                      <a:pt x="31409" y="4460"/>
                      <a:pt x="28340" y="4076"/>
                    </a:cubicBezTo>
                    <a:cubicBezTo>
                      <a:pt x="25271" y="3693"/>
                      <a:pt x="10454" y="1"/>
                      <a:pt x="104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8"/>
              <p:cNvSpPr/>
              <p:nvPr/>
            </p:nvSpPr>
            <p:spPr>
              <a:xfrm>
                <a:off x="1921040" y="4286106"/>
                <a:ext cx="1076352" cy="834478"/>
              </a:xfrm>
              <a:custGeom>
                <a:avLst/>
                <a:gdLst/>
                <a:ahLst/>
                <a:cxnLst/>
                <a:rect l="l" t="t" r="r" b="b"/>
                <a:pathLst>
                  <a:path w="54958" h="42608" extrusionOk="0">
                    <a:moveTo>
                      <a:pt x="10772" y="433"/>
                    </a:moveTo>
                    <a:cubicBezTo>
                      <a:pt x="12290" y="810"/>
                      <a:pt x="25626" y="4116"/>
                      <a:pt x="28560" y="4483"/>
                    </a:cubicBezTo>
                    <a:cubicBezTo>
                      <a:pt x="31463" y="4846"/>
                      <a:pt x="51655" y="8002"/>
                      <a:pt x="53541" y="8296"/>
                    </a:cubicBezTo>
                    <a:cubicBezTo>
                      <a:pt x="53847" y="10375"/>
                      <a:pt x="54574" y="15389"/>
                      <a:pt x="54574" y="15801"/>
                    </a:cubicBezTo>
                    <a:cubicBezTo>
                      <a:pt x="54574" y="16080"/>
                      <a:pt x="53993" y="16486"/>
                      <a:pt x="53580" y="16683"/>
                    </a:cubicBezTo>
                    <a:lnTo>
                      <a:pt x="53483" y="16730"/>
                    </a:lnTo>
                    <a:lnTo>
                      <a:pt x="50900" y="42224"/>
                    </a:lnTo>
                    <a:lnTo>
                      <a:pt x="486" y="42224"/>
                    </a:lnTo>
                    <a:cubicBezTo>
                      <a:pt x="4001" y="27457"/>
                      <a:pt x="10444" y="14292"/>
                      <a:pt x="10510" y="14160"/>
                    </a:cubicBezTo>
                    <a:lnTo>
                      <a:pt x="10530" y="14117"/>
                    </a:lnTo>
                    <a:lnTo>
                      <a:pt x="10529" y="14069"/>
                    </a:lnTo>
                    <a:cubicBezTo>
                      <a:pt x="10525" y="13946"/>
                      <a:pt x="10169" y="1697"/>
                      <a:pt x="10169" y="1415"/>
                    </a:cubicBezTo>
                    <a:cubicBezTo>
                      <a:pt x="10173" y="1299"/>
                      <a:pt x="10442" y="864"/>
                      <a:pt x="10772" y="433"/>
                    </a:cubicBezTo>
                    <a:close/>
                    <a:moveTo>
                      <a:pt x="10623" y="1"/>
                    </a:moveTo>
                    <a:lnTo>
                      <a:pt x="10546" y="98"/>
                    </a:lnTo>
                    <a:cubicBezTo>
                      <a:pt x="10317" y="388"/>
                      <a:pt x="9786" y="1095"/>
                      <a:pt x="9786" y="1415"/>
                    </a:cubicBezTo>
                    <a:cubicBezTo>
                      <a:pt x="9786" y="1696"/>
                      <a:pt x="10116" y="13077"/>
                      <a:pt x="10144" y="14033"/>
                    </a:cubicBezTo>
                    <a:cubicBezTo>
                      <a:pt x="9731" y="14884"/>
                      <a:pt x="3469" y="27890"/>
                      <a:pt x="56" y="42372"/>
                    </a:cubicBezTo>
                    <a:lnTo>
                      <a:pt x="1" y="42608"/>
                    </a:lnTo>
                    <a:lnTo>
                      <a:pt x="51247" y="42608"/>
                    </a:lnTo>
                    <a:lnTo>
                      <a:pt x="53843" y="16981"/>
                    </a:lnTo>
                    <a:cubicBezTo>
                      <a:pt x="54164" y="16814"/>
                      <a:pt x="54958" y="16349"/>
                      <a:pt x="54958" y="15801"/>
                    </a:cubicBezTo>
                    <a:cubicBezTo>
                      <a:pt x="54958" y="15266"/>
                      <a:pt x="53944" y="8393"/>
                      <a:pt x="53901" y="8101"/>
                    </a:cubicBezTo>
                    <a:lnTo>
                      <a:pt x="53880" y="7961"/>
                    </a:lnTo>
                    <a:lnTo>
                      <a:pt x="53741" y="7939"/>
                    </a:lnTo>
                    <a:cubicBezTo>
                      <a:pt x="53520" y="7904"/>
                      <a:pt x="31644" y="4481"/>
                      <a:pt x="28607" y="4102"/>
                    </a:cubicBezTo>
                    <a:cubicBezTo>
                      <a:pt x="25584" y="3724"/>
                      <a:pt x="10891" y="67"/>
                      <a:pt x="10743" y="30"/>
                    </a:cubicBezTo>
                    <a:lnTo>
                      <a:pt x="106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8"/>
              <p:cNvSpPr/>
              <p:nvPr/>
            </p:nvSpPr>
            <p:spPr>
              <a:xfrm>
                <a:off x="2360575" y="4465489"/>
                <a:ext cx="501102" cy="62750"/>
              </a:xfrm>
              <a:custGeom>
                <a:avLst/>
                <a:gdLst/>
                <a:ahLst/>
                <a:cxnLst/>
                <a:rect l="l" t="t" r="r" b="b"/>
                <a:pathLst>
                  <a:path w="25586" h="3204" extrusionOk="0">
                    <a:moveTo>
                      <a:pt x="24945" y="1"/>
                    </a:moveTo>
                    <a:cubicBezTo>
                      <a:pt x="24880" y="1"/>
                      <a:pt x="24815" y="12"/>
                      <a:pt x="24750" y="35"/>
                    </a:cubicBezTo>
                    <a:cubicBezTo>
                      <a:pt x="24750" y="35"/>
                      <a:pt x="24382" y="169"/>
                      <a:pt x="23746" y="354"/>
                    </a:cubicBezTo>
                    <a:cubicBezTo>
                      <a:pt x="23430" y="448"/>
                      <a:pt x="23027" y="538"/>
                      <a:pt x="22570" y="651"/>
                    </a:cubicBezTo>
                    <a:cubicBezTo>
                      <a:pt x="22112" y="762"/>
                      <a:pt x="21598" y="898"/>
                      <a:pt x="21024" y="1000"/>
                    </a:cubicBezTo>
                    <a:cubicBezTo>
                      <a:pt x="20453" y="1107"/>
                      <a:pt x="19834" y="1222"/>
                      <a:pt x="19179" y="1342"/>
                    </a:cubicBezTo>
                    <a:cubicBezTo>
                      <a:pt x="18518" y="1435"/>
                      <a:pt x="17822" y="1532"/>
                      <a:pt x="17103" y="1632"/>
                    </a:cubicBezTo>
                    <a:cubicBezTo>
                      <a:pt x="15661" y="1830"/>
                      <a:pt x="14113" y="1955"/>
                      <a:pt x="12565" y="2067"/>
                    </a:cubicBezTo>
                    <a:cubicBezTo>
                      <a:pt x="11791" y="2127"/>
                      <a:pt x="11017" y="2187"/>
                      <a:pt x="10251" y="2193"/>
                    </a:cubicBezTo>
                    <a:cubicBezTo>
                      <a:pt x="10229" y="2193"/>
                      <a:pt x="10206" y="2193"/>
                      <a:pt x="10184" y="2193"/>
                    </a:cubicBezTo>
                    <a:cubicBezTo>
                      <a:pt x="9441" y="2193"/>
                      <a:pt x="8706" y="2128"/>
                      <a:pt x="7995" y="2051"/>
                    </a:cubicBezTo>
                    <a:cubicBezTo>
                      <a:pt x="7261" y="1959"/>
                      <a:pt x="6554" y="1864"/>
                      <a:pt x="5883" y="1796"/>
                    </a:cubicBezTo>
                    <a:cubicBezTo>
                      <a:pt x="5549" y="1751"/>
                      <a:pt x="5224" y="1738"/>
                      <a:pt x="4910" y="1720"/>
                    </a:cubicBezTo>
                    <a:cubicBezTo>
                      <a:pt x="4704" y="1705"/>
                      <a:pt x="4503" y="1701"/>
                      <a:pt x="4307" y="1701"/>
                    </a:cubicBezTo>
                    <a:cubicBezTo>
                      <a:pt x="4204" y="1701"/>
                      <a:pt x="4103" y="1702"/>
                      <a:pt x="4003" y="1704"/>
                    </a:cubicBezTo>
                    <a:cubicBezTo>
                      <a:pt x="2842" y="1708"/>
                      <a:pt x="1883" y="1945"/>
                      <a:pt x="1214" y="2238"/>
                    </a:cubicBezTo>
                    <a:cubicBezTo>
                      <a:pt x="880" y="2371"/>
                      <a:pt x="618" y="2522"/>
                      <a:pt x="438" y="2631"/>
                    </a:cubicBezTo>
                    <a:cubicBezTo>
                      <a:pt x="260" y="2742"/>
                      <a:pt x="165" y="2820"/>
                      <a:pt x="165" y="2820"/>
                    </a:cubicBezTo>
                    <a:lnTo>
                      <a:pt x="64" y="2902"/>
                    </a:lnTo>
                    <a:cubicBezTo>
                      <a:pt x="25" y="2935"/>
                      <a:pt x="0" y="2983"/>
                      <a:pt x="2" y="3038"/>
                    </a:cubicBezTo>
                    <a:cubicBezTo>
                      <a:pt x="4" y="3130"/>
                      <a:pt x="81" y="3203"/>
                      <a:pt x="173" y="3203"/>
                    </a:cubicBezTo>
                    <a:cubicBezTo>
                      <a:pt x="174" y="3203"/>
                      <a:pt x="175" y="3203"/>
                      <a:pt x="176" y="3203"/>
                    </a:cubicBezTo>
                    <a:cubicBezTo>
                      <a:pt x="176" y="3203"/>
                      <a:pt x="1732" y="3162"/>
                      <a:pt x="4065" y="3102"/>
                    </a:cubicBezTo>
                    <a:cubicBezTo>
                      <a:pt x="4649" y="3088"/>
                      <a:pt x="5281" y="3071"/>
                      <a:pt x="5949" y="3054"/>
                    </a:cubicBezTo>
                    <a:cubicBezTo>
                      <a:pt x="6618" y="3040"/>
                      <a:pt x="7323" y="2989"/>
                      <a:pt x="8051" y="2957"/>
                    </a:cubicBezTo>
                    <a:cubicBezTo>
                      <a:pt x="8780" y="2919"/>
                      <a:pt x="9534" y="2880"/>
                      <a:pt x="10299" y="2841"/>
                    </a:cubicBezTo>
                    <a:cubicBezTo>
                      <a:pt x="10682" y="2822"/>
                      <a:pt x="11068" y="2801"/>
                      <a:pt x="11455" y="2782"/>
                    </a:cubicBezTo>
                    <a:cubicBezTo>
                      <a:pt x="11842" y="2752"/>
                      <a:pt x="12230" y="2722"/>
                      <a:pt x="12619" y="2694"/>
                    </a:cubicBezTo>
                    <a:cubicBezTo>
                      <a:pt x="13396" y="2633"/>
                      <a:pt x="14173" y="2572"/>
                      <a:pt x="14938" y="2512"/>
                    </a:cubicBezTo>
                    <a:cubicBezTo>
                      <a:pt x="15703" y="2461"/>
                      <a:pt x="16455" y="2377"/>
                      <a:pt x="17183" y="2298"/>
                    </a:cubicBezTo>
                    <a:cubicBezTo>
                      <a:pt x="17909" y="2222"/>
                      <a:pt x="18613" y="2146"/>
                      <a:pt x="19280" y="2075"/>
                    </a:cubicBezTo>
                    <a:cubicBezTo>
                      <a:pt x="19945" y="1984"/>
                      <a:pt x="20575" y="1898"/>
                      <a:pt x="21156" y="1819"/>
                    </a:cubicBezTo>
                    <a:cubicBezTo>
                      <a:pt x="21738" y="1747"/>
                      <a:pt x="22269" y="1655"/>
                      <a:pt x="22741" y="1575"/>
                    </a:cubicBezTo>
                    <a:cubicBezTo>
                      <a:pt x="23213" y="1494"/>
                      <a:pt x="23621" y="1434"/>
                      <a:pt x="23966" y="1358"/>
                    </a:cubicBezTo>
                    <a:cubicBezTo>
                      <a:pt x="24656" y="1224"/>
                      <a:pt x="25031" y="1133"/>
                      <a:pt x="25031" y="1133"/>
                    </a:cubicBezTo>
                    <a:lnTo>
                      <a:pt x="25080" y="1120"/>
                    </a:lnTo>
                    <a:cubicBezTo>
                      <a:pt x="25101" y="1116"/>
                      <a:pt x="25120" y="1110"/>
                      <a:pt x="25139" y="1103"/>
                    </a:cubicBezTo>
                    <a:cubicBezTo>
                      <a:pt x="25434" y="995"/>
                      <a:pt x="25586" y="670"/>
                      <a:pt x="25479" y="375"/>
                    </a:cubicBezTo>
                    <a:cubicBezTo>
                      <a:pt x="25394" y="144"/>
                      <a:pt x="25177" y="1"/>
                      <a:pt x="24945" y="1"/>
                    </a:cubicBezTo>
                    <a:close/>
                  </a:path>
                </a:pathLst>
              </a:custGeom>
              <a:solidFill>
                <a:srgbClr val="191919">
                  <a:alpha val="50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8"/>
              <p:cNvSpPr/>
              <p:nvPr/>
            </p:nvSpPr>
            <p:spPr>
              <a:xfrm>
                <a:off x="2473622" y="4566784"/>
                <a:ext cx="407662" cy="236920"/>
              </a:xfrm>
              <a:custGeom>
                <a:avLst/>
                <a:gdLst/>
                <a:ahLst/>
                <a:cxnLst/>
                <a:rect l="l" t="t" r="r" b="b"/>
                <a:pathLst>
                  <a:path w="20815" h="12097" extrusionOk="0">
                    <a:moveTo>
                      <a:pt x="20175" y="0"/>
                    </a:moveTo>
                    <a:cubicBezTo>
                      <a:pt x="20050" y="0"/>
                      <a:pt x="19924" y="41"/>
                      <a:pt x="19819" y="126"/>
                    </a:cubicBezTo>
                    <a:cubicBezTo>
                      <a:pt x="19819" y="126"/>
                      <a:pt x="19538" y="352"/>
                      <a:pt x="19039" y="734"/>
                    </a:cubicBezTo>
                    <a:cubicBezTo>
                      <a:pt x="18787" y="924"/>
                      <a:pt x="18474" y="1135"/>
                      <a:pt x="18117" y="1385"/>
                    </a:cubicBezTo>
                    <a:cubicBezTo>
                      <a:pt x="17758" y="1632"/>
                      <a:pt x="17359" y="1919"/>
                      <a:pt x="16913" y="2216"/>
                    </a:cubicBezTo>
                    <a:cubicBezTo>
                      <a:pt x="16464" y="2511"/>
                      <a:pt x="15978" y="2830"/>
                      <a:pt x="15464" y="3168"/>
                    </a:cubicBezTo>
                    <a:cubicBezTo>
                      <a:pt x="14935" y="3483"/>
                      <a:pt x="14377" y="3816"/>
                      <a:pt x="13801" y="4160"/>
                    </a:cubicBezTo>
                    <a:cubicBezTo>
                      <a:pt x="13217" y="4494"/>
                      <a:pt x="12614" y="4839"/>
                      <a:pt x="12002" y="5189"/>
                    </a:cubicBezTo>
                    <a:cubicBezTo>
                      <a:pt x="11392" y="5544"/>
                      <a:pt x="10760" y="5883"/>
                      <a:pt x="10131" y="6226"/>
                    </a:cubicBezTo>
                    <a:cubicBezTo>
                      <a:pt x="9502" y="6569"/>
                      <a:pt x="8876" y="6918"/>
                      <a:pt x="8233" y="7213"/>
                    </a:cubicBezTo>
                    <a:cubicBezTo>
                      <a:pt x="7589" y="7506"/>
                      <a:pt x="6922" y="7734"/>
                      <a:pt x="6270" y="7939"/>
                    </a:cubicBezTo>
                    <a:cubicBezTo>
                      <a:pt x="5614" y="8139"/>
                      <a:pt x="4968" y="8310"/>
                      <a:pt x="4382" y="8520"/>
                    </a:cubicBezTo>
                    <a:cubicBezTo>
                      <a:pt x="4083" y="8614"/>
                      <a:pt x="3808" y="8733"/>
                      <a:pt x="3539" y="8843"/>
                    </a:cubicBezTo>
                    <a:cubicBezTo>
                      <a:pt x="3267" y="8950"/>
                      <a:pt x="3016" y="9073"/>
                      <a:pt x="2777" y="9193"/>
                    </a:cubicBezTo>
                    <a:cubicBezTo>
                      <a:pt x="1812" y="9664"/>
                      <a:pt x="1118" y="10263"/>
                      <a:pt x="689" y="10794"/>
                    </a:cubicBezTo>
                    <a:cubicBezTo>
                      <a:pt x="469" y="11049"/>
                      <a:pt x="317" y="11289"/>
                      <a:pt x="217" y="11459"/>
                    </a:cubicBezTo>
                    <a:cubicBezTo>
                      <a:pt x="117" y="11631"/>
                      <a:pt x="72" y="11738"/>
                      <a:pt x="72" y="11738"/>
                    </a:cubicBezTo>
                    <a:lnTo>
                      <a:pt x="19" y="11866"/>
                    </a:lnTo>
                    <a:cubicBezTo>
                      <a:pt x="1" y="11910"/>
                      <a:pt x="2" y="11960"/>
                      <a:pt x="25" y="12006"/>
                    </a:cubicBezTo>
                    <a:cubicBezTo>
                      <a:pt x="55" y="12064"/>
                      <a:pt x="113" y="12096"/>
                      <a:pt x="173" y="12096"/>
                    </a:cubicBezTo>
                    <a:cubicBezTo>
                      <a:pt x="199" y="12096"/>
                      <a:pt x="226" y="12090"/>
                      <a:pt x="251" y="12077"/>
                    </a:cubicBezTo>
                    <a:cubicBezTo>
                      <a:pt x="251" y="12077"/>
                      <a:pt x="1525" y="11418"/>
                      <a:pt x="3437" y="10428"/>
                    </a:cubicBezTo>
                    <a:cubicBezTo>
                      <a:pt x="4393" y="9933"/>
                      <a:pt x="5509" y="9355"/>
                      <a:pt x="6704" y="8736"/>
                    </a:cubicBezTo>
                    <a:cubicBezTo>
                      <a:pt x="7303" y="8427"/>
                      <a:pt x="7920" y="8106"/>
                      <a:pt x="8547" y="7782"/>
                    </a:cubicBezTo>
                    <a:cubicBezTo>
                      <a:pt x="9177" y="7461"/>
                      <a:pt x="9813" y="7126"/>
                      <a:pt x="10439" y="6773"/>
                    </a:cubicBezTo>
                    <a:cubicBezTo>
                      <a:pt x="11698" y="6082"/>
                      <a:pt x="12957" y="5390"/>
                      <a:pt x="14139" y="4742"/>
                    </a:cubicBezTo>
                    <a:cubicBezTo>
                      <a:pt x="14728" y="4416"/>
                      <a:pt x="15299" y="4102"/>
                      <a:pt x="15840" y="3804"/>
                    </a:cubicBezTo>
                    <a:cubicBezTo>
                      <a:pt x="16375" y="3492"/>
                      <a:pt x="16881" y="3196"/>
                      <a:pt x="17348" y="2922"/>
                    </a:cubicBezTo>
                    <a:cubicBezTo>
                      <a:pt x="18279" y="2373"/>
                      <a:pt x="19066" y="1926"/>
                      <a:pt x="19600" y="1595"/>
                    </a:cubicBezTo>
                    <a:cubicBezTo>
                      <a:pt x="20133" y="1263"/>
                      <a:pt x="20438" y="1074"/>
                      <a:pt x="20438" y="1074"/>
                    </a:cubicBezTo>
                    <a:lnTo>
                      <a:pt x="20478" y="1049"/>
                    </a:lnTo>
                    <a:cubicBezTo>
                      <a:pt x="20497" y="1038"/>
                      <a:pt x="20514" y="1025"/>
                      <a:pt x="20531" y="1011"/>
                    </a:cubicBezTo>
                    <a:cubicBezTo>
                      <a:pt x="20776" y="815"/>
                      <a:pt x="20815" y="456"/>
                      <a:pt x="20618" y="212"/>
                    </a:cubicBezTo>
                    <a:cubicBezTo>
                      <a:pt x="20506" y="73"/>
                      <a:pt x="20341" y="0"/>
                      <a:pt x="20175" y="0"/>
                    </a:cubicBezTo>
                    <a:close/>
                  </a:path>
                </a:pathLst>
              </a:custGeom>
              <a:solidFill>
                <a:srgbClr val="191919">
                  <a:alpha val="50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8"/>
              <p:cNvSpPr/>
              <p:nvPr/>
            </p:nvSpPr>
            <p:spPr>
              <a:xfrm>
                <a:off x="2442442" y="4597435"/>
                <a:ext cx="441446" cy="455547"/>
              </a:xfrm>
              <a:custGeom>
                <a:avLst/>
                <a:gdLst/>
                <a:ahLst/>
                <a:cxnLst/>
                <a:rect l="l" t="t" r="r" b="b"/>
                <a:pathLst>
                  <a:path w="22540" h="23260" extrusionOk="0">
                    <a:moveTo>
                      <a:pt x="21893" y="0"/>
                    </a:moveTo>
                    <a:cubicBezTo>
                      <a:pt x="21679" y="0"/>
                      <a:pt x="21475" y="122"/>
                      <a:pt x="21379" y="330"/>
                    </a:cubicBezTo>
                    <a:cubicBezTo>
                      <a:pt x="21379" y="330"/>
                      <a:pt x="21173" y="773"/>
                      <a:pt x="20771" y="1545"/>
                    </a:cubicBezTo>
                    <a:cubicBezTo>
                      <a:pt x="20562" y="1925"/>
                      <a:pt x="20307" y="2386"/>
                      <a:pt x="20016" y="2917"/>
                    </a:cubicBezTo>
                    <a:cubicBezTo>
                      <a:pt x="19716" y="3441"/>
                      <a:pt x="19387" y="4040"/>
                      <a:pt x="18994" y="4673"/>
                    </a:cubicBezTo>
                    <a:cubicBezTo>
                      <a:pt x="18205" y="5936"/>
                      <a:pt x="17257" y="7395"/>
                      <a:pt x="16185" y="8919"/>
                    </a:cubicBezTo>
                    <a:cubicBezTo>
                      <a:pt x="15643" y="9677"/>
                      <a:pt x="15059" y="10442"/>
                      <a:pt x="14455" y="11210"/>
                    </a:cubicBezTo>
                    <a:cubicBezTo>
                      <a:pt x="13858" y="11986"/>
                      <a:pt x="13211" y="12740"/>
                      <a:pt x="12557" y="13486"/>
                    </a:cubicBezTo>
                    <a:cubicBezTo>
                      <a:pt x="11896" y="14225"/>
                      <a:pt x="11241" y="14970"/>
                      <a:pt x="10533" y="15644"/>
                    </a:cubicBezTo>
                    <a:cubicBezTo>
                      <a:pt x="9835" y="16324"/>
                      <a:pt x="9070" y="16915"/>
                      <a:pt x="8301" y="17437"/>
                    </a:cubicBezTo>
                    <a:cubicBezTo>
                      <a:pt x="7540" y="17968"/>
                      <a:pt x="6773" y="18429"/>
                      <a:pt x="6062" y="18862"/>
                    </a:cubicBezTo>
                    <a:cubicBezTo>
                      <a:pt x="5363" y="19292"/>
                      <a:pt x="4702" y="19698"/>
                      <a:pt x="4092" y="20074"/>
                    </a:cubicBezTo>
                    <a:cubicBezTo>
                      <a:pt x="3482" y="20437"/>
                      <a:pt x="2943" y="20776"/>
                      <a:pt x="2471" y="21101"/>
                    </a:cubicBezTo>
                    <a:cubicBezTo>
                      <a:pt x="2233" y="21254"/>
                      <a:pt x="2015" y="21416"/>
                      <a:pt x="1814" y="21575"/>
                    </a:cubicBezTo>
                    <a:cubicBezTo>
                      <a:pt x="1604" y="21705"/>
                      <a:pt x="1417" y="21846"/>
                      <a:pt x="1247" y="21979"/>
                    </a:cubicBezTo>
                    <a:cubicBezTo>
                      <a:pt x="907" y="22252"/>
                      <a:pt x="625" y="22444"/>
                      <a:pt x="436" y="22613"/>
                    </a:cubicBezTo>
                    <a:cubicBezTo>
                      <a:pt x="246" y="22775"/>
                      <a:pt x="143" y="22880"/>
                      <a:pt x="143" y="22880"/>
                    </a:cubicBezTo>
                    <a:lnTo>
                      <a:pt x="60" y="22966"/>
                    </a:lnTo>
                    <a:cubicBezTo>
                      <a:pt x="19" y="23008"/>
                      <a:pt x="1" y="23070"/>
                      <a:pt x="17" y="23132"/>
                    </a:cubicBezTo>
                    <a:cubicBezTo>
                      <a:pt x="39" y="23209"/>
                      <a:pt x="109" y="23260"/>
                      <a:pt x="185" y="23260"/>
                    </a:cubicBezTo>
                    <a:cubicBezTo>
                      <a:pt x="200" y="23260"/>
                      <a:pt x="215" y="23258"/>
                      <a:pt x="230" y="23254"/>
                    </a:cubicBezTo>
                    <a:cubicBezTo>
                      <a:pt x="230" y="23254"/>
                      <a:pt x="352" y="23221"/>
                      <a:pt x="581" y="23159"/>
                    </a:cubicBezTo>
                    <a:cubicBezTo>
                      <a:pt x="808" y="23089"/>
                      <a:pt x="1156" y="23027"/>
                      <a:pt x="1566" y="22862"/>
                    </a:cubicBezTo>
                    <a:cubicBezTo>
                      <a:pt x="1774" y="22785"/>
                      <a:pt x="2004" y="22700"/>
                      <a:pt x="2255" y="22608"/>
                    </a:cubicBezTo>
                    <a:cubicBezTo>
                      <a:pt x="2497" y="22497"/>
                      <a:pt x="2760" y="22378"/>
                      <a:pt x="3039" y="22250"/>
                    </a:cubicBezTo>
                    <a:cubicBezTo>
                      <a:pt x="3591" y="21979"/>
                      <a:pt x="4207" y="21655"/>
                      <a:pt x="4843" y="21247"/>
                    </a:cubicBezTo>
                    <a:cubicBezTo>
                      <a:pt x="5169" y="21055"/>
                      <a:pt x="5492" y="20831"/>
                      <a:pt x="5826" y="20597"/>
                    </a:cubicBezTo>
                    <a:cubicBezTo>
                      <a:pt x="6165" y="20371"/>
                      <a:pt x="6498" y="20116"/>
                      <a:pt x="6841" y="19853"/>
                    </a:cubicBezTo>
                    <a:cubicBezTo>
                      <a:pt x="7530" y="19330"/>
                      <a:pt x="8224" y="18739"/>
                      <a:pt x="8923" y="18110"/>
                    </a:cubicBezTo>
                    <a:cubicBezTo>
                      <a:pt x="9623" y="17480"/>
                      <a:pt x="10317" y="16799"/>
                      <a:pt x="11010" y="16096"/>
                    </a:cubicBezTo>
                    <a:cubicBezTo>
                      <a:pt x="11694" y="15384"/>
                      <a:pt x="12377" y="14650"/>
                      <a:pt x="13035" y="13894"/>
                    </a:cubicBezTo>
                    <a:cubicBezTo>
                      <a:pt x="15678" y="10879"/>
                      <a:pt x="18025" y="7625"/>
                      <a:pt x="19691" y="5128"/>
                    </a:cubicBezTo>
                    <a:cubicBezTo>
                      <a:pt x="20526" y="3880"/>
                      <a:pt x="21195" y="2820"/>
                      <a:pt x="21653" y="2072"/>
                    </a:cubicBezTo>
                    <a:cubicBezTo>
                      <a:pt x="22112" y="1326"/>
                      <a:pt x="22366" y="885"/>
                      <a:pt x="22366" y="885"/>
                    </a:cubicBezTo>
                    <a:lnTo>
                      <a:pt x="22385" y="850"/>
                    </a:lnTo>
                    <a:cubicBezTo>
                      <a:pt x="22394" y="835"/>
                      <a:pt x="22402" y="821"/>
                      <a:pt x="22409" y="806"/>
                    </a:cubicBezTo>
                    <a:cubicBezTo>
                      <a:pt x="22540" y="521"/>
                      <a:pt x="22416" y="184"/>
                      <a:pt x="22132" y="53"/>
                    </a:cubicBezTo>
                    <a:cubicBezTo>
                      <a:pt x="22054" y="17"/>
                      <a:pt x="21973" y="0"/>
                      <a:pt x="21893" y="0"/>
                    </a:cubicBezTo>
                    <a:close/>
                  </a:path>
                </a:pathLst>
              </a:custGeom>
              <a:solidFill>
                <a:srgbClr val="191919">
                  <a:alpha val="50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8"/>
              <p:cNvSpPr/>
              <p:nvPr/>
            </p:nvSpPr>
            <p:spPr>
              <a:xfrm>
                <a:off x="2829155" y="4406517"/>
                <a:ext cx="204996" cy="245400"/>
              </a:xfrm>
              <a:custGeom>
                <a:avLst/>
                <a:gdLst/>
                <a:ahLst/>
                <a:cxnLst/>
                <a:rect l="l" t="t" r="r" b="b"/>
                <a:pathLst>
                  <a:path w="10467" h="12530" extrusionOk="0">
                    <a:moveTo>
                      <a:pt x="7344" y="1918"/>
                    </a:moveTo>
                    <a:cubicBezTo>
                      <a:pt x="7441" y="1918"/>
                      <a:pt x="7522" y="1992"/>
                      <a:pt x="7534" y="2088"/>
                    </a:cubicBezTo>
                    <a:lnTo>
                      <a:pt x="8427" y="9804"/>
                    </a:lnTo>
                    <a:cubicBezTo>
                      <a:pt x="8439" y="9910"/>
                      <a:pt x="8365" y="10005"/>
                      <a:pt x="8259" y="10017"/>
                    </a:cubicBezTo>
                    <a:lnTo>
                      <a:pt x="3146" y="10610"/>
                    </a:lnTo>
                    <a:lnTo>
                      <a:pt x="3123" y="10611"/>
                    </a:lnTo>
                    <a:cubicBezTo>
                      <a:pt x="3026" y="10611"/>
                      <a:pt x="2944" y="10538"/>
                      <a:pt x="2933" y="10441"/>
                    </a:cubicBezTo>
                    <a:lnTo>
                      <a:pt x="2040" y="2725"/>
                    </a:lnTo>
                    <a:cubicBezTo>
                      <a:pt x="2027" y="2619"/>
                      <a:pt x="2103" y="2524"/>
                      <a:pt x="2208" y="2512"/>
                    </a:cubicBezTo>
                    <a:lnTo>
                      <a:pt x="7344" y="1918"/>
                    </a:lnTo>
                    <a:close/>
                    <a:moveTo>
                      <a:pt x="7346" y="0"/>
                    </a:moveTo>
                    <a:cubicBezTo>
                      <a:pt x="7265" y="0"/>
                      <a:pt x="7183" y="5"/>
                      <a:pt x="7101" y="14"/>
                    </a:cubicBezTo>
                    <a:lnTo>
                      <a:pt x="1987" y="607"/>
                    </a:lnTo>
                    <a:cubicBezTo>
                      <a:pt x="832" y="741"/>
                      <a:pt x="0" y="1789"/>
                      <a:pt x="134" y="2946"/>
                    </a:cubicBezTo>
                    <a:lnTo>
                      <a:pt x="1028" y="10662"/>
                    </a:lnTo>
                    <a:cubicBezTo>
                      <a:pt x="1151" y="11727"/>
                      <a:pt x="2052" y="12529"/>
                      <a:pt x="3123" y="12529"/>
                    </a:cubicBezTo>
                    <a:cubicBezTo>
                      <a:pt x="3203" y="12529"/>
                      <a:pt x="3284" y="12524"/>
                      <a:pt x="3367" y="12515"/>
                    </a:cubicBezTo>
                    <a:lnTo>
                      <a:pt x="8479" y="11923"/>
                    </a:lnTo>
                    <a:cubicBezTo>
                      <a:pt x="9635" y="11789"/>
                      <a:pt x="10466" y="10740"/>
                      <a:pt x="10333" y="9584"/>
                    </a:cubicBezTo>
                    <a:lnTo>
                      <a:pt x="9440" y="1868"/>
                    </a:lnTo>
                    <a:cubicBezTo>
                      <a:pt x="9316" y="803"/>
                      <a:pt x="8419" y="0"/>
                      <a:pt x="7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8"/>
              <p:cNvSpPr/>
              <p:nvPr/>
            </p:nvSpPr>
            <p:spPr>
              <a:xfrm>
                <a:off x="2825179" y="4402776"/>
                <a:ext cx="212928" cy="252882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2912" extrusionOk="0">
                    <a:moveTo>
                      <a:pt x="7546" y="2303"/>
                    </a:moveTo>
                    <a:lnTo>
                      <a:pt x="8440" y="10018"/>
                    </a:lnTo>
                    <a:lnTo>
                      <a:pt x="3328" y="10611"/>
                    </a:lnTo>
                    <a:lnTo>
                      <a:pt x="2433" y="2893"/>
                    </a:lnTo>
                    <a:lnTo>
                      <a:pt x="7546" y="2303"/>
                    </a:lnTo>
                    <a:close/>
                    <a:moveTo>
                      <a:pt x="7547" y="1918"/>
                    </a:moveTo>
                    <a:lnTo>
                      <a:pt x="2389" y="2512"/>
                    </a:lnTo>
                    <a:cubicBezTo>
                      <a:pt x="2179" y="2537"/>
                      <a:pt x="2028" y="2728"/>
                      <a:pt x="2052" y="2938"/>
                    </a:cubicBezTo>
                    <a:lnTo>
                      <a:pt x="2946" y="10655"/>
                    </a:lnTo>
                    <a:cubicBezTo>
                      <a:pt x="2968" y="10848"/>
                      <a:pt x="3132" y="10994"/>
                      <a:pt x="3326" y="10994"/>
                    </a:cubicBezTo>
                    <a:lnTo>
                      <a:pt x="8485" y="10400"/>
                    </a:lnTo>
                    <a:cubicBezTo>
                      <a:pt x="8694" y="10375"/>
                      <a:pt x="8845" y="10184"/>
                      <a:pt x="8822" y="9974"/>
                    </a:cubicBezTo>
                    <a:lnTo>
                      <a:pt x="7927" y="2258"/>
                    </a:lnTo>
                    <a:cubicBezTo>
                      <a:pt x="7904" y="2064"/>
                      <a:pt x="7742" y="1918"/>
                      <a:pt x="7547" y="1918"/>
                    </a:cubicBezTo>
                    <a:close/>
                    <a:moveTo>
                      <a:pt x="7543" y="384"/>
                    </a:moveTo>
                    <a:cubicBezTo>
                      <a:pt x="8505" y="384"/>
                      <a:pt x="9339" y="1106"/>
                      <a:pt x="9451" y="2081"/>
                    </a:cubicBezTo>
                    <a:lnTo>
                      <a:pt x="10345" y="9798"/>
                    </a:lnTo>
                    <a:cubicBezTo>
                      <a:pt x="10467" y="10848"/>
                      <a:pt x="9711" y="11802"/>
                      <a:pt x="8661" y="11924"/>
                    </a:cubicBezTo>
                    <a:lnTo>
                      <a:pt x="3549" y="12516"/>
                    </a:lnTo>
                    <a:cubicBezTo>
                      <a:pt x="3472" y="12525"/>
                      <a:pt x="3396" y="12529"/>
                      <a:pt x="3321" y="12529"/>
                    </a:cubicBezTo>
                    <a:cubicBezTo>
                      <a:pt x="2351" y="12529"/>
                      <a:pt x="1534" y="11797"/>
                      <a:pt x="1422" y="10831"/>
                    </a:cubicBezTo>
                    <a:lnTo>
                      <a:pt x="528" y="3114"/>
                    </a:lnTo>
                    <a:cubicBezTo>
                      <a:pt x="406" y="2064"/>
                      <a:pt x="1163" y="1110"/>
                      <a:pt x="2213" y="988"/>
                    </a:cubicBezTo>
                    <a:lnTo>
                      <a:pt x="7325" y="397"/>
                    </a:lnTo>
                    <a:cubicBezTo>
                      <a:pt x="7398" y="388"/>
                      <a:pt x="7471" y="384"/>
                      <a:pt x="7543" y="384"/>
                    </a:cubicBezTo>
                    <a:close/>
                    <a:moveTo>
                      <a:pt x="7539" y="0"/>
                    </a:moveTo>
                    <a:cubicBezTo>
                      <a:pt x="7454" y="0"/>
                      <a:pt x="7368" y="5"/>
                      <a:pt x="7281" y="15"/>
                    </a:cubicBezTo>
                    <a:lnTo>
                      <a:pt x="2169" y="607"/>
                    </a:lnTo>
                    <a:cubicBezTo>
                      <a:pt x="908" y="754"/>
                      <a:pt x="1" y="1898"/>
                      <a:pt x="146" y="3159"/>
                    </a:cubicBezTo>
                    <a:lnTo>
                      <a:pt x="1041" y="10876"/>
                    </a:lnTo>
                    <a:cubicBezTo>
                      <a:pt x="1175" y="12037"/>
                      <a:pt x="2158" y="12912"/>
                      <a:pt x="3326" y="12912"/>
                    </a:cubicBezTo>
                    <a:cubicBezTo>
                      <a:pt x="3414" y="12912"/>
                      <a:pt x="3502" y="12908"/>
                      <a:pt x="3592" y="12897"/>
                    </a:cubicBezTo>
                    <a:lnTo>
                      <a:pt x="8705" y="12305"/>
                    </a:lnTo>
                    <a:cubicBezTo>
                      <a:pt x="9965" y="12158"/>
                      <a:pt x="10872" y="11014"/>
                      <a:pt x="10727" y="9753"/>
                    </a:cubicBezTo>
                    <a:lnTo>
                      <a:pt x="9833" y="2036"/>
                    </a:lnTo>
                    <a:cubicBezTo>
                      <a:pt x="9697" y="866"/>
                      <a:pt x="8695" y="0"/>
                      <a:pt x="7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8"/>
              <p:cNvSpPr/>
              <p:nvPr/>
            </p:nvSpPr>
            <p:spPr>
              <a:xfrm>
                <a:off x="2982842" y="4497060"/>
                <a:ext cx="43205" cy="54818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2799" extrusionOk="0">
                    <a:moveTo>
                      <a:pt x="1742" y="1"/>
                    </a:moveTo>
                    <a:cubicBezTo>
                      <a:pt x="1710" y="1"/>
                      <a:pt x="1677" y="3"/>
                      <a:pt x="1645" y="7"/>
                    </a:cubicBezTo>
                    <a:lnTo>
                      <a:pt x="1" y="195"/>
                    </a:lnTo>
                    <a:lnTo>
                      <a:pt x="305" y="2798"/>
                    </a:lnTo>
                    <a:lnTo>
                      <a:pt x="1946" y="2610"/>
                    </a:lnTo>
                    <a:cubicBezTo>
                      <a:pt x="2038" y="2600"/>
                      <a:pt x="2124" y="2572"/>
                      <a:pt x="2206" y="2538"/>
                    </a:cubicBezTo>
                    <a:lnTo>
                      <a:pt x="1911" y="16"/>
                    </a:lnTo>
                    <a:cubicBezTo>
                      <a:pt x="1856" y="7"/>
                      <a:pt x="1799" y="1"/>
                      <a:pt x="17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8"/>
              <p:cNvSpPr/>
              <p:nvPr/>
            </p:nvSpPr>
            <p:spPr>
              <a:xfrm>
                <a:off x="2911786" y="4502583"/>
                <a:ext cx="108090" cy="45418"/>
              </a:xfrm>
              <a:custGeom>
                <a:avLst/>
                <a:gdLst/>
                <a:ahLst/>
                <a:cxnLst/>
                <a:rect l="l" t="t" r="r" b="b"/>
                <a:pathLst>
                  <a:path w="5519" h="2319" extrusionOk="0">
                    <a:moveTo>
                      <a:pt x="4513" y="0"/>
                    </a:moveTo>
                    <a:cubicBezTo>
                      <a:pt x="4474" y="0"/>
                      <a:pt x="4436" y="3"/>
                      <a:pt x="4397" y="7"/>
                    </a:cubicBezTo>
                    <a:lnTo>
                      <a:pt x="906" y="408"/>
                    </a:lnTo>
                    <a:cubicBezTo>
                      <a:pt x="379" y="467"/>
                      <a:pt x="1" y="943"/>
                      <a:pt x="61" y="1469"/>
                    </a:cubicBezTo>
                    <a:cubicBezTo>
                      <a:pt x="118" y="1958"/>
                      <a:pt x="532" y="2319"/>
                      <a:pt x="1013" y="2319"/>
                    </a:cubicBezTo>
                    <a:cubicBezTo>
                      <a:pt x="1049" y="2319"/>
                      <a:pt x="1086" y="2317"/>
                      <a:pt x="1124" y="2313"/>
                    </a:cubicBezTo>
                    <a:lnTo>
                      <a:pt x="4615" y="1913"/>
                    </a:lnTo>
                    <a:cubicBezTo>
                      <a:pt x="5142" y="1853"/>
                      <a:pt x="5518" y="1377"/>
                      <a:pt x="5459" y="851"/>
                    </a:cubicBezTo>
                    <a:cubicBezTo>
                      <a:pt x="5403" y="365"/>
                      <a:pt x="4993" y="0"/>
                      <a:pt x="45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8"/>
              <p:cNvSpPr/>
              <p:nvPr/>
            </p:nvSpPr>
            <p:spPr>
              <a:xfrm>
                <a:off x="2908574" y="4498823"/>
                <a:ext cx="114553" cy="52958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2704" extrusionOk="0">
                    <a:moveTo>
                      <a:pt x="4678" y="385"/>
                    </a:moveTo>
                    <a:cubicBezTo>
                      <a:pt x="4846" y="385"/>
                      <a:pt x="5010" y="441"/>
                      <a:pt x="5144" y="547"/>
                    </a:cubicBezTo>
                    <a:cubicBezTo>
                      <a:pt x="5306" y="674"/>
                      <a:pt x="5409" y="859"/>
                      <a:pt x="5432" y="1065"/>
                    </a:cubicBezTo>
                    <a:cubicBezTo>
                      <a:pt x="5455" y="1269"/>
                      <a:pt x="5398" y="1470"/>
                      <a:pt x="5271" y="1629"/>
                    </a:cubicBezTo>
                    <a:cubicBezTo>
                      <a:pt x="5143" y="1790"/>
                      <a:pt x="4961" y="1891"/>
                      <a:pt x="4757" y="1914"/>
                    </a:cubicBezTo>
                    <a:lnTo>
                      <a:pt x="1264" y="2314"/>
                    </a:lnTo>
                    <a:cubicBezTo>
                      <a:pt x="1233" y="2318"/>
                      <a:pt x="1202" y="2320"/>
                      <a:pt x="1172" y="2320"/>
                    </a:cubicBezTo>
                    <a:cubicBezTo>
                      <a:pt x="789" y="2320"/>
                      <a:pt x="460" y="2024"/>
                      <a:pt x="417" y="1639"/>
                    </a:cubicBezTo>
                    <a:cubicBezTo>
                      <a:pt x="393" y="1436"/>
                      <a:pt x="451" y="1235"/>
                      <a:pt x="577" y="1075"/>
                    </a:cubicBezTo>
                    <a:cubicBezTo>
                      <a:pt x="705" y="915"/>
                      <a:pt x="888" y="814"/>
                      <a:pt x="1091" y="790"/>
                    </a:cubicBezTo>
                    <a:lnTo>
                      <a:pt x="4584" y="390"/>
                    </a:lnTo>
                    <a:cubicBezTo>
                      <a:pt x="4616" y="387"/>
                      <a:pt x="4647" y="385"/>
                      <a:pt x="4678" y="385"/>
                    </a:cubicBezTo>
                    <a:close/>
                    <a:moveTo>
                      <a:pt x="4677" y="1"/>
                    </a:moveTo>
                    <a:cubicBezTo>
                      <a:pt x="4631" y="1"/>
                      <a:pt x="4585" y="3"/>
                      <a:pt x="4539" y="9"/>
                    </a:cubicBezTo>
                    <a:lnTo>
                      <a:pt x="1047" y="409"/>
                    </a:lnTo>
                    <a:cubicBezTo>
                      <a:pt x="742" y="444"/>
                      <a:pt x="468" y="595"/>
                      <a:pt x="278" y="836"/>
                    </a:cubicBezTo>
                    <a:cubicBezTo>
                      <a:pt x="86" y="1077"/>
                      <a:pt x="0" y="1378"/>
                      <a:pt x="35" y="1683"/>
                    </a:cubicBezTo>
                    <a:cubicBezTo>
                      <a:pt x="101" y="2264"/>
                      <a:pt x="593" y="2703"/>
                      <a:pt x="1177" y="2703"/>
                    </a:cubicBezTo>
                    <a:cubicBezTo>
                      <a:pt x="1221" y="2703"/>
                      <a:pt x="1265" y="2701"/>
                      <a:pt x="1309" y="2695"/>
                    </a:cubicBezTo>
                    <a:lnTo>
                      <a:pt x="4801" y="2296"/>
                    </a:lnTo>
                    <a:cubicBezTo>
                      <a:pt x="5106" y="2261"/>
                      <a:pt x="5379" y="2109"/>
                      <a:pt x="5571" y="1868"/>
                    </a:cubicBezTo>
                    <a:cubicBezTo>
                      <a:pt x="5762" y="1627"/>
                      <a:pt x="5848" y="1326"/>
                      <a:pt x="5813" y="1021"/>
                    </a:cubicBezTo>
                    <a:cubicBezTo>
                      <a:pt x="5778" y="713"/>
                      <a:pt x="5625" y="437"/>
                      <a:pt x="5382" y="245"/>
                    </a:cubicBezTo>
                    <a:cubicBezTo>
                      <a:pt x="5178" y="85"/>
                      <a:pt x="4932" y="1"/>
                      <a:pt x="46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8"/>
              <p:cNvSpPr/>
              <p:nvPr/>
            </p:nvSpPr>
            <p:spPr>
              <a:xfrm>
                <a:off x="2383137" y="2675248"/>
                <a:ext cx="667653" cy="1074120"/>
              </a:xfrm>
              <a:custGeom>
                <a:avLst/>
                <a:gdLst/>
                <a:ahLst/>
                <a:cxnLst/>
                <a:rect l="l" t="t" r="r" b="b"/>
                <a:pathLst>
                  <a:path w="34090" h="54844" extrusionOk="0">
                    <a:moveTo>
                      <a:pt x="7681" y="0"/>
                    </a:moveTo>
                    <a:lnTo>
                      <a:pt x="6330" y="706"/>
                    </a:lnTo>
                    <a:cubicBezTo>
                      <a:pt x="6330" y="706"/>
                      <a:pt x="6760" y="2102"/>
                      <a:pt x="7232" y="4066"/>
                    </a:cubicBezTo>
                    <a:cubicBezTo>
                      <a:pt x="7263" y="4193"/>
                      <a:pt x="7294" y="4323"/>
                      <a:pt x="7324" y="4454"/>
                    </a:cubicBezTo>
                    <a:cubicBezTo>
                      <a:pt x="7359" y="4600"/>
                      <a:pt x="7393" y="4753"/>
                      <a:pt x="7428" y="4907"/>
                    </a:cubicBezTo>
                    <a:cubicBezTo>
                      <a:pt x="7458" y="5041"/>
                      <a:pt x="7489" y="5179"/>
                      <a:pt x="7520" y="5321"/>
                    </a:cubicBezTo>
                    <a:cubicBezTo>
                      <a:pt x="7535" y="5405"/>
                      <a:pt x="7555" y="5489"/>
                      <a:pt x="7573" y="5574"/>
                    </a:cubicBezTo>
                    <a:cubicBezTo>
                      <a:pt x="7604" y="5720"/>
                      <a:pt x="7634" y="5862"/>
                      <a:pt x="7665" y="6007"/>
                    </a:cubicBezTo>
                    <a:cubicBezTo>
                      <a:pt x="7827" y="6798"/>
                      <a:pt x="7976" y="7623"/>
                      <a:pt x="8103" y="8455"/>
                    </a:cubicBezTo>
                    <a:cubicBezTo>
                      <a:pt x="8253" y="9445"/>
                      <a:pt x="8360" y="10439"/>
                      <a:pt x="8406" y="11378"/>
                    </a:cubicBezTo>
                    <a:cubicBezTo>
                      <a:pt x="8409" y="11486"/>
                      <a:pt x="8413" y="11589"/>
                      <a:pt x="8418" y="11693"/>
                    </a:cubicBezTo>
                    <a:cubicBezTo>
                      <a:pt x="8422" y="11857"/>
                      <a:pt x="8425" y="12019"/>
                      <a:pt x="8425" y="12180"/>
                    </a:cubicBezTo>
                    <a:cubicBezTo>
                      <a:pt x="8429" y="12525"/>
                      <a:pt x="8418" y="12856"/>
                      <a:pt x="8394" y="13174"/>
                    </a:cubicBezTo>
                    <a:cubicBezTo>
                      <a:pt x="8195" y="15962"/>
                      <a:pt x="6131" y="18230"/>
                      <a:pt x="3979" y="19714"/>
                    </a:cubicBezTo>
                    <a:cubicBezTo>
                      <a:pt x="3661" y="19929"/>
                      <a:pt x="3342" y="20133"/>
                      <a:pt x="3028" y="20313"/>
                    </a:cubicBezTo>
                    <a:cubicBezTo>
                      <a:pt x="2997" y="20332"/>
                      <a:pt x="2967" y="20352"/>
                      <a:pt x="2932" y="20370"/>
                    </a:cubicBezTo>
                    <a:cubicBezTo>
                      <a:pt x="2721" y="20489"/>
                      <a:pt x="2510" y="20601"/>
                      <a:pt x="2306" y="20708"/>
                    </a:cubicBezTo>
                    <a:cubicBezTo>
                      <a:pt x="1428" y="21149"/>
                      <a:pt x="614" y="21441"/>
                      <a:pt x="1" y="21564"/>
                    </a:cubicBezTo>
                    <a:lnTo>
                      <a:pt x="1" y="54843"/>
                    </a:lnTo>
                    <a:lnTo>
                      <a:pt x="34090" y="54843"/>
                    </a:lnTo>
                    <a:lnTo>
                      <a:pt x="33928" y="48800"/>
                    </a:lnTo>
                    <a:lnTo>
                      <a:pt x="33713" y="40656"/>
                    </a:lnTo>
                    <a:lnTo>
                      <a:pt x="33691" y="39782"/>
                    </a:lnTo>
                    <a:lnTo>
                      <a:pt x="33441" y="30325"/>
                    </a:lnTo>
                    <a:lnTo>
                      <a:pt x="33434" y="29930"/>
                    </a:lnTo>
                    <a:lnTo>
                      <a:pt x="33434" y="29926"/>
                    </a:lnTo>
                    <a:lnTo>
                      <a:pt x="33357" y="27099"/>
                    </a:lnTo>
                    <a:lnTo>
                      <a:pt x="33357" y="27034"/>
                    </a:lnTo>
                    <a:lnTo>
                      <a:pt x="33250" y="23002"/>
                    </a:lnTo>
                    <a:cubicBezTo>
                      <a:pt x="33250" y="23002"/>
                      <a:pt x="33123" y="22937"/>
                      <a:pt x="32905" y="22795"/>
                    </a:cubicBezTo>
                    <a:lnTo>
                      <a:pt x="32900" y="22795"/>
                    </a:lnTo>
                    <a:cubicBezTo>
                      <a:pt x="32774" y="22714"/>
                      <a:pt x="32613" y="22607"/>
                      <a:pt x="32424" y="22473"/>
                    </a:cubicBezTo>
                    <a:cubicBezTo>
                      <a:pt x="32033" y="22192"/>
                      <a:pt x="31535" y="21790"/>
                      <a:pt x="31002" y="21257"/>
                    </a:cubicBezTo>
                    <a:cubicBezTo>
                      <a:pt x="30956" y="21211"/>
                      <a:pt x="30905" y="21161"/>
                      <a:pt x="30859" y="21110"/>
                    </a:cubicBezTo>
                    <a:cubicBezTo>
                      <a:pt x="30810" y="21061"/>
                      <a:pt x="30760" y="21007"/>
                      <a:pt x="30706" y="20954"/>
                    </a:cubicBezTo>
                    <a:lnTo>
                      <a:pt x="30706" y="20954"/>
                    </a:lnTo>
                    <a:cubicBezTo>
                      <a:pt x="30775" y="21303"/>
                      <a:pt x="30848" y="21641"/>
                      <a:pt x="30925" y="21970"/>
                    </a:cubicBezTo>
                    <a:cubicBezTo>
                      <a:pt x="31036" y="22465"/>
                      <a:pt x="31166" y="22932"/>
                      <a:pt x="31305" y="23371"/>
                    </a:cubicBezTo>
                    <a:cubicBezTo>
                      <a:pt x="30549" y="23981"/>
                      <a:pt x="29444" y="24882"/>
                      <a:pt x="28067" y="26025"/>
                    </a:cubicBezTo>
                    <a:cubicBezTo>
                      <a:pt x="27180" y="24341"/>
                      <a:pt x="26563" y="22150"/>
                      <a:pt x="26375" y="19419"/>
                    </a:cubicBezTo>
                    <a:cubicBezTo>
                      <a:pt x="26076" y="15088"/>
                      <a:pt x="26072" y="11214"/>
                      <a:pt x="26229" y="7546"/>
                    </a:cubicBezTo>
                    <a:cubicBezTo>
                      <a:pt x="26325" y="5290"/>
                      <a:pt x="26482" y="3111"/>
                      <a:pt x="26670" y="951"/>
                    </a:cubicBezTo>
                    <a:cubicBezTo>
                      <a:pt x="26697" y="633"/>
                      <a:pt x="26724" y="319"/>
                      <a:pt x="26754" y="0"/>
                    </a:cubicBezTo>
                    <a:close/>
                  </a:path>
                </a:pathLst>
              </a:custGeom>
              <a:solidFill>
                <a:srgbClr val="F5D7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8"/>
              <p:cNvSpPr/>
              <p:nvPr/>
            </p:nvSpPr>
            <p:spPr>
              <a:xfrm>
                <a:off x="2469195" y="3104971"/>
                <a:ext cx="101372" cy="112496"/>
              </a:xfrm>
              <a:custGeom>
                <a:avLst/>
                <a:gdLst/>
                <a:ahLst/>
                <a:cxnLst/>
                <a:rect l="l" t="t" r="r" b="b"/>
                <a:pathLst>
                  <a:path w="5176" h="5744" extrusionOk="0">
                    <a:moveTo>
                      <a:pt x="150" y="1"/>
                    </a:moveTo>
                    <a:cubicBezTo>
                      <a:pt x="117" y="1"/>
                      <a:pt x="84" y="13"/>
                      <a:pt x="58" y="36"/>
                    </a:cubicBezTo>
                    <a:cubicBezTo>
                      <a:pt x="4" y="87"/>
                      <a:pt x="1" y="172"/>
                      <a:pt x="51" y="226"/>
                    </a:cubicBezTo>
                    <a:cubicBezTo>
                      <a:pt x="51" y="226"/>
                      <a:pt x="131" y="313"/>
                      <a:pt x="270" y="465"/>
                    </a:cubicBezTo>
                    <a:cubicBezTo>
                      <a:pt x="413" y="614"/>
                      <a:pt x="617" y="826"/>
                      <a:pt x="861" y="1080"/>
                    </a:cubicBezTo>
                    <a:cubicBezTo>
                      <a:pt x="1355" y="1583"/>
                      <a:pt x="2033" y="2233"/>
                      <a:pt x="2722" y="2869"/>
                    </a:cubicBezTo>
                    <a:cubicBezTo>
                      <a:pt x="2896" y="3026"/>
                      <a:pt x="3071" y="3183"/>
                      <a:pt x="3241" y="3338"/>
                    </a:cubicBezTo>
                    <a:lnTo>
                      <a:pt x="3369" y="3453"/>
                    </a:lnTo>
                    <a:lnTo>
                      <a:pt x="3478" y="3562"/>
                    </a:lnTo>
                    <a:cubicBezTo>
                      <a:pt x="3555" y="3641"/>
                      <a:pt x="3650" y="3719"/>
                      <a:pt x="3710" y="3793"/>
                    </a:cubicBezTo>
                    <a:cubicBezTo>
                      <a:pt x="3833" y="3940"/>
                      <a:pt x="3958" y="4081"/>
                      <a:pt x="4072" y="4240"/>
                    </a:cubicBezTo>
                    <a:cubicBezTo>
                      <a:pt x="4189" y="4388"/>
                      <a:pt x="4284" y="4545"/>
                      <a:pt x="4381" y="4682"/>
                    </a:cubicBezTo>
                    <a:cubicBezTo>
                      <a:pt x="4465" y="4828"/>
                      <a:pt x="4560" y="4954"/>
                      <a:pt x="4621" y="5077"/>
                    </a:cubicBezTo>
                    <a:cubicBezTo>
                      <a:pt x="4695" y="5195"/>
                      <a:pt x="4751" y="5301"/>
                      <a:pt x="4797" y="5388"/>
                    </a:cubicBezTo>
                    <a:cubicBezTo>
                      <a:pt x="4893" y="5562"/>
                      <a:pt x="4940" y="5665"/>
                      <a:pt x="4941" y="5665"/>
                    </a:cubicBezTo>
                    <a:cubicBezTo>
                      <a:pt x="4941" y="5665"/>
                      <a:pt x="4941" y="5665"/>
                      <a:pt x="4941" y="5665"/>
                    </a:cubicBezTo>
                    <a:lnTo>
                      <a:pt x="4945" y="5675"/>
                    </a:lnTo>
                    <a:cubicBezTo>
                      <a:pt x="4964" y="5716"/>
                      <a:pt x="5005" y="5744"/>
                      <a:pt x="5052" y="5744"/>
                    </a:cubicBezTo>
                    <a:cubicBezTo>
                      <a:pt x="5055" y="5744"/>
                      <a:pt x="5058" y="5744"/>
                      <a:pt x="5062" y="5743"/>
                    </a:cubicBezTo>
                    <a:cubicBezTo>
                      <a:pt x="5126" y="5738"/>
                      <a:pt x="5175" y="5681"/>
                      <a:pt x="5170" y="5616"/>
                    </a:cubicBezTo>
                    <a:cubicBezTo>
                      <a:pt x="5170" y="5616"/>
                      <a:pt x="5167" y="5585"/>
                      <a:pt x="5163" y="5526"/>
                    </a:cubicBezTo>
                    <a:cubicBezTo>
                      <a:pt x="5159" y="5468"/>
                      <a:pt x="5151" y="5379"/>
                      <a:pt x="5128" y="5274"/>
                    </a:cubicBezTo>
                    <a:cubicBezTo>
                      <a:pt x="5092" y="5060"/>
                      <a:pt x="5003" y="4768"/>
                      <a:pt x="4861" y="4427"/>
                    </a:cubicBezTo>
                    <a:cubicBezTo>
                      <a:pt x="4778" y="4262"/>
                      <a:pt x="4704" y="4075"/>
                      <a:pt x="4585" y="3898"/>
                    </a:cubicBezTo>
                    <a:cubicBezTo>
                      <a:pt x="4526" y="3807"/>
                      <a:pt x="4475" y="3712"/>
                      <a:pt x="4406" y="3618"/>
                    </a:cubicBezTo>
                    <a:cubicBezTo>
                      <a:pt x="4333" y="3525"/>
                      <a:pt x="4257" y="3431"/>
                      <a:pt x="4180" y="3335"/>
                    </a:cubicBezTo>
                    <a:cubicBezTo>
                      <a:pt x="4102" y="3238"/>
                      <a:pt x="4026" y="3171"/>
                      <a:pt x="3945" y="3087"/>
                    </a:cubicBezTo>
                    <a:lnTo>
                      <a:pt x="3810" y="2957"/>
                    </a:lnTo>
                    <a:lnTo>
                      <a:pt x="3681" y="2843"/>
                    </a:lnTo>
                    <a:cubicBezTo>
                      <a:pt x="3507" y="2690"/>
                      <a:pt x="3332" y="2535"/>
                      <a:pt x="3155" y="2380"/>
                    </a:cubicBezTo>
                    <a:cubicBezTo>
                      <a:pt x="2445" y="1767"/>
                      <a:pt x="1722" y="1168"/>
                      <a:pt x="1168" y="735"/>
                    </a:cubicBezTo>
                    <a:cubicBezTo>
                      <a:pt x="887" y="520"/>
                      <a:pt x="654" y="341"/>
                      <a:pt x="491" y="217"/>
                    </a:cubicBezTo>
                    <a:cubicBezTo>
                      <a:pt x="324" y="96"/>
                      <a:pt x="229" y="26"/>
                      <a:pt x="229" y="26"/>
                    </a:cubicBezTo>
                    <a:cubicBezTo>
                      <a:pt x="205" y="9"/>
                      <a:pt x="178" y="1"/>
                      <a:pt x="150" y="1"/>
                    </a:cubicBezTo>
                    <a:close/>
                  </a:path>
                </a:pathLst>
              </a:custGeom>
              <a:solidFill>
                <a:srgbClr val="F5D7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8"/>
              <p:cNvSpPr/>
              <p:nvPr/>
            </p:nvSpPr>
            <p:spPr>
              <a:xfrm>
                <a:off x="2621805" y="3158831"/>
                <a:ext cx="275620" cy="58657"/>
              </a:xfrm>
              <a:custGeom>
                <a:avLst/>
                <a:gdLst/>
                <a:ahLst/>
                <a:cxnLst/>
                <a:rect l="l" t="t" r="r" b="b"/>
                <a:pathLst>
                  <a:path w="14073" h="2995" extrusionOk="0">
                    <a:moveTo>
                      <a:pt x="13934" y="1"/>
                    </a:moveTo>
                    <a:cubicBezTo>
                      <a:pt x="13929" y="1"/>
                      <a:pt x="13925" y="1"/>
                      <a:pt x="13920" y="1"/>
                    </a:cubicBezTo>
                    <a:cubicBezTo>
                      <a:pt x="13920" y="1"/>
                      <a:pt x="13031" y="79"/>
                      <a:pt x="11702" y="220"/>
                    </a:cubicBezTo>
                    <a:cubicBezTo>
                      <a:pt x="11036" y="284"/>
                      <a:pt x="10262" y="375"/>
                      <a:pt x="9432" y="471"/>
                    </a:cubicBezTo>
                    <a:cubicBezTo>
                      <a:pt x="8602" y="568"/>
                      <a:pt x="7716" y="662"/>
                      <a:pt x="6832" y="774"/>
                    </a:cubicBezTo>
                    <a:cubicBezTo>
                      <a:pt x="5948" y="887"/>
                      <a:pt x="5065" y="1000"/>
                      <a:pt x="4236" y="1107"/>
                    </a:cubicBezTo>
                    <a:cubicBezTo>
                      <a:pt x="3822" y="1159"/>
                      <a:pt x="3421" y="1211"/>
                      <a:pt x="3042" y="1259"/>
                    </a:cubicBezTo>
                    <a:cubicBezTo>
                      <a:pt x="2674" y="1302"/>
                      <a:pt x="2272" y="1352"/>
                      <a:pt x="1929" y="1479"/>
                    </a:cubicBezTo>
                    <a:cubicBezTo>
                      <a:pt x="1253" y="1720"/>
                      <a:pt x="775" y="2065"/>
                      <a:pt x="470" y="2332"/>
                    </a:cubicBezTo>
                    <a:cubicBezTo>
                      <a:pt x="163" y="2602"/>
                      <a:pt x="29" y="2808"/>
                      <a:pt x="29" y="2808"/>
                    </a:cubicBezTo>
                    <a:lnTo>
                      <a:pt x="27" y="2810"/>
                    </a:lnTo>
                    <a:cubicBezTo>
                      <a:pt x="2" y="2850"/>
                      <a:pt x="1" y="2902"/>
                      <a:pt x="29" y="2943"/>
                    </a:cubicBezTo>
                    <a:cubicBezTo>
                      <a:pt x="53" y="2977"/>
                      <a:pt x="90" y="2994"/>
                      <a:pt x="127" y="2994"/>
                    </a:cubicBezTo>
                    <a:cubicBezTo>
                      <a:pt x="151" y="2994"/>
                      <a:pt x="175" y="2987"/>
                      <a:pt x="195" y="2973"/>
                    </a:cubicBezTo>
                    <a:cubicBezTo>
                      <a:pt x="195" y="2973"/>
                      <a:pt x="238" y="2944"/>
                      <a:pt x="327" y="2895"/>
                    </a:cubicBezTo>
                    <a:cubicBezTo>
                      <a:pt x="412" y="2843"/>
                      <a:pt x="540" y="2767"/>
                      <a:pt x="711" y="2685"/>
                    </a:cubicBezTo>
                    <a:cubicBezTo>
                      <a:pt x="1048" y="2516"/>
                      <a:pt x="1534" y="2279"/>
                      <a:pt x="2129" y="2100"/>
                    </a:cubicBezTo>
                    <a:cubicBezTo>
                      <a:pt x="2422" y="2011"/>
                      <a:pt x="2740" y="1961"/>
                      <a:pt x="3132" y="1909"/>
                    </a:cubicBezTo>
                    <a:cubicBezTo>
                      <a:pt x="3511" y="1857"/>
                      <a:pt x="3911" y="1801"/>
                      <a:pt x="4325" y="1743"/>
                    </a:cubicBezTo>
                    <a:cubicBezTo>
                      <a:pt x="5152" y="1628"/>
                      <a:pt x="6034" y="1505"/>
                      <a:pt x="6917" y="1382"/>
                    </a:cubicBezTo>
                    <a:cubicBezTo>
                      <a:pt x="7798" y="1257"/>
                      <a:pt x="8678" y="1116"/>
                      <a:pt x="9504" y="992"/>
                    </a:cubicBezTo>
                    <a:cubicBezTo>
                      <a:pt x="10330" y="866"/>
                      <a:pt x="11100" y="750"/>
                      <a:pt x="11759" y="638"/>
                    </a:cubicBezTo>
                    <a:cubicBezTo>
                      <a:pt x="13079" y="424"/>
                      <a:pt x="13956" y="265"/>
                      <a:pt x="13956" y="265"/>
                    </a:cubicBezTo>
                    <a:cubicBezTo>
                      <a:pt x="14024" y="253"/>
                      <a:pt x="14073" y="191"/>
                      <a:pt x="14066" y="121"/>
                    </a:cubicBezTo>
                    <a:cubicBezTo>
                      <a:pt x="14059" y="52"/>
                      <a:pt x="14001" y="1"/>
                      <a:pt x="13934" y="1"/>
                    </a:cubicBezTo>
                    <a:close/>
                  </a:path>
                </a:pathLst>
              </a:custGeom>
              <a:solidFill>
                <a:srgbClr val="F5D7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8"/>
              <p:cNvSpPr/>
              <p:nvPr/>
            </p:nvSpPr>
            <p:spPr>
              <a:xfrm>
                <a:off x="2507113" y="2675228"/>
                <a:ext cx="400024" cy="474897"/>
              </a:xfrm>
              <a:custGeom>
                <a:avLst/>
                <a:gdLst/>
                <a:ahLst/>
                <a:cxnLst/>
                <a:rect l="l" t="t" r="r" b="b"/>
                <a:pathLst>
                  <a:path w="20425" h="24248" extrusionOk="0">
                    <a:moveTo>
                      <a:pt x="1351" y="0"/>
                    </a:moveTo>
                    <a:lnTo>
                      <a:pt x="0" y="707"/>
                    </a:lnTo>
                    <a:cubicBezTo>
                      <a:pt x="0" y="707"/>
                      <a:pt x="430" y="2103"/>
                      <a:pt x="902" y="4067"/>
                    </a:cubicBezTo>
                    <a:cubicBezTo>
                      <a:pt x="933" y="4194"/>
                      <a:pt x="964" y="4324"/>
                      <a:pt x="994" y="4454"/>
                    </a:cubicBezTo>
                    <a:cubicBezTo>
                      <a:pt x="1029" y="4601"/>
                      <a:pt x="1063" y="4754"/>
                      <a:pt x="1098" y="4908"/>
                    </a:cubicBezTo>
                    <a:cubicBezTo>
                      <a:pt x="1128" y="5042"/>
                      <a:pt x="1159" y="5180"/>
                      <a:pt x="1190" y="5321"/>
                    </a:cubicBezTo>
                    <a:cubicBezTo>
                      <a:pt x="1205" y="5406"/>
                      <a:pt x="1225" y="5490"/>
                      <a:pt x="1243" y="5575"/>
                    </a:cubicBezTo>
                    <a:cubicBezTo>
                      <a:pt x="1274" y="5721"/>
                      <a:pt x="1304" y="5863"/>
                      <a:pt x="1335" y="6008"/>
                    </a:cubicBezTo>
                    <a:cubicBezTo>
                      <a:pt x="1497" y="6799"/>
                      <a:pt x="1646" y="7624"/>
                      <a:pt x="1773" y="8456"/>
                    </a:cubicBezTo>
                    <a:cubicBezTo>
                      <a:pt x="1923" y="9446"/>
                      <a:pt x="2030" y="10440"/>
                      <a:pt x="2076" y="11379"/>
                    </a:cubicBezTo>
                    <a:cubicBezTo>
                      <a:pt x="2079" y="11487"/>
                      <a:pt x="2083" y="11590"/>
                      <a:pt x="2088" y="11694"/>
                    </a:cubicBezTo>
                    <a:cubicBezTo>
                      <a:pt x="2092" y="11858"/>
                      <a:pt x="2095" y="12020"/>
                      <a:pt x="2095" y="12181"/>
                    </a:cubicBezTo>
                    <a:cubicBezTo>
                      <a:pt x="4314" y="14633"/>
                      <a:pt x="6540" y="16392"/>
                      <a:pt x="8048" y="16392"/>
                    </a:cubicBezTo>
                    <a:cubicBezTo>
                      <a:pt x="8101" y="16392"/>
                      <a:pt x="8154" y="16390"/>
                      <a:pt x="8206" y="16385"/>
                    </a:cubicBezTo>
                    <a:cubicBezTo>
                      <a:pt x="9361" y="16286"/>
                      <a:pt x="12238" y="14701"/>
                      <a:pt x="15748" y="11625"/>
                    </a:cubicBezTo>
                    <a:lnTo>
                      <a:pt x="15748" y="11625"/>
                    </a:lnTo>
                    <a:cubicBezTo>
                      <a:pt x="15710" y="11705"/>
                      <a:pt x="15676" y="11782"/>
                      <a:pt x="15641" y="11863"/>
                    </a:cubicBezTo>
                    <a:cubicBezTo>
                      <a:pt x="15518" y="12135"/>
                      <a:pt x="15391" y="12411"/>
                      <a:pt x="15265" y="12692"/>
                    </a:cubicBezTo>
                    <a:cubicBezTo>
                      <a:pt x="15142" y="12971"/>
                      <a:pt x="15008" y="13252"/>
                      <a:pt x="14859" y="13528"/>
                    </a:cubicBezTo>
                    <a:cubicBezTo>
                      <a:pt x="14570" y="14084"/>
                      <a:pt x="14275" y="14648"/>
                      <a:pt x="13979" y="15216"/>
                    </a:cubicBezTo>
                    <a:cubicBezTo>
                      <a:pt x="13689" y="15780"/>
                      <a:pt x="13397" y="16351"/>
                      <a:pt x="13063" y="16885"/>
                    </a:cubicBezTo>
                    <a:cubicBezTo>
                      <a:pt x="12745" y="17429"/>
                      <a:pt x="12430" y="17963"/>
                      <a:pt x="12124" y="18481"/>
                    </a:cubicBezTo>
                    <a:cubicBezTo>
                      <a:pt x="11816" y="18994"/>
                      <a:pt x="11529" y="19501"/>
                      <a:pt x="11237" y="19965"/>
                    </a:cubicBezTo>
                    <a:cubicBezTo>
                      <a:pt x="10930" y="20426"/>
                      <a:pt x="10642" y="20863"/>
                      <a:pt x="10377" y="21262"/>
                    </a:cubicBezTo>
                    <a:cubicBezTo>
                      <a:pt x="9310" y="22869"/>
                      <a:pt x="8601" y="23943"/>
                      <a:pt x="8601" y="23943"/>
                    </a:cubicBezTo>
                    <a:lnTo>
                      <a:pt x="8597" y="23951"/>
                    </a:lnTo>
                    <a:cubicBezTo>
                      <a:pt x="8544" y="24032"/>
                      <a:pt x="8559" y="24142"/>
                      <a:pt x="8636" y="24204"/>
                    </a:cubicBezTo>
                    <a:cubicBezTo>
                      <a:pt x="8672" y="24234"/>
                      <a:pt x="8714" y="24248"/>
                      <a:pt x="8755" y="24248"/>
                    </a:cubicBezTo>
                    <a:cubicBezTo>
                      <a:pt x="8811" y="24248"/>
                      <a:pt x="8867" y="24222"/>
                      <a:pt x="8904" y="24173"/>
                    </a:cubicBezTo>
                    <a:cubicBezTo>
                      <a:pt x="8904" y="24173"/>
                      <a:pt x="9710" y="23165"/>
                      <a:pt x="10922" y="21649"/>
                    </a:cubicBezTo>
                    <a:cubicBezTo>
                      <a:pt x="11226" y="21273"/>
                      <a:pt x="11551" y="20859"/>
                      <a:pt x="11900" y="20426"/>
                    </a:cubicBezTo>
                    <a:cubicBezTo>
                      <a:pt x="12234" y="19984"/>
                      <a:pt x="12568" y="19501"/>
                      <a:pt x="12925" y="19006"/>
                    </a:cubicBezTo>
                    <a:cubicBezTo>
                      <a:pt x="13277" y="18515"/>
                      <a:pt x="13646" y="18000"/>
                      <a:pt x="14018" y="17482"/>
                    </a:cubicBezTo>
                    <a:cubicBezTo>
                      <a:pt x="14401" y="16973"/>
                      <a:pt x="14747" y="16420"/>
                      <a:pt x="15096" y="15871"/>
                    </a:cubicBezTo>
                    <a:cubicBezTo>
                      <a:pt x="15445" y="15323"/>
                      <a:pt x="15798" y="14775"/>
                      <a:pt x="16143" y="14233"/>
                    </a:cubicBezTo>
                    <a:cubicBezTo>
                      <a:pt x="16320" y="13965"/>
                      <a:pt x="16481" y="13693"/>
                      <a:pt x="16635" y="13416"/>
                    </a:cubicBezTo>
                    <a:cubicBezTo>
                      <a:pt x="16788" y="13140"/>
                      <a:pt x="16941" y="12868"/>
                      <a:pt x="17091" y="12603"/>
                    </a:cubicBezTo>
                    <a:cubicBezTo>
                      <a:pt x="17386" y="12066"/>
                      <a:pt x="17700" y="11560"/>
                      <a:pt x="17950" y="11053"/>
                    </a:cubicBezTo>
                    <a:cubicBezTo>
                      <a:pt x="18200" y="10543"/>
                      <a:pt x="18437" y="10064"/>
                      <a:pt x="18657" y="9623"/>
                    </a:cubicBezTo>
                    <a:cubicBezTo>
                      <a:pt x="18887" y="9185"/>
                      <a:pt x="19048" y="8748"/>
                      <a:pt x="19212" y="8379"/>
                    </a:cubicBezTo>
                    <a:cubicBezTo>
                      <a:pt x="19239" y="8315"/>
                      <a:pt x="19263" y="8260"/>
                      <a:pt x="19289" y="8199"/>
                    </a:cubicBezTo>
                    <a:cubicBezTo>
                      <a:pt x="19493" y="7984"/>
                      <a:pt x="19691" y="7766"/>
                      <a:pt x="19899" y="7547"/>
                    </a:cubicBezTo>
                    <a:cubicBezTo>
                      <a:pt x="19995" y="5291"/>
                      <a:pt x="20152" y="3112"/>
                      <a:pt x="20340" y="952"/>
                    </a:cubicBezTo>
                    <a:cubicBezTo>
                      <a:pt x="20367" y="634"/>
                      <a:pt x="20394" y="320"/>
                      <a:pt x="20424" y="1"/>
                    </a:cubicBezTo>
                    <a:lnTo>
                      <a:pt x="20424" y="0"/>
                    </a:lnTo>
                    <a:close/>
                  </a:path>
                </a:pathLst>
              </a:custGeom>
              <a:solidFill>
                <a:srgbClr val="E798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8"/>
              <p:cNvSpPr/>
              <p:nvPr/>
            </p:nvSpPr>
            <p:spPr>
              <a:xfrm>
                <a:off x="3355218" y="4781538"/>
                <a:ext cx="411363" cy="335295"/>
              </a:xfrm>
              <a:custGeom>
                <a:avLst/>
                <a:gdLst/>
                <a:ahLst/>
                <a:cxnLst/>
                <a:rect l="l" t="t" r="r" b="b"/>
                <a:pathLst>
                  <a:path w="21004" h="17120" extrusionOk="0">
                    <a:moveTo>
                      <a:pt x="8537" y="0"/>
                    </a:moveTo>
                    <a:lnTo>
                      <a:pt x="4605" y="5035"/>
                    </a:lnTo>
                    <a:lnTo>
                      <a:pt x="0" y="17119"/>
                    </a:lnTo>
                    <a:lnTo>
                      <a:pt x="16641" y="17119"/>
                    </a:lnTo>
                    <a:lnTo>
                      <a:pt x="19118" y="14178"/>
                    </a:lnTo>
                    <a:lnTo>
                      <a:pt x="21004" y="9447"/>
                    </a:lnTo>
                    <a:lnTo>
                      <a:pt x="21004" y="0"/>
                    </a:lnTo>
                    <a:close/>
                  </a:path>
                </a:pathLst>
              </a:custGeom>
              <a:solidFill>
                <a:srgbClr val="F5D7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8"/>
              <p:cNvSpPr/>
              <p:nvPr/>
            </p:nvSpPr>
            <p:spPr>
              <a:xfrm>
                <a:off x="3349774" y="4777758"/>
                <a:ext cx="420588" cy="342835"/>
              </a:xfrm>
              <a:custGeom>
                <a:avLst/>
                <a:gdLst/>
                <a:ahLst/>
                <a:cxnLst/>
                <a:rect l="l" t="t" r="r" b="b"/>
                <a:pathLst>
                  <a:path w="21475" h="17505" extrusionOk="0">
                    <a:moveTo>
                      <a:pt x="21090" y="385"/>
                    </a:moveTo>
                    <a:lnTo>
                      <a:pt x="21090" y="9603"/>
                    </a:lnTo>
                    <a:lnTo>
                      <a:pt x="19229" y="14271"/>
                    </a:lnTo>
                    <a:lnTo>
                      <a:pt x="16829" y="17121"/>
                    </a:lnTo>
                    <a:lnTo>
                      <a:pt x="557" y="17121"/>
                    </a:lnTo>
                    <a:lnTo>
                      <a:pt x="5052" y="5323"/>
                    </a:lnTo>
                    <a:lnTo>
                      <a:pt x="8908" y="385"/>
                    </a:lnTo>
                    <a:close/>
                    <a:moveTo>
                      <a:pt x="8720" y="1"/>
                    </a:moveTo>
                    <a:lnTo>
                      <a:pt x="4731" y="5110"/>
                    </a:lnTo>
                    <a:lnTo>
                      <a:pt x="1" y="17505"/>
                    </a:lnTo>
                    <a:lnTo>
                      <a:pt x="17008" y="17505"/>
                    </a:lnTo>
                    <a:lnTo>
                      <a:pt x="19543" y="14495"/>
                    </a:lnTo>
                    <a:lnTo>
                      <a:pt x="21461" y="9711"/>
                    </a:lnTo>
                    <a:lnTo>
                      <a:pt x="214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8"/>
              <p:cNvSpPr/>
              <p:nvPr/>
            </p:nvSpPr>
            <p:spPr>
              <a:xfrm>
                <a:off x="1980266" y="3098175"/>
                <a:ext cx="2048611" cy="1961164"/>
              </a:xfrm>
              <a:custGeom>
                <a:avLst/>
                <a:gdLst/>
                <a:ahLst/>
                <a:cxnLst/>
                <a:rect l="l" t="t" r="r" b="b"/>
                <a:pathLst>
                  <a:path w="104601" h="100136" extrusionOk="0">
                    <a:moveTo>
                      <a:pt x="18607" y="1"/>
                    </a:moveTo>
                    <a:cubicBezTo>
                      <a:pt x="18607" y="1"/>
                      <a:pt x="17674" y="211"/>
                      <a:pt x="16523" y="499"/>
                    </a:cubicBezTo>
                    <a:lnTo>
                      <a:pt x="16516" y="499"/>
                    </a:lnTo>
                    <a:cubicBezTo>
                      <a:pt x="16473" y="510"/>
                      <a:pt x="16428" y="522"/>
                      <a:pt x="16382" y="534"/>
                    </a:cubicBezTo>
                    <a:cubicBezTo>
                      <a:pt x="16355" y="541"/>
                      <a:pt x="16324" y="549"/>
                      <a:pt x="16297" y="556"/>
                    </a:cubicBezTo>
                    <a:cubicBezTo>
                      <a:pt x="15004" y="879"/>
                      <a:pt x="13501" y="1285"/>
                      <a:pt x="12745" y="1584"/>
                    </a:cubicBezTo>
                    <a:lnTo>
                      <a:pt x="12741" y="1584"/>
                    </a:lnTo>
                    <a:cubicBezTo>
                      <a:pt x="12519" y="1673"/>
                      <a:pt x="12335" y="1757"/>
                      <a:pt x="12177" y="1845"/>
                    </a:cubicBezTo>
                    <a:cubicBezTo>
                      <a:pt x="12173" y="1849"/>
                      <a:pt x="12170" y="1849"/>
                      <a:pt x="12166" y="1853"/>
                    </a:cubicBezTo>
                    <a:cubicBezTo>
                      <a:pt x="11981" y="1949"/>
                      <a:pt x="11843" y="2053"/>
                      <a:pt x="11732" y="2168"/>
                    </a:cubicBezTo>
                    <a:cubicBezTo>
                      <a:pt x="11729" y="2168"/>
                      <a:pt x="11720" y="2176"/>
                      <a:pt x="11716" y="2179"/>
                    </a:cubicBezTo>
                    <a:cubicBezTo>
                      <a:pt x="11459" y="2433"/>
                      <a:pt x="11345" y="2739"/>
                      <a:pt x="11207" y="3204"/>
                    </a:cubicBezTo>
                    <a:cubicBezTo>
                      <a:pt x="11118" y="3503"/>
                      <a:pt x="11018" y="3867"/>
                      <a:pt x="10869" y="4323"/>
                    </a:cubicBezTo>
                    <a:cubicBezTo>
                      <a:pt x="10293" y="6077"/>
                      <a:pt x="8506" y="12790"/>
                      <a:pt x="8506" y="12790"/>
                    </a:cubicBezTo>
                    <a:cubicBezTo>
                      <a:pt x="8506" y="12790"/>
                      <a:pt x="7371" y="14919"/>
                      <a:pt x="5927" y="17751"/>
                    </a:cubicBezTo>
                    <a:cubicBezTo>
                      <a:pt x="3423" y="22661"/>
                      <a:pt x="0" y="29693"/>
                      <a:pt x="0" y="31396"/>
                    </a:cubicBezTo>
                    <a:cubicBezTo>
                      <a:pt x="0" y="33223"/>
                      <a:pt x="1098" y="39578"/>
                      <a:pt x="2682" y="45870"/>
                    </a:cubicBezTo>
                    <a:cubicBezTo>
                      <a:pt x="3427" y="48828"/>
                      <a:pt x="4278" y="51770"/>
                      <a:pt x="5180" y="54222"/>
                    </a:cubicBezTo>
                    <a:cubicBezTo>
                      <a:pt x="4412" y="56843"/>
                      <a:pt x="3326" y="58695"/>
                      <a:pt x="3710" y="59401"/>
                    </a:cubicBezTo>
                    <a:cubicBezTo>
                      <a:pt x="3983" y="59899"/>
                      <a:pt x="6020" y="60974"/>
                      <a:pt x="7183" y="61557"/>
                    </a:cubicBezTo>
                    <a:cubicBezTo>
                      <a:pt x="7662" y="61798"/>
                      <a:pt x="7991" y="61956"/>
                      <a:pt x="7991" y="61956"/>
                    </a:cubicBezTo>
                    <a:cubicBezTo>
                      <a:pt x="7991" y="61956"/>
                      <a:pt x="10792" y="62831"/>
                      <a:pt x="15384" y="63747"/>
                    </a:cubicBezTo>
                    <a:cubicBezTo>
                      <a:pt x="15576" y="63789"/>
                      <a:pt x="15783" y="63828"/>
                      <a:pt x="15983" y="63866"/>
                    </a:cubicBezTo>
                    <a:cubicBezTo>
                      <a:pt x="16769" y="64019"/>
                      <a:pt x="17601" y="64173"/>
                      <a:pt x="18480" y="64322"/>
                    </a:cubicBezTo>
                    <a:cubicBezTo>
                      <a:pt x="18607" y="64346"/>
                      <a:pt x="18741" y="64365"/>
                      <a:pt x="18872" y="64388"/>
                    </a:cubicBezTo>
                    <a:cubicBezTo>
                      <a:pt x="19182" y="64442"/>
                      <a:pt x="19500" y="64491"/>
                      <a:pt x="19823" y="64546"/>
                    </a:cubicBezTo>
                    <a:cubicBezTo>
                      <a:pt x="20233" y="64607"/>
                      <a:pt x="20651" y="64672"/>
                      <a:pt x="21077" y="64733"/>
                    </a:cubicBezTo>
                    <a:cubicBezTo>
                      <a:pt x="21204" y="64752"/>
                      <a:pt x="21331" y="64772"/>
                      <a:pt x="21461" y="64791"/>
                    </a:cubicBezTo>
                    <a:cubicBezTo>
                      <a:pt x="22534" y="64944"/>
                      <a:pt x="23655" y="65090"/>
                      <a:pt x="24817" y="65217"/>
                    </a:cubicBezTo>
                    <a:cubicBezTo>
                      <a:pt x="24971" y="65236"/>
                      <a:pt x="25120" y="65251"/>
                      <a:pt x="25278" y="65266"/>
                    </a:cubicBezTo>
                    <a:cubicBezTo>
                      <a:pt x="25991" y="65343"/>
                      <a:pt x="26720" y="65416"/>
                      <a:pt x="27460" y="65477"/>
                    </a:cubicBezTo>
                    <a:cubicBezTo>
                      <a:pt x="27526" y="65481"/>
                      <a:pt x="27595" y="65489"/>
                      <a:pt x="27660" y="65497"/>
                    </a:cubicBezTo>
                    <a:cubicBezTo>
                      <a:pt x="27776" y="65508"/>
                      <a:pt x="27890" y="65516"/>
                      <a:pt x="28006" y="65523"/>
                    </a:cubicBezTo>
                    <a:lnTo>
                      <a:pt x="28009" y="65523"/>
                    </a:lnTo>
                    <a:cubicBezTo>
                      <a:pt x="28946" y="65600"/>
                      <a:pt x="29897" y="65665"/>
                      <a:pt x="30871" y="65720"/>
                    </a:cubicBezTo>
                    <a:lnTo>
                      <a:pt x="30882" y="65720"/>
                    </a:lnTo>
                    <a:cubicBezTo>
                      <a:pt x="32537" y="65808"/>
                      <a:pt x="34240" y="65858"/>
                      <a:pt x="35981" y="65858"/>
                    </a:cubicBezTo>
                    <a:cubicBezTo>
                      <a:pt x="36114" y="65858"/>
                      <a:pt x="36246" y="65857"/>
                      <a:pt x="36379" y="65857"/>
                    </a:cubicBezTo>
                    <a:cubicBezTo>
                      <a:pt x="52048" y="65792"/>
                      <a:pt x="56136" y="63172"/>
                      <a:pt x="56136" y="63172"/>
                    </a:cubicBezTo>
                    <a:cubicBezTo>
                      <a:pt x="56136" y="63172"/>
                      <a:pt x="56259" y="63099"/>
                      <a:pt x="56454" y="62976"/>
                    </a:cubicBezTo>
                    <a:cubicBezTo>
                      <a:pt x="57154" y="62531"/>
                      <a:pt x="58779" y="61442"/>
                      <a:pt x="59079" y="60744"/>
                    </a:cubicBezTo>
                    <a:cubicBezTo>
                      <a:pt x="59463" y="59846"/>
                      <a:pt x="57736" y="56393"/>
                      <a:pt x="57736" y="56393"/>
                    </a:cubicBezTo>
                    <a:lnTo>
                      <a:pt x="62214" y="46357"/>
                    </a:lnTo>
                    <a:cubicBezTo>
                      <a:pt x="62214" y="46357"/>
                      <a:pt x="69180" y="55050"/>
                      <a:pt x="70266" y="56716"/>
                    </a:cubicBezTo>
                    <a:cubicBezTo>
                      <a:pt x="71232" y="58189"/>
                      <a:pt x="77868" y="69759"/>
                      <a:pt x="79369" y="72367"/>
                    </a:cubicBezTo>
                    <a:cubicBezTo>
                      <a:pt x="79403" y="72425"/>
                      <a:pt x="79434" y="72479"/>
                      <a:pt x="79457" y="72528"/>
                    </a:cubicBezTo>
                    <a:cubicBezTo>
                      <a:pt x="79484" y="72567"/>
                      <a:pt x="79503" y="72605"/>
                      <a:pt x="79519" y="72636"/>
                    </a:cubicBezTo>
                    <a:cubicBezTo>
                      <a:pt x="79534" y="72655"/>
                      <a:pt x="79545" y="72679"/>
                      <a:pt x="79553" y="72694"/>
                    </a:cubicBezTo>
                    <a:cubicBezTo>
                      <a:pt x="79576" y="72732"/>
                      <a:pt x="79595" y="72763"/>
                      <a:pt x="79607" y="72789"/>
                    </a:cubicBezTo>
                    <a:cubicBezTo>
                      <a:pt x="79646" y="72855"/>
                      <a:pt x="79664" y="72889"/>
                      <a:pt x="79664" y="72889"/>
                    </a:cubicBezTo>
                    <a:cubicBezTo>
                      <a:pt x="79664" y="72889"/>
                      <a:pt x="79661" y="72897"/>
                      <a:pt x="79657" y="72901"/>
                    </a:cubicBezTo>
                    <a:cubicBezTo>
                      <a:pt x="79496" y="73081"/>
                      <a:pt x="77301" y="75609"/>
                      <a:pt x="77301" y="76534"/>
                    </a:cubicBezTo>
                    <a:cubicBezTo>
                      <a:pt x="77301" y="77347"/>
                      <a:pt x="78083" y="79730"/>
                      <a:pt x="78322" y="80431"/>
                    </a:cubicBezTo>
                    <a:cubicBezTo>
                      <a:pt x="78360" y="80554"/>
                      <a:pt x="78387" y="80627"/>
                      <a:pt x="78387" y="80627"/>
                    </a:cubicBezTo>
                    <a:cubicBezTo>
                      <a:pt x="78387" y="80627"/>
                      <a:pt x="78360" y="80704"/>
                      <a:pt x="78311" y="80841"/>
                    </a:cubicBezTo>
                    <a:cubicBezTo>
                      <a:pt x="77826" y="82180"/>
                      <a:pt x="75218" y="89439"/>
                      <a:pt x="74869" y="89960"/>
                    </a:cubicBezTo>
                    <a:cubicBezTo>
                      <a:pt x="74485" y="90536"/>
                      <a:pt x="74808" y="90985"/>
                      <a:pt x="74808" y="90985"/>
                    </a:cubicBezTo>
                    <a:cubicBezTo>
                      <a:pt x="74808" y="90985"/>
                      <a:pt x="74981" y="90880"/>
                      <a:pt x="75375" y="90880"/>
                    </a:cubicBezTo>
                    <a:cubicBezTo>
                      <a:pt x="75736" y="90880"/>
                      <a:pt x="76280" y="90968"/>
                      <a:pt x="77044" y="91303"/>
                    </a:cubicBezTo>
                    <a:cubicBezTo>
                      <a:pt x="78644" y="92009"/>
                      <a:pt x="84651" y="94947"/>
                      <a:pt x="89320" y="99298"/>
                    </a:cubicBezTo>
                    <a:lnTo>
                      <a:pt x="89320" y="100127"/>
                    </a:lnTo>
                    <a:cubicBezTo>
                      <a:pt x="89320" y="100127"/>
                      <a:pt x="89394" y="100135"/>
                      <a:pt x="89514" y="100135"/>
                    </a:cubicBezTo>
                    <a:cubicBezTo>
                      <a:pt x="89870" y="100135"/>
                      <a:pt x="90633" y="100063"/>
                      <a:pt x="91112" y="99489"/>
                    </a:cubicBezTo>
                    <a:cubicBezTo>
                      <a:pt x="91702" y="98780"/>
                      <a:pt x="94825" y="93835"/>
                      <a:pt x="95278" y="93118"/>
                    </a:cubicBezTo>
                    <a:lnTo>
                      <a:pt x="95278" y="93114"/>
                    </a:lnTo>
                    <a:cubicBezTo>
                      <a:pt x="95313" y="93064"/>
                      <a:pt x="95332" y="93029"/>
                      <a:pt x="95332" y="93029"/>
                    </a:cubicBezTo>
                    <a:cubicBezTo>
                      <a:pt x="95332" y="93029"/>
                      <a:pt x="95381" y="93044"/>
                      <a:pt x="95473" y="93064"/>
                    </a:cubicBezTo>
                    <a:cubicBezTo>
                      <a:pt x="95508" y="93075"/>
                      <a:pt x="95546" y="93083"/>
                      <a:pt x="95589" y="93095"/>
                    </a:cubicBezTo>
                    <a:cubicBezTo>
                      <a:pt x="95612" y="93099"/>
                      <a:pt x="95635" y="93106"/>
                      <a:pt x="95662" y="93110"/>
                    </a:cubicBezTo>
                    <a:lnTo>
                      <a:pt x="95666" y="93110"/>
                    </a:lnTo>
                    <a:cubicBezTo>
                      <a:pt x="95681" y="93114"/>
                      <a:pt x="95692" y="93118"/>
                      <a:pt x="95708" y="93121"/>
                    </a:cubicBezTo>
                    <a:lnTo>
                      <a:pt x="95708" y="93125"/>
                    </a:lnTo>
                    <a:cubicBezTo>
                      <a:pt x="95719" y="93129"/>
                      <a:pt x="95734" y="93133"/>
                      <a:pt x="95746" y="93133"/>
                    </a:cubicBezTo>
                    <a:cubicBezTo>
                      <a:pt x="95861" y="93160"/>
                      <a:pt x="95995" y="93191"/>
                      <a:pt x="96141" y="93226"/>
                    </a:cubicBezTo>
                    <a:cubicBezTo>
                      <a:pt x="96195" y="93237"/>
                      <a:pt x="96244" y="93248"/>
                      <a:pt x="96298" y="93259"/>
                    </a:cubicBezTo>
                    <a:cubicBezTo>
                      <a:pt x="96364" y="93275"/>
                      <a:pt x="96428" y="93290"/>
                      <a:pt x="96498" y="93305"/>
                    </a:cubicBezTo>
                    <a:cubicBezTo>
                      <a:pt x="96586" y="93321"/>
                      <a:pt x="96682" y="93344"/>
                      <a:pt x="96782" y="93364"/>
                    </a:cubicBezTo>
                    <a:cubicBezTo>
                      <a:pt x="96863" y="93382"/>
                      <a:pt x="96943" y="93398"/>
                      <a:pt x="97023" y="93413"/>
                    </a:cubicBezTo>
                    <a:cubicBezTo>
                      <a:pt x="97096" y="93428"/>
                      <a:pt x="97173" y="93441"/>
                      <a:pt x="97249" y="93459"/>
                    </a:cubicBezTo>
                    <a:cubicBezTo>
                      <a:pt x="97469" y="93498"/>
                      <a:pt x="97699" y="93540"/>
                      <a:pt x="97936" y="93582"/>
                    </a:cubicBezTo>
                    <a:cubicBezTo>
                      <a:pt x="98055" y="93601"/>
                      <a:pt x="98174" y="93621"/>
                      <a:pt x="98297" y="93640"/>
                    </a:cubicBezTo>
                    <a:cubicBezTo>
                      <a:pt x="98612" y="93689"/>
                      <a:pt x="98942" y="93731"/>
                      <a:pt x="99267" y="93770"/>
                    </a:cubicBezTo>
                    <a:cubicBezTo>
                      <a:pt x="99341" y="93777"/>
                      <a:pt x="99413" y="93786"/>
                      <a:pt x="99486" y="93793"/>
                    </a:cubicBezTo>
                    <a:cubicBezTo>
                      <a:pt x="99494" y="93793"/>
                      <a:pt x="99497" y="93797"/>
                      <a:pt x="99506" y="93797"/>
                    </a:cubicBezTo>
                    <a:cubicBezTo>
                      <a:pt x="99586" y="93805"/>
                      <a:pt x="99666" y="93812"/>
                      <a:pt x="99747" y="93820"/>
                    </a:cubicBezTo>
                    <a:cubicBezTo>
                      <a:pt x="99889" y="93832"/>
                      <a:pt x="100031" y="93843"/>
                      <a:pt x="100173" y="93851"/>
                    </a:cubicBezTo>
                    <a:cubicBezTo>
                      <a:pt x="100285" y="93854"/>
                      <a:pt x="100392" y="93862"/>
                      <a:pt x="100503" y="93866"/>
                    </a:cubicBezTo>
                    <a:lnTo>
                      <a:pt x="100542" y="93866"/>
                    </a:lnTo>
                    <a:cubicBezTo>
                      <a:pt x="100603" y="93869"/>
                      <a:pt x="100664" y="93869"/>
                      <a:pt x="100722" y="93869"/>
                    </a:cubicBezTo>
                    <a:cubicBezTo>
                      <a:pt x="100783" y="93874"/>
                      <a:pt x="100840" y="93874"/>
                      <a:pt x="100902" y="93874"/>
                    </a:cubicBezTo>
                    <a:cubicBezTo>
                      <a:pt x="101021" y="93874"/>
                      <a:pt x="101132" y="93869"/>
                      <a:pt x="101247" y="93866"/>
                    </a:cubicBezTo>
                    <a:cubicBezTo>
                      <a:pt x="101385" y="93862"/>
                      <a:pt x="101523" y="93854"/>
                      <a:pt x="101654" y="93839"/>
                    </a:cubicBezTo>
                    <a:cubicBezTo>
                      <a:pt x="101707" y="93836"/>
                      <a:pt x="101761" y="93832"/>
                      <a:pt x="101811" y="93823"/>
                    </a:cubicBezTo>
                    <a:cubicBezTo>
                      <a:pt x="101868" y="93816"/>
                      <a:pt x="101927" y="93808"/>
                      <a:pt x="101980" y="93801"/>
                    </a:cubicBezTo>
                    <a:cubicBezTo>
                      <a:pt x="102145" y="93778"/>
                      <a:pt x="102302" y="93744"/>
                      <a:pt x="102445" y="93702"/>
                    </a:cubicBezTo>
                    <a:cubicBezTo>
                      <a:pt x="102513" y="93678"/>
                      <a:pt x="102582" y="93659"/>
                      <a:pt x="102647" y="93632"/>
                    </a:cubicBezTo>
                    <a:cubicBezTo>
                      <a:pt x="102713" y="93609"/>
                      <a:pt x="102778" y="93582"/>
                      <a:pt x="102836" y="93551"/>
                    </a:cubicBezTo>
                    <a:cubicBezTo>
                      <a:pt x="103146" y="93406"/>
                      <a:pt x="103361" y="93191"/>
                      <a:pt x="103449" y="92903"/>
                    </a:cubicBezTo>
                    <a:cubicBezTo>
                      <a:pt x="104090" y="90793"/>
                      <a:pt x="104600" y="71803"/>
                      <a:pt x="103449" y="66433"/>
                    </a:cubicBezTo>
                    <a:cubicBezTo>
                      <a:pt x="102302" y="61062"/>
                      <a:pt x="99233" y="58503"/>
                      <a:pt x="97825" y="56202"/>
                    </a:cubicBezTo>
                    <a:cubicBezTo>
                      <a:pt x="96417" y="53900"/>
                      <a:pt x="82990" y="28646"/>
                      <a:pt x="81329" y="25193"/>
                    </a:cubicBezTo>
                    <a:cubicBezTo>
                      <a:pt x="80098" y="22631"/>
                      <a:pt x="76503" y="15672"/>
                      <a:pt x="74236" y="11640"/>
                    </a:cubicBezTo>
                    <a:cubicBezTo>
                      <a:pt x="73956" y="11145"/>
                      <a:pt x="73699" y="10696"/>
                      <a:pt x="73469" y="10305"/>
                    </a:cubicBezTo>
                    <a:lnTo>
                      <a:pt x="73469" y="10301"/>
                    </a:lnTo>
                    <a:cubicBezTo>
                      <a:pt x="73043" y="9580"/>
                      <a:pt x="72709" y="9054"/>
                      <a:pt x="72505" y="8801"/>
                    </a:cubicBezTo>
                    <a:cubicBezTo>
                      <a:pt x="72295" y="8540"/>
                      <a:pt x="71800" y="8237"/>
                      <a:pt x="71117" y="7915"/>
                    </a:cubicBezTo>
                    <a:cubicBezTo>
                      <a:pt x="71045" y="7880"/>
                      <a:pt x="70975" y="7846"/>
                      <a:pt x="70898" y="7811"/>
                    </a:cubicBezTo>
                    <a:cubicBezTo>
                      <a:pt x="70822" y="7776"/>
                      <a:pt x="70745" y="7738"/>
                      <a:pt x="70665" y="7704"/>
                    </a:cubicBezTo>
                    <a:cubicBezTo>
                      <a:pt x="67807" y="6437"/>
                      <a:pt x="62639" y="4945"/>
                      <a:pt x="60963" y="4477"/>
                    </a:cubicBezTo>
                    <a:lnTo>
                      <a:pt x="60963" y="4473"/>
                    </a:lnTo>
                    <a:cubicBezTo>
                      <a:pt x="60886" y="4450"/>
                      <a:pt x="60813" y="4431"/>
                      <a:pt x="60752" y="4416"/>
                    </a:cubicBezTo>
                    <a:cubicBezTo>
                      <a:pt x="60702" y="4400"/>
                      <a:pt x="60656" y="4389"/>
                      <a:pt x="60618" y="4381"/>
                    </a:cubicBezTo>
                    <a:lnTo>
                      <a:pt x="60618" y="4378"/>
                    </a:lnTo>
                    <a:cubicBezTo>
                      <a:pt x="60491" y="4343"/>
                      <a:pt x="60422" y="4323"/>
                      <a:pt x="60422" y="4323"/>
                    </a:cubicBezTo>
                    <a:lnTo>
                      <a:pt x="60299" y="4400"/>
                    </a:lnTo>
                    <a:lnTo>
                      <a:pt x="58458" y="5551"/>
                    </a:lnTo>
                    <a:lnTo>
                      <a:pt x="56796" y="6591"/>
                    </a:lnTo>
                    <a:lnTo>
                      <a:pt x="56792" y="6591"/>
                    </a:lnTo>
                    <a:lnTo>
                      <a:pt x="54004" y="8332"/>
                    </a:lnTo>
                    <a:lnTo>
                      <a:pt x="54004" y="8336"/>
                    </a:lnTo>
                    <a:lnTo>
                      <a:pt x="53517" y="8639"/>
                    </a:lnTo>
                    <a:lnTo>
                      <a:pt x="30844" y="22803"/>
                    </a:lnTo>
                    <a:lnTo>
                      <a:pt x="25485" y="26152"/>
                    </a:lnTo>
                    <a:lnTo>
                      <a:pt x="25128" y="25577"/>
                    </a:lnTo>
                    <a:lnTo>
                      <a:pt x="20571" y="7704"/>
                    </a:lnTo>
                    <a:lnTo>
                      <a:pt x="19643" y="4059"/>
                    </a:lnTo>
                    <a:lnTo>
                      <a:pt x="19113" y="1995"/>
                    </a:lnTo>
                    <a:lnTo>
                      <a:pt x="1860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8"/>
              <p:cNvSpPr/>
              <p:nvPr/>
            </p:nvSpPr>
            <p:spPr>
              <a:xfrm>
                <a:off x="1976525" y="3093709"/>
                <a:ext cx="2056249" cy="1969389"/>
              </a:xfrm>
              <a:custGeom>
                <a:avLst/>
                <a:gdLst/>
                <a:ahLst/>
                <a:cxnLst/>
                <a:rect l="l" t="t" r="r" b="b"/>
                <a:pathLst>
                  <a:path w="104991" h="100556" extrusionOk="0">
                    <a:moveTo>
                      <a:pt x="18657" y="457"/>
                    </a:moveTo>
                    <a:lnTo>
                      <a:pt x="25133" y="25853"/>
                    </a:lnTo>
                    <a:lnTo>
                      <a:pt x="25614" y="26645"/>
                    </a:lnTo>
                    <a:lnTo>
                      <a:pt x="60627" y="4769"/>
                    </a:lnTo>
                    <a:lnTo>
                      <a:pt x="60771" y="4797"/>
                    </a:lnTo>
                    <a:cubicBezTo>
                      <a:pt x="60804" y="4804"/>
                      <a:pt x="60843" y="4814"/>
                      <a:pt x="60897" y="4830"/>
                    </a:cubicBezTo>
                    <a:cubicBezTo>
                      <a:pt x="60917" y="4835"/>
                      <a:pt x="60939" y="4840"/>
                      <a:pt x="60962" y="4846"/>
                    </a:cubicBezTo>
                    <a:lnTo>
                      <a:pt x="61101" y="4890"/>
                    </a:lnTo>
                    <a:cubicBezTo>
                      <a:pt x="62193" y="5194"/>
                      <a:pt x="67783" y="6780"/>
                      <a:pt x="70780" y="8108"/>
                    </a:cubicBezTo>
                    <a:cubicBezTo>
                      <a:pt x="70825" y="8127"/>
                      <a:pt x="70870" y="8149"/>
                      <a:pt x="70913" y="8169"/>
                    </a:cubicBezTo>
                    <a:lnTo>
                      <a:pt x="71011" y="8214"/>
                    </a:lnTo>
                    <a:cubicBezTo>
                      <a:pt x="71059" y="8236"/>
                      <a:pt x="71104" y="8257"/>
                      <a:pt x="71149" y="8279"/>
                    </a:cubicBezTo>
                    <a:lnTo>
                      <a:pt x="71226" y="8316"/>
                    </a:lnTo>
                    <a:cubicBezTo>
                      <a:pt x="72091" y="8724"/>
                      <a:pt x="72422" y="8994"/>
                      <a:pt x="72547" y="9149"/>
                    </a:cubicBezTo>
                    <a:cubicBezTo>
                      <a:pt x="72731" y="9377"/>
                      <a:pt x="73041" y="9859"/>
                      <a:pt x="73468" y="10581"/>
                    </a:cubicBezTo>
                    <a:lnTo>
                      <a:pt x="73495" y="10629"/>
                    </a:lnTo>
                    <a:cubicBezTo>
                      <a:pt x="73724" y="11020"/>
                      <a:pt x="73981" y="11468"/>
                      <a:pt x="74261" y="11962"/>
                    </a:cubicBezTo>
                    <a:cubicBezTo>
                      <a:pt x="76536" y="16010"/>
                      <a:pt x="80129" y="22968"/>
                      <a:pt x="81347" y="25504"/>
                    </a:cubicBezTo>
                    <a:cubicBezTo>
                      <a:pt x="83050" y="29043"/>
                      <a:pt x="96470" y="54269"/>
                      <a:pt x="97852" y="56529"/>
                    </a:cubicBezTo>
                    <a:cubicBezTo>
                      <a:pt x="98228" y="57142"/>
                      <a:pt x="98724" y="57781"/>
                      <a:pt x="99250" y="58457"/>
                    </a:cubicBezTo>
                    <a:cubicBezTo>
                      <a:pt x="100750" y="60384"/>
                      <a:pt x="102615" y="62782"/>
                      <a:pt x="103452" y="66701"/>
                    </a:cubicBezTo>
                    <a:cubicBezTo>
                      <a:pt x="104592" y="72018"/>
                      <a:pt x="104077" y="91033"/>
                      <a:pt x="103457" y="93075"/>
                    </a:cubicBezTo>
                    <a:cubicBezTo>
                      <a:pt x="103388" y="93300"/>
                      <a:pt x="103216" y="93478"/>
                      <a:pt x="102936" y="93610"/>
                    </a:cubicBezTo>
                    <a:cubicBezTo>
                      <a:pt x="102886" y="93636"/>
                      <a:pt x="102831" y="93659"/>
                      <a:pt x="102765" y="93683"/>
                    </a:cubicBezTo>
                    <a:cubicBezTo>
                      <a:pt x="102724" y="93699"/>
                      <a:pt x="102681" y="93713"/>
                      <a:pt x="102637" y="93727"/>
                    </a:cubicBezTo>
                    <a:lnTo>
                      <a:pt x="102580" y="93744"/>
                    </a:lnTo>
                    <a:cubicBezTo>
                      <a:pt x="102443" y="93786"/>
                      <a:pt x="102297" y="93817"/>
                      <a:pt x="102144" y="93838"/>
                    </a:cubicBezTo>
                    <a:lnTo>
                      <a:pt x="101972" y="93862"/>
                    </a:lnTo>
                    <a:cubicBezTo>
                      <a:pt x="101928" y="93869"/>
                      <a:pt x="101880" y="93872"/>
                      <a:pt x="101823" y="93876"/>
                    </a:cubicBezTo>
                    <a:cubicBezTo>
                      <a:pt x="101698" y="93892"/>
                      <a:pt x="101565" y="93899"/>
                      <a:pt x="101421" y="93903"/>
                    </a:cubicBezTo>
                    <a:cubicBezTo>
                      <a:pt x="101312" y="93906"/>
                      <a:pt x="101206" y="93910"/>
                      <a:pt x="101093" y="93910"/>
                    </a:cubicBezTo>
                    <a:cubicBezTo>
                      <a:pt x="101042" y="93909"/>
                      <a:pt x="100982" y="93910"/>
                      <a:pt x="100913" y="93906"/>
                    </a:cubicBezTo>
                    <a:cubicBezTo>
                      <a:pt x="100899" y="93907"/>
                      <a:pt x="100885" y="93907"/>
                      <a:pt x="100869" y="93907"/>
                    </a:cubicBezTo>
                    <a:cubicBezTo>
                      <a:pt x="100830" y="93907"/>
                      <a:pt x="100786" y="93905"/>
                      <a:pt x="100744" y="93903"/>
                    </a:cubicBezTo>
                    <a:lnTo>
                      <a:pt x="100374" y="93888"/>
                    </a:lnTo>
                    <a:cubicBezTo>
                      <a:pt x="100234" y="93879"/>
                      <a:pt x="100094" y="93868"/>
                      <a:pt x="99957" y="93857"/>
                    </a:cubicBezTo>
                    <a:lnTo>
                      <a:pt x="99482" y="93808"/>
                    </a:lnTo>
                    <a:cubicBezTo>
                      <a:pt x="99158" y="93769"/>
                      <a:pt x="98831" y="93728"/>
                      <a:pt x="98518" y="93678"/>
                    </a:cubicBezTo>
                    <a:lnTo>
                      <a:pt x="97488" y="93501"/>
                    </a:lnTo>
                    <a:cubicBezTo>
                      <a:pt x="97435" y="93488"/>
                      <a:pt x="97383" y="93478"/>
                      <a:pt x="97333" y="93469"/>
                    </a:cubicBezTo>
                    <a:lnTo>
                      <a:pt x="97232" y="93449"/>
                    </a:lnTo>
                    <a:cubicBezTo>
                      <a:pt x="97161" y="93435"/>
                      <a:pt x="97089" y="93422"/>
                      <a:pt x="97008" y="93402"/>
                    </a:cubicBezTo>
                    <a:lnTo>
                      <a:pt x="96886" y="93377"/>
                    </a:lnTo>
                    <a:cubicBezTo>
                      <a:pt x="96828" y="93366"/>
                      <a:pt x="96774" y="93354"/>
                      <a:pt x="96730" y="93347"/>
                    </a:cubicBezTo>
                    <a:lnTo>
                      <a:pt x="95778" y="93124"/>
                    </a:lnTo>
                    <a:cubicBezTo>
                      <a:pt x="95759" y="93120"/>
                      <a:pt x="95741" y="93116"/>
                      <a:pt x="95704" y="93105"/>
                    </a:cubicBezTo>
                    <a:cubicBezTo>
                      <a:pt x="95627" y="93088"/>
                      <a:pt x="95582" y="93075"/>
                      <a:pt x="95578" y="93074"/>
                    </a:cubicBezTo>
                    <a:lnTo>
                      <a:pt x="95430" y="93030"/>
                    </a:lnTo>
                    <a:lnTo>
                      <a:pt x="95355" y="93165"/>
                    </a:lnTo>
                    <a:cubicBezTo>
                      <a:pt x="95353" y="93168"/>
                      <a:pt x="95338" y="93196"/>
                      <a:pt x="95311" y="93233"/>
                    </a:cubicBezTo>
                    <a:lnTo>
                      <a:pt x="95277" y="93286"/>
                    </a:lnTo>
                    <a:lnTo>
                      <a:pt x="95277" y="93291"/>
                    </a:lnTo>
                    <a:cubicBezTo>
                      <a:pt x="94620" y="94331"/>
                      <a:pt x="91715" y="98922"/>
                      <a:pt x="91155" y="99596"/>
                    </a:cubicBezTo>
                    <a:cubicBezTo>
                      <a:pt x="90728" y="100106"/>
                      <a:pt x="90025" y="100171"/>
                      <a:pt x="89703" y="100171"/>
                    </a:cubicBezTo>
                    <a:lnTo>
                      <a:pt x="89703" y="99443"/>
                    </a:lnTo>
                    <a:lnTo>
                      <a:pt x="89642" y="99386"/>
                    </a:lnTo>
                    <a:cubicBezTo>
                      <a:pt x="84426" y="94525"/>
                      <a:pt x="77601" y="91483"/>
                      <a:pt x="77312" y="91355"/>
                    </a:cubicBezTo>
                    <a:cubicBezTo>
                      <a:pt x="76523" y="91009"/>
                      <a:pt x="75953" y="90915"/>
                      <a:pt x="75565" y="90915"/>
                    </a:cubicBezTo>
                    <a:cubicBezTo>
                      <a:pt x="75359" y="90915"/>
                      <a:pt x="75204" y="90942"/>
                      <a:pt x="75096" y="90971"/>
                    </a:cubicBezTo>
                    <a:cubicBezTo>
                      <a:pt x="75051" y="90829"/>
                      <a:pt x="75026" y="90584"/>
                      <a:pt x="75219" y="90296"/>
                    </a:cubicBezTo>
                    <a:cubicBezTo>
                      <a:pt x="75450" y="89952"/>
                      <a:pt x="76547" y="87051"/>
                      <a:pt x="78577" y="81425"/>
                    </a:cubicBezTo>
                    <a:lnTo>
                      <a:pt x="78781" y="80853"/>
                    </a:lnTo>
                    <a:lnTo>
                      <a:pt x="78758" y="80790"/>
                    </a:lnTo>
                    <a:cubicBezTo>
                      <a:pt x="78758" y="80787"/>
                      <a:pt x="78732" y="80717"/>
                      <a:pt x="78694" y="80597"/>
                    </a:cubicBezTo>
                    <a:cubicBezTo>
                      <a:pt x="78526" y="80100"/>
                      <a:pt x="77684" y="77575"/>
                      <a:pt x="77684" y="76762"/>
                    </a:cubicBezTo>
                    <a:cubicBezTo>
                      <a:pt x="77684" y="76070"/>
                      <a:pt x="79268" y="74064"/>
                      <a:pt x="79983" y="73264"/>
                    </a:cubicBezTo>
                    <a:lnTo>
                      <a:pt x="80071" y="73110"/>
                    </a:lnTo>
                    <a:lnTo>
                      <a:pt x="79974" y="72940"/>
                    </a:lnTo>
                    <a:cubicBezTo>
                      <a:pt x="79960" y="72911"/>
                      <a:pt x="79941" y="72877"/>
                      <a:pt x="79916" y="72838"/>
                    </a:cubicBezTo>
                    <a:cubicBezTo>
                      <a:pt x="79906" y="72817"/>
                      <a:pt x="79892" y="72790"/>
                      <a:pt x="79873" y="72763"/>
                    </a:cubicBezTo>
                    <a:cubicBezTo>
                      <a:pt x="79856" y="72728"/>
                      <a:pt x="79835" y="72691"/>
                      <a:pt x="79822" y="72677"/>
                    </a:cubicBezTo>
                    <a:cubicBezTo>
                      <a:pt x="79797" y="72621"/>
                      <a:pt x="79763" y="72561"/>
                      <a:pt x="79726" y="72500"/>
                    </a:cubicBezTo>
                    <a:lnTo>
                      <a:pt x="79216" y="71613"/>
                    </a:lnTo>
                    <a:cubicBezTo>
                      <a:pt x="77106" y="67941"/>
                      <a:pt x="71502" y="58186"/>
                      <a:pt x="70617" y="56839"/>
                    </a:cubicBezTo>
                    <a:cubicBezTo>
                      <a:pt x="69538" y="55185"/>
                      <a:pt x="62838" y="46822"/>
                      <a:pt x="62554" y="46466"/>
                    </a:cubicBezTo>
                    <a:lnTo>
                      <a:pt x="62356" y="46221"/>
                    </a:lnTo>
                    <a:lnTo>
                      <a:pt x="57752" y="56543"/>
                    </a:lnTo>
                    <a:lnTo>
                      <a:pt x="57715" y="56625"/>
                    </a:lnTo>
                    <a:lnTo>
                      <a:pt x="57755" y="56707"/>
                    </a:lnTo>
                    <a:cubicBezTo>
                      <a:pt x="58407" y="58011"/>
                      <a:pt x="59347" y="60302"/>
                      <a:pt x="59093" y="60896"/>
                    </a:cubicBezTo>
                    <a:cubicBezTo>
                      <a:pt x="58902" y="61344"/>
                      <a:pt x="57948" y="62147"/>
                      <a:pt x="56544" y="63042"/>
                    </a:cubicBezTo>
                    <a:cubicBezTo>
                      <a:pt x="56352" y="63162"/>
                      <a:pt x="56231" y="63234"/>
                      <a:pt x="56225" y="63238"/>
                    </a:cubicBezTo>
                    <a:cubicBezTo>
                      <a:pt x="56184" y="63264"/>
                      <a:pt x="51959" y="65829"/>
                      <a:pt x="36570" y="65893"/>
                    </a:cubicBezTo>
                    <a:cubicBezTo>
                      <a:pt x="36462" y="65894"/>
                      <a:pt x="36354" y="65894"/>
                      <a:pt x="36245" y="65894"/>
                    </a:cubicBezTo>
                    <a:cubicBezTo>
                      <a:pt x="34541" y="65894"/>
                      <a:pt x="32805" y="65849"/>
                      <a:pt x="31072" y="65756"/>
                    </a:cubicBezTo>
                    <a:cubicBezTo>
                      <a:pt x="30126" y="65704"/>
                      <a:pt x="29165" y="65639"/>
                      <a:pt x="28181" y="65559"/>
                    </a:cubicBezTo>
                    <a:cubicBezTo>
                      <a:pt x="28078" y="65552"/>
                      <a:pt x="27974" y="65544"/>
                      <a:pt x="27874" y="65534"/>
                    </a:cubicBezTo>
                    <a:cubicBezTo>
                      <a:pt x="27805" y="65526"/>
                      <a:pt x="27732" y="65518"/>
                      <a:pt x="27668" y="65515"/>
                    </a:cubicBezTo>
                    <a:cubicBezTo>
                      <a:pt x="27023" y="65462"/>
                      <a:pt x="26331" y="65394"/>
                      <a:pt x="25487" y="65304"/>
                    </a:cubicBezTo>
                    <a:cubicBezTo>
                      <a:pt x="25332" y="65289"/>
                      <a:pt x="25184" y="65273"/>
                      <a:pt x="25029" y="65254"/>
                    </a:cubicBezTo>
                    <a:cubicBezTo>
                      <a:pt x="23978" y="65140"/>
                      <a:pt x="22882" y="65001"/>
                      <a:pt x="21679" y="64829"/>
                    </a:cubicBezTo>
                    <a:lnTo>
                      <a:pt x="21295" y="64772"/>
                    </a:lnTo>
                    <a:cubicBezTo>
                      <a:pt x="21016" y="64732"/>
                      <a:pt x="20740" y="64690"/>
                      <a:pt x="20467" y="64648"/>
                    </a:cubicBezTo>
                    <a:lnTo>
                      <a:pt x="19673" y="64523"/>
                    </a:lnTo>
                    <a:cubicBezTo>
                      <a:pt x="19478" y="64492"/>
                      <a:pt x="19285" y="64460"/>
                      <a:pt x="19095" y="64428"/>
                    </a:cubicBezTo>
                    <a:lnTo>
                      <a:pt x="18900" y="64395"/>
                    </a:lnTo>
                    <a:cubicBezTo>
                      <a:pt x="18833" y="64385"/>
                      <a:pt x="18768" y="64374"/>
                      <a:pt x="18703" y="64362"/>
                    </a:cubicBezTo>
                    <a:cubicBezTo>
                      <a:pt x="17871" y="64220"/>
                      <a:pt x="17032" y="64066"/>
                      <a:pt x="16210" y="63906"/>
                    </a:cubicBezTo>
                    <a:lnTo>
                      <a:pt x="16123" y="63889"/>
                    </a:lnTo>
                    <a:cubicBezTo>
                      <a:pt x="15952" y="63857"/>
                      <a:pt x="15779" y="63824"/>
                      <a:pt x="15613" y="63788"/>
                    </a:cubicBezTo>
                    <a:cubicBezTo>
                      <a:pt x="11087" y="62884"/>
                      <a:pt x="8271" y="62011"/>
                      <a:pt x="8265" y="62011"/>
                    </a:cubicBezTo>
                    <a:cubicBezTo>
                      <a:pt x="8264" y="62010"/>
                      <a:pt x="7935" y="61854"/>
                      <a:pt x="7458" y="61614"/>
                    </a:cubicBezTo>
                    <a:cubicBezTo>
                      <a:pt x="5514" y="60638"/>
                      <a:pt x="4247" y="59862"/>
                      <a:pt x="4070" y="59538"/>
                    </a:cubicBezTo>
                    <a:cubicBezTo>
                      <a:pt x="3871" y="59171"/>
                      <a:pt x="4218" y="58255"/>
                      <a:pt x="4657" y="57096"/>
                    </a:cubicBezTo>
                    <a:cubicBezTo>
                      <a:pt x="4943" y="56340"/>
                      <a:pt x="5268" y="55483"/>
                      <a:pt x="5554" y="54504"/>
                    </a:cubicBezTo>
                    <a:lnTo>
                      <a:pt x="5573" y="54444"/>
                    </a:lnTo>
                    <a:lnTo>
                      <a:pt x="5550" y="54384"/>
                    </a:lnTo>
                    <a:cubicBezTo>
                      <a:pt x="4720" y="52127"/>
                      <a:pt x="3883" y="49323"/>
                      <a:pt x="3059" y="46052"/>
                    </a:cubicBezTo>
                    <a:cubicBezTo>
                      <a:pt x="1482" y="39790"/>
                      <a:pt x="384" y="33423"/>
                      <a:pt x="384" y="31624"/>
                    </a:cubicBezTo>
                    <a:cubicBezTo>
                      <a:pt x="384" y="30347"/>
                      <a:pt x="2480" y="25531"/>
                      <a:pt x="6289" y="18066"/>
                    </a:cubicBezTo>
                    <a:cubicBezTo>
                      <a:pt x="7714" y="15269"/>
                      <a:pt x="8855" y="13130"/>
                      <a:pt x="8866" y="13109"/>
                    </a:cubicBezTo>
                    <a:lnTo>
                      <a:pt x="8882" y="13068"/>
                    </a:lnTo>
                    <a:cubicBezTo>
                      <a:pt x="8900" y="13001"/>
                      <a:pt x="10675" y="6340"/>
                      <a:pt x="11242" y="4612"/>
                    </a:cubicBezTo>
                    <a:cubicBezTo>
                      <a:pt x="11357" y="4262"/>
                      <a:pt x="11443" y="3966"/>
                      <a:pt x="11515" y="3712"/>
                    </a:cubicBezTo>
                    <a:lnTo>
                      <a:pt x="11581" y="3486"/>
                    </a:lnTo>
                    <a:cubicBezTo>
                      <a:pt x="11711" y="3052"/>
                      <a:pt x="11810" y="2797"/>
                      <a:pt x="12000" y="2587"/>
                    </a:cubicBezTo>
                    <a:lnTo>
                      <a:pt x="12061" y="2529"/>
                    </a:lnTo>
                    <a:cubicBezTo>
                      <a:pt x="12163" y="2423"/>
                      <a:pt x="12288" y="2333"/>
                      <a:pt x="12445" y="2251"/>
                    </a:cubicBezTo>
                    <a:lnTo>
                      <a:pt x="12485" y="2228"/>
                    </a:lnTo>
                    <a:cubicBezTo>
                      <a:pt x="12618" y="2155"/>
                      <a:pt x="12776" y="2081"/>
                      <a:pt x="12969" y="2005"/>
                    </a:cubicBezTo>
                    <a:lnTo>
                      <a:pt x="13007" y="1991"/>
                    </a:lnTo>
                    <a:cubicBezTo>
                      <a:pt x="13842" y="1661"/>
                      <a:pt x="15575" y="1209"/>
                      <a:pt x="16534" y="971"/>
                    </a:cubicBezTo>
                    <a:lnTo>
                      <a:pt x="16760" y="913"/>
                    </a:lnTo>
                    <a:cubicBezTo>
                      <a:pt x="17606" y="701"/>
                      <a:pt x="18332" y="533"/>
                      <a:pt x="18657" y="457"/>
                    </a:cubicBezTo>
                    <a:close/>
                    <a:moveTo>
                      <a:pt x="18938" y="0"/>
                    </a:moveTo>
                    <a:lnTo>
                      <a:pt x="18756" y="41"/>
                    </a:lnTo>
                    <a:cubicBezTo>
                      <a:pt x="18756" y="41"/>
                      <a:pt x="17833" y="250"/>
                      <a:pt x="16691" y="536"/>
                    </a:cubicBezTo>
                    <a:lnTo>
                      <a:pt x="16442" y="598"/>
                    </a:lnTo>
                    <a:cubicBezTo>
                      <a:pt x="15486" y="837"/>
                      <a:pt x="13767" y="1284"/>
                      <a:pt x="12899" y="1621"/>
                    </a:cubicBezTo>
                    <a:lnTo>
                      <a:pt x="12861" y="1634"/>
                    </a:lnTo>
                    <a:cubicBezTo>
                      <a:pt x="12627" y="1727"/>
                      <a:pt x="12434" y="1816"/>
                      <a:pt x="12274" y="1906"/>
                    </a:cubicBezTo>
                    <a:lnTo>
                      <a:pt x="12239" y="1927"/>
                    </a:lnTo>
                    <a:cubicBezTo>
                      <a:pt x="12081" y="2012"/>
                      <a:pt x="11947" y="2107"/>
                      <a:pt x="11833" y="2215"/>
                    </a:cubicBezTo>
                    <a:lnTo>
                      <a:pt x="11773" y="2271"/>
                    </a:lnTo>
                    <a:cubicBezTo>
                      <a:pt x="11471" y="2569"/>
                      <a:pt x="11346" y="2932"/>
                      <a:pt x="11213" y="3377"/>
                    </a:cubicBezTo>
                    <a:lnTo>
                      <a:pt x="11147" y="3606"/>
                    </a:lnTo>
                    <a:cubicBezTo>
                      <a:pt x="11075" y="3856"/>
                      <a:pt x="10990" y="4148"/>
                      <a:pt x="10878" y="4492"/>
                    </a:cubicBezTo>
                    <a:cubicBezTo>
                      <a:pt x="10324" y="6181"/>
                      <a:pt x="8630" y="12528"/>
                      <a:pt x="8517" y="12948"/>
                    </a:cubicBezTo>
                    <a:cubicBezTo>
                      <a:pt x="8399" y="13170"/>
                      <a:pt x="7302" y="15233"/>
                      <a:pt x="5948" y="17892"/>
                    </a:cubicBezTo>
                    <a:cubicBezTo>
                      <a:pt x="3235" y="23211"/>
                      <a:pt x="0" y="29911"/>
                      <a:pt x="0" y="31624"/>
                    </a:cubicBezTo>
                    <a:cubicBezTo>
                      <a:pt x="0" y="33445"/>
                      <a:pt x="1104" y="39857"/>
                      <a:pt x="2687" y="46145"/>
                    </a:cubicBezTo>
                    <a:cubicBezTo>
                      <a:pt x="3506" y="49401"/>
                      <a:pt x="4341" y="52198"/>
                      <a:pt x="5169" y="54457"/>
                    </a:cubicBezTo>
                    <a:cubicBezTo>
                      <a:pt x="4891" y="55396"/>
                      <a:pt x="4577" y="56226"/>
                      <a:pt x="4298" y="56960"/>
                    </a:cubicBezTo>
                    <a:cubicBezTo>
                      <a:pt x="3787" y="58308"/>
                      <a:pt x="3450" y="59200"/>
                      <a:pt x="3733" y="59721"/>
                    </a:cubicBezTo>
                    <a:cubicBezTo>
                      <a:pt x="3960" y="60135"/>
                      <a:pt x="5155" y="60887"/>
                      <a:pt x="7286" y="61956"/>
                    </a:cubicBezTo>
                    <a:cubicBezTo>
                      <a:pt x="7769" y="62199"/>
                      <a:pt x="8100" y="62357"/>
                      <a:pt x="8126" y="62367"/>
                    </a:cubicBezTo>
                    <a:cubicBezTo>
                      <a:pt x="8154" y="62376"/>
                      <a:pt x="10988" y="63256"/>
                      <a:pt x="15534" y="64163"/>
                    </a:cubicBezTo>
                    <a:cubicBezTo>
                      <a:pt x="15700" y="64199"/>
                      <a:pt x="15877" y="64233"/>
                      <a:pt x="16051" y="64267"/>
                    </a:cubicBezTo>
                    <a:lnTo>
                      <a:pt x="16137" y="64282"/>
                    </a:lnTo>
                    <a:cubicBezTo>
                      <a:pt x="16962" y="64444"/>
                      <a:pt x="17804" y="64598"/>
                      <a:pt x="18637" y="64740"/>
                    </a:cubicBezTo>
                    <a:cubicBezTo>
                      <a:pt x="18702" y="64752"/>
                      <a:pt x="18771" y="64763"/>
                      <a:pt x="18840" y="64774"/>
                    </a:cubicBezTo>
                    <a:lnTo>
                      <a:pt x="19030" y="64805"/>
                    </a:lnTo>
                    <a:cubicBezTo>
                      <a:pt x="19221" y="64838"/>
                      <a:pt x="19416" y="64870"/>
                      <a:pt x="19611" y="64902"/>
                    </a:cubicBezTo>
                    <a:lnTo>
                      <a:pt x="20410" y="65027"/>
                    </a:lnTo>
                    <a:cubicBezTo>
                      <a:pt x="20684" y="65069"/>
                      <a:pt x="20961" y="65111"/>
                      <a:pt x="21239" y="65151"/>
                    </a:cubicBezTo>
                    <a:lnTo>
                      <a:pt x="21625" y="65209"/>
                    </a:lnTo>
                    <a:cubicBezTo>
                      <a:pt x="22833" y="65382"/>
                      <a:pt x="23933" y="65521"/>
                      <a:pt x="24985" y="65636"/>
                    </a:cubicBezTo>
                    <a:cubicBezTo>
                      <a:pt x="25139" y="65655"/>
                      <a:pt x="25291" y="65670"/>
                      <a:pt x="25448" y="65686"/>
                    </a:cubicBezTo>
                    <a:cubicBezTo>
                      <a:pt x="26293" y="65776"/>
                      <a:pt x="26988" y="65843"/>
                      <a:pt x="27641" y="65898"/>
                    </a:cubicBezTo>
                    <a:cubicBezTo>
                      <a:pt x="27701" y="65901"/>
                      <a:pt x="27767" y="65908"/>
                      <a:pt x="27831" y="65916"/>
                    </a:cubicBezTo>
                    <a:cubicBezTo>
                      <a:pt x="27940" y="65926"/>
                      <a:pt x="28047" y="65934"/>
                      <a:pt x="28185" y="65943"/>
                    </a:cubicBezTo>
                    <a:cubicBezTo>
                      <a:pt x="29138" y="66021"/>
                      <a:pt x="30102" y="66087"/>
                      <a:pt x="31063" y="66139"/>
                    </a:cubicBezTo>
                    <a:cubicBezTo>
                      <a:pt x="32808" y="66233"/>
                      <a:pt x="34563" y="66278"/>
                      <a:pt x="36288" y="66278"/>
                    </a:cubicBezTo>
                    <a:cubicBezTo>
                      <a:pt x="36383" y="66278"/>
                      <a:pt x="36477" y="66278"/>
                      <a:pt x="36571" y="66277"/>
                    </a:cubicBezTo>
                    <a:cubicBezTo>
                      <a:pt x="52116" y="66213"/>
                      <a:pt x="56262" y="63670"/>
                      <a:pt x="56425" y="63566"/>
                    </a:cubicBezTo>
                    <a:cubicBezTo>
                      <a:pt x="56425" y="63566"/>
                      <a:pt x="56550" y="63491"/>
                      <a:pt x="56749" y="63366"/>
                    </a:cubicBezTo>
                    <a:cubicBezTo>
                      <a:pt x="57624" y="62808"/>
                      <a:pt x="59139" y="61765"/>
                      <a:pt x="59446" y="61047"/>
                    </a:cubicBezTo>
                    <a:cubicBezTo>
                      <a:pt x="59831" y="60146"/>
                      <a:pt x="58442" y="57232"/>
                      <a:pt x="58139" y="56617"/>
                    </a:cubicBezTo>
                    <a:lnTo>
                      <a:pt x="62451" y="46952"/>
                    </a:lnTo>
                    <a:cubicBezTo>
                      <a:pt x="63592" y="48379"/>
                      <a:pt x="69330" y="55567"/>
                      <a:pt x="70296" y="57049"/>
                    </a:cubicBezTo>
                    <a:cubicBezTo>
                      <a:pt x="71174" y="58387"/>
                      <a:pt x="76776" y="68134"/>
                      <a:pt x="78883" y="71804"/>
                    </a:cubicBezTo>
                    <a:lnTo>
                      <a:pt x="79395" y="72695"/>
                    </a:lnTo>
                    <a:cubicBezTo>
                      <a:pt x="79426" y="72745"/>
                      <a:pt x="79454" y="72793"/>
                      <a:pt x="79492" y="72868"/>
                    </a:cubicBezTo>
                    <a:cubicBezTo>
                      <a:pt x="79511" y="72895"/>
                      <a:pt x="79525" y="72925"/>
                      <a:pt x="79538" y="72951"/>
                    </a:cubicBezTo>
                    <a:lnTo>
                      <a:pt x="79588" y="73034"/>
                    </a:lnTo>
                    <a:cubicBezTo>
                      <a:pt x="79599" y="73053"/>
                      <a:pt x="79609" y="73069"/>
                      <a:pt x="79623" y="73095"/>
                    </a:cubicBezTo>
                    <a:cubicBezTo>
                      <a:pt x="79201" y="73579"/>
                      <a:pt x="77301" y="75816"/>
                      <a:pt x="77301" y="76762"/>
                    </a:cubicBezTo>
                    <a:cubicBezTo>
                      <a:pt x="77301" y="77613"/>
                      <a:pt x="78089" y="80008"/>
                      <a:pt x="78330" y="80717"/>
                    </a:cubicBezTo>
                    <a:cubicBezTo>
                      <a:pt x="78347" y="80773"/>
                      <a:pt x="78362" y="80821"/>
                      <a:pt x="78375" y="80854"/>
                    </a:cubicBezTo>
                    <a:lnTo>
                      <a:pt x="78216" y="81296"/>
                    </a:lnTo>
                    <a:cubicBezTo>
                      <a:pt x="75737" y="88167"/>
                      <a:pt x="75045" y="89867"/>
                      <a:pt x="74900" y="90083"/>
                    </a:cubicBezTo>
                    <a:cubicBezTo>
                      <a:pt x="74448" y="90760"/>
                      <a:pt x="74827" y="91302"/>
                      <a:pt x="74843" y="91324"/>
                    </a:cubicBezTo>
                    <a:lnTo>
                      <a:pt x="74945" y="91461"/>
                    </a:lnTo>
                    <a:lnTo>
                      <a:pt x="75094" y="91380"/>
                    </a:lnTo>
                    <a:cubicBezTo>
                      <a:pt x="75097" y="91378"/>
                      <a:pt x="75244" y="91302"/>
                      <a:pt x="75567" y="91302"/>
                    </a:cubicBezTo>
                    <a:cubicBezTo>
                      <a:pt x="75900" y="91302"/>
                      <a:pt x="76418" y="91382"/>
                      <a:pt x="77158" y="91706"/>
                    </a:cubicBezTo>
                    <a:cubicBezTo>
                      <a:pt x="77442" y="91832"/>
                      <a:pt x="84158" y="94826"/>
                      <a:pt x="89320" y="99610"/>
                    </a:cubicBezTo>
                    <a:lnTo>
                      <a:pt x="89320" y="100526"/>
                    </a:lnTo>
                    <a:lnTo>
                      <a:pt x="89490" y="100546"/>
                    </a:lnTo>
                    <a:cubicBezTo>
                      <a:pt x="89502" y="100547"/>
                      <a:pt x="89584" y="100556"/>
                      <a:pt x="89712" y="100556"/>
                    </a:cubicBezTo>
                    <a:cubicBezTo>
                      <a:pt x="90104" y="100556"/>
                      <a:pt x="90923" y="100473"/>
                      <a:pt x="91450" y="99841"/>
                    </a:cubicBezTo>
                    <a:cubicBezTo>
                      <a:pt x="92029" y="99145"/>
                      <a:pt x="94976" y="94485"/>
                      <a:pt x="95613" y="93477"/>
                    </a:cubicBezTo>
                    <a:cubicBezTo>
                      <a:pt x="95636" y="93484"/>
                      <a:pt x="95659" y="93490"/>
                      <a:pt x="95685" y="93497"/>
                    </a:cubicBezTo>
                    <a:lnTo>
                      <a:pt x="95768" y="93516"/>
                    </a:lnTo>
                    <a:cubicBezTo>
                      <a:pt x="95780" y="93519"/>
                      <a:pt x="95793" y="93522"/>
                      <a:pt x="95816" y="93527"/>
                    </a:cubicBezTo>
                    <a:lnTo>
                      <a:pt x="95834" y="93534"/>
                    </a:lnTo>
                    <a:cubicBezTo>
                      <a:pt x="95853" y="93541"/>
                      <a:pt x="95878" y="93549"/>
                      <a:pt x="95908" y="93551"/>
                    </a:cubicBezTo>
                    <a:lnTo>
                      <a:pt x="96656" y="93723"/>
                    </a:lnTo>
                    <a:cubicBezTo>
                      <a:pt x="96703" y="93731"/>
                      <a:pt x="96754" y="93742"/>
                      <a:pt x="96806" y="93752"/>
                    </a:cubicBezTo>
                    <a:lnTo>
                      <a:pt x="96928" y="93778"/>
                    </a:lnTo>
                    <a:cubicBezTo>
                      <a:pt x="97005" y="93797"/>
                      <a:pt x="97082" y="93811"/>
                      <a:pt x="97175" y="93829"/>
                    </a:cubicBezTo>
                    <a:lnTo>
                      <a:pt x="97261" y="93846"/>
                    </a:lnTo>
                    <a:cubicBezTo>
                      <a:pt x="97305" y="93854"/>
                      <a:pt x="97349" y="93862"/>
                      <a:pt x="97408" y="93876"/>
                    </a:cubicBezTo>
                    <a:lnTo>
                      <a:pt x="98458" y="94058"/>
                    </a:lnTo>
                    <a:cubicBezTo>
                      <a:pt x="98775" y="94108"/>
                      <a:pt x="99107" y="94150"/>
                      <a:pt x="99439" y="94189"/>
                    </a:cubicBezTo>
                    <a:lnTo>
                      <a:pt x="99923" y="94239"/>
                    </a:lnTo>
                    <a:cubicBezTo>
                      <a:pt x="100066" y="94251"/>
                      <a:pt x="100209" y="94262"/>
                      <a:pt x="100358" y="94270"/>
                    </a:cubicBezTo>
                    <a:lnTo>
                      <a:pt x="100720" y="94286"/>
                    </a:lnTo>
                    <a:cubicBezTo>
                      <a:pt x="100786" y="94289"/>
                      <a:pt x="100850" y="94289"/>
                      <a:pt x="100901" y="94289"/>
                    </a:cubicBezTo>
                    <a:cubicBezTo>
                      <a:pt x="100966" y="94293"/>
                      <a:pt x="101030" y="94295"/>
                      <a:pt x="101093" y="94295"/>
                    </a:cubicBezTo>
                    <a:cubicBezTo>
                      <a:pt x="101207" y="94295"/>
                      <a:pt x="101320" y="94290"/>
                      <a:pt x="101443" y="94286"/>
                    </a:cubicBezTo>
                    <a:cubicBezTo>
                      <a:pt x="101587" y="94282"/>
                      <a:pt x="101732" y="94274"/>
                      <a:pt x="101860" y="94258"/>
                    </a:cubicBezTo>
                    <a:cubicBezTo>
                      <a:pt x="101918" y="94254"/>
                      <a:pt x="101977" y="94250"/>
                      <a:pt x="102027" y="94242"/>
                    </a:cubicBezTo>
                    <a:lnTo>
                      <a:pt x="102197" y="94218"/>
                    </a:lnTo>
                    <a:cubicBezTo>
                      <a:pt x="102368" y="94195"/>
                      <a:pt x="102534" y="94159"/>
                      <a:pt x="102695" y="94111"/>
                    </a:cubicBezTo>
                    <a:lnTo>
                      <a:pt x="102752" y="94092"/>
                    </a:lnTo>
                    <a:cubicBezTo>
                      <a:pt x="102806" y="94076"/>
                      <a:pt x="102860" y="94059"/>
                      <a:pt x="102902" y="94041"/>
                    </a:cubicBezTo>
                    <a:cubicBezTo>
                      <a:pt x="102976" y="94015"/>
                      <a:pt x="103051" y="93984"/>
                      <a:pt x="103107" y="93953"/>
                    </a:cubicBezTo>
                    <a:cubicBezTo>
                      <a:pt x="103481" y="93778"/>
                      <a:pt x="103722" y="93520"/>
                      <a:pt x="103824" y="93187"/>
                    </a:cubicBezTo>
                    <a:cubicBezTo>
                      <a:pt x="104501" y="90959"/>
                      <a:pt x="104991" y="72051"/>
                      <a:pt x="103828" y="66621"/>
                    </a:cubicBezTo>
                    <a:cubicBezTo>
                      <a:pt x="102972" y="62616"/>
                      <a:pt x="101076" y="60179"/>
                      <a:pt x="99553" y="58221"/>
                    </a:cubicBezTo>
                    <a:cubicBezTo>
                      <a:pt x="99034" y="57554"/>
                      <a:pt x="98543" y="56924"/>
                      <a:pt x="98180" y="56329"/>
                    </a:cubicBezTo>
                    <a:cubicBezTo>
                      <a:pt x="96800" y="54072"/>
                      <a:pt x="83394" y="28874"/>
                      <a:pt x="81693" y="25338"/>
                    </a:cubicBezTo>
                    <a:cubicBezTo>
                      <a:pt x="80472" y="22798"/>
                      <a:pt x="76874" y="15828"/>
                      <a:pt x="74594" y="11773"/>
                    </a:cubicBezTo>
                    <a:cubicBezTo>
                      <a:pt x="74324" y="11296"/>
                      <a:pt x="74075" y="10861"/>
                      <a:pt x="73852" y="10481"/>
                    </a:cubicBezTo>
                    <a:lnTo>
                      <a:pt x="73826" y="10431"/>
                    </a:lnTo>
                    <a:cubicBezTo>
                      <a:pt x="73368" y="9658"/>
                      <a:pt x="73048" y="9160"/>
                      <a:pt x="72846" y="8908"/>
                    </a:cubicBezTo>
                    <a:cubicBezTo>
                      <a:pt x="72625" y="8634"/>
                      <a:pt x="72149" y="8327"/>
                      <a:pt x="71390" y="7968"/>
                    </a:cubicBezTo>
                    <a:lnTo>
                      <a:pt x="71315" y="7933"/>
                    </a:lnTo>
                    <a:cubicBezTo>
                      <a:pt x="71267" y="7910"/>
                      <a:pt x="71219" y="7887"/>
                      <a:pt x="71168" y="7864"/>
                    </a:cubicBezTo>
                    <a:lnTo>
                      <a:pt x="71077" y="7821"/>
                    </a:lnTo>
                    <a:cubicBezTo>
                      <a:pt x="71029" y="7799"/>
                      <a:pt x="70981" y="7776"/>
                      <a:pt x="70933" y="7757"/>
                    </a:cubicBezTo>
                    <a:cubicBezTo>
                      <a:pt x="68026" y="6469"/>
                      <a:pt x="62713" y="4944"/>
                      <a:pt x="61345" y="4560"/>
                    </a:cubicBezTo>
                    <a:lnTo>
                      <a:pt x="61209" y="4518"/>
                    </a:lnTo>
                    <a:cubicBezTo>
                      <a:pt x="61129" y="4494"/>
                      <a:pt x="61054" y="4474"/>
                      <a:pt x="61000" y="4460"/>
                    </a:cubicBezTo>
                    <a:lnTo>
                      <a:pt x="60582" y="4345"/>
                    </a:lnTo>
                    <a:lnTo>
                      <a:pt x="25738" y="26116"/>
                    </a:lnTo>
                    <a:lnTo>
                      <a:pt x="25497" y="25729"/>
                    </a:lnTo>
                    <a:lnTo>
                      <a:pt x="189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8"/>
              <p:cNvSpPr/>
              <p:nvPr/>
            </p:nvSpPr>
            <p:spPr>
              <a:xfrm>
                <a:off x="2150894" y="3078139"/>
                <a:ext cx="1018498" cy="1288967"/>
              </a:xfrm>
              <a:custGeom>
                <a:avLst/>
                <a:gdLst/>
                <a:ahLst/>
                <a:cxnLst/>
                <a:rect l="l" t="t" r="r" b="b"/>
                <a:pathLst>
                  <a:path w="52004" h="65814" extrusionOk="0">
                    <a:moveTo>
                      <a:pt x="13848" y="0"/>
                    </a:moveTo>
                    <a:cubicBezTo>
                      <a:pt x="13809" y="0"/>
                      <a:pt x="13767" y="6"/>
                      <a:pt x="13722" y="17"/>
                    </a:cubicBezTo>
                    <a:cubicBezTo>
                      <a:pt x="13267" y="137"/>
                      <a:pt x="8131" y="1253"/>
                      <a:pt x="7784" y="1535"/>
                    </a:cubicBezTo>
                    <a:cubicBezTo>
                      <a:pt x="7438" y="1819"/>
                      <a:pt x="7424" y="1991"/>
                      <a:pt x="7257" y="2471"/>
                    </a:cubicBezTo>
                    <a:cubicBezTo>
                      <a:pt x="7089" y="2950"/>
                      <a:pt x="2077" y="14228"/>
                      <a:pt x="159" y="26024"/>
                    </a:cubicBezTo>
                    <a:cubicBezTo>
                      <a:pt x="1" y="26992"/>
                      <a:pt x="390" y="27262"/>
                      <a:pt x="1300" y="27262"/>
                    </a:cubicBezTo>
                    <a:cubicBezTo>
                      <a:pt x="1458" y="27262"/>
                      <a:pt x="1632" y="27254"/>
                      <a:pt x="1821" y="27240"/>
                    </a:cubicBezTo>
                    <a:cubicBezTo>
                      <a:pt x="2822" y="27164"/>
                      <a:pt x="7886" y="26970"/>
                      <a:pt x="10976" y="26970"/>
                    </a:cubicBezTo>
                    <a:cubicBezTo>
                      <a:pt x="11834" y="26970"/>
                      <a:pt x="12539" y="26985"/>
                      <a:pt x="12964" y="27022"/>
                    </a:cubicBezTo>
                    <a:cubicBezTo>
                      <a:pt x="14914" y="27191"/>
                      <a:pt x="15840" y="27798"/>
                      <a:pt x="15840" y="27798"/>
                    </a:cubicBezTo>
                    <a:lnTo>
                      <a:pt x="16170" y="28161"/>
                    </a:lnTo>
                    <a:lnTo>
                      <a:pt x="16137" y="28269"/>
                    </a:lnTo>
                    <a:lnTo>
                      <a:pt x="16128" y="28326"/>
                    </a:lnTo>
                    <a:cubicBezTo>
                      <a:pt x="16128" y="28632"/>
                      <a:pt x="16499" y="31097"/>
                      <a:pt x="16567" y="31548"/>
                    </a:cubicBezTo>
                    <a:cubicBezTo>
                      <a:pt x="15564" y="34858"/>
                      <a:pt x="12606" y="50910"/>
                      <a:pt x="12365" y="65757"/>
                    </a:cubicBezTo>
                    <a:cubicBezTo>
                      <a:pt x="12492" y="65775"/>
                      <a:pt x="12619" y="65795"/>
                      <a:pt x="12747" y="65813"/>
                    </a:cubicBezTo>
                    <a:cubicBezTo>
                      <a:pt x="12981" y="50932"/>
                      <a:pt x="15958" y="34825"/>
                      <a:pt x="16947" y="31620"/>
                    </a:cubicBezTo>
                    <a:lnTo>
                      <a:pt x="16960" y="31578"/>
                    </a:lnTo>
                    <a:lnTo>
                      <a:pt x="16953" y="31534"/>
                    </a:lnTo>
                    <a:cubicBezTo>
                      <a:pt x="16785" y="30423"/>
                      <a:pt x="16538" y="28728"/>
                      <a:pt x="16514" y="28374"/>
                    </a:cubicBezTo>
                    <a:lnTo>
                      <a:pt x="16514" y="28374"/>
                    </a:lnTo>
                    <a:cubicBezTo>
                      <a:pt x="17892" y="28718"/>
                      <a:pt x="26635" y="30944"/>
                      <a:pt x="36285" y="34464"/>
                    </a:cubicBezTo>
                    <a:cubicBezTo>
                      <a:pt x="36722" y="34624"/>
                      <a:pt x="37374" y="34989"/>
                      <a:pt x="37963" y="34989"/>
                    </a:cubicBezTo>
                    <a:cubicBezTo>
                      <a:pt x="38346" y="34989"/>
                      <a:pt x="38702" y="34834"/>
                      <a:pt x="38954" y="34368"/>
                    </a:cubicBezTo>
                    <a:cubicBezTo>
                      <a:pt x="39593" y="33185"/>
                      <a:pt x="51777" y="6547"/>
                      <a:pt x="51890" y="6323"/>
                    </a:cubicBezTo>
                    <a:cubicBezTo>
                      <a:pt x="52004" y="6100"/>
                      <a:pt x="51682" y="5540"/>
                      <a:pt x="51535" y="5348"/>
                    </a:cubicBezTo>
                    <a:cubicBezTo>
                      <a:pt x="51389" y="5156"/>
                      <a:pt x="50559" y="4930"/>
                      <a:pt x="50559" y="4930"/>
                    </a:cubicBezTo>
                    <a:cubicBezTo>
                      <a:pt x="50559" y="4930"/>
                      <a:pt x="45350" y="2351"/>
                      <a:pt x="45109" y="2271"/>
                    </a:cubicBezTo>
                    <a:cubicBezTo>
                      <a:pt x="45012" y="2239"/>
                      <a:pt x="44897" y="2223"/>
                      <a:pt x="44781" y="2223"/>
                    </a:cubicBezTo>
                    <a:cubicBezTo>
                      <a:pt x="44610" y="2223"/>
                      <a:pt x="44439" y="2259"/>
                      <a:pt x="44324" y="2335"/>
                    </a:cubicBezTo>
                    <a:cubicBezTo>
                      <a:pt x="44132" y="2463"/>
                      <a:pt x="30396" y="13285"/>
                      <a:pt x="16608" y="26856"/>
                    </a:cubicBezTo>
                    <a:cubicBezTo>
                      <a:pt x="15148" y="15395"/>
                      <a:pt x="14369" y="449"/>
                      <a:pt x="14369" y="449"/>
                    </a:cubicBezTo>
                    <a:cubicBezTo>
                      <a:pt x="14369" y="449"/>
                      <a:pt x="14213" y="0"/>
                      <a:pt x="13848" y="0"/>
                    </a:cubicBezTo>
                    <a:close/>
                  </a:path>
                </a:pathLst>
              </a:custGeom>
              <a:solidFill>
                <a:srgbClr val="080326">
                  <a:alpha val="39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8"/>
              <p:cNvSpPr/>
              <p:nvPr/>
            </p:nvSpPr>
            <p:spPr>
              <a:xfrm>
                <a:off x="2167522" y="3064390"/>
                <a:ext cx="1006865" cy="679658"/>
              </a:xfrm>
              <a:custGeom>
                <a:avLst/>
                <a:gdLst/>
                <a:ahLst/>
                <a:cxnLst/>
                <a:rect l="l" t="t" r="r" b="b"/>
                <a:pathLst>
                  <a:path w="51410" h="34703" extrusionOk="0">
                    <a:moveTo>
                      <a:pt x="13418" y="0"/>
                    </a:moveTo>
                    <a:cubicBezTo>
                      <a:pt x="13377" y="0"/>
                      <a:pt x="13334" y="6"/>
                      <a:pt x="13289" y="18"/>
                    </a:cubicBezTo>
                    <a:cubicBezTo>
                      <a:pt x="13016" y="91"/>
                      <a:pt x="10979" y="632"/>
                      <a:pt x="9307" y="1120"/>
                    </a:cubicBezTo>
                    <a:cubicBezTo>
                      <a:pt x="8179" y="1449"/>
                      <a:pt x="7219" y="1749"/>
                      <a:pt x="7077" y="1864"/>
                    </a:cubicBezTo>
                    <a:cubicBezTo>
                      <a:pt x="6928" y="1987"/>
                      <a:pt x="6844" y="2086"/>
                      <a:pt x="6774" y="2202"/>
                    </a:cubicBezTo>
                    <a:cubicBezTo>
                      <a:pt x="6763" y="2228"/>
                      <a:pt x="6747" y="2255"/>
                      <a:pt x="6736" y="2281"/>
                    </a:cubicBezTo>
                    <a:cubicBezTo>
                      <a:pt x="6694" y="2369"/>
                      <a:pt x="6664" y="2466"/>
                      <a:pt x="6625" y="2593"/>
                    </a:cubicBezTo>
                    <a:lnTo>
                      <a:pt x="6625" y="2596"/>
                    </a:lnTo>
                    <a:cubicBezTo>
                      <a:pt x="6625" y="2600"/>
                      <a:pt x="6621" y="2604"/>
                      <a:pt x="6621" y="2608"/>
                    </a:cubicBezTo>
                    <a:lnTo>
                      <a:pt x="6617" y="2611"/>
                    </a:lnTo>
                    <a:cubicBezTo>
                      <a:pt x="6598" y="2665"/>
                      <a:pt x="6574" y="2727"/>
                      <a:pt x="6552" y="2795"/>
                    </a:cubicBezTo>
                    <a:cubicBezTo>
                      <a:pt x="6506" y="2926"/>
                      <a:pt x="6168" y="3801"/>
                      <a:pt x="5658" y="5240"/>
                    </a:cubicBezTo>
                    <a:cubicBezTo>
                      <a:pt x="5654" y="5255"/>
                      <a:pt x="5646" y="5271"/>
                      <a:pt x="5639" y="5289"/>
                    </a:cubicBezTo>
                    <a:cubicBezTo>
                      <a:pt x="5573" y="5473"/>
                      <a:pt x="5509" y="5669"/>
                      <a:pt x="5435" y="5877"/>
                    </a:cubicBezTo>
                    <a:cubicBezTo>
                      <a:pt x="4384" y="8895"/>
                      <a:pt x="2785" y="13848"/>
                      <a:pt x="1477" y="19476"/>
                    </a:cubicBezTo>
                    <a:cubicBezTo>
                      <a:pt x="978" y="21605"/>
                      <a:pt x="525" y="23830"/>
                      <a:pt x="157" y="26086"/>
                    </a:cubicBezTo>
                    <a:cubicBezTo>
                      <a:pt x="0" y="27052"/>
                      <a:pt x="388" y="27324"/>
                      <a:pt x="1298" y="27324"/>
                    </a:cubicBezTo>
                    <a:cubicBezTo>
                      <a:pt x="1457" y="27324"/>
                      <a:pt x="1631" y="27316"/>
                      <a:pt x="1822" y="27302"/>
                    </a:cubicBezTo>
                    <a:cubicBezTo>
                      <a:pt x="2344" y="27263"/>
                      <a:pt x="3882" y="27232"/>
                      <a:pt x="5658" y="27221"/>
                    </a:cubicBezTo>
                    <a:cubicBezTo>
                      <a:pt x="6214" y="27216"/>
                      <a:pt x="6793" y="27214"/>
                      <a:pt x="7372" y="27214"/>
                    </a:cubicBezTo>
                    <a:cubicBezTo>
                      <a:pt x="8685" y="27214"/>
                      <a:pt x="9992" y="27227"/>
                      <a:pt x="11010" y="27256"/>
                    </a:cubicBezTo>
                    <a:cubicBezTo>
                      <a:pt x="11620" y="27271"/>
                      <a:pt x="12126" y="27295"/>
                      <a:pt x="12468" y="27325"/>
                    </a:cubicBezTo>
                    <a:cubicBezTo>
                      <a:pt x="14417" y="27493"/>
                      <a:pt x="15345" y="28099"/>
                      <a:pt x="15345" y="28099"/>
                    </a:cubicBezTo>
                    <a:lnTo>
                      <a:pt x="15567" y="28740"/>
                    </a:lnTo>
                    <a:cubicBezTo>
                      <a:pt x="15567" y="28740"/>
                      <a:pt x="24870" y="30401"/>
                      <a:pt x="35390" y="34238"/>
                    </a:cubicBezTo>
                    <a:cubicBezTo>
                      <a:pt x="35809" y="34392"/>
                      <a:pt x="36312" y="34703"/>
                      <a:pt x="36786" y="34703"/>
                    </a:cubicBezTo>
                    <a:cubicBezTo>
                      <a:pt x="37127" y="34703"/>
                      <a:pt x="37453" y="34542"/>
                      <a:pt x="37721" y="34046"/>
                    </a:cubicBezTo>
                    <a:cubicBezTo>
                      <a:pt x="37890" y="33740"/>
                      <a:pt x="38884" y="31736"/>
                      <a:pt x="40265" y="28932"/>
                    </a:cubicBezTo>
                    <a:cubicBezTo>
                      <a:pt x="41532" y="26366"/>
                      <a:pt x="43119" y="23128"/>
                      <a:pt x="44700" y="19913"/>
                    </a:cubicBezTo>
                    <a:cubicBezTo>
                      <a:pt x="47408" y="14405"/>
                      <a:pt x="50078" y="8961"/>
                      <a:pt x="51026" y="7031"/>
                    </a:cubicBezTo>
                    <a:lnTo>
                      <a:pt x="51026" y="7027"/>
                    </a:lnTo>
                    <a:cubicBezTo>
                      <a:pt x="51037" y="7008"/>
                      <a:pt x="51045" y="6989"/>
                      <a:pt x="51057" y="6974"/>
                    </a:cubicBezTo>
                    <a:lnTo>
                      <a:pt x="51057" y="6970"/>
                    </a:lnTo>
                    <a:cubicBezTo>
                      <a:pt x="51259" y="6555"/>
                      <a:pt x="51375" y="6318"/>
                      <a:pt x="51386" y="6298"/>
                    </a:cubicBezTo>
                    <a:cubicBezTo>
                      <a:pt x="51402" y="6268"/>
                      <a:pt x="51410" y="6233"/>
                      <a:pt x="51402" y="6202"/>
                    </a:cubicBezTo>
                    <a:lnTo>
                      <a:pt x="51402" y="6198"/>
                    </a:lnTo>
                    <a:cubicBezTo>
                      <a:pt x="51394" y="6118"/>
                      <a:pt x="51336" y="6041"/>
                      <a:pt x="51263" y="5960"/>
                    </a:cubicBezTo>
                    <a:cubicBezTo>
                      <a:pt x="51202" y="5899"/>
                      <a:pt x="51138" y="5842"/>
                      <a:pt x="51076" y="5784"/>
                    </a:cubicBezTo>
                    <a:cubicBezTo>
                      <a:pt x="51030" y="5742"/>
                      <a:pt x="50987" y="5699"/>
                      <a:pt x="50956" y="5657"/>
                    </a:cubicBezTo>
                    <a:cubicBezTo>
                      <a:pt x="50853" y="5519"/>
                      <a:pt x="50401" y="5366"/>
                      <a:pt x="50148" y="5289"/>
                    </a:cubicBezTo>
                    <a:lnTo>
                      <a:pt x="50056" y="5262"/>
                    </a:lnTo>
                    <a:lnTo>
                      <a:pt x="49979" y="5240"/>
                    </a:lnTo>
                    <a:cubicBezTo>
                      <a:pt x="49979" y="5240"/>
                      <a:pt x="44500" y="2589"/>
                      <a:pt x="44259" y="2512"/>
                    </a:cubicBezTo>
                    <a:cubicBezTo>
                      <a:pt x="44162" y="2479"/>
                      <a:pt x="44046" y="2462"/>
                      <a:pt x="43930" y="2462"/>
                    </a:cubicBezTo>
                    <a:cubicBezTo>
                      <a:pt x="43760" y="2462"/>
                      <a:pt x="43590" y="2498"/>
                      <a:pt x="43476" y="2573"/>
                    </a:cubicBezTo>
                    <a:cubicBezTo>
                      <a:pt x="43472" y="2577"/>
                      <a:pt x="43457" y="2589"/>
                      <a:pt x="43433" y="2604"/>
                    </a:cubicBezTo>
                    <a:cubicBezTo>
                      <a:pt x="43319" y="2692"/>
                      <a:pt x="42989" y="2953"/>
                      <a:pt x="42471" y="3372"/>
                    </a:cubicBezTo>
                    <a:cubicBezTo>
                      <a:pt x="42448" y="3390"/>
                      <a:pt x="42421" y="3414"/>
                      <a:pt x="42394" y="3433"/>
                    </a:cubicBezTo>
                    <a:lnTo>
                      <a:pt x="42314" y="3502"/>
                    </a:lnTo>
                    <a:cubicBezTo>
                      <a:pt x="41558" y="4112"/>
                      <a:pt x="40453" y="5014"/>
                      <a:pt x="39076" y="6156"/>
                    </a:cubicBezTo>
                    <a:cubicBezTo>
                      <a:pt x="34960" y="9590"/>
                      <a:pt x="28388" y="15222"/>
                      <a:pt x="21283" y="21908"/>
                    </a:cubicBezTo>
                    <a:cubicBezTo>
                      <a:pt x="19523" y="23565"/>
                      <a:pt x="17723" y="25291"/>
                      <a:pt x="15924" y="27064"/>
                    </a:cubicBezTo>
                    <a:cubicBezTo>
                      <a:pt x="14981" y="19675"/>
                      <a:pt x="14428" y="10756"/>
                      <a:pt x="14156" y="5347"/>
                    </a:cubicBezTo>
                    <a:cubicBezTo>
                      <a:pt x="14086" y="4024"/>
                      <a:pt x="14037" y="2911"/>
                      <a:pt x="14002" y="2083"/>
                    </a:cubicBezTo>
                    <a:cubicBezTo>
                      <a:pt x="13971" y="1392"/>
                      <a:pt x="13952" y="900"/>
                      <a:pt x="13945" y="648"/>
                    </a:cubicBezTo>
                    <a:lnTo>
                      <a:pt x="13945" y="644"/>
                    </a:lnTo>
                    <a:cubicBezTo>
                      <a:pt x="13941" y="582"/>
                      <a:pt x="13941" y="533"/>
                      <a:pt x="13941" y="502"/>
                    </a:cubicBezTo>
                    <a:cubicBezTo>
                      <a:pt x="13937" y="467"/>
                      <a:pt x="13937" y="448"/>
                      <a:pt x="13937" y="448"/>
                    </a:cubicBezTo>
                    <a:cubicBezTo>
                      <a:pt x="13937" y="448"/>
                      <a:pt x="13782" y="0"/>
                      <a:pt x="134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8"/>
              <p:cNvSpPr/>
              <p:nvPr/>
            </p:nvSpPr>
            <p:spPr>
              <a:xfrm>
                <a:off x="2165211" y="3060610"/>
                <a:ext cx="1013015" cy="687120"/>
              </a:xfrm>
              <a:custGeom>
                <a:avLst/>
                <a:gdLst/>
                <a:ahLst/>
                <a:cxnLst/>
                <a:rect l="l" t="t" r="r" b="b"/>
                <a:pathLst>
                  <a:path w="51724" h="35084" extrusionOk="0">
                    <a:moveTo>
                      <a:pt x="13531" y="386"/>
                    </a:moveTo>
                    <a:cubicBezTo>
                      <a:pt x="13727" y="386"/>
                      <a:pt x="13833" y="606"/>
                      <a:pt x="13864" y="682"/>
                    </a:cubicBezTo>
                    <a:cubicBezTo>
                      <a:pt x="13865" y="686"/>
                      <a:pt x="13866" y="690"/>
                      <a:pt x="13866" y="694"/>
                    </a:cubicBezTo>
                    <a:cubicBezTo>
                      <a:pt x="13866" y="728"/>
                      <a:pt x="13866" y="782"/>
                      <a:pt x="13870" y="846"/>
                    </a:cubicBezTo>
                    <a:cubicBezTo>
                      <a:pt x="13879" y="1100"/>
                      <a:pt x="13897" y="1592"/>
                      <a:pt x="13928" y="2283"/>
                    </a:cubicBezTo>
                    <a:cubicBezTo>
                      <a:pt x="13963" y="3112"/>
                      <a:pt x="14013" y="4225"/>
                      <a:pt x="14081" y="5549"/>
                    </a:cubicBezTo>
                    <a:cubicBezTo>
                      <a:pt x="14326" y="10405"/>
                      <a:pt x="14881" y="19684"/>
                      <a:pt x="15851" y="27281"/>
                    </a:cubicBezTo>
                    <a:lnTo>
                      <a:pt x="15900" y="27666"/>
                    </a:lnTo>
                    <a:lnTo>
                      <a:pt x="16177" y="27393"/>
                    </a:lnTo>
                    <a:cubicBezTo>
                      <a:pt x="17867" y="25729"/>
                      <a:pt x="19668" y="23995"/>
                      <a:pt x="21532" y="22240"/>
                    </a:cubicBezTo>
                    <a:cubicBezTo>
                      <a:pt x="28557" y="15628"/>
                      <a:pt x="35081" y="10029"/>
                      <a:pt x="39317" y="6496"/>
                    </a:cubicBezTo>
                    <a:cubicBezTo>
                      <a:pt x="40817" y="5252"/>
                      <a:pt x="41904" y="4366"/>
                      <a:pt x="42556" y="3840"/>
                    </a:cubicBezTo>
                    <a:lnTo>
                      <a:pt x="42624" y="3782"/>
                    </a:lnTo>
                    <a:cubicBezTo>
                      <a:pt x="42650" y="3763"/>
                      <a:pt x="42675" y="3742"/>
                      <a:pt x="42710" y="3713"/>
                    </a:cubicBezTo>
                    <a:cubicBezTo>
                      <a:pt x="43225" y="3296"/>
                      <a:pt x="43555" y="3036"/>
                      <a:pt x="43659" y="2956"/>
                    </a:cubicBezTo>
                    <a:cubicBezTo>
                      <a:pt x="43677" y="2943"/>
                      <a:pt x="43693" y="2932"/>
                      <a:pt x="43704" y="2923"/>
                    </a:cubicBezTo>
                    <a:cubicBezTo>
                      <a:pt x="43783" y="2873"/>
                      <a:pt x="43914" y="2846"/>
                      <a:pt x="44047" y="2846"/>
                    </a:cubicBezTo>
                    <a:cubicBezTo>
                      <a:pt x="44141" y="2846"/>
                      <a:pt x="44237" y="2859"/>
                      <a:pt x="44317" y="2887"/>
                    </a:cubicBezTo>
                    <a:cubicBezTo>
                      <a:pt x="44519" y="2957"/>
                      <a:pt x="47833" y="4550"/>
                      <a:pt x="50041" y="5616"/>
                    </a:cubicBezTo>
                    <a:lnTo>
                      <a:pt x="50210" y="5666"/>
                    </a:lnTo>
                    <a:cubicBezTo>
                      <a:pt x="50663" y="5802"/>
                      <a:pt x="50884" y="5920"/>
                      <a:pt x="50920" y="5963"/>
                    </a:cubicBezTo>
                    <a:cubicBezTo>
                      <a:pt x="50957" y="6014"/>
                      <a:pt x="51008" y="6066"/>
                      <a:pt x="51062" y="6118"/>
                    </a:cubicBezTo>
                    <a:lnTo>
                      <a:pt x="51124" y="6174"/>
                    </a:lnTo>
                    <a:cubicBezTo>
                      <a:pt x="51164" y="6211"/>
                      <a:pt x="51206" y="6250"/>
                      <a:pt x="51239" y="6282"/>
                    </a:cubicBezTo>
                    <a:cubicBezTo>
                      <a:pt x="51317" y="6368"/>
                      <a:pt x="51328" y="6399"/>
                      <a:pt x="51333" y="6404"/>
                    </a:cubicBezTo>
                    <a:cubicBezTo>
                      <a:pt x="51333" y="6405"/>
                      <a:pt x="51333" y="6405"/>
                      <a:pt x="51332" y="6405"/>
                    </a:cubicBezTo>
                    <a:cubicBezTo>
                      <a:pt x="51314" y="6441"/>
                      <a:pt x="51260" y="6552"/>
                      <a:pt x="51174" y="6728"/>
                    </a:cubicBezTo>
                    <a:lnTo>
                      <a:pt x="51003" y="7078"/>
                    </a:lnTo>
                    <a:lnTo>
                      <a:pt x="51000" y="7084"/>
                    </a:lnTo>
                    <a:cubicBezTo>
                      <a:pt x="50993" y="7095"/>
                      <a:pt x="50986" y="7108"/>
                      <a:pt x="50978" y="7123"/>
                    </a:cubicBezTo>
                    <a:lnTo>
                      <a:pt x="49740" y="9649"/>
                    </a:lnTo>
                    <a:cubicBezTo>
                      <a:pt x="48458" y="12261"/>
                      <a:pt x="46561" y="16125"/>
                      <a:pt x="44646" y="20021"/>
                    </a:cubicBezTo>
                    <a:lnTo>
                      <a:pt x="43045" y="23278"/>
                    </a:lnTo>
                    <a:cubicBezTo>
                      <a:pt x="42023" y="25358"/>
                      <a:pt x="41047" y="27345"/>
                      <a:pt x="40211" y="29041"/>
                    </a:cubicBezTo>
                    <a:cubicBezTo>
                      <a:pt x="38703" y="32101"/>
                      <a:pt x="37825" y="33867"/>
                      <a:pt x="37671" y="34148"/>
                    </a:cubicBezTo>
                    <a:cubicBezTo>
                      <a:pt x="37451" y="34554"/>
                      <a:pt x="37207" y="34704"/>
                      <a:pt x="36912" y="34704"/>
                    </a:cubicBezTo>
                    <a:cubicBezTo>
                      <a:pt x="36645" y="34704"/>
                      <a:pt x="36336" y="34582"/>
                      <a:pt x="35964" y="34415"/>
                    </a:cubicBezTo>
                    <a:cubicBezTo>
                      <a:pt x="35828" y="34354"/>
                      <a:pt x="35697" y="34296"/>
                      <a:pt x="35573" y="34250"/>
                    </a:cubicBezTo>
                    <a:cubicBezTo>
                      <a:pt x="25771" y="30676"/>
                      <a:pt x="16916" y="28968"/>
                      <a:pt x="15830" y="28765"/>
                    </a:cubicBezTo>
                    <a:lnTo>
                      <a:pt x="15623" y="28167"/>
                    </a:lnTo>
                    <a:lnTo>
                      <a:pt x="15568" y="28132"/>
                    </a:lnTo>
                    <a:cubicBezTo>
                      <a:pt x="15528" y="28106"/>
                      <a:pt x="14576" y="27498"/>
                      <a:pt x="12603" y="27327"/>
                    </a:cubicBezTo>
                    <a:cubicBezTo>
                      <a:pt x="12268" y="27296"/>
                      <a:pt x="11774" y="27273"/>
                      <a:pt x="11133" y="27257"/>
                    </a:cubicBezTo>
                    <a:cubicBezTo>
                      <a:pt x="10187" y="27230"/>
                      <a:pt x="8903" y="27215"/>
                      <a:pt x="7515" y="27215"/>
                    </a:cubicBezTo>
                    <a:cubicBezTo>
                      <a:pt x="6947" y="27215"/>
                      <a:pt x="6362" y="27217"/>
                      <a:pt x="5775" y="27222"/>
                    </a:cubicBezTo>
                    <a:cubicBezTo>
                      <a:pt x="3944" y="27234"/>
                      <a:pt x="2433" y="27265"/>
                      <a:pt x="1925" y="27303"/>
                    </a:cubicBezTo>
                    <a:cubicBezTo>
                      <a:pt x="1735" y="27318"/>
                      <a:pt x="1568" y="27325"/>
                      <a:pt x="1420" y="27325"/>
                    </a:cubicBezTo>
                    <a:cubicBezTo>
                      <a:pt x="965" y="27325"/>
                      <a:pt x="701" y="27256"/>
                      <a:pt x="567" y="27109"/>
                    </a:cubicBezTo>
                    <a:cubicBezTo>
                      <a:pt x="434" y="26965"/>
                      <a:pt x="400" y="26702"/>
                      <a:pt x="464" y="26309"/>
                    </a:cubicBezTo>
                    <a:cubicBezTo>
                      <a:pt x="813" y="24175"/>
                      <a:pt x="1256" y="21955"/>
                      <a:pt x="1781" y="19712"/>
                    </a:cubicBezTo>
                    <a:cubicBezTo>
                      <a:pt x="3067" y="14181"/>
                      <a:pt x="4641" y="9275"/>
                      <a:pt x="5734" y="6133"/>
                    </a:cubicBezTo>
                    <a:lnTo>
                      <a:pt x="5956" y="5496"/>
                    </a:lnTo>
                    <a:cubicBezTo>
                      <a:pt x="6345" y="4400"/>
                      <a:pt x="6634" y="3631"/>
                      <a:pt x="6769" y="3271"/>
                    </a:cubicBezTo>
                    <a:cubicBezTo>
                      <a:pt x="6812" y="3157"/>
                      <a:pt x="6840" y="3083"/>
                      <a:pt x="6852" y="3050"/>
                    </a:cubicBezTo>
                    <a:lnTo>
                      <a:pt x="6898" y="2917"/>
                    </a:lnTo>
                    <a:lnTo>
                      <a:pt x="6931" y="2878"/>
                    </a:lnTo>
                    <a:lnTo>
                      <a:pt x="6935" y="2813"/>
                    </a:lnTo>
                    <a:cubicBezTo>
                      <a:pt x="6966" y="2712"/>
                      <a:pt x="6991" y="2631"/>
                      <a:pt x="7027" y="2557"/>
                    </a:cubicBezTo>
                    <a:lnTo>
                      <a:pt x="7057" y="2493"/>
                    </a:lnTo>
                    <a:cubicBezTo>
                      <a:pt x="7119" y="2388"/>
                      <a:pt x="7195" y="2306"/>
                      <a:pt x="7315" y="2206"/>
                    </a:cubicBezTo>
                    <a:cubicBezTo>
                      <a:pt x="7381" y="2158"/>
                      <a:pt x="7751" y="2001"/>
                      <a:pt x="9478" y="1496"/>
                    </a:cubicBezTo>
                    <a:cubicBezTo>
                      <a:pt x="10192" y="1288"/>
                      <a:pt x="11450" y="932"/>
                      <a:pt x="13385" y="415"/>
                    </a:cubicBezTo>
                    <a:lnTo>
                      <a:pt x="13456" y="396"/>
                    </a:lnTo>
                    <a:cubicBezTo>
                      <a:pt x="13482" y="389"/>
                      <a:pt x="13507" y="386"/>
                      <a:pt x="13531" y="386"/>
                    </a:cubicBezTo>
                    <a:close/>
                    <a:moveTo>
                      <a:pt x="13538" y="1"/>
                    </a:moveTo>
                    <a:cubicBezTo>
                      <a:pt x="13481" y="1"/>
                      <a:pt x="13420" y="9"/>
                      <a:pt x="13356" y="26"/>
                    </a:cubicBezTo>
                    <a:lnTo>
                      <a:pt x="13287" y="44"/>
                    </a:lnTo>
                    <a:cubicBezTo>
                      <a:pt x="11348" y="561"/>
                      <a:pt x="10087" y="919"/>
                      <a:pt x="9370" y="1128"/>
                    </a:cubicBezTo>
                    <a:cubicBezTo>
                      <a:pt x="7536" y="1665"/>
                      <a:pt x="7183" y="1819"/>
                      <a:pt x="7073" y="1908"/>
                    </a:cubicBezTo>
                    <a:cubicBezTo>
                      <a:pt x="6917" y="2037"/>
                      <a:pt x="6813" y="2153"/>
                      <a:pt x="6728" y="2295"/>
                    </a:cubicBezTo>
                    <a:lnTo>
                      <a:pt x="6681" y="2391"/>
                    </a:lnTo>
                    <a:cubicBezTo>
                      <a:pt x="6634" y="2489"/>
                      <a:pt x="6601" y="2590"/>
                      <a:pt x="6566" y="2710"/>
                    </a:cubicBezTo>
                    <a:lnTo>
                      <a:pt x="6538" y="2786"/>
                    </a:lnTo>
                    <a:cubicBezTo>
                      <a:pt x="6523" y="2829"/>
                      <a:pt x="6505" y="2877"/>
                      <a:pt x="6489" y="2925"/>
                    </a:cubicBezTo>
                    <a:cubicBezTo>
                      <a:pt x="6479" y="2955"/>
                      <a:pt x="6452" y="3026"/>
                      <a:pt x="6410" y="3137"/>
                    </a:cubicBezTo>
                    <a:cubicBezTo>
                      <a:pt x="6275" y="3497"/>
                      <a:pt x="5985" y="4268"/>
                      <a:pt x="5592" y="5379"/>
                    </a:cubicBezTo>
                    <a:lnTo>
                      <a:pt x="5372" y="6006"/>
                    </a:lnTo>
                    <a:cubicBezTo>
                      <a:pt x="4276" y="9157"/>
                      <a:pt x="2697" y="14078"/>
                      <a:pt x="1407" y="19625"/>
                    </a:cubicBezTo>
                    <a:cubicBezTo>
                      <a:pt x="880" y="21876"/>
                      <a:pt x="436" y="24104"/>
                      <a:pt x="86" y="26248"/>
                    </a:cubicBezTo>
                    <a:cubicBezTo>
                      <a:pt x="1" y="26772"/>
                      <a:pt x="63" y="27128"/>
                      <a:pt x="283" y="27369"/>
                    </a:cubicBezTo>
                    <a:cubicBezTo>
                      <a:pt x="521" y="27627"/>
                      <a:pt x="909" y="27709"/>
                      <a:pt x="1418" y="27709"/>
                    </a:cubicBezTo>
                    <a:cubicBezTo>
                      <a:pt x="1584" y="27709"/>
                      <a:pt x="1763" y="27700"/>
                      <a:pt x="1954" y="27686"/>
                    </a:cubicBezTo>
                    <a:cubicBezTo>
                      <a:pt x="2453" y="27649"/>
                      <a:pt x="3954" y="27618"/>
                      <a:pt x="5777" y="27605"/>
                    </a:cubicBezTo>
                    <a:cubicBezTo>
                      <a:pt x="6348" y="27601"/>
                      <a:pt x="6917" y="27598"/>
                      <a:pt x="7469" y="27598"/>
                    </a:cubicBezTo>
                    <a:cubicBezTo>
                      <a:pt x="8871" y="27598"/>
                      <a:pt x="10169" y="27613"/>
                      <a:pt x="11123" y="27640"/>
                    </a:cubicBezTo>
                    <a:cubicBezTo>
                      <a:pt x="11755" y="27657"/>
                      <a:pt x="12242" y="27679"/>
                      <a:pt x="12569" y="27709"/>
                    </a:cubicBezTo>
                    <a:cubicBezTo>
                      <a:pt x="14184" y="27849"/>
                      <a:pt x="15084" y="28299"/>
                      <a:pt x="15305" y="28422"/>
                    </a:cubicBezTo>
                    <a:lnTo>
                      <a:pt x="15541" y="29103"/>
                    </a:lnTo>
                    <a:lnTo>
                      <a:pt x="15652" y="29122"/>
                    </a:lnTo>
                    <a:cubicBezTo>
                      <a:pt x="15745" y="29139"/>
                      <a:pt x="25060" y="30825"/>
                      <a:pt x="35441" y="34610"/>
                    </a:cubicBezTo>
                    <a:cubicBezTo>
                      <a:pt x="35557" y="34653"/>
                      <a:pt x="35680" y="34709"/>
                      <a:pt x="35806" y="34765"/>
                    </a:cubicBezTo>
                    <a:cubicBezTo>
                      <a:pt x="36121" y="34906"/>
                      <a:pt x="36516" y="35083"/>
                      <a:pt x="36909" y="35083"/>
                    </a:cubicBezTo>
                    <a:cubicBezTo>
                      <a:pt x="37304" y="35083"/>
                      <a:pt x="37698" y="34904"/>
                      <a:pt x="38007" y="34332"/>
                    </a:cubicBezTo>
                    <a:cubicBezTo>
                      <a:pt x="38166" y="34043"/>
                      <a:pt x="39023" y="32320"/>
                      <a:pt x="40555" y="29210"/>
                    </a:cubicBezTo>
                    <a:cubicBezTo>
                      <a:pt x="41391" y="27515"/>
                      <a:pt x="42367" y="25528"/>
                      <a:pt x="43389" y="23448"/>
                    </a:cubicBezTo>
                    <a:lnTo>
                      <a:pt x="44990" y="20191"/>
                    </a:lnTo>
                    <a:cubicBezTo>
                      <a:pt x="46905" y="16294"/>
                      <a:pt x="48802" y="12430"/>
                      <a:pt x="50083" y="9819"/>
                    </a:cubicBezTo>
                    <a:lnTo>
                      <a:pt x="51519" y="6897"/>
                    </a:lnTo>
                    <a:cubicBezTo>
                      <a:pt x="51606" y="6717"/>
                      <a:pt x="51658" y="6610"/>
                      <a:pt x="51671" y="6586"/>
                    </a:cubicBezTo>
                    <a:lnTo>
                      <a:pt x="51675" y="6577"/>
                    </a:lnTo>
                    <a:cubicBezTo>
                      <a:pt x="51714" y="6500"/>
                      <a:pt x="51723" y="6422"/>
                      <a:pt x="51710" y="6374"/>
                    </a:cubicBezTo>
                    <a:cubicBezTo>
                      <a:pt x="51697" y="6235"/>
                      <a:pt x="51613" y="6124"/>
                      <a:pt x="51517" y="6018"/>
                    </a:cubicBezTo>
                    <a:cubicBezTo>
                      <a:pt x="51474" y="5974"/>
                      <a:pt x="51428" y="5932"/>
                      <a:pt x="51382" y="5891"/>
                    </a:cubicBezTo>
                    <a:lnTo>
                      <a:pt x="51323" y="5836"/>
                    </a:lnTo>
                    <a:cubicBezTo>
                      <a:pt x="51287" y="5803"/>
                      <a:pt x="51254" y="5771"/>
                      <a:pt x="51228" y="5736"/>
                    </a:cubicBezTo>
                    <a:cubicBezTo>
                      <a:pt x="51189" y="5684"/>
                      <a:pt x="51070" y="5526"/>
                      <a:pt x="50319" y="5299"/>
                    </a:cubicBezTo>
                    <a:lnTo>
                      <a:pt x="50180" y="5260"/>
                    </a:lnTo>
                    <a:cubicBezTo>
                      <a:pt x="49618" y="4988"/>
                      <a:pt x="44682" y="2600"/>
                      <a:pt x="44438" y="2524"/>
                    </a:cubicBezTo>
                    <a:cubicBezTo>
                      <a:pt x="44329" y="2487"/>
                      <a:pt x="44194" y="2465"/>
                      <a:pt x="44053" y="2465"/>
                    </a:cubicBezTo>
                    <a:cubicBezTo>
                      <a:pt x="43850" y="2465"/>
                      <a:pt x="43635" y="2510"/>
                      <a:pt x="43470" y="2621"/>
                    </a:cubicBezTo>
                    <a:lnTo>
                      <a:pt x="43588" y="2771"/>
                    </a:lnTo>
                    <a:lnTo>
                      <a:pt x="43435" y="2645"/>
                    </a:lnTo>
                    <a:cubicBezTo>
                      <a:pt x="43319" y="2733"/>
                      <a:pt x="42988" y="2995"/>
                      <a:pt x="42453" y="3427"/>
                    </a:cubicBezTo>
                    <a:cubicBezTo>
                      <a:pt x="42437" y="3441"/>
                      <a:pt x="42418" y="3457"/>
                      <a:pt x="42388" y="3480"/>
                    </a:cubicBezTo>
                    <a:lnTo>
                      <a:pt x="42311" y="3545"/>
                    </a:lnTo>
                    <a:cubicBezTo>
                      <a:pt x="41663" y="4068"/>
                      <a:pt x="40574" y="4955"/>
                      <a:pt x="39071" y="6202"/>
                    </a:cubicBezTo>
                    <a:cubicBezTo>
                      <a:pt x="34831" y="9738"/>
                      <a:pt x="28302" y="15343"/>
                      <a:pt x="21269" y="21961"/>
                    </a:cubicBezTo>
                    <a:cubicBezTo>
                      <a:pt x="19505" y="23622"/>
                      <a:pt x="17795" y="25265"/>
                      <a:pt x="16184" y="26849"/>
                    </a:cubicBezTo>
                    <a:cubicBezTo>
                      <a:pt x="15245" y="19337"/>
                      <a:pt x="14705" y="10298"/>
                      <a:pt x="14465" y="5530"/>
                    </a:cubicBezTo>
                    <a:cubicBezTo>
                      <a:pt x="14396" y="4207"/>
                      <a:pt x="14346" y="3095"/>
                      <a:pt x="14312" y="2267"/>
                    </a:cubicBezTo>
                    <a:cubicBezTo>
                      <a:pt x="14281" y="1577"/>
                      <a:pt x="14261" y="1087"/>
                      <a:pt x="14254" y="824"/>
                    </a:cubicBezTo>
                    <a:cubicBezTo>
                      <a:pt x="14250" y="768"/>
                      <a:pt x="14250" y="723"/>
                      <a:pt x="14250" y="694"/>
                    </a:cubicBezTo>
                    <a:lnTo>
                      <a:pt x="14236" y="578"/>
                    </a:lnTo>
                    <a:cubicBezTo>
                      <a:pt x="14161" y="361"/>
                      <a:pt x="13926" y="1"/>
                      <a:pt x="13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8"/>
              <p:cNvSpPr/>
              <p:nvPr/>
            </p:nvSpPr>
            <p:spPr>
              <a:xfrm>
                <a:off x="2339932" y="4105000"/>
                <a:ext cx="47983" cy="61379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3134" extrusionOk="0">
                    <a:moveTo>
                      <a:pt x="1329" y="1"/>
                    </a:moveTo>
                    <a:cubicBezTo>
                      <a:pt x="685" y="1"/>
                      <a:pt x="116" y="702"/>
                      <a:pt x="58" y="1567"/>
                    </a:cubicBezTo>
                    <a:cubicBezTo>
                      <a:pt x="1" y="2432"/>
                      <a:pt x="477" y="3133"/>
                      <a:pt x="1122" y="3133"/>
                    </a:cubicBezTo>
                    <a:cubicBezTo>
                      <a:pt x="1766" y="3133"/>
                      <a:pt x="2335" y="2432"/>
                      <a:pt x="2392" y="1567"/>
                    </a:cubicBezTo>
                    <a:cubicBezTo>
                      <a:pt x="2450" y="702"/>
                      <a:pt x="1974" y="1"/>
                      <a:pt x="13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8"/>
              <p:cNvSpPr/>
              <p:nvPr/>
            </p:nvSpPr>
            <p:spPr>
              <a:xfrm>
                <a:off x="2336602" y="4101240"/>
                <a:ext cx="54642" cy="68900"/>
              </a:xfrm>
              <a:custGeom>
                <a:avLst/>
                <a:gdLst/>
                <a:ahLst/>
                <a:cxnLst/>
                <a:rect l="l" t="t" r="r" b="b"/>
                <a:pathLst>
                  <a:path w="2790" h="3518" extrusionOk="0">
                    <a:moveTo>
                      <a:pt x="1499" y="384"/>
                    </a:moveTo>
                    <a:cubicBezTo>
                      <a:pt x="1697" y="384"/>
                      <a:pt x="1883" y="470"/>
                      <a:pt x="2034" y="632"/>
                    </a:cubicBezTo>
                    <a:cubicBezTo>
                      <a:pt x="2274" y="889"/>
                      <a:pt x="2400" y="1305"/>
                      <a:pt x="2371" y="1746"/>
                    </a:cubicBezTo>
                    <a:cubicBezTo>
                      <a:pt x="2320" y="2512"/>
                      <a:pt x="1835" y="3134"/>
                      <a:pt x="1292" y="3134"/>
                    </a:cubicBezTo>
                    <a:cubicBezTo>
                      <a:pt x="1093" y="3134"/>
                      <a:pt x="908" y="3048"/>
                      <a:pt x="757" y="2886"/>
                    </a:cubicBezTo>
                    <a:cubicBezTo>
                      <a:pt x="516" y="2629"/>
                      <a:pt x="391" y="2213"/>
                      <a:pt x="420" y="1771"/>
                    </a:cubicBezTo>
                    <a:cubicBezTo>
                      <a:pt x="470" y="1007"/>
                      <a:pt x="954" y="384"/>
                      <a:pt x="1499" y="384"/>
                    </a:cubicBezTo>
                    <a:close/>
                    <a:moveTo>
                      <a:pt x="1499" y="0"/>
                    </a:moveTo>
                    <a:cubicBezTo>
                      <a:pt x="757" y="0"/>
                      <a:pt x="100" y="784"/>
                      <a:pt x="37" y="1746"/>
                    </a:cubicBezTo>
                    <a:cubicBezTo>
                      <a:pt x="0" y="2300"/>
                      <a:pt x="161" y="2810"/>
                      <a:pt x="476" y="3148"/>
                    </a:cubicBezTo>
                    <a:cubicBezTo>
                      <a:pt x="699" y="3387"/>
                      <a:pt x="989" y="3518"/>
                      <a:pt x="1292" y="3518"/>
                    </a:cubicBezTo>
                    <a:cubicBezTo>
                      <a:pt x="2034" y="3518"/>
                      <a:pt x="2689" y="2734"/>
                      <a:pt x="2754" y="1771"/>
                    </a:cubicBezTo>
                    <a:cubicBezTo>
                      <a:pt x="2790" y="1218"/>
                      <a:pt x="2630" y="707"/>
                      <a:pt x="2314" y="370"/>
                    </a:cubicBezTo>
                    <a:cubicBezTo>
                      <a:pt x="2091" y="131"/>
                      <a:pt x="1802" y="0"/>
                      <a:pt x="14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8"/>
              <p:cNvSpPr/>
              <p:nvPr/>
            </p:nvSpPr>
            <p:spPr>
              <a:xfrm>
                <a:off x="2385840" y="3749369"/>
                <a:ext cx="47964" cy="61379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3134" extrusionOk="0">
                    <a:moveTo>
                      <a:pt x="1328" y="0"/>
                    </a:moveTo>
                    <a:cubicBezTo>
                      <a:pt x="684" y="0"/>
                      <a:pt x="115" y="701"/>
                      <a:pt x="57" y="1566"/>
                    </a:cubicBezTo>
                    <a:cubicBezTo>
                      <a:pt x="0" y="2432"/>
                      <a:pt x="476" y="3134"/>
                      <a:pt x="1121" y="3134"/>
                    </a:cubicBezTo>
                    <a:cubicBezTo>
                      <a:pt x="1765" y="3134"/>
                      <a:pt x="2334" y="2432"/>
                      <a:pt x="2391" y="1566"/>
                    </a:cubicBezTo>
                    <a:cubicBezTo>
                      <a:pt x="2449" y="701"/>
                      <a:pt x="1973" y="0"/>
                      <a:pt x="13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8"/>
              <p:cNvSpPr/>
              <p:nvPr/>
            </p:nvSpPr>
            <p:spPr>
              <a:xfrm>
                <a:off x="2382491" y="3745609"/>
                <a:ext cx="54642" cy="68880"/>
              </a:xfrm>
              <a:custGeom>
                <a:avLst/>
                <a:gdLst/>
                <a:ahLst/>
                <a:cxnLst/>
                <a:rect l="l" t="t" r="r" b="b"/>
                <a:pathLst>
                  <a:path w="2790" h="3517" extrusionOk="0">
                    <a:moveTo>
                      <a:pt x="1499" y="385"/>
                    </a:moveTo>
                    <a:cubicBezTo>
                      <a:pt x="1697" y="385"/>
                      <a:pt x="1883" y="470"/>
                      <a:pt x="2034" y="631"/>
                    </a:cubicBezTo>
                    <a:cubicBezTo>
                      <a:pt x="2274" y="888"/>
                      <a:pt x="2400" y="1305"/>
                      <a:pt x="2371" y="1746"/>
                    </a:cubicBezTo>
                    <a:cubicBezTo>
                      <a:pt x="2320" y="2511"/>
                      <a:pt x="1836" y="3133"/>
                      <a:pt x="1292" y="3133"/>
                    </a:cubicBezTo>
                    <a:cubicBezTo>
                      <a:pt x="1093" y="3133"/>
                      <a:pt x="908" y="3048"/>
                      <a:pt x="757" y="2886"/>
                    </a:cubicBezTo>
                    <a:cubicBezTo>
                      <a:pt x="516" y="2629"/>
                      <a:pt x="390" y="2213"/>
                      <a:pt x="420" y="1772"/>
                    </a:cubicBezTo>
                    <a:cubicBezTo>
                      <a:pt x="470" y="1006"/>
                      <a:pt x="954" y="385"/>
                      <a:pt x="1499" y="385"/>
                    </a:cubicBezTo>
                    <a:close/>
                    <a:moveTo>
                      <a:pt x="1499" y="1"/>
                    </a:moveTo>
                    <a:cubicBezTo>
                      <a:pt x="757" y="1"/>
                      <a:pt x="101" y="784"/>
                      <a:pt x="37" y="1746"/>
                    </a:cubicBezTo>
                    <a:cubicBezTo>
                      <a:pt x="0" y="2300"/>
                      <a:pt x="161" y="2811"/>
                      <a:pt x="476" y="3148"/>
                    </a:cubicBezTo>
                    <a:cubicBezTo>
                      <a:pt x="699" y="3386"/>
                      <a:pt x="989" y="3517"/>
                      <a:pt x="1292" y="3517"/>
                    </a:cubicBezTo>
                    <a:cubicBezTo>
                      <a:pt x="2034" y="3517"/>
                      <a:pt x="2689" y="2734"/>
                      <a:pt x="2754" y="1772"/>
                    </a:cubicBezTo>
                    <a:cubicBezTo>
                      <a:pt x="2790" y="1218"/>
                      <a:pt x="2630" y="707"/>
                      <a:pt x="2314" y="369"/>
                    </a:cubicBezTo>
                    <a:cubicBezTo>
                      <a:pt x="2092" y="132"/>
                      <a:pt x="1802" y="1"/>
                      <a:pt x="14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8"/>
              <p:cNvSpPr/>
              <p:nvPr/>
            </p:nvSpPr>
            <p:spPr>
              <a:xfrm>
                <a:off x="3101666" y="3249041"/>
                <a:ext cx="271468" cy="953613"/>
              </a:xfrm>
              <a:custGeom>
                <a:avLst/>
                <a:gdLst/>
                <a:ahLst/>
                <a:cxnLst/>
                <a:rect l="l" t="t" r="r" b="b"/>
                <a:pathLst>
                  <a:path w="13861" h="48691" extrusionOk="0">
                    <a:moveTo>
                      <a:pt x="13408" y="1"/>
                    </a:moveTo>
                    <a:cubicBezTo>
                      <a:pt x="10933" y="1252"/>
                      <a:pt x="8742" y="4059"/>
                      <a:pt x="7074" y="8210"/>
                    </a:cubicBezTo>
                    <a:cubicBezTo>
                      <a:pt x="5827" y="11310"/>
                      <a:pt x="4895" y="15108"/>
                      <a:pt x="4289" y="19504"/>
                    </a:cubicBezTo>
                    <a:cubicBezTo>
                      <a:pt x="3690" y="23869"/>
                      <a:pt x="3410" y="28819"/>
                      <a:pt x="3468" y="34250"/>
                    </a:cubicBezTo>
                    <a:cubicBezTo>
                      <a:pt x="2674" y="36088"/>
                      <a:pt x="0" y="45460"/>
                      <a:pt x="479" y="48690"/>
                    </a:cubicBezTo>
                    <a:lnTo>
                      <a:pt x="4957" y="38655"/>
                    </a:lnTo>
                    <a:cubicBezTo>
                      <a:pt x="4957" y="38655"/>
                      <a:pt x="4289" y="35133"/>
                      <a:pt x="3851" y="34174"/>
                    </a:cubicBezTo>
                    <a:cubicBezTo>
                      <a:pt x="3798" y="28769"/>
                      <a:pt x="4077" y="23843"/>
                      <a:pt x="4676" y="19504"/>
                    </a:cubicBezTo>
                    <a:cubicBezTo>
                      <a:pt x="5275" y="15165"/>
                      <a:pt x="6199" y="11413"/>
                      <a:pt x="7427" y="8356"/>
                    </a:cubicBezTo>
                    <a:cubicBezTo>
                      <a:pt x="9126" y="4128"/>
                      <a:pt x="11359" y="1335"/>
                      <a:pt x="13860" y="212"/>
                    </a:cubicBezTo>
                    <a:cubicBezTo>
                      <a:pt x="13788" y="177"/>
                      <a:pt x="13718" y="143"/>
                      <a:pt x="13641" y="108"/>
                    </a:cubicBezTo>
                    <a:cubicBezTo>
                      <a:pt x="13565" y="73"/>
                      <a:pt x="13488" y="35"/>
                      <a:pt x="13408" y="1"/>
                    </a:cubicBezTo>
                    <a:close/>
                  </a:path>
                </a:pathLst>
              </a:custGeom>
              <a:solidFill>
                <a:srgbClr val="080326">
                  <a:alpha val="39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8"/>
              <p:cNvSpPr/>
              <p:nvPr/>
            </p:nvSpPr>
            <p:spPr>
              <a:xfrm>
                <a:off x="2518120" y="4228564"/>
                <a:ext cx="277598" cy="152978"/>
              </a:xfrm>
              <a:custGeom>
                <a:avLst/>
                <a:gdLst/>
                <a:ahLst/>
                <a:cxnLst/>
                <a:rect l="l" t="t" r="r" b="b"/>
                <a:pathLst>
                  <a:path w="14174" h="7811" extrusionOk="0">
                    <a:moveTo>
                      <a:pt x="13987" y="1"/>
                    </a:moveTo>
                    <a:cubicBezTo>
                      <a:pt x="13984" y="1"/>
                      <a:pt x="13980" y="1"/>
                      <a:pt x="13977" y="1"/>
                    </a:cubicBezTo>
                    <a:lnTo>
                      <a:pt x="13914" y="3"/>
                    </a:lnTo>
                    <a:cubicBezTo>
                      <a:pt x="13914" y="3"/>
                      <a:pt x="13827" y="6"/>
                      <a:pt x="13663" y="12"/>
                    </a:cubicBezTo>
                    <a:cubicBezTo>
                      <a:pt x="13502" y="25"/>
                      <a:pt x="13268" y="52"/>
                      <a:pt x="12976" y="103"/>
                    </a:cubicBezTo>
                    <a:cubicBezTo>
                      <a:pt x="12687" y="158"/>
                      <a:pt x="12335" y="233"/>
                      <a:pt x="11946" y="351"/>
                    </a:cubicBezTo>
                    <a:cubicBezTo>
                      <a:pt x="11747" y="401"/>
                      <a:pt x="11546" y="478"/>
                      <a:pt x="11330" y="552"/>
                    </a:cubicBezTo>
                    <a:cubicBezTo>
                      <a:pt x="11110" y="619"/>
                      <a:pt x="10898" y="719"/>
                      <a:pt x="10678" y="828"/>
                    </a:cubicBezTo>
                    <a:cubicBezTo>
                      <a:pt x="10456" y="934"/>
                      <a:pt x="10222" y="1040"/>
                      <a:pt x="9992" y="1172"/>
                    </a:cubicBezTo>
                    <a:cubicBezTo>
                      <a:pt x="9762" y="1304"/>
                      <a:pt x="9538" y="1465"/>
                      <a:pt x="9308" y="1632"/>
                    </a:cubicBezTo>
                    <a:cubicBezTo>
                      <a:pt x="8855" y="1979"/>
                      <a:pt x="8416" y="2415"/>
                      <a:pt x="7944" y="2819"/>
                    </a:cubicBezTo>
                    <a:cubicBezTo>
                      <a:pt x="7473" y="3229"/>
                      <a:pt x="6917" y="3525"/>
                      <a:pt x="6368" y="3856"/>
                    </a:cubicBezTo>
                    <a:cubicBezTo>
                      <a:pt x="5816" y="4179"/>
                      <a:pt x="5259" y="4514"/>
                      <a:pt x="4707" y="4859"/>
                    </a:cubicBezTo>
                    <a:cubicBezTo>
                      <a:pt x="3062" y="5874"/>
                      <a:pt x="1418" y="6889"/>
                      <a:pt x="0" y="7763"/>
                    </a:cubicBezTo>
                    <a:cubicBezTo>
                      <a:pt x="179" y="7779"/>
                      <a:pt x="357" y="7795"/>
                      <a:pt x="538" y="7810"/>
                    </a:cubicBezTo>
                    <a:cubicBezTo>
                      <a:pt x="891" y="7594"/>
                      <a:pt x="1253" y="7374"/>
                      <a:pt x="1629" y="7147"/>
                    </a:cubicBezTo>
                    <a:cubicBezTo>
                      <a:pt x="2150" y="6834"/>
                      <a:pt x="2684" y="6501"/>
                      <a:pt x="3236" y="6181"/>
                    </a:cubicBezTo>
                    <a:cubicBezTo>
                      <a:pt x="3787" y="5856"/>
                      <a:pt x="4346" y="5526"/>
                      <a:pt x="4905" y="5198"/>
                    </a:cubicBezTo>
                    <a:cubicBezTo>
                      <a:pt x="6018" y="4530"/>
                      <a:pt x="7160" y="3914"/>
                      <a:pt x="8215" y="3310"/>
                    </a:cubicBezTo>
                    <a:cubicBezTo>
                      <a:pt x="8741" y="3005"/>
                      <a:pt x="9266" y="2742"/>
                      <a:pt x="9758" y="2479"/>
                    </a:cubicBezTo>
                    <a:cubicBezTo>
                      <a:pt x="10250" y="2220"/>
                      <a:pt x="10716" y="1974"/>
                      <a:pt x="11146" y="1747"/>
                    </a:cubicBezTo>
                    <a:cubicBezTo>
                      <a:pt x="11572" y="1512"/>
                      <a:pt x="11979" y="1336"/>
                      <a:pt x="12335" y="1166"/>
                    </a:cubicBezTo>
                    <a:cubicBezTo>
                      <a:pt x="12693" y="999"/>
                      <a:pt x="13003" y="852"/>
                      <a:pt x="13259" y="733"/>
                    </a:cubicBezTo>
                    <a:cubicBezTo>
                      <a:pt x="13772" y="493"/>
                      <a:pt x="14064" y="356"/>
                      <a:pt x="14064" y="356"/>
                    </a:cubicBezTo>
                    <a:cubicBezTo>
                      <a:pt x="14130" y="325"/>
                      <a:pt x="14174" y="257"/>
                      <a:pt x="14171" y="180"/>
                    </a:cubicBezTo>
                    <a:cubicBezTo>
                      <a:pt x="14168" y="80"/>
                      <a:pt x="14086" y="1"/>
                      <a:pt x="13987" y="1"/>
                    </a:cubicBezTo>
                    <a:close/>
                  </a:path>
                </a:pathLst>
              </a:custGeom>
              <a:solidFill>
                <a:srgbClr val="080326">
                  <a:alpha val="39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8"/>
              <p:cNvSpPr/>
              <p:nvPr/>
            </p:nvSpPr>
            <p:spPr>
              <a:xfrm>
                <a:off x="2466316" y="4046283"/>
                <a:ext cx="432437" cy="330203"/>
              </a:xfrm>
              <a:custGeom>
                <a:avLst/>
                <a:gdLst/>
                <a:ahLst/>
                <a:cxnLst/>
                <a:rect l="l" t="t" r="r" b="b"/>
                <a:pathLst>
                  <a:path w="22080" h="16860" extrusionOk="0">
                    <a:moveTo>
                      <a:pt x="21872" y="1"/>
                    </a:moveTo>
                    <a:cubicBezTo>
                      <a:pt x="21853" y="1"/>
                      <a:pt x="21834" y="4"/>
                      <a:pt x="21814" y="10"/>
                    </a:cubicBezTo>
                    <a:lnTo>
                      <a:pt x="21778" y="21"/>
                    </a:lnTo>
                    <a:cubicBezTo>
                      <a:pt x="21778" y="21"/>
                      <a:pt x="21657" y="60"/>
                      <a:pt x="21432" y="133"/>
                    </a:cubicBezTo>
                    <a:cubicBezTo>
                      <a:pt x="21208" y="210"/>
                      <a:pt x="20886" y="333"/>
                      <a:pt x="20483" y="505"/>
                    </a:cubicBezTo>
                    <a:cubicBezTo>
                      <a:pt x="20082" y="682"/>
                      <a:pt x="19599" y="904"/>
                      <a:pt x="19061" y="1187"/>
                    </a:cubicBezTo>
                    <a:cubicBezTo>
                      <a:pt x="18787" y="1321"/>
                      <a:pt x="18509" y="1485"/>
                      <a:pt x="18211" y="1652"/>
                    </a:cubicBezTo>
                    <a:cubicBezTo>
                      <a:pt x="17907" y="1810"/>
                      <a:pt x="17616" y="2011"/>
                      <a:pt x="17312" y="2224"/>
                    </a:cubicBezTo>
                    <a:cubicBezTo>
                      <a:pt x="16697" y="2636"/>
                      <a:pt x="16052" y="3116"/>
                      <a:pt x="15423" y="3690"/>
                    </a:cubicBezTo>
                    <a:cubicBezTo>
                      <a:pt x="15109" y="3981"/>
                      <a:pt x="14797" y="4290"/>
                      <a:pt x="14482" y="4611"/>
                    </a:cubicBezTo>
                    <a:cubicBezTo>
                      <a:pt x="14159" y="4922"/>
                      <a:pt x="13845" y="5260"/>
                      <a:pt x="13522" y="5595"/>
                    </a:cubicBezTo>
                    <a:cubicBezTo>
                      <a:pt x="12869" y="6258"/>
                      <a:pt x="12106" y="6827"/>
                      <a:pt x="11352" y="7433"/>
                    </a:cubicBezTo>
                    <a:cubicBezTo>
                      <a:pt x="10591" y="8031"/>
                      <a:pt x="9826" y="8647"/>
                      <a:pt x="9073" y="9278"/>
                    </a:cubicBezTo>
                    <a:cubicBezTo>
                      <a:pt x="7560" y="10530"/>
                      <a:pt x="6048" y="11783"/>
                      <a:pt x="4630" y="12958"/>
                    </a:cubicBezTo>
                    <a:cubicBezTo>
                      <a:pt x="3921" y="13545"/>
                      <a:pt x="3235" y="14112"/>
                      <a:pt x="2585" y="14649"/>
                    </a:cubicBezTo>
                    <a:cubicBezTo>
                      <a:pt x="1939" y="15193"/>
                      <a:pt x="1330" y="15706"/>
                      <a:pt x="766" y="16181"/>
                    </a:cubicBezTo>
                    <a:cubicBezTo>
                      <a:pt x="499" y="16398"/>
                      <a:pt x="245" y="16607"/>
                      <a:pt x="0" y="16808"/>
                    </a:cubicBezTo>
                    <a:cubicBezTo>
                      <a:pt x="154" y="16826"/>
                      <a:pt x="304" y="16843"/>
                      <a:pt x="459" y="16859"/>
                    </a:cubicBezTo>
                    <a:cubicBezTo>
                      <a:pt x="627" y="16719"/>
                      <a:pt x="797" y="16576"/>
                      <a:pt x="974" y="16427"/>
                    </a:cubicBezTo>
                    <a:cubicBezTo>
                      <a:pt x="1538" y="15953"/>
                      <a:pt x="2148" y="15441"/>
                      <a:pt x="2793" y="14898"/>
                    </a:cubicBezTo>
                    <a:cubicBezTo>
                      <a:pt x="3443" y="14362"/>
                      <a:pt x="4129" y="13797"/>
                      <a:pt x="4839" y="13211"/>
                    </a:cubicBezTo>
                    <a:cubicBezTo>
                      <a:pt x="5550" y="12629"/>
                      <a:pt x="6277" y="12015"/>
                      <a:pt x="7034" y="11416"/>
                    </a:cubicBezTo>
                    <a:cubicBezTo>
                      <a:pt x="7786" y="10812"/>
                      <a:pt x="8552" y="10197"/>
                      <a:pt x="9316" y="9584"/>
                    </a:cubicBezTo>
                    <a:cubicBezTo>
                      <a:pt x="10078" y="8965"/>
                      <a:pt x="10850" y="8361"/>
                      <a:pt x="11618" y="7775"/>
                    </a:cubicBezTo>
                    <a:cubicBezTo>
                      <a:pt x="12381" y="7185"/>
                      <a:pt x="13134" y="6604"/>
                      <a:pt x="13861" y="6042"/>
                    </a:cubicBezTo>
                    <a:cubicBezTo>
                      <a:pt x="14582" y="5471"/>
                      <a:pt x="15311" y="4963"/>
                      <a:pt x="15989" y="4464"/>
                    </a:cubicBezTo>
                    <a:cubicBezTo>
                      <a:pt x="16669" y="3968"/>
                      <a:pt x="17313" y="3499"/>
                      <a:pt x="17908" y="3066"/>
                    </a:cubicBezTo>
                    <a:cubicBezTo>
                      <a:pt x="18494" y="2621"/>
                      <a:pt x="19067" y="2270"/>
                      <a:pt x="19563" y="1937"/>
                    </a:cubicBezTo>
                    <a:cubicBezTo>
                      <a:pt x="20061" y="1610"/>
                      <a:pt x="20495" y="1324"/>
                      <a:pt x="20853" y="1089"/>
                    </a:cubicBezTo>
                    <a:cubicBezTo>
                      <a:pt x="21568" y="619"/>
                      <a:pt x="21976" y="350"/>
                      <a:pt x="21976" y="350"/>
                    </a:cubicBezTo>
                    <a:cubicBezTo>
                      <a:pt x="22046" y="304"/>
                      <a:pt x="22080" y="216"/>
                      <a:pt x="22053" y="133"/>
                    </a:cubicBezTo>
                    <a:cubicBezTo>
                      <a:pt x="22027" y="52"/>
                      <a:pt x="21952" y="1"/>
                      <a:pt x="21872" y="1"/>
                    </a:cubicBezTo>
                    <a:close/>
                  </a:path>
                </a:pathLst>
              </a:custGeom>
              <a:solidFill>
                <a:srgbClr val="080326">
                  <a:alpha val="39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8"/>
              <p:cNvSpPr/>
              <p:nvPr/>
            </p:nvSpPr>
            <p:spPr>
              <a:xfrm>
                <a:off x="2165250" y="4187239"/>
                <a:ext cx="128047" cy="161792"/>
              </a:xfrm>
              <a:custGeom>
                <a:avLst/>
                <a:gdLst/>
                <a:ahLst/>
                <a:cxnLst/>
                <a:rect l="l" t="t" r="r" b="b"/>
                <a:pathLst>
                  <a:path w="6538" h="8261" extrusionOk="0">
                    <a:moveTo>
                      <a:pt x="204" y="0"/>
                    </a:moveTo>
                    <a:cubicBezTo>
                      <a:pt x="189" y="0"/>
                      <a:pt x="173" y="2"/>
                      <a:pt x="157" y="6"/>
                    </a:cubicBezTo>
                    <a:cubicBezTo>
                      <a:pt x="59" y="33"/>
                      <a:pt x="1" y="132"/>
                      <a:pt x="27" y="230"/>
                    </a:cubicBezTo>
                    <a:lnTo>
                      <a:pt x="48" y="309"/>
                    </a:lnTo>
                    <a:cubicBezTo>
                      <a:pt x="48" y="309"/>
                      <a:pt x="71" y="397"/>
                      <a:pt x="114" y="560"/>
                    </a:cubicBezTo>
                    <a:cubicBezTo>
                      <a:pt x="164" y="719"/>
                      <a:pt x="241" y="947"/>
                      <a:pt x="355" y="1225"/>
                    </a:cubicBezTo>
                    <a:cubicBezTo>
                      <a:pt x="473" y="1502"/>
                      <a:pt x="621" y="1831"/>
                      <a:pt x="818" y="2190"/>
                    </a:cubicBezTo>
                    <a:cubicBezTo>
                      <a:pt x="909" y="2374"/>
                      <a:pt x="1026" y="2555"/>
                      <a:pt x="1142" y="2751"/>
                    </a:cubicBezTo>
                    <a:cubicBezTo>
                      <a:pt x="1256" y="2948"/>
                      <a:pt x="1388" y="3147"/>
                      <a:pt x="1533" y="3348"/>
                    </a:cubicBezTo>
                    <a:cubicBezTo>
                      <a:pt x="1808" y="3763"/>
                      <a:pt x="2138" y="4186"/>
                      <a:pt x="2556" y="4582"/>
                    </a:cubicBezTo>
                    <a:cubicBezTo>
                      <a:pt x="2768" y="4778"/>
                      <a:pt x="2996" y="4971"/>
                      <a:pt x="3235" y="5164"/>
                    </a:cubicBezTo>
                    <a:cubicBezTo>
                      <a:pt x="3468" y="5362"/>
                      <a:pt x="3708" y="5564"/>
                      <a:pt x="3950" y="5769"/>
                    </a:cubicBezTo>
                    <a:cubicBezTo>
                      <a:pt x="4425" y="6188"/>
                      <a:pt x="4800" y="6709"/>
                      <a:pt x="5207" y="7219"/>
                    </a:cubicBezTo>
                    <a:cubicBezTo>
                      <a:pt x="5448" y="7524"/>
                      <a:pt x="5693" y="7835"/>
                      <a:pt x="5937" y="8144"/>
                    </a:cubicBezTo>
                    <a:cubicBezTo>
                      <a:pt x="6133" y="8183"/>
                      <a:pt x="6336" y="8222"/>
                      <a:pt x="6538" y="8261"/>
                    </a:cubicBezTo>
                    <a:cubicBezTo>
                      <a:pt x="3411" y="4123"/>
                      <a:pt x="350" y="73"/>
                      <a:pt x="350" y="73"/>
                    </a:cubicBezTo>
                    <a:cubicBezTo>
                      <a:pt x="316" y="27"/>
                      <a:pt x="262" y="0"/>
                      <a:pt x="204" y="0"/>
                    </a:cubicBezTo>
                    <a:close/>
                  </a:path>
                </a:pathLst>
              </a:custGeom>
              <a:solidFill>
                <a:srgbClr val="080326">
                  <a:alpha val="39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8"/>
              <p:cNvSpPr/>
              <p:nvPr/>
            </p:nvSpPr>
            <p:spPr>
              <a:xfrm>
                <a:off x="2194589" y="4017258"/>
                <a:ext cx="155250" cy="341993"/>
              </a:xfrm>
              <a:custGeom>
                <a:avLst/>
                <a:gdLst/>
                <a:ahLst/>
                <a:cxnLst/>
                <a:rect l="l" t="t" r="r" b="b"/>
                <a:pathLst>
                  <a:path w="7927" h="17462" extrusionOk="0">
                    <a:moveTo>
                      <a:pt x="187" y="0"/>
                    </a:moveTo>
                    <a:cubicBezTo>
                      <a:pt x="185" y="0"/>
                      <a:pt x="183" y="0"/>
                      <a:pt x="182" y="0"/>
                    </a:cubicBezTo>
                    <a:cubicBezTo>
                      <a:pt x="80" y="3"/>
                      <a:pt x="0" y="87"/>
                      <a:pt x="4" y="189"/>
                    </a:cubicBezTo>
                    <a:lnTo>
                      <a:pt x="6" y="271"/>
                    </a:lnTo>
                    <a:cubicBezTo>
                      <a:pt x="6" y="271"/>
                      <a:pt x="9" y="361"/>
                      <a:pt x="14" y="530"/>
                    </a:cubicBezTo>
                    <a:cubicBezTo>
                      <a:pt x="24" y="695"/>
                      <a:pt x="48" y="935"/>
                      <a:pt x="95" y="1233"/>
                    </a:cubicBezTo>
                    <a:cubicBezTo>
                      <a:pt x="145" y="1529"/>
                      <a:pt x="213" y="1884"/>
                      <a:pt x="323" y="2277"/>
                    </a:cubicBezTo>
                    <a:cubicBezTo>
                      <a:pt x="368" y="2478"/>
                      <a:pt x="441" y="2680"/>
                      <a:pt x="509" y="2897"/>
                    </a:cubicBezTo>
                    <a:cubicBezTo>
                      <a:pt x="575" y="3116"/>
                      <a:pt x="657" y="3341"/>
                      <a:pt x="752" y="3570"/>
                    </a:cubicBezTo>
                    <a:cubicBezTo>
                      <a:pt x="925" y="4036"/>
                      <a:pt x="1149" y="4524"/>
                      <a:pt x="1464" y="5006"/>
                    </a:cubicBezTo>
                    <a:cubicBezTo>
                      <a:pt x="1625" y="5245"/>
                      <a:pt x="1802" y="5485"/>
                      <a:pt x="1990" y="5729"/>
                    </a:cubicBezTo>
                    <a:cubicBezTo>
                      <a:pt x="2172" y="5974"/>
                      <a:pt x="2358" y="6225"/>
                      <a:pt x="2547" y="6481"/>
                    </a:cubicBezTo>
                    <a:cubicBezTo>
                      <a:pt x="2913" y="6998"/>
                      <a:pt x="3158" y="7591"/>
                      <a:pt x="3438" y="8180"/>
                    </a:cubicBezTo>
                    <a:cubicBezTo>
                      <a:pt x="3712" y="8772"/>
                      <a:pt x="3993" y="9373"/>
                      <a:pt x="4272" y="9973"/>
                    </a:cubicBezTo>
                    <a:cubicBezTo>
                      <a:pt x="4552" y="10574"/>
                      <a:pt x="4831" y="11175"/>
                      <a:pt x="5106" y="11766"/>
                    </a:cubicBezTo>
                    <a:cubicBezTo>
                      <a:pt x="5389" y="12355"/>
                      <a:pt x="5641" y="12946"/>
                      <a:pt x="5884" y="13517"/>
                    </a:cubicBezTo>
                    <a:cubicBezTo>
                      <a:pt x="6375" y="14658"/>
                      <a:pt x="6832" y="15725"/>
                      <a:pt x="7224" y="16638"/>
                    </a:cubicBezTo>
                    <a:cubicBezTo>
                      <a:pt x="7334" y="16906"/>
                      <a:pt x="7437" y="17156"/>
                      <a:pt x="7536" y="17396"/>
                    </a:cubicBezTo>
                    <a:cubicBezTo>
                      <a:pt x="7664" y="17418"/>
                      <a:pt x="7796" y="17439"/>
                      <a:pt x="7927" y="17462"/>
                    </a:cubicBezTo>
                    <a:cubicBezTo>
                      <a:pt x="7802" y="17168"/>
                      <a:pt x="7666" y="16851"/>
                      <a:pt x="7520" y="16511"/>
                    </a:cubicBezTo>
                    <a:cubicBezTo>
                      <a:pt x="7130" y="15597"/>
                      <a:pt x="6675" y="14530"/>
                      <a:pt x="6186" y="13388"/>
                    </a:cubicBezTo>
                    <a:cubicBezTo>
                      <a:pt x="5941" y="12818"/>
                      <a:pt x="5695" y="12224"/>
                      <a:pt x="5429" y="11628"/>
                    </a:cubicBezTo>
                    <a:cubicBezTo>
                      <a:pt x="5166" y="11031"/>
                      <a:pt x="4899" y="10424"/>
                      <a:pt x="4631" y="9817"/>
                    </a:cubicBezTo>
                    <a:cubicBezTo>
                      <a:pt x="2492" y="4963"/>
                      <a:pt x="354" y="110"/>
                      <a:pt x="354" y="110"/>
                    </a:cubicBezTo>
                    <a:cubicBezTo>
                      <a:pt x="326" y="45"/>
                      <a:pt x="260" y="0"/>
                      <a:pt x="187" y="0"/>
                    </a:cubicBezTo>
                    <a:close/>
                  </a:path>
                </a:pathLst>
              </a:custGeom>
              <a:solidFill>
                <a:srgbClr val="080326">
                  <a:alpha val="39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8"/>
              <p:cNvSpPr/>
              <p:nvPr/>
            </p:nvSpPr>
            <p:spPr>
              <a:xfrm>
                <a:off x="3513997" y="4654096"/>
                <a:ext cx="480361" cy="282631"/>
              </a:xfrm>
              <a:custGeom>
                <a:avLst/>
                <a:gdLst/>
                <a:ahLst/>
                <a:cxnLst/>
                <a:rect l="l" t="t" r="r" b="b"/>
                <a:pathLst>
                  <a:path w="24527" h="14431" extrusionOk="0">
                    <a:moveTo>
                      <a:pt x="1927" y="1"/>
                    </a:moveTo>
                    <a:cubicBezTo>
                      <a:pt x="1914" y="1"/>
                      <a:pt x="1902" y="1"/>
                      <a:pt x="1891" y="2"/>
                    </a:cubicBezTo>
                    <a:cubicBezTo>
                      <a:pt x="1215" y="33"/>
                      <a:pt x="250" y="793"/>
                      <a:pt x="11" y="990"/>
                    </a:cubicBezTo>
                    <a:cubicBezTo>
                      <a:pt x="52" y="1110"/>
                      <a:pt x="77" y="1184"/>
                      <a:pt x="77" y="1184"/>
                    </a:cubicBezTo>
                    <a:cubicBezTo>
                      <a:pt x="77" y="1184"/>
                      <a:pt x="50" y="1260"/>
                      <a:pt x="1" y="1398"/>
                    </a:cubicBezTo>
                    <a:lnTo>
                      <a:pt x="167" y="1360"/>
                    </a:lnTo>
                    <a:lnTo>
                      <a:pt x="202" y="1330"/>
                    </a:lnTo>
                    <a:cubicBezTo>
                      <a:pt x="500" y="1075"/>
                      <a:pt x="1386" y="408"/>
                      <a:pt x="1909" y="385"/>
                    </a:cubicBezTo>
                    <a:cubicBezTo>
                      <a:pt x="1922" y="384"/>
                      <a:pt x="1937" y="384"/>
                      <a:pt x="1954" y="384"/>
                    </a:cubicBezTo>
                    <a:cubicBezTo>
                      <a:pt x="2791" y="384"/>
                      <a:pt x="8684" y="1316"/>
                      <a:pt x="13510" y="5327"/>
                    </a:cubicBezTo>
                    <a:cubicBezTo>
                      <a:pt x="18543" y="9511"/>
                      <a:pt x="18564" y="11020"/>
                      <a:pt x="18571" y="11020"/>
                    </a:cubicBezTo>
                    <a:cubicBezTo>
                      <a:pt x="18507" y="11159"/>
                      <a:pt x="17571" y="12627"/>
                      <a:pt x="16996" y="13519"/>
                    </a:cubicBezTo>
                    <a:lnTo>
                      <a:pt x="16964" y="13569"/>
                    </a:lnTo>
                    <a:lnTo>
                      <a:pt x="16967" y="13675"/>
                    </a:lnTo>
                    <a:cubicBezTo>
                      <a:pt x="17001" y="13620"/>
                      <a:pt x="17021" y="13588"/>
                      <a:pt x="17021" y="13588"/>
                    </a:cubicBezTo>
                    <a:cubicBezTo>
                      <a:pt x="17021" y="13588"/>
                      <a:pt x="17142" y="13620"/>
                      <a:pt x="17354" y="13671"/>
                    </a:cubicBezTo>
                    <a:cubicBezTo>
                      <a:pt x="17387" y="13621"/>
                      <a:pt x="17425" y="13559"/>
                      <a:pt x="17467" y="13495"/>
                    </a:cubicBezTo>
                    <a:lnTo>
                      <a:pt x="17467" y="13495"/>
                    </a:lnTo>
                    <a:lnTo>
                      <a:pt x="17398" y="13682"/>
                    </a:lnTo>
                    <a:cubicBezTo>
                      <a:pt x="18307" y="13902"/>
                      <a:pt x="20698" y="14431"/>
                      <a:pt x="22591" y="14431"/>
                    </a:cubicBezTo>
                    <a:cubicBezTo>
                      <a:pt x="23364" y="14431"/>
                      <a:pt x="24053" y="14343"/>
                      <a:pt x="24527" y="14110"/>
                    </a:cubicBezTo>
                    <a:cubicBezTo>
                      <a:pt x="24373" y="12243"/>
                      <a:pt x="17789" y="8939"/>
                      <a:pt x="17789" y="8939"/>
                    </a:cubicBezTo>
                    <a:lnTo>
                      <a:pt x="17789" y="8939"/>
                    </a:lnTo>
                    <a:cubicBezTo>
                      <a:pt x="17789" y="8939"/>
                      <a:pt x="17791" y="8942"/>
                      <a:pt x="17791" y="8943"/>
                    </a:cubicBezTo>
                    <a:cubicBezTo>
                      <a:pt x="17013" y="7980"/>
                      <a:pt x="15754" y="6693"/>
                      <a:pt x="13756" y="5032"/>
                    </a:cubicBezTo>
                    <a:cubicBezTo>
                      <a:pt x="8822" y="930"/>
                      <a:pt x="2742" y="1"/>
                      <a:pt x="1927" y="1"/>
                    </a:cubicBezTo>
                    <a:close/>
                  </a:path>
                </a:pathLst>
              </a:custGeom>
              <a:solidFill>
                <a:srgbClr val="080326">
                  <a:alpha val="39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8"/>
              <p:cNvSpPr/>
              <p:nvPr/>
            </p:nvSpPr>
            <p:spPr>
              <a:xfrm>
                <a:off x="3534699" y="4371283"/>
                <a:ext cx="309502" cy="154663"/>
              </a:xfrm>
              <a:custGeom>
                <a:avLst/>
                <a:gdLst/>
                <a:ahLst/>
                <a:cxnLst/>
                <a:rect l="l" t="t" r="r" b="b"/>
                <a:pathLst>
                  <a:path w="15803" h="7897" extrusionOk="0">
                    <a:moveTo>
                      <a:pt x="11312" y="1"/>
                    </a:moveTo>
                    <a:cubicBezTo>
                      <a:pt x="11297" y="1"/>
                      <a:pt x="11282" y="3"/>
                      <a:pt x="11268" y="6"/>
                    </a:cubicBezTo>
                    <a:cubicBezTo>
                      <a:pt x="11268" y="6"/>
                      <a:pt x="11051" y="56"/>
                      <a:pt x="10669" y="147"/>
                    </a:cubicBezTo>
                    <a:cubicBezTo>
                      <a:pt x="10478" y="192"/>
                      <a:pt x="10247" y="246"/>
                      <a:pt x="9982" y="308"/>
                    </a:cubicBezTo>
                    <a:cubicBezTo>
                      <a:pt x="9714" y="362"/>
                      <a:pt x="9424" y="469"/>
                      <a:pt x="9104" y="568"/>
                    </a:cubicBezTo>
                    <a:cubicBezTo>
                      <a:pt x="8786" y="678"/>
                      <a:pt x="8431" y="763"/>
                      <a:pt x="8077" y="916"/>
                    </a:cubicBezTo>
                    <a:cubicBezTo>
                      <a:pt x="7722" y="1064"/>
                      <a:pt x="7343" y="1210"/>
                      <a:pt x="6958" y="1377"/>
                    </a:cubicBezTo>
                    <a:cubicBezTo>
                      <a:pt x="6582" y="1565"/>
                      <a:pt x="6194" y="1761"/>
                      <a:pt x="5800" y="1958"/>
                    </a:cubicBezTo>
                    <a:cubicBezTo>
                      <a:pt x="5423" y="2188"/>
                      <a:pt x="5029" y="2402"/>
                      <a:pt x="4656" y="2650"/>
                    </a:cubicBezTo>
                    <a:cubicBezTo>
                      <a:pt x="4292" y="2913"/>
                      <a:pt x="3907" y="3146"/>
                      <a:pt x="3571" y="3433"/>
                    </a:cubicBezTo>
                    <a:cubicBezTo>
                      <a:pt x="3398" y="3570"/>
                      <a:pt x="3227" y="3707"/>
                      <a:pt x="3058" y="3842"/>
                    </a:cubicBezTo>
                    <a:cubicBezTo>
                      <a:pt x="2893" y="3982"/>
                      <a:pt x="2738" y="4129"/>
                      <a:pt x="2581" y="4269"/>
                    </a:cubicBezTo>
                    <a:cubicBezTo>
                      <a:pt x="2261" y="4543"/>
                      <a:pt x="1989" y="4846"/>
                      <a:pt x="1717" y="5118"/>
                    </a:cubicBezTo>
                    <a:cubicBezTo>
                      <a:pt x="1460" y="5406"/>
                      <a:pt x="1212" y="5674"/>
                      <a:pt x="1005" y="5940"/>
                    </a:cubicBezTo>
                    <a:cubicBezTo>
                      <a:pt x="792" y="6202"/>
                      <a:pt x="606" y="6448"/>
                      <a:pt x="450" y="6674"/>
                    </a:cubicBezTo>
                    <a:cubicBezTo>
                      <a:pt x="290" y="6896"/>
                      <a:pt x="166" y="7101"/>
                      <a:pt x="58" y="7267"/>
                    </a:cubicBezTo>
                    <a:cubicBezTo>
                      <a:pt x="37" y="7304"/>
                      <a:pt x="20" y="7333"/>
                      <a:pt x="0" y="7365"/>
                    </a:cubicBezTo>
                    <a:cubicBezTo>
                      <a:pt x="188" y="7696"/>
                      <a:pt x="299" y="7888"/>
                      <a:pt x="299" y="7888"/>
                    </a:cubicBezTo>
                    <a:cubicBezTo>
                      <a:pt x="299" y="7888"/>
                      <a:pt x="293" y="7896"/>
                      <a:pt x="291" y="7897"/>
                    </a:cubicBezTo>
                    <a:cubicBezTo>
                      <a:pt x="397" y="7848"/>
                      <a:pt x="559" y="7779"/>
                      <a:pt x="727" y="7677"/>
                    </a:cubicBezTo>
                    <a:cubicBezTo>
                      <a:pt x="922" y="7582"/>
                      <a:pt x="1110" y="7443"/>
                      <a:pt x="1346" y="7301"/>
                    </a:cubicBezTo>
                    <a:cubicBezTo>
                      <a:pt x="1542" y="7167"/>
                      <a:pt x="1745" y="7007"/>
                      <a:pt x="1953" y="6831"/>
                    </a:cubicBezTo>
                    <a:cubicBezTo>
                      <a:pt x="2201" y="6704"/>
                      <a:pt x="2454" y="6584"/>
                      <a:pt x="2709" y="6472"/>
                    </a:cubicBezTo>
                    <a:cubicBezTo>
                      <a:pt x="3025" y="6331"/>
                      <a:pt x="3350" y="6208"/>
                      <a:pt x="3673" y="6085"/>
                    </a:cubicBezTo>
                    <a:cubicBezTo>
                      <a:pt x="4980" y="5621"/>
                      <a:pt x="6340" y="5295"/>
                      <a:pt x="7717" y="5118"/>
                    </a:cubicBezTo>
                    <a:cubicBezTo>
                      <a:pt x="8406" y="5030"/>
                      <a:pt x="9100" y="4975"/>
                      <a:pt x="9793" y="4961"/>
                    </a:cubicBezTo>
                    <a:cubicBezTo>
                      <a:pt x="9894" y="4959"/>
                      <a:pt x="9994" y="4958"/>
                      <a:pt x="10094" y="4958"/>
                    </a:cubicBezTo>
                    <a:cubicBezTo>
                      <a:pt x="10341" y="4958"/>
                      <a:pt x="10587" y="4964"/>
                      <a:pt x="10834" y="4973"/>
                    </a:cubicBezTo>
                    <a:cubicBezTo>
                      <a:pt x="11178" y="4991"/>
                      <a:pt x="11523" y="5019"/>
                      <a:pt x="11866" y="5060"/>
                    </a:cubicBezTo>
                    <a:cubicBezTo>
                      <a:pt x="12208" y="5105"/>
                      <a:pt x="12548" y="5163"/>
                      <a:pt x="12881" y="5240"/>
                    </a:cubicBezTo>
                    <a:cubicBezTo>
                      <a:pt x="13212" y="5324"/>
                      <a:pt x="13544" y="5414"/>
                      <a:pt x="13852" y="5549"/>
                    </a:cubicBezTo>
                    <a:cubicBezTo>
                      <a:pt x="14165" y="5676"/>
                      <a:pt x="14461" y="5838"/>
                      <a:pt x="14708" y="6047"/>
                    </a:cubicBezTo>
                    <a:cubicBezTo>
                      <a:pt x="14957" y="6253"/>
                      <a:pt x="15156" y="6508"/>
                      <a:pt x="15244" y="6801"/>
                    </a:cubicBezTo>
                    <a:cubicBezTo>
                      <a:pt x="15259" y="6848"/>
                      <a:pt x="15294" y="6890"/>
                      <a:pt x="15344" y="6910"/>
                    </a:cubicBezTo>
                    <a:cubicBezTo>
                      <a:pt x="15365" y="6918"/>
                      <a:pt x="15386" y="6922"/>
                      <a:pt x="15407" y="6922"/>
                    </a:cubicBezTo>
                    <a:cubicBezTo>
                      <a:pt x="15474" y="6922"/>
                      <a:pt x="15537" y="6882"/>
                      <a:pt x="15564" y="6816"/>
                    </a:cubicBezTo>
                    <a:lnTo>
                      <a:pt x="15612" y="6694"/>
                    </a:lnTo>
                    <a:cubicBezTo>
                      <a:pt x="15802" y="6217"/>
                      <a:pt x="15659" y="5640"/>
                      <a:pt x="15396" y="5225"/>
                    </a:cubicBezTo>
                    <a:cubicBezTo>
                      <a:pt x="15143" y="4780"/>
                      <a:pt x="14780" y="4457"/>
                      <a:pt x="14412" y="4214"/>
                    </a:cubicBezTo>
                    <a:cubicBezTo>
                      <a:pt x="14039" y="3955"/>
                      <a:pt x="13644" y="3807"/>
                      <a:pt x="13249" y="3686"/>
                    </a:cubicBezTo>
                    <a:cubicBezTo>
                      <a:pt x="12851" y="3589"/>
                      <a:pt x="12462" y="3488"/>
                      <a:pt x="12068" y="3459"/>
                    </a:cubicBezTo>
                    <a:lnTo>
                      <a:pt x="11484" y="3416"/>
                    </a:lnTo>
                    <a:lnTo>
                      <a:pt x="10904" y="3428"/>
                    </a:lnTo>
                    <a:cubicBezTo>
                      <a:pt x="10521" y="3447"/>
                      <a:pt x="10142" y="3499"/>
                      <a:pt x="9767" y="3558"/>
                    </a:cubicBezTo>
                    <a:cubicBezTo>
                      <a:pt x="9394" y="3627"/>
                      <a:pt x="9025" y="3701"/>
                      <a:pt x="8661" y="3790"/>
                    </a:cubicBezTo>
                    <a:cubicBezTo>
                      <a:pt x="8297" y="3877"/>
                      <a:pt x="7937" y="3961"/>
                      <a:pt x="7580" y="4060"/>
                    </a:cubicBezTo>
                    <a:cubicBezTo>
                      <a:pt x="7222" y="4141"/>
                      <a:pt x="6870" y="4247"/>
                      <a:pt x="6516" y="4335"/>
                    </a:cubicBezTo>
                    <a:cubicBezTo>
                      <a:pt x="6164" y="4434"/>
                      <a:pt x="5813" y="4532"/>
                      <a:pt x="5467" y="4646"/>
                    </a:cubicBezTo>
                    <a:cubicBezTo>
                      <a:pt x="4775" y="4870"/>
                      <a:pt x="4096" y="5129"/>
                      <a:pt x="3435" y="5426"/>
                    </a:cubicBezTo>
                    <a:cubicBezTo>
                      <a:pt x="3385" y="5449"/>
                      <a:pt x="3336" y="5473"/>
                      <a:pt x="3287" y="5496"/>
                    </a:cubicBezTo>
                    <a:cubicBezTo>
                      <a:pt x="3360" y="5424"/>
                      <a:pt x="3429" y="5349"/>
                      <a:pt x="3508" y="5279"/>
                    </a:cubicBezTo>
                    <a:cubicBezTo>
                      <a:pt x="3649" y="5148"/>
                      <a:pt x="3789" y="5011"/>
                      <a:pt x="3937" y="4879"/>
                    </a:cubicBezTo>
                    <a:cubicBezTo>
                      <a:pt x="4089" y="4752"/>
                      <a:pt x="4246" y="4627"/>
                      <a:pt x="4399" y="4494"/>
                    </a:cubicBezTo>
                    <a:cubicBezTo>
                      <a:pt x="4693" y="4212"/>
                      <a:pt x="5035" y="3980"/>
                      <a:pt x="5358" y="3718"/>
                    </a:cubicBezTo>
                    <a:cubicBezTo>
                      <a:pt x="5691" y="3470"/>
                      <a:pt x="6047" y="3255"/>
                      <a:pt x="6374" y="3003"/>
                    </a:cubicBezTo>
                    <a:cubicBezTo>
                      <a:pt x="6727" y="2785"/>
                      <a:pt x="7073" y="2570"/>
                      <a:pt x="7407" y="2362"/>
                    </a:cubicBezTo>
                    <a:cubicBezTo>
                      <a:pt x="7755" y="2166"/>
                      <a:pt x="8092" y="1978"/>
                      <a:pt x="8412" y="1799"/>
                    </a:cubicBezTo>
                    <a:cubicBezTo>
                      <a:pt x="8570" y="1703"/>
                      <a:pt x="8733" y="1630"/>
                      <a:pt x="8890" y="1554"/>
                    </a:cubicBezTo>
                    <a:cubicBezTo>
                      <a:pt x="9046" y="1476"/>
                      <a:pt x="9198" y="1401"/>
                      <a:pt x="9342" y="1328"/>
                    </a:cubicBezTo>
                    <a:cubicBezTo>
                      <a:pt x="9635" y="1185"/>
                      <a:pt x="9901" y="1039"/>
                      <a:pt x="10148" y="937"/>
                    </a:cubicBezTo>
                    <a:cubicBezTo>
                      <a:pt x="10391" y="827"/>
                      <a:pt x="10607" y="738"/>
                      <a:pt x="10783" y="652"/>
                    </a:cubicBezTo>
                    <a:cubicBezTo>
                      <a:pt x="11139" y="480"/>
                      <a:pt x="11341" y="382"/>
                      <a:pt x="11341" y="382"/>
                    </a:cubicBezTo>
                    <a:lnTo>
                      <a:pt x="11392" y="357"/>
                    </a:lnTo>
                    <a:cubicBezTo>
                      <a:pt x="11470" y="320"/>
                      <a:pt x="11514" y="233"/>
                      <a:pt x="11494" y="146"/>
                    </a:cubicBezTo>
                    <a:cubicBezTo>
                      <a:pt x="11474" y="59"/>
                      <a:pt x="11397" y="1"/>
                      <a:pt x="11312" y="1"/>
                    </a:cubicBezTo>
                    <a:close/>
                  </a:path>
                </a:pathLst>
              </a:custGeom>
              <a:solidFill>
                <a:srgbClr val="080326">
                  <a:alpha val="39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8"/>
              <p:cNvSpPr/>
              <p:nvPr/>
            </p:nvSpPr>
            <p:spPr>
              <a:xfrm>
                <a:off x="2251054" y="2085356"/>
                <a:ext cx="678248" cy="795014"/>
              </a:xfrm>
              <a:custGeom>
                <a:avLst/>
                <a:gdLst/>
                <a:ahLst/>
                <a:cxnLst/>
                <a:rect l="l" t="t" r="r" b="b"/>
                <a:pathLst>
                  <a:path w="34631" h="40593" extrusionOk="0">
                    <a:moveTo>
                      <a:pt x="15487" y="0"/>
                    </a:moveTo>
                    <a:lnTo>
                      <a:pt x="15487" y="0"/>
                    </a:lnTo>
                    <a:cubicBezTo>
                      <a:pt x="15453" y="154"/>
                      <a:pt x="15423" y="311"/>
                      <a:pt x="15392" y="461"/>
                    </a:cubicBezTo>
                    <a:cubicBezTo>
                      <a:pt x="13911" y="8164"/>
                      <a:pt x="18031" y="13623"/>
                      <a:pt x="18031" y="13623"/>
                    </a:cubicBezTo>
                    <a:cubicBezTo>
                      <a:pt x="18031" y="13623"/>
                      <a:pt x="17818" y="13686"/>
                      <a:pt x="17580" y="13686"/>
                    </a:cubicBezTo>
                    <a:cubicBezTo>
                      <a:pt x="17462" y="13686"/>
                      <a:pt x="17337" y="13670"/>
                      <a:pt x="17229" y="13623"/>
                    </a:cubicBezTo>
                    <a:cubicBezTo>
                      <a:pt x="16911" y="13485"/>
                      <a:pt x="14927" y="11720"/>
                      <a:pt x="13715" y="9192"/>
                    </a:cubicBezTo>
                    <a:lnTo>
                      <a:pt x="13715" y="9192"/>
                    </a:lnTo>
                    <a:cubicBezTo>
                      <a:pt x="14387" y="12871"/>
                      <a:pt x="16270" y="14229"/>
                      <a:pt x="16270" y="14229"/>
                    </a:cubicBezTo>
                    <a:cubicBezTo>
                      <a:pt x="16270" y="14229"/>
                      <a:pt x="15503" y="14321"/>
                      <a:pt x="14519" y="14321"/>
                    </a:cubicBezTo>
                    <a:cubicBezTo>
                      <a:pt x="14027" y="14321"/>
                      <a:pt x="13480" y="14298"/>
                      <a:pt x="12948" y="14229"/>
                    </a:cubicBezTo>
                    <a:cubicBezTo>
                      <a:pt x="12081" y="13627"/>
                      <a:pt x="11295" y="12833"/>
                      <a:pt x="10620" y="12016"/>
                    </a:cubicBezTo>
                    <a:lnTo>
                      <a:pt x="10620" y="12016"/>
                    </a:lnTo>
                    <a:cubicBezTo>
                      <a:pt x="10800" y="12089"/>
                      <a:pt x="10903" y="12135"/>
                      <a:pt x="10903" y="12135"/>
                    </a:cubicBezTo>
                    <a:cubicBezTo>
                      <a:pt x="10918" y="11885"/>
                      <a:pt x="10780" y="11049"/>
                      <a:pt x="10132" y="10699"/>
                    </a:cubicBezTo>
                    <a:cubicBezTo>
                      <a:pt x="9959" y="10603"/>
                      <a:pt x="9733" y="10515"/>
                      <a:pt x="9450" y="10447"/>
                    </a:cubicBezTo>
                    <a:cubicBezTo>
                      <a:pt x="8548" y="9104"/>
                      <a:pt x="8023" y="8011"/>
                      <a:pt x="8023" y="8010"/>
                    </a:cubicBezTo>
                    <a:lnTo>
                      <a:pt x="8023" y="8010"/>
                    </a:lnTo>
                    <a:cubicBezTo>
                      <a:pt x="8233" y="8885"/>
                      <a:pt x="8494" y="9656"/>
                      <a:pt x="8782" y="10331"/>
                    </a:cubicBezTo>
                    <a:cubicBezTo>
                      <a:pt x="8557" y="10307"/>
                      <a:pt x="8312" y="10294"/>
                      <a:pt x="8044" y="10294"/>
                    </a:cubicBezTo>
                    <a:cubicBezTo>
                      <a:pt x="7937" y="10294"/>
                      <a:pt x="7826" y="10296"/>
                      <a:pt x="7711" y="10300"/>
                    </a:cubicBezTo>
                    <a:cubicBezTo>
                      <a:pt x="6465" y="7462"/>
                      <a:pt x="6089" y="3745"/>
                      <a:pt x="6473" y="192"/>
                    </a:cubicBezTo>
                    <a:lnTo>
                      <a:pt x="6473" y="192"/>
                    </a:lnTo>
                    <a:cubicBezTo>
                      <a:pt x="6381" y="334"/>
                      <a:pt x="6293" y="480"/>
                      <a:pt x="6208" y="630"/>
                    </a:cubicBezTo>
                    <a:cubicBezTo>
                      <a:pt x="4605" y="3429"/>
                      <a:pt x="4113" y="7270"/>
                      <a:pt x="4600" y="10987"/>
                    </a:cubicBezTo>
                    <a:cubicBezTo>
                      <a:pt x="3879" y="11305"/>
                      <a:pt x="3361" y="11698"/>
                      <a:pt x="3008" y="12023"/>
                    </a:cubicBezTo>
                    <a:lnTo>
                      <a:pt x="3008" y="12027"/>
                    </a:lnTo>
                    <a:cubicBezTo>
                      <a:pt x="2617" y="12396"/>
                      <a:pt x="2432" y="12690"/>
                      <a:pt x="2410" y="12729"/>
                    </a:cubicBezTo>
                    <a:cubicBezTo>
                      <a:pt x="2440" y="12702"/>
                      <a:pt x="2621" y="12545"/>
                      <a:pt x="2954" y="12337"/>
                    </a:cubicBezTo>
                    <a:lnTo>
                      <a:pt x="2954" y="12337"/>
                    </a:lnTo>
                    <a:lnTo>
                      <a:pt x="2429" y="15399"/>
                    </a:lnTo>
                    <a:cubicBezTo>
                      <a:pt x="1435" y="14620"/>
                      <a:pt x="499" y="13419"/>
                      <a:pt x="0" y="11513"/>
                    </a:cubicBezTo>
                    <a:lnTo>
                      <a:pt x="0" y="11513"/>
                    </a:lnTo>
                    <a:cubicBezTo>
                      <a:pt x="46" y="15452"/>
                      <a:pt x="726" y="18165"/>
                      <a:pt x="1635" y="20026"/>
                    </a:cubicBezTo>
                    <a:lnTo>
                      <a:pt x="1558" y="20474"/>
                    </a:lnTo>
                    <a:cubicBezTo>
                      <a:pt x="1535" y="20720"/>
                      <a:pt x="1512" y="20969"/>
                      <a:pt x="1493" y="21219"/>
                    </a:cubicBezTo>
                    <a:cubicBezTo>
                      <a:pt x="1719" y="22020"/>
                      <a:pt x="1991" y="22979"/>
                      <a:pt x="2337" y="24019"/>
                    </a:cubicBezTo>
                    <a:cubicBezTo>
                      <a:pt x="2390" y="24191"/>
                      <a:pt x="2448" y="24364"/>
                      <a:pt x="2513" y="24537"/>
                    </a:cubicBezTo>
                    <a:cubicBezTo>
                      <a:pt x="3418" y="27188"/>
                      <a:pt x="4772" y="30261"/>
                      <a:pt x="6871" y="32597"/>
                    </a:cubicBezTo>
                    <a:cubicBezTo>
                      <a:pt x="9011" y="34976"/>
                      <a:pt x="12008" y="37109"/>
                      <a:pt x="14846" y="38574"/>
                    </a:cubicBezTo>
                    <a:cubicBezTo>
                      <a:pt x="17283" y="39829"/>
                      <a:pt x="19603" y="40593"/>
                      <a:pt x="21173" y="40593"/>
                    </a:cubicBezTo>
                    <a:cubicBezTo>
                      <a:pt x="21412" y="40593"/>
                      <a:pt x="21634" y="40575"/>
                      <a:pt x="21837" y="40538"/>
                    </a:cubicBezTo>
                    <a:cubicBezTo>
                      <a:pt x="23095" y="40312"/>
                      <a:pt x="29175" y="37872"/>
                      <a:pt x="33414" y="31070"/>
                    </a:cubicBezTo>
                    <a:cubicBezTo>
                      <a:pt x="33441" y="30752"/>
                      <a:pt x="33468" y="30437"/>
                      <a:pt x="33498" y="30118"/>
                    </a:cubicBezTo>
                    <a:cubicBezTo>
                      <a:pt x="33652" y="28416"/>
                      <a:pt x="33825" y="26720"/>
                      <a:pt x="33998" y="25001"/>
                    </a:cubicBezTo>
                    <a:cubicBezTo>
                      <a:pt x="34216" y="22803"/>
                      <a:pt x="34439" y="20571"/>
                      <a:pt x="34631" y="18238"/>
                    </a:cubicBezTo>
                    <a:lnTo>
                      <a:pt x="34631" y="18226"/>
                    </a:lnTo>
                    <a:cubicBezTo>
                      <a:pt x="34615" y="18084"/>
                      <a:pt x="34600" y="17943"/>
                      <a:pt x="34585" y="17801"/>
                    </a:cubicBezTo>
                    <a:cubicBezTo>
                      <a:pt x="34573" y="17671"/>
                      <a:pt x="34561" y="17540"/>
                      <a:pt x="34546" y="17410"/>
                    </a:cubicBezTo>
                    <a:cubicBezTo>
                      <a:pt x="34469" y="16558"/>
                      <a:pt x="34424" y="15786"/>
                      <a:pt x="34378" y="15165"/>
                    </a:cubicBezTo>
                    <a:cubicBezTo>
                      <a:pt x="34365" y="15031"/>
                      <a:pt x="34358" y="14904"/>
                      <a:pt x="34347" y="14782"/>
                    </a:cubicBezTo>
                    <a:cubicBezTo>
                      <a:pt x="34335" y="14659"/>
                      <a:pt x="34323" y="14547"/>
                      <a:pt x="34312" y="14440"/>
                    </a:cubicBezTo>
                    <a:cubicBezTo>
                      <a:pt x="34304" y="14363"/>
                      <a:pt x="34293" y="14295"/>
                      <a:pt x="34286" y="14229"/>
                    </a:cubicBezTo>
                    <a:cubicBezTo>
                      <a:pt x="32328" y="13428"/>
                      <a:pt x="28818" y="11520"/>
                      <a:pt x="26156" y="8897"/>
                    </a:cubicBezTo>
                    <a:cubicBezTo>
                      <a:pt x="26767" y="8848"/>
                      <a:pt x="27340" y="8828"/>
                      <a:pt x="27873" y="8828"/>
                    </a:cubicBezTo>
                    <a:cubicBezTo>
                      <a:pt x="30761" y="8828"/>
                      <a:pt x="32452" y="9433"/>
                      <a:pt x="32555" y="9468"/>
                    </a:cubicBezTo>
                    <a:cubicBezTo>
                      <a:pt x="32474" y="9398"/>
                      <a:pt x="31089" y="8257"/>
                      <a:pt x="26556" y="8257"/>
                    </a:cubicBezTo>
                    <a:cubicBezTo>
                      <a:pt x="26359" y="8257"/>
                      <a:pt x="26157" y="8259"/>
                      <a:pt x="25949" y="8263"/>
                    </a:cubicBezTo>
                    <a:cubicBezTo>
                      <a:pt x="25815" y="8267"/>
                      <a:pt x="25684" y="8271"/>
                      <a:pt x="25558" y="8275"/>
                    </a:cubicBezTo>
                    <a:cubicBezTo>
                      <a:pt x="25059" y="7734"/>
                      <a:pt x="24606" y="7170"/>
                      <a:pt x="24208" y="6579"/>
                    </a:cubicBezTo>
                    <a:lnTo>
                      <a:pt x="24195" y="6557"/>
                    </a:lnTo>
                    <a:cubicBezTo>
                      <a:pt x="23609" y="5686"/>
                      <a:pt x="23148" y="4757"/>
                      <a:pt x="22884" y="3791"/>
                    </a:cubicBezTo>
                    <a:lnTo>
                      <a:pt x="22884" y="3791"/>
                    </a:lnTo>
                    <a:cubicBezTo>
                      <a:pt x="22865" y="5635"/>
                      <a:pt x="23091" y="7205"/>
                      <a:pt x="23425" y="8502"/>
                    </a:cubicBezTo>
                    <a:cubicBezTo>
                      <a:pt x="21971" y="8766"/>
                      <a:pt x="21050" y="9189"/>
                      <a:pt x="20551" y="9518"/>
                    </a:cubicBezTo>
                    <a:cubicBezTo>
                      <a:pt x="19811" y="10010"/>
                      <a:pt x="19807" y="10892"/>
                      <a:pt x="19880" y="11145"/>
                    </a:cubicBezTo>
                    <a:cubicBezTo>
                      <a:pt x="19880" y="11145"/>
                      <a:pt x="21614" y="10093"/>
                      <a:pt x="23690" y="9419"/>
                    </a:cubicBezTo>
                    <a:cubicBezTo>
                      <a:pt x="24226" y="11072"/>
                      <a:pt x="24906" y="12181"/>
                      <a:pt x="25332" y="12771"/>
                    </a:cubicBezTo>
                    <a:lnTo>
                      <a:pt x="25328" y="12775"/>
                    </a:lnTo>
                    <a:cubicBezTo>
                      <a:pt x="25136" y="12852"/>
                      <a:pt x="24967" y="12967"/>
                      <a:pt x="24802" y="13059"/>
                    </a:cubicBezTo>
                    <a:cubicBezTo>
                      <a:pt x="24645" y="13166"/>
                      <a:pt x="24495" y="13266"/>
                      <a:pt x="24372" y="13377"/>
                    </a:cubicBezTo>
                    <a:cubicBezTo>
                      <a:pt x="24318" y="13419"/>
                      <a:pt x="24269" y="13465"/>
                      <a:pt x="24223" y="13516"/>
                    </a:cubicBezTo>
                    <a:lnTo>
                      <a:pt x="24219" y="13516"/>
                    </a:lnTo>
                    <a:cubicBezTo>
                      <a:pt x="14824" y="11110"/>
                      <a:pt x="15487" y="1"/>
                      <a:pt x="15487" y="0"/>
                    </a:cubicBezTo>
                    <a:close/>
                  </a:path>
                </a:pathLst>
              </a:custGeom>
              <a:solidFill>
                <a:srgbClr val="F5D7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8"/>
              <p:cNvSpPr/>
              <p:nvPr/>
            </p:nvSpPr>
            <p:spPr>
              <a:xfrm>
                <a:off x="2246941" y="2073820"/>
                <a:ext cx="686102" cy="810271"/>
              </a:xfrm>
              <a:custGeom>
                <a:avLst/>
                <a:gdLst/>
                <a:ahLst/>
                <a:cxnLst/>
                <a:rect l="l" t="t" r="r" b="b"/>
                <a:pathLst>
                  <a:path w="35032" h="41372" extrusionOk="0">
                    <a:moveTo>
                      <a:pt x="23778" y="10250"/>
                    </a:moveTo>
                    <a:cubicBezTo>
                      <a:pt x="24252" y="11648"/>
                      <a:pt x="24818" y="12647"/>
                      <a:pt x="25255" y="13286"/>
                    </a:cubicBezTo>
                    <a:cubicBezTo>
                      <a:pt x="25186" y="13324"/>
                      <a:pt x="25121" y="13362"/>
                      <a:pt x="25056" y="13400"/>
                    </a:cubicBezTo>
                    <a:cubicBezTo>
                      <a:pt x="25009" y="13428"/>
                      <a:pt x="24964" y="13456"/>
                      <a:pt x="24904" y="13489"/>
                    </a:cubicBezTo>
                    <a:lnTo>
                      <a:pt x="24867" y="13515"/>
                    </a:lnTo>
                    <a:cubicBezTo>
                      <a:pt x="24718" y="13616"/>
                      <a:pt x="24576" y="13713"/>
                      <a:pt x="24464" y="13816"/>
                    </a:cubicBezTo>
                    <a:cubicBezTo>
                      <a:pt x="24432" y="13840"/>
                      <a:pt x="24402" y="13866"/>
                      <a:pt x="24374" y="13893"/>
                    </a:cubicBezTo>
                    <a:cubicBezTo>
                      <a:pt x="22711" y="13451"/>
                      <a:pt x="21374" y="12726"/>
                      <a:pt x="20297" y="11835"/>
                    </a:cubicBezTo>
                    <a:cubicBezTo>
                      <a:pt x="20690" y="11607"/>
                      <a:pt x="22115" y="10813"/>
                      <a:pt x="23778" y="10250"/>
                    </a:cubicBezTo>
                    <a:close/>
                    <a:moveTo>
                      <a:pt x="6413" y="1624"/>
                    </a:moveTo>
                    <a:lnTo>
                      <a:pt x="6413" y="1624"/>
                    </a:lnTo>
                    <a:cubicBezTo>
                      <a:pt x="6161" y="5076"/>
                      <a:pt x="6636" y="8441"/>
                      <a:pt x="7745" y="10967"/>
                    </a:cubicBezTo>
                    <a:lnTo>
                      <a:pt x="7797" y="11086"/>
                    </a:lnTo>
                    <a:lnTo>
                      <a:pt x="7928" y="11081"/>
                    </a:lnTo>
                    <a:cubicBezTo>
                      <a:pt x="8039" y="11076"/>
                      <a:pt x="8147" y="11074"/>
                      <a:pt x="8252" y="11074"/>
                    </a:cubicBezTo>
                    <a:cubicBezTo>
                      <a:pt x="8508" y="11074"/>
                      <a:pt x="8749" y="11087"/>
                      <a:pt x="8971" y="11111"/>
                    </a:cubicBezTo>
                    <a:lnTo>
                      <a:pt x="9296" y="11147"/>
                    </a:lnTo>
                    <a:lnTo>
                      <a:pt x="9168" y="10845"/>
                    </a:lnTo>
                    <a:cubicBezTo>
                      <a:pt x="9086" y="10654"/>
                      <a:pt x="9008" y="10458"/>
                      <a:pt x="8934" y="10258"/>
                    </a:cubicBezTo>
                    <a:lnTo>
                      <a:pt x="8934" y="10258"/>
                    </a:lnTo>
                    <a:cubicBezTo>
                      <a:pt x="9102" y="10533"/>
                      <a:pt x="9291" y="10832"/>
                      <a:pt x="9500" y="11142"/>
                    </a:cubicBezTo>
                    <a:lnTo>
                      <a:pt x="9542" y="11205"/>
                    </a:lnTo>
                    <a:lnTo>
                      <a:pt x="9613" y="11222"/>
                    </a:lnTo>
                    <a:cubicBezTo>
                      <a:pt x="9865" y="11283"/>
                      <a:pt x="10079" y="11362"/>
                      <a:pt x="10251" y="11457"/>
                    </a:cubicBezTo>
                    <a:cubicBezTo>
                      <a:pt x="10643" y="11668"/>
                      <a:pt x="10824" y="12109"/>
                      <a:pt x="10891" y="12423"/>
                    </a:cubicBezTo>
                    <a:lnTo>
                      <a:pt x="10199" y="12143"/>
                    </a:lnTo>
                    <a:lnTo>
                      <a:pt x="10681" y="12727"/>
                    </a:lnTo>
                    <a:cubicBezTo>
                      <a:pt x="11459" y="13668"/>
                      <a:pt x="12256" y="14425"/>
                      <a:pt x="13049" y="14976"/>
                    </a:cubicBezTo>
                    <a:lnTo>
                      <a:pt x="13087" y="15002"/>
                    </a:lnTo>
                    <a:lnTo>
                      <a:pt x="13133" y="15008"/>
                    </a:lnTo>
                    <a:cubicBezTo>
                      <a:pt x="13677" y="15079"/>
                      <a:pt x="14233" y="15102"/>
                      <a:pt x="14732" y="15102"/>
                    </a:cubicBezTo>
                    <a:cubicBezTo>
                      <a:pt x="15700" y="15102"/>
                      <a:pt x="16455" y="15014"/>
                      <a:pt x="16503" y="15008"/>
                    </a:cubicBezTo>
                    <a:lnTo>
                      <a:pt x="16991" y="14950"/>
                    </a:lnTo>
                    <a:lnTo>
                      <a:pt x="16592" y="14662"/>
                    </a:lnTo>
                    <a:cubicBezTo>
                      <a:pt x="16576" y="14651"/>
                      <a:pt x="15241" y="13661"/>
                      <a:pt x="14451" y="11129"/>
                    </a:cubicBezTo>
                    <a:lnTo>
                      <a:pt x="14451" y="11129"/>
                    </a:lnTo>
                    <a:cubicBezTo>
                      <a:pt x="15633" y="13010"/>
                      <a:pt x="17053" y="14254"/>
                      <a:pt x="17362" y="14387"/>
                    </a:cubicBezTo>
                    <a:cubicBezTo>
                      <a:pt x="17498" y="14447"/>
                      <a:pt x="17651" y="14467"/>
                      <a:pt x="17794" y="14467"/>
                    </a:cubicBezTo>
                    <a:cubicBezTo>
                      <a:pt x="18043" y="14467"/>
                      <a:pt x="18259" y="14406"/>
                      <a:pt x="18295" y="14395"/>
                    </a:cubicBezTo>
                    <a:lnTo>
                      <a:pt x="18560" y="14317"/>
                    </a:lnTo>
                    <a:lnTo>
                      <a:pt x="18394" y="14096"/>
                    </a:lnTo>
                    <a:cubicBezTo>
                      <a:pt x="18357" y="14046"/>
                      <a:pt x="14853" y="9301"/>
                      <a:pt x="15572" y="2541"/>
                    </a:cubicBezTo>
                    <a:lnTo>
                      <a:pt x="15572" y="2541"/>
                    </a:lnTo>
                    <a:cubicBezTo>
                      <a:pt x="15879" y="5886"/>
                      <a:pt x="17382" y="12498"/>
                      <a:pt x="24381" y="14291"/>
                    </a:cubicBezTo>
                    <a:lnTo>
                      <a:pt x="24517" y="14296"/>
                    </a:lnTo>
                    <a:lnTo>
                      <a:pt x="24574" y="14235"/>
                    </a:lnTo>
                    <a:cubicBezTo>
                      <a:pt x="24613" y="14192"/>
                      <a:pt x="24656" y="14153"/>
                      <a:pt x="24711" y="14109"/>
                    </a:cubicBezTo>
                    <a:cubicBezTo>
                      <a:pt x="24815" y="14014"/>
                      <a:pt x="24945" y="13925"/>
                      <a:pt x="25083" y="13831"/>
                    </a:cubicBezTo>
                    <a:lnTo>
                      <a:pt x="25106" y="13816"/>
                    </a:lnTo>
                    <a:cubicBezTo>
                      <a:pt x="25154" y="13788"/>
                      <a:pt x="25203" y="13760"/>
                      <a:pt x="25252" y="13730"/>
                    </a:cubicBezTo>
                    <a:cubicBezTo>
                      <a:pt x="25367" y="13662"/>
                      <a:pt x="25485" y="13592"/>
                      <a:pt x="25609" y="13543"/>
                    </a:cubicBezTo>
                    <a:lnTo>
                      <a:pt x="25790" y="13377"/>
                    </a:lnTo>
                    <a:lnTo>
                      <a:pt x="25697" y="13248"/>
                    </a:lnTo>
                    <a:cubicBezTo>
                      <a:pt x="25246" y="12622"/>
                      <a:pt x="24600" y="11542"/>
                      <a:pt x="24082" y="9948"/>
                    </a:cubicBezTo>
                    <a:lnTo>
                      <a:pt x="24023" y="9765"/>
                    </a:lnTo>
                    <a:lnTo>
                      <a:pt x="23840" y="9825"/>
                    </a:lnTo>
                    <a:cubicBezTo>
                      <a:pt x="22234" y="10347"/>
                      <a:pt x="20817" y="11101"/>
                      <a:pt x="20251" y="11419"/>
                    </a:cubicBezTo>
                    <a:cubicBezTo>
                      <a:pt x="20263" y="11089"/>
                      <a:pt x="20396" y="10579"/>
                      <a:pt x="20868" y="10267"/>
                    </a:cubicBezTo>
                    <a:cubicBezTo>
                      <a:pt x="21239" y="10021"/>
                      <a:pt x="22098" y="9565"/>
                      <a:pt x="23669" y="9279"/>
                    </a:cubicBezTo>
                    <a:lnTo>
                      <a:pt x="23872" y="9242"/>
                    </a:lnTo>
                    <a:lnTo>
                      <a:pt x="23821" y="9043"/>
                    </a:lnTo>
                    <a:cubicBezTo>
                      <a:pt x="23537" y="7944"/>
                      <a:pt x="23366" y="6776"/>
                      <a:pt x="23307" y="5556"/>
                    </a:cubicBezTo>
                    <a:lnTo>
                      <a:pt x="23307" y="5556"/>
                    </a:lnTo>
                    <a:cubicBezTo>
                      <a:pt x="23552" y="6120"/>
                      <a:pt x="23862" y="6681"/>
                      <a:pt x="24233" y="7230"/>
                    </a:cubicBezTo>
                    <a:lnTo>
                      <a:pt x="24259" y="7276"/>
                    </a:lnTo>
                    <a:cubicBezTo>
                      <a:pt x="24651" y="7857"/>
                      <a:pt x="25111" y="8434"/>
                      <a:pt x="25627" y="8994"/>
                    </a:cubicBezTo>
                    <a:lnTo>
                      <a:pt x="25686" y="9059"/>
                    </a:lnTo>
                    <a:lnTo>
                      <a:pt x="26163" y="9045"/>
                    </a:lnTo>
                    <a:cubicBezTo>
                      <a:pt x="26374" y="9040"/>
                      <a:pt x="26579" y="9038"/>
                      <a:pt x="26778" y="9038"/>
                    </a:cubicBezTo>
                    <a:cubicBezTo>
                      <a:pt x="28384" y="9038"/>
                      <a:pt x="29583" y="9182"/>
                      <a:pt x="30465" y="9369"/>
                    </a:cubicBezTo>
                    <a:cubicBezTo>
                      <a:pt x="29798" y="9285"/>
                      <a:pt x="29001" y="9225"/>
                      <a:pt x="28086" y="9225"/>
                    </a:cubicBezTo>
                    <a:cubicBezTo>
                      <a:pt x="27548" y="9225"/>
                      <a:pt x="26969" y="9245"/>
                      <a:pt x="26351" y="9294"/>
                    </a:cubicBezTo>
                    <a:lnTo>
                      <a:pt x="25933" y="9327"/>
                    </a:lnTo>
                    <a:lnTo>
                      <a:pt x="26232" y="9622"/>
                    </a:lnTo>
                    <a:cubicBezTo>
                      <a:pt x="28775" y="12130"/>
                      <a:pt x="32151" y="14048"/>
                      <a:pt x="34320" y="14953"/>
                    </a:cubicBezTo>
                    <a:cubicBezTo>
                      <a:pt x="34324" y="14984"/>
                      <a:pt x="34328" y="15016"/>
                      <a:pt x="34332" y="15049"/>
                    </a:cubicBezTo>
                    <a:cubicBezTo>
                      <a:pt x="34343" y="15156"/>
                      <a:pt x="34354" y="15266"/>
                      <a:pt x="34366" y="15388"/>
                    </a:cubicBezTo>
                    <a:cubicBezTo>
                      <a:pt x="34372" y="15455"/>
                      <a:pt x="34377" y="15523"/>
                      <a:pt x="34382" y="15593"/>
                    </a:cubicBezTo>
                    <a:lnTo>
                      <a:pt x="34437" y="16348"/>
                    </a:lnTo>
                    <a:cubicBezTo>
                      <a:pt x="34471" y="16847"/>
                      <a:pt x="34511" y="17411"/>
                      <a:pt x="34566" y="18021"/>
                    </a:cubicBezTo>
                    <a:cubicBezTo>
                      <a:pt x="34580" y="18139"/>
                      <a:pt x="34590" y="18257"/>
                      <a:pt x="34604" y="18410"/>
                    </a:cubicBezTo>
                    <a:lnTo>
                      <a:pt x="34648" y="18823"/>
                    </a:lnTo>
                    <a:cubicBezTo>
                      <a:pt x="34459" y="21133"/>
                      <a:pt x="34237" y="23365"/>
                      <a:pt x="34021" y="25524"/>
                    </a:cubicBezTo>
                    <a:lnTo>
                      <a:pt x="33969" y="26037"/>
                    </a:lnTo>
                    <a:cubicBezTo>
                      <a:pt x="33813" y="27597"/>
                      <a:pt x="33657" y="29141"/>
                      <a:pt x="33518" y="30689"/>
                    </a:cubicBezTo>
                    <a:cubicBezTo>
                      <a:pt x="33488" y="30993"/>
                      <a:pt x="33463" y="31294"/>
                      <a:pt x="33437" y="31597"/>
                    </a:cubicBezTo>
                    <a:cubicBezTo>
                      <a:pt x="29215" y="38344"/>
                      <a:pt x="23262" y="40714"/>
                      <a:pt x="22012" y="40938"/>
                    </a:cubicBezTo>
                    <a:cubicBezTo>
                      <a:pt x="21821" y="40973"/>
                      <a:pt x="21609" y="40990"/>
                      <a:pt x="21379" y="40990"/>
                    </a:cubicBezTo>
                    <a:cubicBezTo>
                      <a:pt x="19888" y="40990"/>
                      <a:pt x="17629" y="40272"/>
                      <a:pt x="15144" y="38993"/>
                    </a:cubicBezTo>
                    <a:cubicBezTo>
                      <a:pt x="12083" y="37412"/>
                      <a:pt x="9196" y="35249"/>
                      <a:pt x="7224" y="33058"/>
                    </a:cubicBezTo>
                    <a:cubicBezTo>
                      <a:pt x="5498" y="31137"/>
                      <a:pt x="4086" y="28522"/>
                      <a:pt x="2902" y="25059"/>
                    </a:cubicBezTo>
                    <a:cubicBezTo>
                      <a:pt x="2839" y="24889"/>
                      <a:pt x="2783" y="24720"/>
                      <a:pt x="2729" y="24548"/>
                    </a:cubicBezTo>
                    <a:cubicBezTo>
                      <a:pt x="2380" y="23498"/>
                      <a:pt x="2102" y="22514"/>
                      <a:pt x="1897" y="21788"/>
                    </a:cubicBezTo>
                    <a:cubicBezTo>
                      <a:pt x="1915" y="21552"/>
                      <a:pt x="1937" y="21315"/>
                      <a:pt x="1956" y="21096"/>
                    </a:cubicBezTo>
                    <a:lnTo>
                      <a:pt x="2043" y="20586"/>
                    </a:lnTo>
                    <a:lnTo>
                      <a:pt x="2017" y="20530"/>
                    </a:lnTo>
                    <a:cubicBezTo>
                      <a:pt x="1115" y="18685"/>
                      <a:pt x="586" y="16284"/>
                      <a:pt x="440" y="13379"/>
                    </a:cubicBezTo>
                    <a:lnTo>
                      <a:pt x="440" y="13379"/>
                    </a:lnTo>
                    <a:cubicBezTo>
                      <a:pt x="920" y="14506"/>
                      <a:pt x="1617" y="15431"/>
                      <a:pt x="2520" y="16139"/>
                    </a:cubicBezTo>
                    <a:lnTo>
                      <a:pt x="2773" y="16337"/>
                    </a:lnTo>
                    <a:lnTo>
                      <a:pt x="3396" y="12709"/>
                    </a:lnTo>
                    <a:cubicBezTo>
                      <a:pt x="3828" y="12320"/>
                      <a:pt x="4329" y="11998"/>
                      <a:pt x="4887" y="11752"/>
                    </a:cubicBezTo>
                    <a:lnTo>
                      <a:pt x="5018" y="11694"/>
                    </a:lnTo>
                    <a:lnTo>
                      <a:pt x="5000" y="11552"/>
                    </a:lnTo>
                    <a:cubicBezTo>
                      <a:pt x="4514" y="7837"/>
                      <a:pt x="5027" y="4245"/>
                      <a:pt x="6413" y="1624"/>
                    </a:cubicBezTo>
                    <a:close/>
                    <a:moveTo>
                      <a:pt x="6959" y="1"/>
                    </a:moveTo>
                    <a:lnTo>
                      <a:pt x="6521" y="677"/>
                    </a:lnTo>
                    <a:cubicBezTo>
                      <a:pt x="6427" y="823"/>
                      <a:pt x="6337" y="971"/>
                      <a:pt x="6251" y="1123"/>
                    </a:cubicBezTo>
                    <a:cubicBezTo>
                      <a:pt x="4716" y="3804"/>
                      <a:pt x="4117" y="7565"/>
                      <a:pt x="4603" y="11460"/>
                    </a:cubicBezTo>
                    <a:cubicBezTo>
                      <a:pt x="4037" y="11726"/>
                      <a:pt x="3528" y="12065"/>
                      <a:pt x="3088" y="12472"/>
                    </a:cubicBezTo>
                    <a:lnTo>
                      <a:pt x="3026" y="12532"/>
                    </a:lnTo>
                    <a:lnTo>
                      <a:pt x="3026" y="12534"/>
                    </a:lnTo>
                    <a:cubicBezTo>
                      <a:pt x="2654" y="12898"/>
                      <a:pt x="2475" y="13186"/>
                      <a:pt x="2455" y="13219"/>
                    </a:cubicBezTo>
                    <a:lnTo>
                      <a:pt x="1831" y="14261"/>
                    </a:lnTo>
                    <a:lnTo>
                      <a:pt x="2746" y="13463"/>
                    </a:lnTo>
                    <a:cubicBezTo>
                      <a:pt x="2773" y="13438"/>
                      <a:pt x="2823" y="13396"/>
                      <a:pt x="2899" y="13340"/>
                    </a:cubicBezTo>
                    <a:lnTo>
                      <a:pt x="2899" y="13340"/>
                    </a:lnTo>
                    <a:lnTo>
                      <a:pt x="2506" y="15629"/>
                    </a:lnTo>
                    <a:cubicBezTo>
                      <a:pt x="1496" y="14747"/>
                      <a:pt x="786" y="13547"/>
                      <a:pt x="396" y="12053"/>
                    </a:cubicBezTo>
                    <a:lnTo>
                      <a:pt x="0" y="10541"/>
                    </a:lnTo>
                    <a:lnTo>
                      <a:pt x="19" y="12104"/>
                    </a:lnTo>
                    <a:cubicBezTo>
                      <a:pt x="60" y="15617"/>
                      <a:pt x="606" y="18488"/>
                      <a:pt x="1645" y="20644"/>
                    </a:cubicBezTo>
                    <a:lnTo>
                      <a:pt x="1577" y="21046"/>
                    </a:lnTo>
                    <a:cubicBezTo>
                      <a:pt x="1554" y="21293"/>
                      <a:pt x="1531" y="21543"/>
                      <a:pt x="1511" y="21793"/>
                    </a:cubicBezTo>
                    <a:lnTo>
                      <a:pt x="1509" y="21827"/>
                    </a:lnTo>
                    <a:lnTo>
                      <a:pt x="1518" y="21860"/>
                    </a:lnTo>
                    <a:cubicBezTo>
                      <a:pt x="1725" y="22592"/>
                      <a:pt x="2009" y="23595"/>
                      <a:pt x="2364" y="24666"/>
                    </a:cubicBezTo>
                    <a:cubicBezTo>
                      <a:pt x="2418" y="24842"/>
                      <a:pt x="2477" y="25018"/>
                      <a:pt x="2542" y="25188"/>
                    </a:cubicBezTo>
                    <a:cubicBezTo>
                      <a:pt x="3740" y="28696"/>
                      <a:pt x="5178" y="31354"/>
                      <a:pt x="6939" y="33315"/>
                    </a:cubicBezTo>
                    <a:cubicBezTo>
                      <a:pt x="8940" y="35539"/>
                      <a:pt x="11867" y="37733"/>
                      <a:pt x="14969" y="39334"/>
                    </a:cubicBezTo>
                    <a:cubicBezTo>
                      <a:pt x="17507" y="40641"/>
                      <a:pt x="19835" y="41372"/>
                      <a:pt x="21397" y="41372"/>
                    </a:cubicBezTo>
                    <a:cubicBezTo>
                      <a:pt x="21645" y="41372"/>
                      <a:pt x="21874" y="41353"/>
                      <a:pt x="22081" y="41317"/>
                    </a:cubicBezTo>
                    <a:cubicBezTo>
                      <a:pt x="23366" y="41085"/>
                      <a:pt x="29489" y="38657"/>
                      <a:pt x="33787" y="31761"/>
                    </a:cubicBezTo>
                    <a:lnTo>
                      <a:pt x="33812" y="31722"/>
                    </a:lnTo>
                    <a:lnTo>
                      <a:pt x="33816" y="31676"/>
                    </a:lnTo>
                    <a:cubicBezTo>
                      <a:pt x="33843" y="31357"/>
                      <a:pt x="33869" y="31044"/>
                      <a:pt x="33900" y="30725"/>
                    </a:cubicBezTo>
                    <a:cubicBezTo>
                      <a:pt x="34040" y="29177"/>
                      <a:pt x="34195" y="27634"/>
                      <a:pt x="34351" y="26076"/>
                    </a:cubicBezTo>
                    <a:lnTo>
                      <a:pt x="34403" y="25561"/>
                    </a:lnTo>
                    <a:cubicBezTo>
                      <a:pt x="34618" y="23397"/>
                      <a:pt x="34842" y="21160"/>
                      <a:pt x="35032" y="18827"/>
                    </a:cubicBezTo>
                    <a:lnTo>
                      <a:pt x="34983" y="18342"/>
                    </a:lnTo>
                    <a:cubicBezTo>
                      <a:pt x="34973" y="18220"/>
                      <a:pt x="34961" y="18098"/>
                      <a:pt x="34947" y="17981"/>
                    </a:cubicBezTo>
                    <a:cubicBezTo>
                      <a:pt x="34893" y="17379"/>
                      <a:pt x="34854" y="16818"/>
                      <a:pt x="34820" y="16322"/>
                    </a:cubicBezTo>
                    <a:lnTo>
                      <a:pt x="34765" y="15564"/>
                    </a:lnTo>
                    <a:cubicBezTo>
                      <a:pt x="34760" y="15493"/>
                      <a:pt x="34755" y="15422"/>
                      <a:pt x="34747" y="15352"/>
                    </a:cubicBezTo>
                    <a:cubicBezTo>
                      <a:pt x="34736" y="15229"/>
                      <a:pt x="34725" y="15117"/>
                      <a:pt x="34713" y="15009"/>
                    </a:cubicBezTo>
                    <a:cubicBezTo>
                      <a:pt x="34709" y="14960"/>
                      <a:pt x="34701" y="14914"/>
                      <a:pt x="34696" y="14870"/>
                    </a:cubicBezTo>
                    <a:lnTo>
                      <a:pt x="34673" y="14683"/>
                    </a:lnTo>
                    <a:lnTo>
                      <a:pt x="34568" y="14641"/>
                    </a:lnTo>
                    <a:cubicBezTo>
                      <a:pt x="32522" y="13803"/>
                      <a:pt x="29315" y="12008"/>
                      <a:pt x="26811" y="9648"/>
                    </a:cubicBezTo>
                    <a:cubicBezTo>
                      <a:pt x="27261" y="9620"/>
                      <a:pt x="27689" y="9609"/>
                      <a:pt x="28092" y="9609"/>
                    </a:cubicBezTo>
                    <a:cubicBezTo>
                      <a:pt x="30727" y="9609"/>
                      <a:pt x="32351" y="10117"/>
                      <a:pt x="32703" y="10239"/>
                    </a:cubicBezTo>
                    <a:lnTo>
                      <a:pt x="33641" y="10561"/>
                    </a:lnTo>
                    <a:lnTo>
                      <a:pt x="33641" y="10561"/>
                    </a:lnTo>
                    <a:lnTo>
                      <a:pt x="32890" y="9912"/>
                    </a:lnTo>
                    <a:cubicBezTo>
                      <a:pt x="32736" y="9778"/>
                      <a:pt x="31295" y="8654"/>
                      <a:pt x="26754" y="8654"/>
                    </a:cubicBezTo>
                    <a:cubicBezTo>
                      <a:pt x="26560" y="8654"/>
                      <a:pt x="26360" y="8656"/>
                      <a:pt x="26154" y="8661"/>
                    </a:cubicBezTo>
                    <a:lnTo>
                      <a:pt x="25850" y="8670"/>
                    </a:lnTo>
                    <a:cubicBezTo>
                      <a:pt x="25371" y="8145"/>
                      <a:pt x="24944" y="7605"/>
                      <a:pt x="24590" y="7084"/>
                    </a:cubicBezTo>
                    <a:lnTo>
                      <a:pt x="24565" y="7038"/>
                    </a:lnTo>
                    <a:cubicBezTo>
                      <a:pt x="23957" y="6136"/>
                      <a:pt x="23525" y="5225"/>
                      <a:pt x="23279" y="4329"/>
                    </a:cubicBezTo>
                    <a:lnTo>
                      <a:pt x="22917" y="3006"/>
                    </a:lnTo>
                    <a:lnTo>
                      <a:pt x="22902" y="4378"/>
                    </a:lnTo>
                    <a:cubicBezTo>
                      <a:pt x="22885" y="5984"/>
                      <a:pt x="23052" y="7517"/>
                      <a:pt x="23399" y="8940"/>
                    </a:cubicBezTo>
                    <a:cubicBezTo>
                      <a:pt x="21887" y="9240"/>
                      <a:pt x="21035" y="9696"/>
                      <a:pt x="20656" y="9947"/>
                    </a:cubicBezTo>
                    <a:cubicBezTo>
                      <a:pt x="20038" y="10357"/>
                      <a:pt x="19867" y="11014"/>
                      <a:pt x="19866" y="11457"/>
                    </a:cubicBezTo>
                    <a:cubicBezTo>
                      <a:pt x="15550" y="7447"/>
                      <a:pt x="15884" y="687"/>
                      <a:pt x="15888" y="600"/>
                    </a:cubicBezTo>
                    <a:lnTo>
                      <a:pt x="15511" y="547"/>
                    </a:lnTo>
                    <a:cubicBezTo>
                      <a:pt x="15484" y="664"/>
                      <a:pt x="15461" y="782"/>
                      <a:pt x="15437" y="896"/>
                    </a:cubicBezTo>
                    <a:lnTo>
                      <a:pt x="15414" y="1014"/>
                    </a:lnTo>
                    <a:cubicBezTo>
                      <a:pt x="14110" y="7791"/>
                      <a:pt x="17141" y="12911"/>
                      <a:pt x="17914" y="14077"/>
                    </a:cubicBezTo>
                    <a:cubicBezTo>
                      <a:pt x="17874" y="14081"/>
                      <a:pt x="17833" y="14083"/>
                      <a:pt x="17791" y="14083"/>
                    </a:cubicBezTo>
                    <a:cubicBezTo>
                      <a:pt x="17693" y="14083"/>
                      <a:pt x="17594" y="14070"/>
                      <a:pt x="17515" y="14036"/>
                    </a:cubicBezTo>
                    <a:cubicBezTo>
                      <a:pt x="17284" y="13936"/>
                      <a:pt x="15307" y="12219"/>
                      <a:pt x="14098" y="9699"/>
                    </a:cubicBezTo>
                    <a:lnTo>
                      <a:pt x="13480" y="8409"/>
                    </a:lnTo>
                    <a:lnTo>
                      <a:pt x="13737" y="9815"/>
                    </a:lnTo>
                    <a:cubicBezTo>
                      <a:pt x="14246" y="12604"/>
                      <a:pt x="15429" y="14081"/>
                      <a:pt x="16021" y="14668"/>
                    </a:cubicBezTo>
                    <a:cubicBezTo>
                      <a:pt x="15706" y="14692"/>
                      <a:pt x="15246" y="14718"/>
                      <a:pt x="14725" y="14718"/>
                    </a:cubicBezTo>
                    <a:cubicBezTo>
                      <a:pt x="14255" y="14718"/>
                      <a:pt x="13735" y="14697"/>
                      <a:pt x="13229" y="14634"/>
                    </a:cubicBezTo>
                    <a:cubicBezTo>
                      <a:pt x="12585" y="14181"/>
                      <a:pt x="11937" y="13586"/>
                      <a:pt x="11297" y="12858"/>
                    </a:cubicBezTo>
                    <a:lnTo>
                      <a:pt x="11305" y="12736"/>
                    </a:lnTo>
                    <a:cubicBezTo>
                      <a:pt x="11326" y="12388"/>
                      <a:pt x="11137" y="11499"/>
                      <a:pt x="10435" y="11122"/>
                    </a:cubicBezTo>
                    <a:cubicBezTo>
                      <a:pt x="10253" y="11020"/>
                      <a:pt x="10032" y="10934"/>
                      <a:pt x="9778" y="10868"/>
                    </a:cubicBezTo>
                    <a:cubicBezTo>
                      <a:pt x="8919" y="9581"/>
                      <a:pt x="8411" y="8528"/>
                      <a:pt x="8406" y="8516"/>
                    </a:cubicBezTo>
                    <a:lnTo>
                      <a:pt x="7621" y="6889"/>
                    </a:lnTo>
                    <a:lnTo>
                      <a:pt x="8046" y="8644"/>
                    </a:lnTo>
                    <a:cubicBezTo>
                      <a:pt x="8220" y="9368"/>
                      <a:pt x="8438" y="10060"/>
                      <a:pt x="8695" y="10704"/>
                    </a:cubicBezTo>
                    <a:cubicBezTo>
                      <a:pt x="8553" y="10695"/>
                      <a:pt x="8404" y="10691"/>
                      <a:pt x="8251" y="10691"/>
                    </a:cubicBezTo>
                    <a:cubicBezTo>
                      <a:pt x="8184" y="10691"/>
                      <a:pt x="8115" y="10692"/>
                      <a:pt x="8045" y="10694"/>
                    </a:cubicBezTo>
                    <a:cubicBezTo>
                      <a:pt x="6909" y="8028"/>
                      <a:pt x="6481" y="4432"/>
                      <a:pt x="6873" y="802"/>
                    </a:cubicBezTo>
                    <a:lnTo>
                      <a:pt x="69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8"/>
              <p:cNvSpPr/>
              <p:nvPr/>
            </p:nvSpPr>
            <p:spPr>
              <a:xfrm>
                <a:off x="2728525" y="2430587"/>
                <a:ext cx="112614" cy="30592"/>
              </a:xfrm>
              <a:custGeom>
                <a:avLst/>
                <a:gdLst/>
                <a:ahLst/>
                <a:cxnLst/>
                <a:rect l="l" t="t" r="r" b="b"/>
                <a:pathLst>
                  <a:path w="5750" h="1562" extrusionOk="0">
                    <a:moveTo>
                      <a:pt x="5750" y="1"/>
                    </a:moveTo>
                    <a:cubicBezTo>
                      <a:pt x="5749" y="1"/>
                      <a:pt x="5668" y="57"/>
                      <a:pt x="5535" y="160"/>
                    </a:cubicBezTo>
                    <a:cubicBezTo>
                      <a:pt x="5468" y="211"/>
                      <a:pt x="5391" y="277"/>
                      <a:pt x="5297" y="345"/>
                    </a:cubicBezTo>
                    <a:cubicBezTo>
                      <a:pt x="5196" y="402"/>
                      <a:pt x="5082" y="465"/>
                      <a:pt x="4964" y="540"/>
                    </a:cubicBezTo>
                    <a:cubicBezTo>
                      <a:pt x="4850" y="622"/>
                      <a:pt x="4699" y="665"/>
                      <a:pt x="4559" y="739"/>
                    </a:cubicBezTo>
                    <a:cubicBezTo>
                      <a:pt x="4418" y="815"/>
                      <a:pt x="4252" y="853"/>
                      <a:pt x="4089" y="915"/>
                    </a:cubicBezTo>
                    <a:cubicBezTo>
                      <a:pt x="3930" y="982"/>
                      <a:pt x="3746" y="998"/>
                      <a:pt x="3572" y="1050"/>
                    </a:cubicBezTo>
                    <a:cubicBezTo>
                      <a:pt x="3395" y="1093"/>
                      <a:pt x="3209" y="1110"/>
                      <a:pt x="3026" y="1141"/>
                    </a:cubicBezTo>
                    <a:cubicBezTo>
                      <a:pt x="2840" y="1154"/>
                      <a:pt x="2655" y="1183"/>
                      <a:pt x="2470" y="1185"/>
                    </a:cubicBezTo>
                    <a:cubicBezTo>
                      <a:pt x="2326" y="1187"/>
                      <a:pt x="2183" y="1197"/>
                      <a:pt x="2043" y="1197"/>
                    </a:cubicBezTo>
                    <a:cubicBezTo>
                      <a:pt x="2004" y="1197"/>
                      <a:pt x="1966" y="1196"/>
                      <a:pt x="1927" y="1194"/>
                    </a:cubicBezTo>
                    <a:cubicBezTo>
                      <a:pt x="1921" y="1194"/>
                      <a:pt x="1915" y="1194"/>
                      <a:pt x="1909" y="1194"/>
                    </a:cubicBezTo>
                    <a:cubicBezTo>
                      <a:pt x="1563" y="1194"/>
                      <a:pt x="1238" y="1165"/>
                      <a:pt x="957" y="1146"/>
                    </a:cubicBezTo>
                    <a:cubicBezTo>
                      <a:pt x="673" y="1116"/>
                      <a:pt x="432" y="1100"/>
                      <a:pt x="266" y="1071"/>
                    </a:cubicBezTo>
                    <a:cubicBezTo>
                      <a:pt x="98" y="1049"/>
                      <a:pt x="1" y="1035"/>
                      <a:pt x="1" y="1035"/>
                    </a:cubicBezTo>
                    <a:lnTo>
                      <a:pt x="1" y="1035"/>
                    </a:lnTo>
                    <a:cubicBezTo>
                      <a:pt x="1" y="1035"/>
                      <a:pt x="87" y="1082"/>
                      <a:pt x="246" y="1145"/>
                    </a:cubicBezTo>
                    <a:cubicBezTo>
                      <a:pt x="405" y="1205"/>
                      <a:pt x="634" y="1291"/>
                      <a:pt x="919" y="1367"/>
                    </a:cubicBezTo>
                    <a:cubicBezTo>
                      <a:pt x="1203" y="1437"/>
                      <a:pt x="1541" y="1508"/>
                      <a:pt x="1911" y="1537"/>
                    </a:cubicBezTo>
                    <a:cubicBezTo>
                      <a:pt x="2083" y="1554"/>
                      <a:pt x="2262" y="1562"/>
                      <a:pt x="2445" y="1562"/>
                    </a:cubicBezTo>
                    <a:cubicBezTo>
                      <a:pt x="2457" y="1562"/>
                      <a:pt x="2469" y="1562"/>
                      <a:pt x="2481" y="1562"/>
                    </a:cubicBezTo>
                    <a:cubicBezTo>
                      <a:pt x="2488" y="1562"/>
                      <a:pt x="2496" y="1562"/>
                      <a:pt x="2503" y="1562"/>
                    </a:cubicBezTo>
                    <a:cubicBezTo>
                      <a:pt x="2691" y="1562"/>
                      <a:pt x="2881" y="1538"/>
                      <a:pt x="3072" y="1529"/>
                    </a:cubicBezTo>
                    <a:cubicBezTo>
                      <a:pt x="3268" y="1492"/>
                      <a:pt x="3466" y="1468"/>
                      <a:pt x="3657" y="1418"/>
                    </a:cubicBezTo>
                    <a:cubicBezTo>
                      <a:pt x="3847" y="1362"/>
                      <a:pt x="4035" y="1320"/>
                      <a:pt x="4207" y="1238"/>
                    </a:cubicBezTo>
                    <a:cubicBezTo>
                      <a:pt x="4378" y="1162"/>
                      <a:pt x="4548" y="1098"/>
                      <a:pt x="4690" y="999"/>
                    </a:cubicBezTo>
                    <a:cubicBezTo>
                      <a:pt x="4835" y="905"/>
                      <a:pt x="4982" y="834"/>
                      <a:pt x="5089" y="726"/>
                    </a:cubicBezTo>
                    <a:cubicBezTo>
                      <a:pt x="5204" y="629"/>
                      <a:pt x="5303" y="537"/>
                      <a:pt x="5391" y="455"/>
                    </a:cubicBezTo>
                    <a:cubicBezTo>
                      <a:pt x="5471" y="364"/>
                      <a:pt x="5534" y="280"/>
                      <a:pt x="5589" y="215"/>
                    </a:cubicBezTo>
                    <a:cubicBezTo>
                      <a:pt x="5694" y="79"/>
                      <a:pt x="5749" y="1"/>
                      <a:pt x="5750" y="1"/>
                    </a:cubicBezTo>
                    <a:close/>
                  </a:path>
                </a:pathLst>
              </a:custGeom>
              <a:solidFill>
                <a:srgbClr val="E798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8"/>
              <p:cNvSpPr/>
              <p:nvPr/>
            </p:nvSpPr>
            <p:spPr>
              <a:xfrm>
                <a:off x="2699226" y="2352187"/>
                <a:ext cx="160323" cy="105994"/>
              </a:xfrm>
              <a:custGeom>
                <a:avLst/>
                <a:gdLst/>
                <a:ahLst/>
                <a:cxnLst/>
                <a:rect l="l" t="t" r="r" b="b"/>
                <a:pathLst>
                  <a:path w="8186" h="5412" extrusionOk="0">
                    <a:moveTo>
                      <a:pt x="4408" y="1"/>
                    </a:moveTo>
                    <a:cubicBezTo>
                      <a:pt x="2266" y="1"/>
                      <a:pt x="59" y="1206"/>
                      <a:pt x="0" y="4176"/>
                    </a:cubicBezTo>
                    <a:cubicBezTo>
                      <a:pt x="783" y="4940"/>
                      <a:pt x="2266" y="5411"/>
                      <a:pt x="3814" y="5411"/>
                    </a:cubicBezTo>
                    <a:cubicBezTo>
                      <a:pt x="4210" y="5411"/>
                      <a:pt x="4609" y="5381"/>
                      <a:pt x="5003" y="5316"/>
                    </a:cubicBezTo>
                    <a:cubicBezTo>
                      <a:pt x="6936" y="4999"/>
                      <a:pt x="8185" y="3228"/>
                      <a:pt x="7827" y="1740"/>
                    </a:cubicBezTo>
                    <a:cubicBezTo>
                      <a:pt x="7206" y="813"/>
                      <a:pt x="6321" y="42"/>
                      <a:pt x="4537" y="2"/>
                    </a:cubicBezTo>
                    <a:cubicBezTo>
                      <a:pt x="4494" y="1"/>
                      <a:pt x="4451" y="1"/>
                      <a:pt x="44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8"/>
              <p:cNvSpPr/>
              <p:nvPr/>
            </p:nvSpPr>
            <p:spPr>
              <a:xfrm>
                <a:off x="2697306" y="2350307"/>
                <a:ext cx="160244" cy="109715"/>
              </a:xfrm>
              <a:custGeom>
                <a:avLst/>
                <a:gdLst/>
                <a:ahLst/>
                <a:cxnLst/>
                <a:rect l="l" t="t" r="r" b="b"/>
                <a:pathLst>
                  <a:path w="8182" h="5602" extrusionOk="0">
                    <a:moveTo>
                      <a:pt x="4488" y="192"/>
                    </a:moveTo>
                    <a:cubicBezTo>
                      <a:pt x="4535" y="192"/>
                      <a:pt x="4584" y="193"/>
                      <a:pt x="4632" y="194"/>
                    </a:cubicBezTo>
                    <a:cubicBezTo>
                      <a:pt x="6489" y="235"/>
                      <a:pt x="7320" y="1111"/>
                      <a:pt x="7835" y="1875"/>
                    </a:cubicBezTo>
                    <a:cubicBezTo>
                      <a:pt x="7980" y="2501"/>
                      <a:pt x="7829" y="3214"/>
                      <a:pt x="7417" y="3834"/>
                    </a:cubicBezTo>
                    <a:cubicBezTo>
                      <a:pt x="6896" y="4620"/>
                      <a:pt x="6047" y="5159"/>
                      <a:pt x="5085" y="5317"/>
                    </a:cubicBezTo>
                    <a:cubicBezTo>
                      <a:pt x="4699" y="5380"/>
                      <a:pt x="4304" y="5410"/>
                      <a:pt x="3912" y="5410"/>
                    </a:cubicBezTo>
                    <a:cubicBezTo>
                      <a:pt x="2422" y="5410"/>
                      <a:pt x="977" y="4971"/>
                      <a:pt x="194" y="4232"/>
                    </a:cubicBezTo>
                    <a:cubicBezTo>
                      <a:pt x="227" y="3023"/>
                      <a:pt x="620" y="2050"/>
                      <a:pt x="1361" y="1340"/>
                    </a:cubicBezTo>
                    <a:cubicBezTo>
                      <a:pt x="2121" y="611"/>
                      <a:pt x="3246" y="192"/>
                      <a:pt x="4488" y="192"/>
                    </a:cubicBezTo>
                    <a:close/>
                    <a:moveTo>
                      <a:pt x="4505" y="0"/>
                    </a:moveTo>
                    <a:cubicBezTo>
                      <a:pt x="3218" y="0"/>
                      <a:pt x="2027" y="435"/>
                      <a:pt x="1228" y="1201"/>
                    </a:cubicBezTo>
                    <a:cubicBezTo>
                      <a:pt x="440" y="1956"/>
                      <a:pt x="27" y="2988"/>
                      <a:pt x="2" y="4270"/>
                    </a:cubicBezTo>
                    <a:lnTo>
                      <a:pt x="1" y="4310"/>
                    </a:lnTo>
                    <a:lnTo>
                      <a:pt x="30" y="4339"/>
                    </a:lnTo>
                    <a:cubicBezTo>
                      <a:pt x="840" y="5129"/>
                      <a:pt x="2360" y="5601"/>
                      <a:pt x="3920" y="5601"/>
                    </a:cubicBezTo>
                    <a:cubicBezTo>
                      <a:pt x="4320" y="5601"/>
                      <a:pt x="4722" y="5571"/>
                      <a:pt x="5116" y="5506"/>
                    </a:cubicBezTo>
                    <a:cubicBezTo>
                      <a:pt x="6129" y="5340"/>
                      <a:pt x="7027" y="4769"/>
                      <a:pt x="7577" y="3940"/>
                    </a:cubicBezTo>
                    <a:cubicBezTo>
                      <a:pt x="8021" y="3270"/>
                      <a:pt x="8182" y="2496"/>
                      <a:pt x="8018" y="1814"/>
                    </a:cubicBezTo>
                    <a:lnTo>
                      <a:pt x="8005" y="1782"/>
                    </a:lnTo>
                    <a:cubicBezTo>
                      <a:pt x="7464" y="976"/>
                      <a:pt x="6593" y="46"/>
                      <a:pt x="4637" y="2"/>
                    </a:cubicBezTo>
                    <a:cubicBezTo>
                      <a:pt x="4593" y="1"/>
                      <a:pt x="4549" y="0"/>
                      <a:pt x="45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8"/>
              <p:cNvSpPr/>
              <p:nvPr/>
            </p:nvSpPr>
            <p:spPr>
              <a:xfrm>
                <a:off x="2735478" y="2350522"/>
                <a:ext cx="109186" cy="106209"/>
              </a:xfrm>
              <a:custGeom>
                <a:avLst/>
                <a:gdLst/>
                <a:ahLst/>
                <a:cxnLst/>
                <a:rect l="l" t="t" r="r" b="b"/>
                <a:pathLst>
                  <a:path w="5575" h="5423" extrusionOk="0">
                    <a:moveTo>
                      <a:pt x="2784" y="0"/>
                    </a:moveTo>
                    <a:cubicBezTo>
                      <a:pt x="2707" y="0"/>
                      <a:pt x="2629" y="3"/>
                      <a:pt x="2551" y="10"/>
                    </a:cubicBezTo>
                    <a:cubicBezTo>
                      <a:pt x="1084" y="139"/>
                      <a:pt x="1" y="1452"/>
                      <a:pt x="132" y="2944"/>
                    </a:cubicBezTo>
                    <a:cubicBezTo>
                      <a:pt x="255" y="4357"/>
                      <a:pt x="1424" y="5422"/>
                      <a:pt x="2794" y="5422"/>
                    </a:cubicBezTo>
                    <a:cubicBezTo>
                      <a:pt x="2870" y="5422"/>
                      <a:pt x="2947" y="5419"/>
                      <a:pt x="3025" y="5412"/>
                    </a:cubicBezTo>
                    <a:cubicBezTo>
                      <a:pt x="4492" y="5283"/>
                      <a:pt x="5575" y="3970"/>
                      <a:pt x="5445" y="2478"/>
                    </a:cubicBezTo>
                    <a:cubicBezTo>
                      <a:pt x="5321" y="1065"/>
                      <a:pt x="4152" y="0"/>
                      <a:pt x="27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8"/>
              <p:cNvSpPr/>
              <p:nvPr/>
            </p:nvSpPr>
            <p:spPr>
              <a:xfrm>
                <a:off x="2733520" y="2348623"/>
                <a:ext cx="113103" cy="109970"/>
              </a:xfrm>
              <a:custGeom>
                <a:avLst/>
                <a:gdLst/>
                <a:ahLst/>
                <a:cxnLst/>
                <a:rect l="l" t="t" r="r" b="b"/>
                <a:pathLst>
                  <a:path w="5775" h="5615" extrusionOk="0">
                    <a:moveTo>
                      <a:pt x="2882" y="192"/>
                    </a:moveTo>
                    <a:cubicBezTo>
                      <a:pt x="4201" y="192"/>
                      <a:pt x="5330" y="1223"/>
                      <a:pt x="5448" y="2584"/>
                    </a:cubicBezTo>
                    <a:cubicBezTo>
                      <a:pt x="5574" y="4020"/>
                      <a:pt x="4528" y="5289"/>
                      <a:pt x="3117" y="5414"/>
                    </a:cubicBezTo>
                    <a:cubicBezTo>
                      <a:pt x="3043" y="5420"/>
                      <a:pt x="2969" y="5423"/>
                      <a:pt x="2896" y="5423"/>
                    </a:cubicBezTo>
                    <a:cubicBezTo>
                      <a:pt x="1574" y="5423"/>
                      <a:pt x="446" y="4394"/>
                      <a:pt x="327" y="3033"/>
                    </a:cubicBezTo>
                    <a:cubicBezTo>
                      <a:pt x="201" y="1597"/>
                      <a:pt x="1247" y="326"/>
                      <a:pt x="2659" y="203"/>
                    </a:cubicBezTo>
                    <a:cubicBezTo>
                      <a:pt x="2734" y="195"/>
                      <a:pt x="2807" y="192"/>
                      <a:pt x="2882" y="192"/>
                    </a:cubicBezTo>
                    <a:close/>
                    <a:moveTo>
                      <a:pt x="2884" y="0"/>
                    </a:moveTo>
                    <a:cubicBezTo>
                      <a:pt x="2804" y="0"/>
                      <a:pt x="2723" y="4"/>
                      <a:pt x="2643" y="11"/>
                    </a:cubicBezTo>
                    <a:cubicBezTo>
                      <a:pt x="1124" y="145"/>
                      <a:pt x="1" y="1508"/>
                      <a:pt x="137" y="3049"/>
                    </a:cubicBezTo>
                    <a:cubicBezTo>
                      <a:pt x="265" y="4510"/>
                      <a:pt x="1477" y="5615"/>
                      <a:pt x="2894" y="5615"/>
                    </a:cubicBezTo>
                    <a:cubicBezTo>
                      <a:pt x="2973" y="5615"/>
                      <a:pt x="3053" y="5612"/>
                      <a:pt x="3133" y="5604"/>
                    </a:cubicBezTo>
                    <a:cubicBezTo>
                      <a:pt x="4651" y="5471"/>
                      <a:pt x="5775" y="4109"/>
                      <a:pt x="5640" y="2567"/>
                    </a:cubicBezTo>
                    <a:cubicBezTo>
                      <a:pt x="5512" y="1107"/>
                      <a:pt x="4292" y="0"/>
                      <a:pt x="2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8"/>
              <p:cNvSpPr/>
              <p:nvPr/>
            </p:nvSpPr>
            <p:spPr>
              <a:xfrm>
                <a:off x="2735478" y="2350522"/>
                <a:ext cx="107012" cy="62378"/>
              </a:xfrm>
              <a:custGeom>
                <a:avLst/>
                <a:gdLst/>
                <a:ahLst/>
                <a:cxnLst/>
                <a:rect l="l" t="t" r="r" b="b"/>
                <a:pathLst>
                  <a:path w="5464" h="3185" extrusionOk="0">
                    <a:moveTo>
                      <a:pt x="2783" y="0"/>
                    </a:moveTo>
                    <a:cubicBezTo>
                      <a:pt x="2706" y="0"/>
                      <a:pt x="2628" y="3"/>
                      <a:pt x="2550" y="10"/>
                    </a:cubicBezTo>
                    <a:cubicBezTo>
                      <a:pt x="1084" y="139"/>
                      <a:pt x="1" y="1453"/>
                      <a:pt x="132" y="2944"/>
                    </a:cubicBezTo>
                    <a:cubicBezTo>
                      <a:pt x="139" y="3026"/>
                      <a:pt x="150" y="3106"/>
                      <a:pt x="165" y="3185"/>
                    </a:cubicBezTo>
                    <a:cubicBezTo>
                      <a:pt x="761" y="2529"/>
                      <a:pt x="1722" y="2112"/>
                      <a:pt x="2800" y="2112"/>
                    </a:cubicBezTo>
                    <a:cubicBezTo>
                      <a:pt x="2889" y="2112"/>
                      <a:pt x="2979" y="2114"/>
                      <a:pt x="3069" y="2120"/>
                    </a:cubicBezTo>
                    <a:cubicBezTo>
                      <a:pt x="4016" y="2181"/>
                      <a:pt x="4848" y="2551"/>
                      <a:pt x="5427" y="3096"/>
                    </a:cubicBezTo>
                    <a:cubicBezTo>
                      <a:pt x="5455" y="2895"/>
                      <a:pt x="5463" y="2689"/>
                      <a:pt x="5445" y="2478"/>
                    </a:cubicBezTo>
                    <a:cubicBezTo>
                      <a:pt x="5321" y="1065"/>
                      <a:pt x="4152" y="0"/>
                      <a:pt x="2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8"/>
              <p:cNvSpPr/>
              <p:nvPr/>
            </p:nvSpPr>
            <p:spPr>
              <a:xfrm>
                <a:off x="2765698" y="2373692"/>
                <a:ext cx="58050" cy="56483"/>
              </a:xfrm>
              <a:custGeom>
                <a:avLst/>
                <a:gdLst/>
                <a:ahLst/>
                <a:cxnLst/>
                <a:rect l="l" t="t" r="r" b="b"/>
                <a:pathLst>
                  <a:path w="2964" h="2884" extrusionOk="0">
                    <a:moveTo>
                      <a:pt x="1480" y="0"/>
                    </a:moveTo>
                    <a:cubicBezTo>
                      <a:pt x="1439" y="0"/>
                      <a:pt x="1397" y="2"/>
                      <a:pt x="1356" y="6"/>
                    </a:cubicBezTo>
                    <a:cubicBezTo>
                      <a:pt x="577" y="74"/>
                      <a:pt x="0" y="773"/>
                      <a:pt x="70" y="1566"/>
                    </a:cubicBezTo>
                    <a:cubicBezTo>
                      <a:pt x="136" y="2317"/>
                      <a:pt x="757" y="2883"/>
                      <a:pt x="1485" y="2883"/>
                    </a:cubicBezTo>
                    <a:cubicBezTo>
                      <a:pt x="1526" y="2883"/>
                      <a:pt x="1567" y="2882"/>
                      <a:pt x="1609" y="2878"/>
                    </a:cubicBezTo>
                    <a:cubicBezTo>
                      <a:pt x="2389" y="2809"/>
                      <a:pt x="2964" y="2111"/>
                      <a:pt x="2895" y="1318"/>
                    </a:cubicBezTo>
                    <a:cubicBezTo>
                      <a:pt x="2829" y="567"/>
                      <a:pt x="2207" y="0"/>
                      <a:pt x="14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8"/>
              <p:cNvSpPr/>
              <p:nvPr/>
            </p:nvSpPr>
            <p:spPr>
              <a:xfrm>
                <a:off x="2751127" y="2376297"/>
                <a:ext cx="26401" cy="25696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1312" extrusionOk="0">
                    <a:moveTo>
                      <a:pt x="672" y="0"/>
                    </a:moveTo>
                    <a:cubicBezTo>
                      <a:pt x="654" y="0"/>
                      <a:pt x="635" y="1"/>
                      <a:pt x="617" y="3"/>
                    </a:cubicBezTo>
                    <a:cubicBezTo>
                      <a:pt x="262" y="34"/>
                      <a:pt x="0" y="352"/>
                      <a:pt x="32" y="712"/>
                    </a:cubicBezTo>
                    <a:cubicBezTo>
                      <a:pt x="62" y="1053"/>
                      <a:pt x="345" y="1311"/>
                      <a:pt x="676" y="1311"/>
                    </a:cubicBezTo>
                    <a:cubicBezTo>
                      <a:pt x="694" y="1311"/>
                      <a:pt x="713" y="1310"/>
                      <a:pt x="731" y="1309"/>
                    </a:cubicBezTo>
                    <a:cubicBezTo>
                      <a:pt x="1085" y="1277"/>
                      <a:pt x="1347" y="960"/>
                      <a:pt x="1316" y="599"/>
                    </a:cubicBezTo>
                    <a:cubicBezTo>
                      <a:pt x="1286" y="258"/>
                      <a:pt x="1003" y="0"/>
                      <a:pt x="6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8"/>
              <p:cNvSpPr/>
              <p:nvPr/>
            </p:nvSpPr>
            <p:spPr>
              <a:xfrm>
                <a:off x="2686456" y="2342688"/>
                <a:ext cx="218980" cy="92324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4714" extrusionOk="0">
                    <a:moveTo>
                      <a:pt x="5406" y="0"/>
                    </a:moveTo>
                    <a:cubicBezTo>
                      <a:pt x="5136" y="0"/>
                      <a:pt x="4850" y="22"/>
                      <a:pt x="4547" y="69"/>
                    </a:cubicBezTo>
                    <a:cubicBezTo>
                      <a:pt x="1636" y="529"/>
                      <a:pt x="1" y="2821"/>
                      <a:pt x="36" y="4714"/>
                    </a:cubicBezTo>
                    <a:cubicBezTo>
                      <a:pt x="369" y="3493"/>
                      <a:pt x="1847" y="1198"/>
                      <a:pt x="4818" y="928"/>
                    </a:cubicBezTo>
                    <a:cubicBezTo>
                      <a:pt x="4954" y="916"/>
                      <a:pt x="5085" y="910"/>
                      <a:pt x="5212" y="910"/>
                    </a:cubicBezTo>
                    <a:cubicBezTo>
                      <a:pt x="7334" y="910"/>
                      <a:pt x="8297" y="2541"/>
                      <a:pt x="8433" y="2798"/>
                    </a:cubicBezTo>
                    <a:lnTo>
                      <a:pt x="8433" y="2798"/>
                    </a:lnTo>
                    <a:cubicBezTo>
                      <a:pt x="8479" y="2974"/>
                      <a:pt x="8489" y="3237"/>
                      <a:pt x="8489" y="3237"/>
                    </a:cubicBezTo>
                    <a:cubicBezTo>
                      <a:pt x="8489" y="3237"/>
                      <a:pt x="10361" y="2827"/>
                      <a:pt x="11180" y="1350"/>
                    </a:cubicBezTo>
                    <a:lnTo>
                      <a:pt x="11180" y="1350"/>
                    </a:lnTo>
                    <a:cubicBezTo>
                      <a:pt x="11180" y="1350"/>
                      <a:pt x="10606" y="1525"/>
                      <a:pt x="9961" y="1525"/>
                    </a:cubicBezTo>
                    <a:cubicBezTo>
                      <a:pt x="9670" y="1525"/>
                      <a:pt x="9365" y="1489"/>
                      <a:pt x="9091" y="1386"/>
                    </a:cubicBezTo>
                    <a:cubicBezTo>
                      <a:pt x="8524" y="1173"/>
                      <a:pt x="7406" y="0"/>
                      <a:pt x="5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8"/>
              <p:cNvSpPr/>
              <p:nvPr/>
            </p:nvSpPr>
            <p:spPr>
              <a:xfrm>
                <a:off x="2715149" y="2326726"/>
                <a:ext cx="122034" cy="37153"/>
              </a:xfrm>
              <a:custGeom>
                <a:avLst/>
                <a:gdLst/>
                <a:ahLst/>
                <a:cxnLst/>
                <a:rect l="l" t="t" r="r" b="b"/>
                <a:pathLst>
                  <a:path w="6231" h="1897" extrusionOk="0">
                    <a:moveTo>
                      <a:pt x="3663" y="1"/>
                    </a:moveTo>
                    <a:cubicBezTo>
                      <a:pt x="3620" y="1"/>
                      <a:pt x="3577" y="2"/>
                      <a:pt x="3535" y="6"/>
                    </a:cubicBezTo>
                    <a:cubicBezTo>
                      <a:pt x="3427" y="13"/>
                      <a:pt x="3315" y="17"/>
                      <a:pt x="3204" y="22"/>
                    </a:cubicBezTo>
                    <a:lnTo>
                      <a:pt x="2874" y="68"/>
                    </a:lnTo>
                    <a:cubicBezTo>
                      <a:pt x="2655" y="98"/>
                      <a:pt x="2441" y="164"/>
                      <a:pt x="2230" y="217"/>
                    </a:cubicBezTo>
                    <a:cubicBezTo>
                      <a:pt x="2023" y="286"/>
                      <a:pt x="1823" y="359"/>
                      <a:pt x="1636" y="447"/>
                    </a:cubicBezTo>
                    <a:lnTo>
                      <a:pt x="1632" y="451"/>
                    </a:lnTo>
                    <a:cubicBezTo>
                      <a:pt x="1439" y="528"/>
                      <a:pt x="1271" y="643"/>
                      <a:pt x="1105" y="735"/>
                    </a:cubicBezTo>
                    <a:cubicBezTo>
                      <a:pt x="949" y="842"/>
                      <a:pt x="799" y="942"/>
                      <a:pt x="676" y="1053"/>
                    </a:cubicBezTo>
                    <a:cubicBezTo>
                      <a:pt x="622" y="1095"/>
                      <a:pt x="573" y="1141"/>
                      <a:pt x="527" y="1192"/>
                    </a:cubicBezTo>
                    <a:lnTo>
                      <a:pt x="523" y="1192"/>
                    </a:lnTo>
                    <a:cubicBezTo>
                      <a:pt x="457" y="1253"/>
                      <a:pt x="404" y="1314"/>
                      <a:pt x="354" y="1372"/>
                    </a:cubicBezTo>
                    <a:cubicBezTo>
                      <a:pt x="262" y="1468"/>
                      <a:pt x="196" y="1571"/>
                      <a:pt x="139" y="1648"/>
                    </a:cubicBezTo>
                    <a:cubicBezTo>
                      <a:pt x="86" y="1725"/>
                      <a:pt x="58" y="1793"/>
                      <a:pt x="32" y="1840"/>
                    </a:cubicBezTo>
                    <a:cubicBezTo>
                      <a:pt x="16" y="1866"/>
                      <a:pt x="5" y="1886"/>
                      <a:pt x="1" y="1897"/>
                    </a:cubicBezTo>
                    <a:cubicBezTo>
                      <a:pt x="27" y="1870"/>
                      <a:pt x="97" y="1798"/>
                      <a:pt x="200" y="1690"/>
                    </a:cubicBezTo>
                    <a:cubicBezTo>
                      <a:pt x="273" y="1629"/>
                      <a:pt x="346" y="1548"/>
                      <a:pt x="453" y="1475"/>
                    </a:cubicBezTo>
                    <a:cubicBezTo>
                      <a:pt x="550" y="1402"/>
                      <a:pt x="657" y="1326"/>
                      <a:pt x="780" y="1253"/>
                    </a:cubicBezTo>
                    <a:cubicBezTo>
                      <a:pt x="787" y="1245"/>
                      <a:pt x="799" y="1238"/>
                      <a:pt x="806" y="1234"/>
                    </a:cubicBezTo>
                    <a:cubicBezTo>
                      <a:pt x="937" y="1146"/>
                      <a:pt x="1094" y="1076"/>
                      <a:pt x="1248" y="988"/>
                    </a:cubicBezTo>
                    <a:cubicBezTo>
                      <a:pt x="1412" y="915"/>
                      <a:pt x="1581" y="831"/>
                      <a:pt x="1766" y="766"/>
                    </a:cubicBezTo>
                    <a:cubicBezTo>
                      <a:pt x="1792" y="754"/>
                      <a:pt x="1820" y="742"/>
                      <a:pt x="1851" y="735"/>
                    </a:cubicBezTo>
                    <a:cubicBezTo>
                      <a:pt x="2007" y="674"/>
                      <a:pt x="2172" y="632"/>
                      <a:pt x="2334" y="577"/>
                    </a:cubicBezTo>
                    <a:cubicBezTo>
                      <a:pt x="2533" y="535"/>
                      <a:pt x="2732" y="474"/>
                      <a:pt x="2936" y="455"/>
                    </a:cubicBezTo>
                    <a:lnTo>
                      <a:pt x="3243" y="405"/>
                    </a:lnTo>
                    <a:cubicBezTo>
                      <a:pt x="3346" y="397"/>
                      <a:pt x="3450" y="390"/>
                      <a:pt x="3550" y="386"/>
                    </a:cubicBezTo>
                    <a:cubicBezTo>
                      <a:pt x="3642" y="375"/>
                      <a:pt x="3734" y="373"/>
                      <a:pt x="3825" y="373"/>
                    </a:cubicBezTo>
                    <a:cubicBezTo>
                      <a:pt x="3914" y="373"/>
                      <a:pt x="4002" y="375"/>
                      <a:pt x="4090" y="375"/>
                    </a:cubicBezTo>
                    <a:cubicBezTo>
                      <a:pt x="4109" y="375"/>
                      <a:pt x="4128" y="375"/>
                      <a:pt x="4148" y="375"/>
                    </a:cubicBezTo>
                    <a:cubicBezTo>
                      <a:pt x="4340" y="397"/>
                      <a:pt x="4532" y="405"/>
                      <a:pt x="4708" y="428"/>
                    </a:cubicBezTo>
                    <a:cubicBezTo>
                      <a:pt x="4885" y="463"/>
                      <a:pt x="5054" y="482"/>
                      <a:pt x="5207" y="516"/>
                    </a:cubicBezTo>
                    <a:cubicBezTo>
                      <a:pt x="5361" y="562"/>
                      <a:pt x="5502" y="593"/>
                      <a:pt x="5629" y="623"/>
                    </a:cubicBezTo>
                    <a:cubicBezTo>
                      <a:pt x="5748" y="654"/>
                      <a:pt x="5848" y="697"/>
                      <a:pt x="5932" y="724"/>
                    </a:cubicBezTo>
                    <a:cubicBezTo>
                      <a:pt x="5936" y="724"/>
                      <a:pt x="5943" y="728"/>
                      <a:pt x="5947" y="728"/>
                    </a:cubicBezTo>
                    <a:cubicBezTo>
                      <a:pt x="6123" y="789"/>
                      <a:pt x="6231" y="820"/>
                      <a:pt x="6231" y="820"/>
                    </a:cubicBezTo>
                    <a:cubicBezTo>
                      <a:pt x="6231" y="820"/>
                      <a:pt x="6143" y="762"/>
                      <a:pt x="5978" y="662"/>
                    </a:cubicBezTo>
                    <a:cubicBezTo>
                      <a:pt x="5862" y="586"/>
                      <a:pt x="5702" y="493"/>
                      <a:pt x="5506" y="405"/>
                    </a:cubicBezTo>
                    <a:cubicBezTo>
                      <a:pt x="5433" y="371"/>
                      <a:pt x="5357" y="336"/>
                      <a:pt x="5272" y="301"/>
                    </a:cubicBezTo>
                    <a:cubicBezTo>
                      <a:pt x="5118" y="244"/>
                      <a:pt x="4946" y="195"/>
                      <a:pt x="4766" y="140"/>
                    </a:cubicBezTo>
                    <a:cubicBezTo>
                      <a:pt x="4582" y="94"/>
                      <a:pt x="4382" y="63"/>
                      <a:pt x="4174" y="33"/>
                    </a:cubicBezTo>
                    <a:cubicBezTo>
                      <a:pt x="4008" y="27"/>
                      <a:pt x="3837" y="1"/>
                      <a:pt x="3663" y="1"/>
                    </a:cubicBezTo>
                    <a:close/>
                  </a:path>
                </a:pathLst>
              </a:custGeom>
              <a:solidFill>
                <a:srgbClr val="E798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8"/>
              <p:cNvSpPr/>
              <p:nvPr/>
            </p:nvSpPr>
            <p:spPr>
              <a:xfrm>
                <a:off x="2638962" y="2247073"/>
                <a:ext cx="249689" cy="56561"/>
              </a:xfrm>
              <a:custGeom>
                <a:avLst/>
                <a:gdLst/>
                <a:ahLst/>
                <a:cxnLst/>
                <a:rect l="l" t="t" r="r" b="b"/>
                <a:pathLst>
                  <a:path w="12749" h="2888" extrusionOk="0">
                    <a:moveTo>
                      <a:pt x="6750" y="1"/>
                    </a:moveTo>
                    <a:cubicBezTo>
                      <a:pt x="6554" y="1"/>
                      <a:pt x="6351" y="3"/>
                      <a:pt x="6143" y="7"/>
                    </a:cubicBezTo>
                    <a:cubicBezTo>
                      <a:pt x="6009" y="10"/>
                      <a:pt x="5878" y="14"/>
                      <a:pt x="5752" y="18"/>
                    </a:cubicBezTo>
                    <a:cubicBezTo>
                      <a:pt x="5633" y="26"/>
                      <a:pt x="5513" y="30"/>
                      <a:pt x="5399" y="38"/>
                    </a:cubicBezTo>
                    <a:cubicBezTo>
                      <a:pt x="4731" y="80"/>
                      <a:pt x="4141" y="153"/>
                      <a:pt x="3619" y="245"/>
                    </a:cubicBezTo>
                    <a:cubicBezTo>
                      <a:pt x="2165" y="509"/>
                      <a:pt x="1244" y="932"/>
                      <a:pt x="745" y="1261"/>
                    </a:cubicBezTo>
                    <a:cubicBezTo>
                      <a:pt x="5" y="1753"/>
                      <a:pt x="1" y="2635"/>
                      <a:pt x="74" y="2888"/>
                    </a:cubicBezTo>
                    <a:cubicBezTo>
                      <a:pt x="74" y="2888"/>
                      <a:pt x="1808" y="1836"/>
                      <a:pt x="3884" y="1162"/>
                    </a:cubicBezTo>
                    <a:cubicBezTo>
                      <a:pt x="4516" y="958"/>
                      <a:pt x="5184" y="789"/>
                      <a:pt x="5844" y="693"/>
                    </a:cubicBezTo>
                    <a:cubicBezTo>
                      <a:pt x="6013" y="671"/>
                      <a:pt x="6178" y="651"/>
                      <a:pt x="6343" y="640"/>
                    </a:cubicBezTo>
                    <a:lnTo>
                      <a:pt x="6350" y="640"/>
                    </a:lnTo>
                    <a:cubicBezTo>
                      <a:pt x="6961" y="591"/>
                      <a:pt x="7534" y="571"/>
                      <a:pt x="8067" y="571"/>
                    </a:cubicBezTo>
                    <a:cubicBezTo>
                      <a:pt x="10955" y="571"/>
                      <a:pt x="12646" y="1176"/>
                      <a:pt x="12749" y="1211"/>
                    </a:cubicBezTo>
                    <a:cubicBezTo>
                      <a:pt x="12668" y="1141"/>
                      <a:pt x="11283" y="1"/>
                      <a:pt x="6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8"/>
              <p:cNvSpPr/>
              <p:nvPr/>
            </p:nvSpPr>
            <p:spPr>
              <a:xfrm>
                <a:off x="2346513" y="2476417"/>
                <a:ext cx="99883" cy="19977"/>
              </a:xfrm>
              <a:custGeom>
                <a:avLst/>
                <a:gdLst/>
                <a:ahLst/>
                <a:cxnLst/>
                <a:rect l="l" t="t" r="r" b="b"/>
                <a:pathLst>
                  <a:path w="5100" h="1020" extrusionOk="0">
                    <a:moveTo>
                      <a:pt x="1" y="1"/>
                    </a:moveTo>
                    <a:cubicBezTo>
                      <a:pt x="1" y="1"/>
                      <a:pt x="60" y="66"/>
                      <a:pt x="174" y="177"/>
                    </a:cubicBezTo>
                    <a:cubicBezTo>
                      <a:pt x="230" y="231"/>
                      <a:pt x="298" y="301"/>
                      <a:pt x="381" y="373"/>
                    </a:cubicBezTo>
                    <a:cubicBezTo>
                      <a:pt x="470" y="437"/>
                      <a:pt x="570" y="508"/>
                      <a:pt x="684" y="582"/>
                    </a:cubicBezTo>
                    <a:cubicBezTo>
                      <a:pt x="793" y="666"/>
                      <a:pt x="930" y="709"/>
                      <a:pt x="1068" y="777"/>
                    </a:cubicBezTo>
                    <a:cubicBezTo>
                      <a:pt x="1207" y="847"/>
                      <a:pt x="1363" y="881"/>
                      <a:pt x="1523" y="925"/>
                    </a:cubicBezTo>
                    <a:cubicBezTo>
                      <a:pt x="1682" y="975"/>
                      <a:pt x="1852" y="984"/>
                      <a:pt x="2022" y="1008"/>
                    </a:cubicBezTo>
                    <a:cubicBezTo>
                      <a:pt x="2121" y="1017"/>
                      <a:pt x="2220" y="1019"/>
                      <a:pt x="2319" y="1019"/>
                    </a:cubicBezTo>
                    <a:cubicBezTo>
                      <a:pt x="2359" y="1019"/>
                      <a:pt x="2398" y="1018"/>
                      <a:pt x="2438" y="1018"/>
                    </a:cubicBezTo>
                    <a:cubicBezTo>
                      <a:pt x="2473" y="1018"/>
                      <a:pt x="2508" y="1019"/>
                      <a:pt x="2543" y="1019"/>
                    </a:cubicBezTo>
                    <a:cubicBezTo>
                      <a:pt x="2714" y="997"/>
                      <a:pt x="2889" y="990"/>
                      <a:pt x="3056" y="956"/>
                    </a:cubicBezTo>
                    <a:cubicBezTo>
                      <a:pt x="3223" y="926"/>
                      <a:pt x="3386" y="888"/>
                      <a:pt x="3542" y="841"/>
                    </a:cubicBezTo>
                    <a:cubicBezTo>
                      <a:pt x="3854" y="755"/>
                      <a:pt x="4131" y="633"/>
                      <a:pt x="4365" y="522"/>
                    </a:cubicBezTo>
                    <a:cubicBezTo>
                      <a:pt x="4597" y="405"/>
                      <a:pt x="4780" y="287"/>
                      <a:pt x="4906" y="204"/>
                    </a:cubicBezTo>
                    <a:cubicBezTo>
                      <a:pt x="5033" y="119"/>
                      <a:pt x="5100" y="61"/>
                      <a:pt x="5100" y="61"/>
                    </a:cubicBezTo>
                    <a:lnTo>
                      <a:pt x="5100" y="61"/>
                    </a:lnTo>
                    <a:cubicBezTo>
                      <a:pt x="5100" y="61"/>
                      <a:pt x="5020" y="90"/>
                      <a:pt x="4879" y="138"/>
                    </a:cubicBezTo>
                    <a:cubicBezTo>
                      <a:pt x="4740" y="191"/>
                      <a:pt x="4536" y="245"/>
                      <a:pt x="4297" y="320"/>
                    </a:cubicBezTo>
                    <a:cubicBezTo>
                      <a:pt x="4055" y="383"/>
                      <a:pt x="3775" y="463"/>
                      <a:pt x="3472" y="519"/>
                    </a:cubicBezTo>
                    <a:cubicBezTo>
                      <a:pt x="3322" y="556"/>
                      <a:pt x="3163" y="570"/>
                      <a:pt x="3004" y="596"/>
                    </a:cubicBezTo>
                    <a:cubicBezTo>
                      <a:pt x="2846" y="625"/>
                      <a:pt x="2682" y="627"/>
                      <a:pt x="2520" y="645"/>
                    </a:cubicBezTo>
                    <a:cubicBezTo>
                      <a:pt x="2409" y="645"/>
                      <a:pt x="2299" y="651"/>
                      <a:pt x="2189" y="651"/>
                    </a:cubicBezTo>
                    <a:cubicBezTo>
                      <a:pt x="2138" y="651"/>
                      <a:pt x="2087" y="650"/>
                      <a:pt x="2037" y="646"/>
                    </a:cubicBezTo>
                    <a:cubicBezTo>
                      <a:pt x="1879" y="624"/>
                      <a:pt x="1718" y="638"/>
                      <a:pt x="1571" y="600"/>
                    </a:cubicBezTo>
                    <a:cubicBezTo>
                      <a:pt x="1423" y="568"/>
                      <a:pt x="1273" y="559"/>
                      <a:pt x="1141" y="508"/>
                    </a:cubicBezTo>
                    <a:cubicBezTo>
                      <a:pt x="1009" y="461"/>
                      <a:pt x="872" y="445"/>
                      <a:pt x="761" y="386"/>
                    </a:cubicBezTo>
                    <a:cubicBezTo>
                      <a:pt x="648" y="334"/>
                      <a:pt x="540" y="291"/>
                      <a:pt x="444" y="254"/>
                    </a:cubicBezTo>
                    <a:cubicBezTo>
                      <a:pt x="353" y="205"/>
                      <a:pt x="275" y="155"/>
                      <a:pt x="211" y="117"/>
                    </a:cubicBezTo>
                    <a:cubicBezTo>
                      <a:pt x="80" y="4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E798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8"/>
              <p:cNvSpPr/>
              <p:nvPr/>
            </p:nvSpPr>
            <p:spPr>
              <a:xfrm>
                <a:off x="2328298" y="2391926"/>
                <a:ext cx="140581" cy="101822"/>
              </a:xfrm>
              <a:custGeom>
                <a:avLst/>
                <a:gdLst/>
                <a:ahLst/>
                <a:cxnLst/>
                <a:rect l="l" t="t" r="r" b="b"/>
                <a:pathLst>
                  <a:path w="7178" h="5199" extrusionOk="0">
                    <a:moveTo>
                      <a:pt x="3526" y="0"/>
                    </a:moveTo>
                    <a:cubicBezTo>
                      <a:pt x="3221" y="0"/>
                      <a:pt x="2916" y="33"/>
                      <a:pt x="2618" y="96"/>
                    </a:cubicBezTo>
                    <a:cubicBezTo>
                      <a:pt x="1091" y="419"/>
                      <a:pt x="456" y="1291"/>
                      <a:pt x="71" y="2265"/>
                    </a:cubicBezTo>
                    <a:cubicBezTo>
                      <a:pt x="0" y="3726"/>
                      <a:pt x="1347" y="5198"/>
                      <a:pt x="3049" y="5198"/>
                    </a:cubicBezTo>
                    <a:cubicBezTo>
                      <a:pt x="3054" y="5198"/>
                      <a:pt x="3060" y="5198"/>
                      <a:pt x="3065" y="5198"/>
                    </a:cubicBezTo>
                    <a:cubicBezTo>
                      <a:pt x="4776" y="5189"/>
                      <a:pt x="6486" y="4384"/>
                      <a:pt x="7177" y="3321"/>
                    </a:cubicBezTo>
                    <a:cubicBezTo>
                      <a:pt x="6727" y="921"/>
                      <a:pt x="5131" y="0"/>
                      <a:pt x="35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8"/>
              <p:cNvSpPr/>
              <p:nvPr/>
            </p:nvSpPr>
            <p:spPr>
              <a:xfrm>
                <a:off x="2327104" y="2390026"/>
                <a:ext cx="143754" cy="105583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5391" extrusionOk="0">
                    <a:moveTo>
                      <a:pt x="3592" y="192"/>
                    </a:moveTo>
                    <a:cubicBezTo>
                      <a:pt x="4314" y="192"/>
                      <a:pt x="4989" y="385"/>
                      <a:pt x="5551" y="759"/>
                    </a:cubicBezTo>
                    <a:cubicBezTo>
                      <a:pt x="6370" y="1306"/>
                      <a:pt x="6903" y="2193"/>
                      <a:pt x="7137" y="3397"/>
                    </a:cubicBezTo>
                    <a:cubicBezTo>
                      <a:pt x="6440" y="4434"/>
                      <a:pt x="4761" y="5191"/>
                      <a:pt x="3125" y="5199"/>
                    </a:cubicBezTo>
                    <a:lnTo>
                      <a:pt x="3111" y="5199"/>
                    </a:lnTo>
                    <a:cubicBezTo>
                      <a:pt x="2327" y="5199"/>
                      <a:pt x="1557" y="4865"/>
                      <a:pt x="999" y="4282"/>
                    </a:cubicBezTo>
                    <a:cubicBezTo>
                      <a:pt x="480" y="3741"/>
                      <a:pt x="199" y="3049"/>
                      <a:pt x="227" y="2383"/>
                    </a:cubicBezTo>
                    <a:cubicBezTo>
                      <a:pt x="566" y="1530"/>
                      <a:pt x="1128" y="619"/>
                      <a:pt x="2698" y="287"/>
                    </a:cubicBezTo>
                    <a:cubicBezTo>
                      <a:pt x="3001" y="223"/>
                      <a:pt x="3300" y="192"/>
                      <a:pt x="3592" y="192"/>
                    </a:cubicBezTo>
                    <a:close/>
                    <a:moveTo>
                      <a:pt x="3593" y="0"/>
                    </a:moveTo>
                    <a:cubicBezTo>
                      <a:pt x="3287" y="0"/>
                      <a:pt x="2974" y="33"/>
                      <a:pt x="2658" y="100"/>
                    </a:cubicBezTo>
                    <a:cubicBezTo>
                      <a:pt x="980" y="454"/>
                      <a:pt x="379" y="1476"/>
                      <a:pt x="43" y="2328"/>
                    </a:cubicBezTo>
                    <a:lnTo>
                      <a:pt x="36" y="2357"/>
                    </a:lnTo>
                    <a:cubicBezTo>
                      <a:pt x="1" y="3082"/>
                      <a:pt x="302" y="3831"/>
                      <a:pt x="861" y="4415"/>
                    </a:cubicBezTo>
                    <a:cubicBezTo>
                      <a:pt x="1454" y="5036"/>
                      <a:pt x="2274" y="5390"/>
                      <a:pt x="3111" y="5390"/>
                    </a:cubicBezTo>
                    <a:lnTo>
                      <a:pt x="3127" y="5390"/>
                    </a:lnTo>
                    <a:cubicBezTo>
                      <a:pt x="4839" y="5382"/>
                      <a:pt x="6602" y="4573"/>
                      <a:pt x="7318" y="3470"/>
                    </a:cubicBezTo>
                    <a:lnTo>
                      <a:pt x="7339" y="3437"/>
                    </a:lnTo>
                    <a:lnTo>
                      <a:pt x="7332" y="3400"/>
                    </a:lnTo>
                    <a:cubicBezTo>
                      <a:pt x="7096" y="2142"/>
                      <a:pt x="6517" y="1174"/>
                      <a:pt x="5658" y="601"/>
                    </a:cubicBezTo>
                    <a:cubicBezTo>
                      <a:pt x="5064" y="204"/>
                      <a:pt x="4352" y="0"/>
                      <a:pt x="35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8"/>
              <p:cNvSpPr/>
              <p:nvPr/>
            </p:nvSpPr>
            <p:spPr>
              <a:xfrm>
                <a:off x="2363591" y="2389576"/>
                <a:ext cx="95692" cy="101901"/>
              </a:xfrm>
              <a:custGeom>
                <a:avLst/>
                <a:gdLst/>
                <a:ahLst/>
                <a:cxnLst/>
                <a:rect l="l" t="t" r="r" b="b"/>
                <a:pathLst>
                  <a:path w="4886" h="5203" extrusionOk="0">
                    <a:moveTo>
                      <a:pt x="2400" y="0"/>
                    </a:moveTo>
                    <a:cubicBezTo>
                      <a:pt x="2339" y="0"/>
                      <a:pt x="2277" y="3"/>
                      <a:pt x="2215" y="8"/>
                    </a:cubicBezTo>
                    <a:cubicBezTo>
                      <a:pt x="937" y="121"/>
                      <a:pt x="1" y="1373"/>
                      <a:pt x="127" y="2805"/>
                    </a:cubicBezTo>
                    <a:cubicBezTo>
                      <a:pt x="246" y="4167"/>
                      <a:pt x="1283" y="5202"/>
                      <a:pt x="2486" y="5202"/>
                    </a:cubicBezTo>
                    <a:cubicBezTo>
                      <a:pt x="2547" y="5202"/>
                      <a:pt x="2609" y="5200"/>
                      <a:pt x="2671" y="5194"/>
                    </a:cubicBezTo>
                    <a:cubicBezTo>
                      <a:pt x="3950" y="5082"/>
                      <a:pt x="4886" y="3830"/>
                      <a:pt x="4761" y="2398"/>
                    </a:cubicBezTo>
                    <a:cubicBezTo>
                      <a:pt x="4641" y="1035"/>
                      <a:pt x="3604" y="0"/>
                      <a:pt x="24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8"/>
              <p:cNvSpPr/>
              <p:nvPr/>
            </p:nvSpPr>
            <p:spPr>
              <a:xfrm>
                <a:off x="2362964" y="2387696"/>
                <a:ext cx="98297" cy="105661"/>
              </a:xfrm>
              <a:custGeom>
                <a:avLst/>
                <a:gdLst/>
                <a:ahLst/>
                <a:cxnLst/>
                <a:rect l="l" t="t" r="r" b="b"/>
                <a:pathLst>
                  <a:path w="5019" h="5395" extrusionOk="0">
                    <a:moveTo>
                      <a:pt x="2431" y="192"/>
                    </a:moveTo>
                    <a:cubicBezTo>
                      <a:pt x="3584" y="192"/>
                      <a:pt x="4582" y="1192"/>
                      <a:pt x="4698" y="2502"/>
                    </a:cubicBezTo>
                    <a:cubicBezTo>
                      <a:pt x="4818" y="3879"/>
                      <a:pt x="3920" y="5087"/>
                      <a:pt x="2694" y="5194"/>
                    </a:cubicBezTo>
                    <a:cubicBezTo>
                      <a:pt x="2634" y="5199"/>
                      <a:pt x="2574" y="5202"/>
                      <a:pt x="2514" y="5202"/>
                    </a:cubicBezTo>
                    <a:cubicBezTo>
                      <a:pt x="1987" y="5202"/>
                      <a:pt x="1477" y="4993"/>
                      <a:pt x="1064" y="4604"/>
                    </a:cubicBezTo>
                    <a:cubicBezTo>
                      <a:pt x="600" y="4169"/>
                      <a:pt x="313" y="3561"/>
                      <a:pt x="254" y="2892"/>
                    </a:cubicBezTo>
                    <a:cubicBezTo>
                      <a:pt x="196" y="2223"/>
                      <a:pt x="373" y="1574"/>
                      <a:pt x="754" y="1065"/>
                    </a:cubicBezTo>
                    <a:cubicBezTo>
                      <a:pt x="1131" y="559"/>
                      <a:pt x="1665" y="252"/>
                      <a:pt x="2256" y="200"/>
                    </a:cubicBezTo>
                    <a:cubicBezTo>
                      <a:pt x="2315" y="194"/>
                      <a:pt x="2373" y="192"/>
                      <a:pt x="2431" y="192"/>
                    </a:cubicBezTo>
                    <a:close/>
                    <a:moveTo>
                      <a:pt x="2431" y="1"/>
                    </a:moveTo>
                    <a:cubicBezTo>
                      <a:pt x="2367" y="1"/>
                      <a:pt x="2303" y="4"/>
                      <a:pt x="2239" y="9"/>
                    </a:cubicBezTo>
                    <a:cubicBezTo>
                      <a:pt x="1593" y="65"/>
                      <a:pt x="1011" y="400"/>
                      <a:pt x="600" y="950"/>
                    </a:cubicBezTo>
                    <a:cubicBezTo>
                      <a:pt x="191" y="1498"/>
                      <a:pt x="0" y="2194"/>
                      <a:pt x="64" y="2909"/>
                    </a:cubicBezTo>
                    <a:cubicBezTo>
                      <a:pt x="126" y="3625"/>
                      <a:pt x="434" y="4277"/>
                      <a:pt x="933" y="4745"/>
                    </a:cubicBezTo>
                    <a:cubicBezTo>
                      <a:pt x="1383" y="5167"/>
                      <a:pt x="1939" y="5395"/>
                      <a:pt x="2517" y="5395"/>
                    </a:cubicBezTo>
                    <a:cubicBezTo>
                      <a:pt x="2582" y="5395"/>
                      <a:pt x="2646" y="5392"/>
                      <a:pt x="2712" y="5385"/>
                    </a:cubicBezTo>
                    <a:cubicBezTo>
                      <a:pt x="4042" y="5269"/>
                      <a:pt x="5018" y="3968"/>
                      <a:pt x="4888" y="2485"/>
                    </a:cubicBezTo>
                    <a:cubicBezTo>
                      <a:pt x="4764" y="1075"/>
                      <a:pt x="3681" y="1"/>
                      <a:pt x="24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8"/>
              <p:cNvSpPr/>
              <p:nvPr/>
            </p:nvSpPr>
            <p:spPr>
              <a:xfrm>
                <a:off x="2363591" y="2389576"/>
                <a:ext cx="93597" cy="59480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3037" extrusionOk="0">
                    <a:moveTo>
                      <a:pt x="2400" y="0"/>
                    </a:moveTo>
                    <a:cubicBezTo>
                      <a:pt x="2339" y="0"/>
                      <a:pt x="2277" y="3"/>
                      <a:pt x="2215" y="8"/>
                    </a:cubicBezTo>
                    <a:cubicBezTo>
                      <a:pt x="937" y="121"/>
                      <a:pt x="1" y="1373"/>
                      <a:pt x="127" y="2805"/>
                    </a:cubicBezTo>
                    <a:cubicBezTo>
                      <a:pt x="133" y="2883"/>
                      <a:pt x="144" y="2960"/>
                      <a:pt x="157" y="3036"/>
                    </a:cubicBezTo>
                    <a:cubicBezTo>
                      <a:pt x="668" y="2417"/>
                      <a:pt x="1493" y="2026"/>
                      <a:pt x="2423" y="2026"/>
                    </a:cubicBezTo>
                    <a:cubicBezTo>
                      <a:pt x="2510" y="2026"/>
                      <a:pt x="2597" y="2029"/>
                      <a:pt x="2685" y="2036"/>
                    </a:cubicBezTo>
                    <a:cubicBezTo>
                      <a:pt x="3510" y="2102"/>
                      <a:pt x="4241" y="2463"/>
                      <a:pt x="4750" y="2991"/>
                    </a:cubicBezTo>
                    <a:cubicBezTo>
                      <a:pt x="4772" y="2799"/>
                      <a:pt x="4778" y="2600"/>
                      <a:pt x="4761" y="2398"/>
                    </a:cubicBezTo>
                    <a:cubicBezTo>
                      <a:pt x="4641" y="1035"/>
                      <a:pt x="3604" y="0"/>
                      <a:pt x="2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8"/>
              <p:cNvSpPr/>
              <p:nvPr/>
            </p:nvSpPr>
            <p:spPr>
              <a:xfrm>
                <a:off x="2390051" y="2411844"/>
                <a:ext cx="50882" cy="54192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2767" extrusionOk="0">
                    <a:moveTo>
                      <a:pt x="1276" y="0"/>
                    </a:moveTo>
                    <a:cubicBezTo>
                      <a:pt x="1243" y="0"/>
                      <a:pt x="1211" y="2"/>
                      <a:pt x="1178" y="5"/>
                    </a:cubicBezTo>
                    <a:cubicBezTo>
                      <a:pt x="498" y="65"/>
                      <a:pt x="0" y="730"/>
                      <a:pt x="68" y="1492"/>
                    </a:cubicBezTo>
                    <a:cubicBezTo>
                      <a:pt x="131" y="2216"/>
                      <a:pt x="683" y="2767"/>
                      <a:pt x="1323" y="2767"/>
                    </a:cubicBezTo>
                    <a:cubicBezTo>
                      <a:pt x="1355" y="2767"/>
                      <a:pt x="1387" y="2765"/>
                      <a:pt x="1420" y="2762"/>
                    </a:cubicBezTo>
                    <a:cubicBezTo>
                      <a:pt x="2101" y="2703"/>
                      <a:pt x="2597" y="2037"/>
                      <a:pt x="2531" y="1276"/>
                    </a:cubicBezTo>
                    <a:cubicBezTo>
                      <a:pt x="2467" y="551"/>
                      <a:pt x="1915" y="0"/>
                      <a:pt x="1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8"/>
              <p:cNvSpPr/>
              <p:nvPr/>
            </p:nvSpPr>
            <p:spPr>
              <a:xfrm>
                <a:off x="2377301" y="2414116"/>
                <a:ext cx="23130" cy="24658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1259" extrusionOk="0">
                    <a:moveTo>
                      <a:pt x="578" y="0"/>
                    </a:moveTo>
                    <a:cubicBezTo>
                      <a:pt x="564" y="0"/>
                      <a:pt x="549" y="1"/>
                      <a:pt x="534" y="2"/>
                    </a:cubicBezTo>
                    <a:cubicBezTo>
                      <a:pt x="225" y="29"/>
                      <a:pt x="0" y="333"/>
                      <a:pt x="30" y="678"/>
                    </a:cubicBezTo>
                    <a:cubicBezTo>
                      <a:pt x="59" y="1008"/>
                      <a:pt x="310" y="1258"/>
                      <a:pt x="601" y="1258"/>
                    </a:cubicBezTo>
                    <a:cubicBezTo>
                      <a:pt x="616" y="1258"/>
                      <a:pt x="630" y="1257"/>
                      <a:pt x="645" y="1256"/>
                    </a:cubicBezTo>
                    <a:cubicBezTo>
                      <a:pt x="954" y="1229"/>
                      <a:pt x="1180" y="927"/>
                      <a:pt x="1150" y="580"/>
                    </a:cubicBezTo>
                    <a:cubicBezTo>
                      <a:pt x="1120" y="250"/>
                      <a:pt x="869" y="0"/>
                      <a:pt x="5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8"/>
              <p:cNvSpPr/>
              <p:nvPr/>
            </p:nvSpPr>
            <p:spPr>
              <a:xfrm>
                <a:off x="2281548" y="2384053"/>
                <a:ext cx="197848" cy="71994"/>
              </a:xfrm>
              <a:custGeom>
                <a:avLst/>
                <a:gdLst/>
                <a:ahLst/>
                <a:cxnLst/>
                <a:rect l="l" t="t" r="r" b="b"/>
                <a:pathLst>
                  <a:path w="10102" h="3676" extrusionOk="0">
                    <a:moveTo>
                      <a:pt x="5546" y="0"/>
                    </a:moveTo>
                    <a:cubicBezTo>
                      <a:pt x="5527" y="0"/>
                      <a:pt x="5508" y="0"/>
                      <a:pt x="5489" y="1"/>
                    </a:cubicBezTo>
                    <a:cubicBezTo>
                      <a:pt x="3238" y="26"/>
                      <a:pt x="2313" y="1640"/>
                      <a:pt x="1799" y="1972"/>
                    </a:cubicBezTo>
                    <a:cubicBezTo>
                      <a:pt x="1382" y="2242"/>
                      <a:pt x="826" y="2297"/>
                      <a:pt x="443" y="2297"/>
                    </a:cubicBezTo>
                    <a:cubicBezTo>
                      <a:pt x="181" y="2297"/>
                      <a:pt x="0" y="2271"/>
                      <a:pt x="0" y="2271"/>
                    </a:cubicBezTo>
                    <a:lnTo>
                      <a:pt x="0" y="2271"/>
                    </a:lnTo>
                    <a:cubicBezTo>
                      <a:pt x="938" y="3537"/>
                      <a:pt x="2611" y="3628"/>
                      <a:pt x="2611" y="3628"/>
                    </a:cubicBezTo>
                    <a:cubicBezTo>
                      <a:pt x="2611" y="3628"/>
                      <a:pt x="2578" y="3379"/>
                      <a:pt x="2588" y="3207"/>
                    </a:cubicBezTo>
                    <a:lnTo>
                      <a:pt x="2588" y="3207"/>
                    </a:lnTo>
                    <a:cubicBezTo>
                      <a:pt x="2664" y="2937"/>
                      <a:pt x="3291" y="1033"/>
                      <a:pt x="5392" y="856"/>
                    </a:cubicBezTo>
                    <a:cubicBezTo>
                      <a:pt x="5529" y="845"/>
                      <a:pt x="5663" y="839"/>
                      <a:pt x="5794" y="839"/>
                    </a:cubicBezTo>
                    <a:cubicBezTo>
                      <a:pt x="8155" y="839"/>
                      <a:pt x="9645" y="2630"/>
                      <a:pt x="10102" y="3676"/>
                    </a:cubicBezTo>
                    <a:cubicBezTo>
                      <a:pt x="9831" y="1892"/>
                      <a:pt x="8087" y="0"/>
                      <a:pt x="55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8"/>
              <p:cNvSpPr/>
              <p:nvPr/>
            </p:nvSpPr>
            <p:spPr>
              <a:xfrm>
                <a:off x="2335917" y="2368267"/>
                <a:ext cx="108188" cy="25128"/>
              </a:xfrm>
              <a:custGeom>
                <a:avLst/>
                <a:gdLst/>
                <a:ahLst/>
                <a:cxnLst/>
                <a:rect l="l" t="t" r="r" b="b"/>
                <a:pathLst>
                  <a:path w="5524" h="1283" extrusionOk="0">
                    <a:moveTo>
                      <a:pt x="2830" y="1"/>
                    </a:moveTo>
                    <a:cubicBezTo>
                      <a:pt x="2807" y="1"/>
                      <a:pt x="2783" y="1"/>
                      <a:pt x="2760" y="2"/>
                    </a:cubicBezTo>
                    <a:lnTo>
                      <a:pt x="2469" y="11"/>
                    </a:lnTo>
                    <a:cubicBezTo>
                      <a:pt x="2374" y="25"/>
                      <a:pt x="2278" y="38"/>
                      <a:pt x="2184" y="49"/>
                    </a:cubicBezTo>
                    <a:cubicBezTo>
                      <a:pt x="1992" y="66"/>
                      <a:pt x="1814" y="136"/>
                      <a:pt x="1638" y="176"/>
                    </a:cubicBezTo>
                    <a:cubicBezTo>
                      <a:pt x="1466" y="239"/>
                      <a:pt x="1301" y="301"/>
                      <a:pt x="1150" y="374"/>
                    </a:cubicBezTo>
                    <a:cubicBezTo>
                      <a:pt x="1002" y="454"/>
                      <a:pt x="861" y="526"/>
                      <a:pt x="739" y="607"/>
                    </a:cubicBezTo>
                    <a:cubicBezTo>
                      <a:pt x="497" y="775"/>
                      <a:pt x="310" y="933"/>
                      <a:pt x="191" y="1057"/>
                    </a:cubicBezTo>
                    <a:cubicBezTo>
                      <a:pt x="67" y="1177"/>
                      <a:pt x="0" y="1250"/>
                      <a:pt x="0" y="1250"/>
                    </a:cubicBezTo>
                    <a:cubicBezTo>
                      <a:pt x="0" y="1250"/>
                      <a:pt x="86" y="1204"/>
                      <a:pt x="229" y="1117"/>
                    </a:cubicBezTo>
                    <a:cubicBezTo>
                      <a:pt x="301" y="1076"/>
                      <a:pt x="382" y="1017"/>
                      <a:pt x="485" y="966"/>
                    </a:cubicBezTo>
                    <a:cubicBezTo>
                      <a:pt x="590" y="918"/>
                      <a:pt x="707" y="864"/>
                      <a:pt x="829" y="800"/>
                    </a:cubicBezTo>
                    <a:cubicBezTo>
                      <a:pt x="956" y="742"/>
                      <a:pt x="1099" y="697"/>
                      <a:pt x="1244" y="635"/>
                    </a:cubicBezTo>
                    <a:cubicBezTo>
                      <a:pt x="1392" y="585"/>
                      <a:pt x="1553" y="547"/>
                      <a:pt x="1716" y="497"/>
                    </a:cubicBezTo>
                    <a:cubicBezTo>
                      <a:pt x="1884" y="470"/>
                      <a:pt x="2054" y="423"/>
                      <a:pt x="2231" y="410"/>
                    </a:cubicBezTo>
                    <a:cubicBezTo>
                      <a:pt x="2319" y="399"/>
                      <a:pt x="2408" y="389"/>
                      <a:pt x="2497" y="380"/>
                    </a:cubicBezTo>
                    <a:lnTo>
                      <a:pt x="2767" y="377"/>
                    </a:lnTo>
                    <a:cubicBezTo>
                      <a:pt x="2801" y="375"/>
                      <a:pt x="2834" y="374"/>
                      <a:pt x="2867" y="374"/>
                    </a:cubicBezTo>
                    <a:cubicBezTo>
                      <a:pt x="3014" y="374"/>
                      <a:pt x="3160" y="391"/>
                      <a:pt x="3306" y="400"/>
                    </a:cubicBezTo>
                    <a:cubicBezTo>
                      <a:pt x="3482" y="428"/>
                      <a:pt x="3658" y="442"/>
                      <a:pt x="3824" y="486"/>
                    </a:cubicBezTo>
                    <a:cubicBezTo>
                      <a:pt x="3993" y="517"/>
                      <a:pt x="4150" y="571"/>
                      <a:pt x="4304" y="612"/>
                    </a:cubicBezTo>
                    <a:cubicBezTo>
                      <a:pt x="4450" y="672"/>
                      <a:pt x="4595" y="713"/>
                      <a:pt x="4720" y="776"/>
                    </a:cubicBezTo>
                    <a:cubicBezTo>
                      <a:pt x="4849" y="831"/>
                      <a:pt x="4962" y="893"/>
                      <a:pt x="5064" y="948"/>
                    </a:cubicBezTo>
                    <a:cubicBezTo>
                      <a:pt x="5168" y="1000"/>
                      <a:pt x="5242" y="1066"/>
                      <a:pt x="5315" y="1111"/>
                    </a:cubicBezTo>
                    <a:cubicBezTo>
                      <a:pt x="5448" y="1217"/>
                      <a:pt x="5524" y="1283"/>
                      <a:pt x="5524" y="1283"/>
                    </a:cubicBezTo>
                    <a:cubicBezTo>
                      <a:pt x="5524" y="1283"/>
                      <a:pt x="5510" y="1262"/>
                      <a:pt x="5482" y="1222"/>
                    </a:cubicBezTo>
                    <a:cubicBezTo>
                      <a:pt x="5453" y="1185"/>
                      <a:pt x="5418" y="1123"/>
                      <a:pt x="5359" y="1057"/>
                    </a:cubicBezTo>
                    <a:cubicBezTo>
                      <a:pt x="5298" y="998"/>
                      <a:pt x="5227" y="908"/>
                      <a:pt x="5132" y="832"/>
                    </a:cubicBezTo>
                    <a:cubicBezTo>
                      <a:pt x="5040" y="751"/>
                      <a:pt x="4932" y="660"/>
                      <a:pt x="4804" y="585"/>
                    </a:cubicBezTo>
                    <a:cubicBezTo>
                      <a:pt x="4681" y="496"/>
                      <a:pt x="4537" y="428"/>
                      <a:pt x="4386" y="350"/>
                    </a:cubicBezTo>
                    <a:cubicBezTo>
                      <a:pt x="4228" y="289"/>
                      <a:pt x="4066" y="208"/>
                      <a:pt x="3888" y="166"/>
                    </a:cubicBezTo>
                    <a:cubicBezTo>
                      <a:pt x="3713" y="110"/>
                      <a:pt x="3527" y="72"/>
                      <a:pt x="3338" y="41"/>
                    </a:cubicBezTo>
                    <a:cubicBezTo>
                      <a:pt x="3171" y="25"/>
                      <a:pt x="3001" y="1"/>
                      <a:pt x="2830" y="1"/>
                    </a:cubicBezTo>
                    <a:close/>
                  </a:path>
                </a:pathLst>
              </a:custGeom>
              <a:solidFill>
                <a:srgbClr val="E798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8"/>
              <p:cNvSpPr/>
              <p:nvPr/>
            </p:nvSpPr>
            <p:spPr>
              <a:xfrm>
                <a:off x="2298235" y="2286948"/>
                <a:ext cx="166668" cy="47729"/>
              </a:xfrm>
              <a:custGeom>
                <a:avLst/>
                <a:gdLst/>
                <a:ahLst/>
                <a:cxnLst/>
                <a:rect l="l" t="t" r="r" b="b"/>
                <a:pathLst>
                  <a:path w="8510" h="2437" extrusionOk="0">
                    <a:moveTo>
                      <a:pt x="5635" y="1"/>
                    </a:moveTo>
                    <a:cubicBezTo>
                      <a:pt x="5528" y="1"/>
                      <a:pt x="5417" y="3"/>
                      <a:pt x="5302" y="7"/>
                    </a:cubicBezTo>
                    <a:cubicBezTo>
                      <a:pt x="4758" y="35"/>
                      <a:pt x="4136" y="119"/>
                      <a:pt x="3430" y="284"/>
                    </a:cubicBezTo>
                    <a:cubicBezTo>
                      <a:pt x="3411" y="288"/>
                      <a:pt x="3395" y="292"/>
                      <a:pt x="3377" y="296"/>
                    </a:cubicBezTo>
                    <a:cubicBezTo>
                      <a:pt x="2932" y="402"/>
                      <a:pt x="2536" y="541"/>
                      <a:pt x="2191" y="694"/>
                    </a:cubicBezTo>
                    <a:cubicBezTo>
                      <a:pt x="1470" y="1012"/>
                      <a:pt x="952" y="1405"/>
                      <a:pt x="599" y="1730"/>
                    </a:cubicBezTo>
                    <a:lnTo>
                      <a:pt x="599" y="1734"/>
                    </a:lnTo>
                    <a:cubicBezTo>
                      <a:pt x="208" y="2103"/>
                      <a:pt x="23" y="2397"/>
                      <a:pt x="1" y="2436"/>
                    </a:cubicBezTo>
                    <a:cubicBezTo>
                      <a:pt x="31" y="2409"/>
                      <a:pt x="212" y="2252"/>
                      <a:pt x="545" y="2044"/>
                    </a:cubicBezTo>
                    <a:cubicBezTo>
                      <a:pt x="925" y="1803"/>
                      <a:pt x="1505" y="1500"/>
                      <a:pt x="2271" y="1262"/>
                    </a:cubicBezTo>
                    <a:cubicBezTo>
                      <a:pt x="2644" y="1144"/>
                      <a:pt x="3057" y="1043"/>
                      <a:pt x="3515" y="971"/>
                    </a:cubicBezTo>
                    <a:cubicBezTo>
                      <a:pt x="3533" y="966"/>
                      <a:pt x="3557" y="963"/>
                      <a:pt x="3576" y="963"/>
                    </a:cubicBezTo>
                    <a:lnTo>
                      <a:pt x="3579" y="963"/>
                    </a:lnTo>
                    <a:cubicBezTo>
                      <a:pt x="3852" y="924"/>
                      <a:pt x="4129" y="907"/>
                      <a:pt x="4406" y="907"/>
                    </a:cubicBezTo>
                    <a:cubicBezTo>
                      <a:pt x="4884" y="907"/>
                      <a:pt x="5360" y="958"/>
                      <a:pt x="5812" y="1036"/>
                    </a:cubicBezTo>
                    <a:cubicBezTo>
                      <a:pt x="6242" y="1109"/>
                      <a:pt x="6648" y="1209"/>
                      <a:pt x="7010" y="1312"/>
                    </a:cubicBezTo>
                    <a:cubicBezTo>
                      <a:pt x="7528" y="1462"/>
                      <a:pt x="7954" y="1620"/>
                      <a:pt x="8211" y="1723"/>
                    </a:cubicBezTo>
                    <a:cubicBezTo>
                      <a:pt x="8391" y="1796"/>
                      <a:pt x="8494" y="1842"/>
                      <a:pt x="8494" y="1842"/>
                    </a:cubicBezTo>
                    <a:cubicBezTo>
                      <a:pt x="8509" y="1592"/>
                      <a:pt x="8371" y="756"/>
                      <a:pt x="7723" y="406"/>
                    </a:cubicBezTo>
                    <a:cubicBezTo>
                      <a:pt x="7550" y="311"/>
                      <a:pt x="7324" y="222"/>
                      <a:pt x="7041" y="154"/>
                    </a:cubicBezTo>
                    <a:cubicBezTo>
                      <a:pt x="6845" y="103"/>
                      <a:pt x="6622" y="61"/>
                      <a:pt x="6373" y="38"/>
                    </a:cubicBezTo>
                    <a:cubicBezTo>
                      <a:pt x="6148" y="14"/>
                      <a:pt x="5903" y="1"/>
                      <a:pt x="56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8"/>
              <p:cNvSpPr/>
              <p:nvPr/>
            </p:nvSpPr>
            <p:spPr>
              <a:xfrm>
                <a:off x="2547498" y="2675268"/>
                <a:ext cx="185646" cy="88779"/>
              </a:xfrm>
              <a:custGeom>
                <a:avLst/>
                <a:gdLst/>
                <a:ahLst/>
                <a:cxnLst/>
                <a:rect l="l" t="t" r="r" b="b"/>
                <a:pathLst>
                  <a:path w="9479" h="4533" extrusionOk="0">
                    <a:moveTo>
                      <a:pt x="4366" y="0"/>
                    </a:moveTo>
                    <a:cubicBezTo>
                      <a:pt x="3872" y="0"/>
                      <a:pt x="3004" y="677"/>
                      <a:pt x="3004" y="677"/>
                    </a:cubicBezTo>
                    <a:cubicBezTo>
                      <a:pt x="3004" y="677"/>
                      <a:pt x="2550" y="483"/>
                      <a:pt x="2140" y="483"/>
                    </a:cubicBezTo>
                    <a:cubicBezTo>
                      <a:pt x="2012" y="483"/>
                      <a:pt x="1889" y="502"/>
                      <a:pt x="1784" y="551"/>
                    </a:cubicBezTo>
                    <a:cubicBezTo>
                      <a:pt x="1345" y="757"/>
                      <a:pt x="226" y="2827"/>
                      <a:pt x="1" y="3010"/>
                    </a:cubicBezTo>
                    <a:cubicBezTo>
                      <a:pt x="1" y="3010"/>
                      <a:pt x="1" y="3010"/>
                      <a:pt x="2" y="3010"/>
                    </a:cubicBezTo>
                    <a:cubicBezTo>
                      <a:pt x="29" y="3010"/>
                      <a:pt x="441" y="3015"/>
                      <a:pt x="706" y="3306"/>
                    </a:cubicBezTo>
                    <a:cubicBezTo>
                      <a:pt x="954" y="3576"/>
                      <a:pt x="2100" y="4533"/>
                      <a:pt x="3472" y="4533"/>
                    </a:cubicBezTo>
                    <a:cubicBezTo>
                      <a:pt x="3626" y="4533"/>
                      <a:pt x="3783" y="4521"/>
                      <a:pt x="3942" y="4494"/>
                    </a:cubicBezTo>
                    <a:cubicBezTo>
                      <a:pt x="6295" y="4104"/>
                      <a:pt x="7341" y="3031"/>
                      <a:pt x="7877" y="2505"/>
                    </a:cubicBezTo>
                    <a:cubicBezTo>
                      <a:pt x="8413" y="1978"/>
                      <a:pt x="9063" y="1567"/>
                      <a:pt x="9478" y="1461"/>
                    </a:cubicBezTo>
                    <a:cubicBezTo>
                      <a:pt x="8519" y="1317"/>
                      <a:pt x="7189" y="845"/>
                      <a:pt x="6432" y="606"/>
                    </a:cubicBezTo>
                    <a:cubicBezTo>
                      <a:pt x="5675" y="367"/>
                      <a:pt x="4861" y="3"/>
                      <a:pt x="4369" y="0"/>
                    </a:cubicBezTo>
                    <a:cubicBezTo>
                      <a:pt x="4368" y="0"/>
                      <a:pt x="4367" y="0"/>
                      <a:pt x="43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8"/>
              <p:cNvSpPr/>
              <p:nvPr/>
            </p:nvSpPr>
            <p:spPr>
              <a:xfrm>
                <a:off x="2532476" y="2685060"/>
                <a:ext cx="230809" cy="51665"/>
              </a:xfrm>
              <a:custGeom>
                <a:avLst/>
                <a:gdLst/>
                <a:ahLst/>
                <a:cxnLst/>
                <a:rect l="l" t="t" r="r" b="b"/>
                <a:pathLst>
                  <a:path w="11785" h="2638" extrusionOk="0">
                    <a:moveTo>
                      <a:pt x="11432" y="1"/>
                    </a:moveTo>
                    <a:cubicBezTo>
                      <a:pt x="11376" y="1"/>
                      <a:pt x="11323" y="7"/>
                      <a:pt x="11281" y="25"/>
                    </a:cubicBezTo>
                    <a:cubicBezTo>
                      <a:pt x="11179" y="65"/>
                      <a:pt x="10823" y="744"/>
                      <a:pt x="10343" y="897"/>
                    </a:cubicBezTo>
                    <a:cubicBezTo>
                      <a:pt x="9864" y="1049"/>
                      <a:pt x="5761" y="1037"/>
                      <a:pt x="5596" y="1066"/>
                    </a:cubicBezTo>
                    <a:cubicBezTo>
                      <a:pt x="5430" y="1092"/>
                      <a:pt x="3978" y="1641"/>
                      <a:pt x="3978" y="1641"/>
                    </a:cubicBezTo>
                    <a:cubicBezTo>
                      <a:pt x="3978" y="1641"/>
                      <a:pt x="3138" y="1553"/>
                      <a:pt x="2751" y="1553"/>
                    </a:cubicBezTo>
                    <a:cubicBezTo>
                      <a:pt x="2688" y="1553"/>
                      <a:pt x="2637" y="1556"/>
                      <a:pt x="2603" y="1561"/>
                    </a:cubicBezTo>
                    <a:cubicBezTo>
                      <a:pt x="2367" y="1601"/>
                      <a:pt x="1206" y="2365"/>
                      <a:pt x="936" y="2421"/>
                    </a:cubicBezTo>
                    <a:cubicBezTo>
                      <a:pt x="855" y="2438"/>
                      <a:pt x="783" y="2446"/>
                      <a:pt x="722" y="2446"/>
                    </a:cubicBezTo>
                    <a:cubicBezTo>
                      <a:pt x="578" y="2446"/>
                      <a:pt x="488" y="2403"/>
                      <a:pt x="459" y="2331"/>
                    </a:cubicBezTo>
                    <a:cubicBezTo>
                      <a:pt x="433" y="2267"/>
                      <a:pt x="401" y="2248"/>
                      <a:pt x="348" y="2248"/>
                    </a:cubicBezTo>
                    <a:cubicBezTo>
                      <a:pt x="316" y="2248"/>
                      <a:pt x="277" y="2255"/>
                      <a:pt x="228" y="2263"/>
                    </a:cubicBezTo>
                    <a:cubicBezTo>
                      <a:pt x="100" y="2285"/>
                      <a:pt x="64" y="2372"/>
                      <a:pt x="64" y="2372"/>
                    </a:cubicBezTo>
                    <a:cubicBezTo>
                      <a:pt x="0" y="2431"/>
                      <a:pt x="291" y="2638"/>
                      <a:pt x="437" y="2638"/>
                    </a:cubicBezTo>
                    <a:cubicBezTo>
                      <a:pt x="583" y="2638"/>
                      <a:pt x="2586" y="1893"/>
                      <a:pt x="2669" y="1878"/>
                    </a:cubicBezTo>
                    <a:cubicBezTo>
                      <a:pt x="2676" y="1877"/>
                      <a:pt x="2690" y="1877"/>
                      <a:pt x="2709" y="1877"/>
                    </a:cubicBezTo>
                    <a:cubicBezTo>
                      <a:pt x="2832" y="1877"/>
                      <a:pt x="3184" y="1898"/>
                      <a:pt x="3505" y="1898"/>
                    </a:cubicBezTo>
                    <a:cubicBezTo>
                      <a:pt x="3690" y="1898"/>
                      <a:pt x="3865" y="1891"/>
                      <a:pt x="3979" y="1868"/>
                    </a:cubicBezTo>
                    <a:cubicBezTo>
                      <a:pt x="4319" y="1800"/>
                      <a:pt x="5487" y="1362"/>
                      <a:pt x="5643" y="1348"/>
                    </a:cubicBezTo>
                    <a:cubicBezTo>
                      <a:pt x="5798" y="1335"/>
                      <a:pt x="9778" y="1078"/>
                      <a:pt x="10241" y="1011"/>
                    </a:cubicBezTo>
                    <a:cubicBezTo>
                      <a:pt x="10704" y="946"/>
                      <a:pt x="11324" y="576"/>
                      <a:pt x="11525" y="397"/>
                    </a:cubicBezTo>
                    <a:cubicBezTo>
                      <a:pt x="11725" y="218"/>
                      <a:pt x="11785" y="62"/>
                      <a:pt x="11671" y="33"/>
                    </a:cubicBezTo>
                    <a:cubicBezTo>
                      <a:pt x="11603" y="15"/>
                      <a:pt x="11514" y="1"/>
                      <a:pt x="114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8"/>
              <p:cNvSpPr/>
              <p:nvPr/>
            </p:nvSpPr>
            <p:spPr>
              <a:xfrm>
                <a:off x="2666361" y="2713479"/>
                <a:ext cx="24422" cy="230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177" extrusionOk="0">
                    <a:moveTo>
                      <a:pt x="869" y="1"/>
                    </a:moveTo>
                    <a:cubicBezTo>
                      <a:pt x="694" y="1"/>
                      <a:pt x="476" y="115"/>
                      <a:pt x="305" y="315"/>
                    </a:cubicBezTo>
                    <a:cubicBezTo>
                      <a:pt x="58" y="602"/>
                      <a:pt x="0" y="957"/>
                      <a:pt x="176" y="1108"/>
                    </a:cubicBezTo>
                    <a:cubicBezTo>
                      <a:pt x="230" y="1154"/>
                      <a:pt x="298" y="1176"/>
                      <a:pt x="375" y="1176"/>
                    </a:cubicBezTo>
                    <a:cubicBezTo>
                      <a:pt x="551" y="1176"/>
                      <a:pt x="769" y="1062"/>
                      <a:pt x="941" y="862"/>
                    </a:cubicBezTo>
                    <a:cubicBezTo>
                      <a:pt x="1188" y="575"/>
                      <a:pt x="1246" y="221"/>
                      <a:pt x="1069" y="69"/>
                    </a:cubicBezTo>
                    <a:cubicBezTo>
                      <a:pt x="1016" y="23"/>
                      <a:pt x="947" y="1"/>
                      <a:pt x="8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8"/>
              <p:cNvSpPr/>
              <p:nvPr/>
            </p:nvSpPr>
            <p:spPr>
              <a:xfrm>
                <a:off x="2654356" y="2724897"/>
                <a:ext cx="9479" cy="12201"/>
              </a:xfrm>
              <a:custGeom>
                <a:avLst/>
                <a:gdLst/>
                <a:ahLst/>
                <a:cxnLst/>
                <a:rect l="l" t="t" r="r" b="b"/>
                <a:pathLst>
                  <a:path w="484" h="623" extrusionOk="0">
                    <a:moveTo>
                      <a:pt x="297" y="1"/>
                    </a:moveTo>
                    <a:cubicBezTo>
                      <a:pt x="201" y="1"/>
                      <a:pt x="96" y="104"/>
                      <a:pt x="51" y="254"/>
                    </a:cubicBezTo>
                    <a:cubicBezTo>
                      <a:pt x="0" y="423"/>
                      <a:pt x="44" y="584"/>
                      <a:pt x="150" y="617"/>
                    </a:cubicBezTo>
                    <a:cubicBezTo>
                      <a:pt x="162" y="621"/>
                      <a:pt x="174" y="623"/>
                      <a:pt x="186" y="623"/>
                    </a:cubicBezTo>
                    <a:cubicBezTo>
                      <a:pt x="283" y="623"/>
                      <a:pt x="387" y="518"/>
                      <a:pt x="432" y="370"/>
                    </a:cubicBezTo>
                    <a:cubicBezTo>
                      <a:pt x="483" y="200"/>
                      <a:pt x="439" y="38"/>
                      <a:pt x="334" y="6"/>
                    </a:cubicBezTo>
                    <a:cubicBezTo>
                      <a:pt x="322" y="2"/>
                      <a:pt x="309" y="1"/>
                      <a:pt x="2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8"/>
              <p:cNvSpPr/>
              <p:nvPr/>
            </p:nvSpPr>
            <p:spPr>
              <a:xfrm>
                <a:off x="2548320" y="2550998"/>
                <a:ext cx="36036" cy="89425"/>
              </a:xfrm>
              <a:custGeom>
                <a:avLst/>
                <a:gdLst/>
                <a:ahLst/>
                <a:cxnLst/>
                <a:rect l="l" t="t" r="r" b="b"/>
                <a:pathLst>
                  <a:path w="1840" h="4566" extrusionOk="0">
                    <a:moveTo>
                      <a:pt x="339" y="0"/>
                    </a:moveTo>
                    <a:cubicBezTo>
                      <a:pt x="338" y="0"/>
                      <a:pt x="336" y="4"/>
                      <a:pt x="336" y="10"/>
                    </a:cubicBezTo>
                    <a:cubicBezTo>
                      <a:pt x="336" y="10"/>
                      <a:pt x="1" y="2761"/>
                      <a:pt x="106" y="3391"/>
                    </a:cubicBezTo>
                    <a:cubicBezTo>
                      <a:pt x="211" y="4022"/>
                      <a:pt x="274" y="4009"/>
                      <a:pt x="616" y="4269"/>
                    </a:cubicBezTo>
                    <a:cubicBezTo>
                      <a:pt x="877" y="4467"/>
                      <a:pt x="1446" y="4565"/>
                      <a:pt x="1705" y="4565"/>
                    </a:cubicBezTo>
                    <a:cubicBezTo>
                      <a:pt x="1787" y="4565"/>
                      <a:pt x="1838" y="4555"/>
                      <a:pt x="1838" y="4536"/>
                    </a:cubicBezTo>
                    <a:cubicBezTo>
                      <a:pt x="1839" y="4455"/>
                      <a:pt x="1079" y="4050"/>
                      <a:pt x="900" y="3206"/>
                    </a:cubicBezTo>
                    <a:cubicBezTo>
                      <a:pt x="729" y="2391"/>
                      <a:pt x="383" y="0"/>
                      <a:pt x="339" y="0"/>
                    </a:cubicBezTo>
                    <a:close/>
                  </a:path>
                </a:pathLst>
              </a:custGeom>
              <a:solidFill>
                <a:srgbClr val="E798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8"/>
              <p:cNvSpPr/>
              <p:nvPr/>
            </p:nvSpPr>
            <p:spPr>
              <a:xfrm>
                <a:off x="2600339" y="2620762"/>
                <a:ext cx="28829" cy="11222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573" extrusionOk="0">
                    <a:moveTo>
                      <a:pt x="337" y="1"/>
                    </a:moveTo>
                    <a:cubicBezTo>
                      <a:pt x="303" y="1"/>
                      <a:pt x="274" y="3"/>
                      <a:pt x="251" y="7"/>
                    </a:cubicBezTo>
                    <a:cubicBezTo>
                      <a:pt x="0" y="55"/>
                      <a:pt x="360" y="572"/>
                      <a:pt x="360" y="572"/>
                    </a:cubicBezTo>
                    <a:cubicBezTo>
                      <a:pt x="586" y="562"/>
                      <a:pt x="1380" y="377"/>
                      <a:pt x="1428" y="286"/>
                    </a:cubicBezTo>
                    <a:cubicBezTo>
                      <a:pt x="1471" y="203"/>
                      <a:pt x="672" y="1"/>
                      <a:pt x="337" y="1"/>
                    </a:cubicBezTo>
                    <a:close/>
                  </a:path>
                </a:pathLst>
              </a:custGeom>
              <a:solidFill>
                <a:srgbClr val="E798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8"/>
              <p:cNvSpPr/>
              <p:nvPr/>
            </p:nvSpPr>
            <p:spPr>
              <a:xfrm>
                <a:off x="2436116" y="2289945"/>
                <a:ext cx="28790" cy="33079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1689" extrusionOk="0">
                    <a:moveTo>
                      <a:pt x="1" y="1"/>
                    </a:moveTo>
                    <a:cubicBezTo>
                      <a:pt x="337" y="503"/>
                      <a:pt x="732" y="1041"/>
                      <a:pt x="1171" y="1570"/>
                    </a:cubicBezTo>
                    <a:cubicBezTo>
                      <a:pt x="1351" y="1643"/>
                      <a:pt x="1454" y="1689"/>
                      <a:pt x="1454" y="1689"/>
                    </a:cubicBezTo>
                    <a:cubicBezTo>
                      <a:pt x="1469" y="1439"/>
                      <a:pt x="1331" y="603"/>
                      <a:pt x="683" y="253"/>
                    </a:cubicBezTo>
                    <a:cubicBezTo>
                      <a:pt x="510" y="158"/>
                      <a:pt x="284" y="70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8"/>
              <p:cNvSpPr/>
              <p:nvPr/>
            </p:nvSpPr>
            <p:spPr>
              <a:xfrm>
                <a:off x="2402076" y="2286968"/>
                <a:ext cx="82355" cy="81199"/>
              </a:xfrm>
              <a:custGeom>
                <a:avLst/>
                <a:gdLst/>
                <a:ahLst/>
                <a:cxnLst/>
                <a:rect l="l" t="t" r="r" b="b"/>
                <a:pathLst>
                  <a:path w="4205" h="4146" extrusionOk="0">
                    <a:moveTo>
                      <a:pt x="341" y="1"/>
                    </a:moveTo>
                    <a:cubicBezTo>
                      <a:pt x="231" y="1"/>
                      <a:pt x="117" y="3"/>
                      <a:pt x="0" y="7"/>
                    </a:cubicBezTo>
                    <a:cubicBezTo>
                      <a:pt x="154" y="364"/>
                      <a:pt x="327" y="708"/>
                      <a:pt x="511" y="1035"/>
                    </a:cubicBezTo>
                    <a:cubicBezTo>
                      <a:pt x="1201" y="2262"/>
                      <a:pt x="2092" y="3268"/>
                      <a:pt x="3192" y="3935"/>
                    </a:cubicBezTo>
                    <a:cubicBezTo>
                      <a:pt x="3548" y="4012"/>
                      <a:pt x="4132" y="4135"/>
                      <a:pt x="4205" y="4146"/>
                    </a:cubicBezTo>
                    <a:cubicBezTo>
                      <a:pt x="4094" y="4077"/>
                      <a:pt x="2843" y="3287"/>
                      <a:pt x="1708" y="1311"/>
                    </a:cubicBezTo>
                    <a:cubicBezTo>
                      <a:pt x="1489" y="932"/>
                      <a:pt x="1274" y="510"/>
                      <a:pt x="1071" y="38"/>
                    </a:cubicBezTo>
                    <a:cubicBezTo>
                      <a:pt x="848" y="13"/>
                      <a:pt x="605" y="1"/>
                      <a:pt x="3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8"/>
              <p:cNvSpPr/>
              <p:nvPr/>
            </p:nvSpPr>
            <p:spPr>
              <a:xfrm>
                <a:off x="2638962" y="2251851"/>
                <a:ext cx="76068" cy="51783"/>
              </a:xfrm>
              <a:custGeom>
                <a:avLst/>
                <a:gdLst/>
                <a:ahLst/>
                <a:cxnLst/>
                <a:rect l="l" t="t" r="r" b="b"/>
                <a:pathLst>
                  <a:path w="3884" h="2644" extrusionOk="0">
                    <a:moveTo>
                      <a:pt x="3619" y="1"/>
                    </a:moveTo>
                    <a:cubicBezTo>
                      <a:pt x="2165" y="265"/>
                      <a:pt x="1244" y="688"/>
                      <a:pt x="745" y="1017"/>
                    </a:cubicBezTo>
                    <a:cubicBezTo>
                      <a:pt x="5" y="1509"/>
                      <a:pt x="1" y="2391"/>
                      <a:pt x="74" y="2644"/>
                    </a:cubicBezTo>
                    <a:cubicBezTo>
                      <a:pt x="74" y="2644"/>
                      <a:pt x="1808" y="1592"/>
                      <a:pt x="3884" y="918"/>
                    </a:cubicBezTo>
                    <a:cubicBezTo>
                      <a:pt x="3792" y="630"/>
                      <a:pt x="3699" y="323"/>
                      <a:pt x="3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8"/>
              <p:cNvSpPr/>
              <p:nvPr/>
            </p:nvSpPr>
            <p:spPr>
              <a:xfrm>
                <a:off x="2725451" y="2335481"/>
                <a:ext cx="29613" cy="16706"/>
              </a:xfrm>
              <a:custGeom>
                <a:avLst/>
                <a:gdLst/>
                <a:ahLst/>
                <a:cxnLst/>
                <a:rect l="l" t="t" r="r" b="b"/>
                <a:pathLst>
                  <a:path w="1512" h="853" extrusionOk="0">
                    <a:moveTo>
                      <a:pt x="1109" y="0"/>
                    </a:moveTo>
                    <a:lnTo>
                      <a:pt x="1106" y="4"/>
                    </a:lnTo>
                    <a:cubicBezTo>
                      <a:pt x="913" y="81"/>
                      <a:pt x="745" y="196"/>
                      <a:pt x="579" y="288"/>
                    </a:cubicBezTo>
                    <a:cubicBezTo>
                      <a:pt x="423" y="395"/>
                      <a:pt x="272" y="495"/>
                      <a:pt x="150" y="606"/>
                    </a:cubicBezTo>
                    <a:cubicBezTo>
                      <a:pt x="96" y="648"/>
                      <a:pt x="47" y="694"/>
                      <a:pt x="1" y="745"/>
                    </a:cubicBezTo>
                    <a:cubicBezTo>
                      <a:pt x="85" y="764"/>
                      <a:pt x="170" y="787"/>
                      <a:pt x="254" y="806"/>
                    </a:cubicBezTo>
                    <a:cubicBezTo>
                      <a:pt x="322" y="821"/>
                      <a:pt x="388" y="837"/>
                      <a:pt x="458" y="852"/>
                    </a:cubicBezTo>
                    <a:lnTo>
                      <a:pt x="1512" y="507"/>
                    </a:lnTo>
                    <a:cubicBezTo>
                      <a:pt x="1512" y="507"/>
                      <a:pt x="1443" y="434"/>
                      <a:pt x="1324" y="288"/>
                    </a:cubicBezTo>
                    <a:cubicBezTo>
                      <a:pt x="1262" y="211"/>
                      <a:pt x="1189" y="115"/>
                      <a:pt x="1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8"/>
              <p:cNvSpPr/>
              <p:nvPr/>
            </p:nvSpPr>
            <p:spPr>
              <a:xfrm>
                <a:off x="2751597" y="2247073"/>
                <a:ext cx="137056" cy="23717"/>
              </a:xfrm>
              <a:custGeom>
                <a:avLst/>
                <a:gdLst/>
                <a:ahLst/>
                <a:cxnLst/>
                <a:rect l="l" t="t" r="r" b="b"/>
                <a:pathLst>
                  <a:path w="6998" h="1211" extrusionOk="0">
                    <a:moveTo>
                      <a:pt x="999" y="1"/>
                    </a:moveTo>
                    <a:cubicBezTo>
                      <a:pt x="803" y="1"/>
                      <a:pt x="600" y="3"/>
                      <a:pt x="392" y="7"/>
                    </a:cubicBezTo>
                    <a:cubicBezTo>
                      <a:pt x="258" y="10"/>
                      <a:pt x="127" y="14"/>
                      <a:pt x="1" y="18"/>
                    </a:cubicBezTo>
                    <a:cubicBezTo>
                      <a:pt x="192" y="229"/>
                      <a:pt x="396" y="436"/>
                      <a:pt x="599" y="640"/>
                    </a:cubicBezTo>
                    <a:cubicBezTo>
                      <a:pt x="1210" y="591"/>
                      <a:pt x="1783" y="571"/>
                      <a:pt x="2316" y="571"/>
                    </a:cubicBezTo>
                    <a:cubicBezTo>
                      <a:pt x="5204" y="571"/>
                      <a:pt x="6895" y="1176"/>
                      <a:pt x="6998" y="1211"/>
                    </a:cubicBezTo>
                    <a:cubicBezTo>
                      <a:pt x="6917" y="1141"/>
                      <a:pt x="5532" y="1"/>
                      <a:pt x="9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8"/>
              <p:cNvSpPr/>
              <p:nvPr/>
            </p:nvSpPr>
            <p:spPr>
              <a:xfrm>
                <a:off x="2298235" y="2300541"/>
                <a:ext cx="62692" cy="104682"/>
              </a:xfrm>
              <a:custGeom>
                <a:avLst/>
                <a:gdLst/>
                <a:ahLst/>
                <a:cxnLst/>
                <a:rect l="l" t="t" r="r" b="b"/>
                <a:pathLst>
                  <a:path w="3201" h="5345" extrusionOk="0">
                    <a:moveTo>
                      <a:pt x="2191" y="0"/>
                    </a:moveTo>
                    <a:cubicBezTo>
                      <a:pt x="1470" y="320"/>
                      <a:pt x="952" y="711"/>
                      <a:pt x="600" y="1036"/>
                    </a:cubicBezTo>
                    <a:lnTo>
                      <a:pt x="600" y="1040"/>
                    </a:lnTo>
                    <a:cubicBezTo>
                      <a:pt x="208" y="1409"/>
                      <a:pt x="23" y="1703"/>
                      <a:pt x="1" y="1742"/>
                    </a:cubicBezTo>
                    <a:cubicBezTo>
                      <a:pt x="31" y="1716"/>
                      <a:pt x="212" y="1558"/>
                      <a:pt x="545" y="1351"/>
                    </a:cubicBezTo>
                    <a:lnTo>
                      <a:pt x="545" y="1351"/>
                    </a:lnTo>
                    <a:lnTo>
                      <a:pt x="20" y="4412"/>
                    </a:lnTo>
                    <a:cubicBezTo>
                      <a:pt x="549" y="4831"/>
                      <a:pt x="1098" y="5126"/>
                      <a:pt x="1604" y="5345"/>
                    </a:cubicBezTo>
                    <a:lnTo>
                      <a:pt x="2241" y="5345"/>
                    </a:lnTo>
                    <a:cubicBezTo>
                      <a:pt x="2241" y="5345"/>
                      <a:pt x="2191" y="5279"/>
                      <a:pt x="2106" y="5165"/>
                    </a:cubicBezTo>
                    <a:cubicBezTo>
                      <a:pt x="1800" y="4727"/>
                      <a:pt x="1044" y="3557"/>
                      <a:pt x="949" y="2491"/>
                    </a:cubicBezTo>
                    <a:lnTo>
                      <a:pt x="949" y="2491"/>
                    </a:lnTo>
                    <a:cubicBezTo>
                      <a:pt x="1239" y="3147"/>
                      <a:pt x="2214" y="3787"/>
                      <a:pt x="2667" y="4059"/>
                    </a:cubicBezTo>
                    <a:cubicBezTo>
                      <a:pt x="2813" y="4148"/>
                      <a:pt x="2905" y="4197"/>
                      <a:pt x="2905" y="4197"/>
                    </a:cubicBezTo>
                    <a:lnTo>
                      <a:pt x="3201" y="4263"/>
                    </a:lnTo>
                    <a:cubicBezTo>
                      <a:pt x="3181" y="4209"/>
                      <a:pt x="3162" y="4155"/>
                      <a:pt x="3146" y="4102"/>
                    </a:cubicBezTo>
                    <a:cubicBezTo>
                      <a:pt x="3116" y="4013"/>
                      <a:pt x="3085" y="3933"/>
                      <a:pt x="3054" y="3845"/>
                    </a:cubicBezTo>
                    <a:lnTo>
                      <a:pt x="3054" y="3841"/>
                    </a:lnTo>
                    <a:cubicBezTo>
                      <a:pt x="2709" y="2786"/>
                      <a:pt x="2448" y="1685"/>
                      <a:pt x="2272" y="568"/>
                    </a:cubicBezTo>
                    <a:cubicBezTo>
                      <a:pt x="2242" y="380"/>
                      <a:pt x="2214" y="188"/>
                      <a:pt x="21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8"/>
              <p:cNvSpPr/>
              <p:nvPr/>
            </p:nvSpPr>
            <p:spPr>
              <a:xfrm>
                <a:off x="2162469" y="1974385"/>
                <a:ext cx="51920" cy="239387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12223" extrusionOk="0">
                    <a:moveTo>
                      <a:pt x="2651" y="0"/>
                    </a:moveTo>
                    <a:cubicBezTo>
                      <a:pt x="2624" y="24"/>
                      <a:pt x="2494" y="169"/>
                      <a:pt x="2310" y="422"/>
                    </a:cubicBezTo>
                    <a:cubicBezTo>
                      <a:pt x="2114" y="714"/>
                      <a:pt x="1819" y="1124"/>
                      <a:pt x="1542" y="1662"/>
                    </a:cubicBezTo>
                    <a:cubicBezTo>
                      <a:pt x="1251" y="2194"/>
                      <a:pt x="967" y="2843"/>
                      <a:pt x="725" y="3560"/>
                    </a:cubicBezTo>
                    <a:cubicBezTo>
                      <a:pt x="615" y="3925"/>
                      <a:pt x="480" y="4292"/>
                      <a:pt x="403" y="4684"/>
                    </a:cubicBezTo>
                    <a:cubicBezTo>
                      <a:pt x="304" y="5071"/>
                      <a:pt x="231" y="5471"/>
                      <a:pt x="169" y="5873"/>
                    </a:cubicBezTo>
                    <a:cubicBezTo>
                      <a:pt x="97" y="6272"/>
                      <a:pt x="84" y="6679"/>
                      <a:pt x="47" y="7074"/>
                    </a:cubicBezTo>
                    <a:cubicBezTo>
                      <a:pt x="1" y="7473"/>
                      <a:pt x="38" y="7868"/>
                      <a:pt x="35" y="8248"/>
                    </a:cubicBezTo>
                    <a:cubicBezTo>
                      <a:pt x="27" y="8628"/>
                      <a:pt x="97" y="8992"/>
                      <a:pt x="123" y="9338"/>
                    </a:cubicBezTo>
                    <a:cubicBezTo>
                      <a:pt x="146" y="9683"/>
                      <a:pt x="223" y="10004"/>
                      <a:pt x="284" y="10300"/>
                    </a:cubicBezTo>
                    <a:cubicBezTo>
                      <a:pt x="346" y="10596"/>
                      <a:pt x="392" y="10868"/>
                      <a:pt x="472" y="11102"/>
                    </a:cubicBezTo>
                    <a:cubicBezTo>
                      <a:pt x="549" y="11332"/>
                      <a:pt x="615" y="11536"/>
                      <a:pt x="668" y="11705"/>
                    </a:cubicBezTo>
                    <a:cubicBezTo>
                      <a:pt x="780" y="12038"/>
                      <a:pt x="848" y="12223"/>
                      <a:pt x="848" y="12223"/>
                    </a:cubicBezTo>
                    <a:cubicBezTo>
                      <a:pt x="848" y="12223"/>
                      <a:pt x="837" y="12019"/>
                      <a:pt x="791" y="11674"/>
                    </a:cubicBezTo>
                    <a:cubicBezTo>
                      <a:pt x="771" y="11505"/>
                      <a:pt x="745" y="11294"/>
                      <a:pt x="714" y="11056"/>
                    </a:cubicBezTo>
                    <a:cubicBezTo>
                      <a:pt x="679" y="10818"/>
                      <a:pt x="683" y="10542"/>
                      <a:pt x="657" y="10250"/>
                    </a:cubicBezTo>
                    <a:cubicBezTo>
                      <a:pt x="637" y="9955"/>
                      <a:pt x="607" y="9637"/>
                      <a:pt x="611" y="9299"/>
                    </a:cubicBezTo>
                    <a:cubicBezTo>
                      <a:pt x="614" y="8961"/>
                      <a:pt x="587" y="8612"/>
                      <a:pt x="611" y="8244"/>
                    </a:cubicBezTo>
                    <a:cubicBezTo>
                      <a:pt x="633" y="7879"/>
                      <a:pt x="633" y="7504"/>
                      <a:pt x="675" y="7120"/>
                    </a:cubicBezTo>
                    <a:cubicBezTo>
                      <a:pt x="721" y="6740"/>
                      <a:pt x="741" y="6353"/>
                      <a:pt x="817" y="5969"/>
                    </a:cubicBezTo>
                    <a:cubicBezTo>
                      <a:pt x="868" y="5582"/>
                      <a:pt x="929" y="5198"/>
                      <a:pt x="1017" y="4826"/>
                    </a:cubicBezTo>
                    <a:cubicBezTo>
                      <a:pt x="1090" y="4446"/>
                      <a:pt x="1186" y="4082"/>
                      <a:pt x="1278" y="3729"/>
                    </a:cubicBezTo>
                    <a:cubicBezTo>
                      <a:pt x="1469" y="3023"/>
                      <a:pt x="1677" y="2367"/>
                      <a:pt x="1884" y="1815"/>
                    </a:cubicBezTo>
                    <a:cubicBezTo>
                      <a:pt x="2088" y="1262"/>
                      <a:pt x="2271" y="802"/>
                      <a:pt x="2421" y="487"/>
                    </a:cubicBezTo>
                    <a:cubicBezTo>
                      <a:pt x="2544" y="211"/>
                      <a:pt x="2632" y="39"/>
                      <a:pt x="26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8"/>
              <p:cNvSpPr/>
              <p:nvPr/>
            </p:nvSpPr>
            <p:spPr>
              <a:xfrm>
                <a:off x="2197781" y="1996771"/>
                <a:ext cx="45320" cy="205055"/>
              </a:xfrm>
              <a:custGeom>
                <a:avLst/>
                <a:gdLst/>
                <a:ahLst/>
                <a:cxnLst/>
                <a:rect l="l" t="t" r="r" b="b"/>
                <a:pathLst>
                  <a:path w="2314" h="10470" extrusionOk="0">
                    <a:moveTo>
                      <a:pt x="2314" y="1"/>
                    </a:moveTo>
                    <a:cubicBezTo>
                      <a:pt x="2294" y="16"/>
                      <a:pt x="2248" y="66"/>
                      <a:pt x="2175" y="154"/>
                    </a:cubicBezTo>
                    <a:cubicBezTo>
                      <a:pt x="2130" y="207"/>
                      <a:pt x="2076" y="277"/>
                      <a:pt x="2015" y="357"/>
                    </a:cubicBezTo>
                    <a:cubicBezTo>
                      <a:pt x="1842" y="603"/>
                      <a:pt x="1582" y="952"/>
                      <a:pt x="1340" y="1412"/>
                    </a:cubicBezTo>
                    <a:cubicBezTo>
                      <a:pt x="1086" y="1865"/>
                      <a:pt x="838" y="2422"/>
                      <a:pt x="626" y="3039"/>
                    </a:cubicBezTo>
                    <a:cubicBezTo>
                      <a:pt x="530" y="3350"/>
                      <a:pt x="412" y="3668"/>
                      <a:pt x="342" y="4005"/>
                    </a:cubicBezTo>
                    <a:cubicBezTo>
                      <a:pt x="258" y="4336"/>
                      <a:pt x="197" y="4681"/>
                      <a:pt x="142" y="5023"/>
                    </a:cubicBezTo>
                    <a:cubicBezTo>
                      <a:pt x="81" y="5368"/>
                      <a:pt x="70" y="5717"/>
                      <a:pt x="39" y="6058"/>
                    </a:cubicBezTo>
                    <a:cubicBezTo>
                      <a:pt x="0" y="6400"/>
                      <a:pt x="35" y="6741"/>
                      <a:pt x="31" y="7067"/>
                    </a:cubicBezTo>
                    <a:cubicBezTo>
                      <a:pt x="28" y="7393"/>
                      <a:pt x="85" y="7704"/>
                      <a:pt x="116" y="8003"/>
                    </a:cubicBezTo>
                    <a:cubicBezTo>
                      <a:pt x="135" y="8298"/>
                      <a:pt x="204" y="8575"/>
                      <a:pt x="261" y="8828"/>
                    </a:cubicBezTo>
                    <a:cubicBezTo>
                      <a:pt x="315" y="9080"/>
                      <a:pt x="362" y="9315"/>
                      <a:pt x="434" y="9515"/>
                    </a:cubicBezTo>
                    <a:cubicBezTo>
                      <a:pt x="500" y="9714"/>
                      <a:pt x="561" y="9886"/>
                      <a:pt x="607" y="10028"/>
                    </a:cubicBezTo>
                    <a:cubicBezTo>
                      <a:pt x="707" y="10312"/>
                      <a:pt x="772" y="10470"/>
                      <a:pt x="772" y="10470"/>
                    </a:cubicBezTo>
                    <a:cubicBezTo>
                      <a:pt x="772" y="10470"/>
                      <a:pt x="764" y="10297"/>
                      <a:pt x="733" y="10002"/>
                    </a:cubicBezTo>
                    <a:cubicBezTo>
                      <a:pt x="714" y="9852"/>
                      <a:pt x="695" y="9672"/>
                      <a:pt x="672" y="9468"/>
                    </a:cubicBezTo>
                    <a:cubicBezTo>
                      <a:pt x="645" y="9265"/>
                      <a:pt x="652" y="9027"/>
                      <a:pt x="634" y="8777"/>
                    </a:cubicBezTo>
                    <a:cubicBezTo>
                      <a:pt x="618" y="8525"/>
                      <a:pt x="595" y="8252"/>
                      <a:pt x="603" y="7965"/>
                    </a:cubicBezTo>
                    <a:cubicBezTo>
                      <a:pt x="610" y="7677"/>
                      <a:pt x="588" y="7374"/>
                      <a:pt x="610" y="7063"/>
                    </a:cubicBezTo>
                    <a:cubicBezTo>
                      <a:pt x="630" y="6753"/>
                      <a:pt x="634" y="6430"/>
                      <a:pt x="668" y="6104"/>
                    </a:cubicBezTo>
                    <a:cubicBezTo>
                      <a:pt x="707" y="5778"/>
                      <a:pt x="726" y="5448"/>
                      <a:pt x="790" y="5122"/>
                    </a:cubicBezTo>
                    <a:cubicBezTo>
                      <a:pt x="871" y="4462"/>
                      <a:pt x="1029" y="3814"/>
                      <a:pt x="1174" y="3208"/>
                    </a:cubicBezTo>
                    <a:cubicBezTo>
                      <a:pt x="1335" y="2602"/>
                      <a:pt x="1508" y="2042"/>
                      <a:pt x="1681" y="1566"/>
                    </a:cubicBezTo>
                    <a:cubicBezTo>
                      <a:pt x="1750" y="1370"/>
                      <a:pt x="1819" y="1186"/>
                      <a:pt x="1881" y="1021"/>
                    </a:cubicBezTo>
                    <a:cubicBezTo>
                      <a:pt x="1896" y="986"/>
                      <a:pt x="1907" y="952"/>
                      <a:pt x="1919" y="918"/>
                    </a:cubicBezTo>
                    <a:cubicBezTo>
                      <a:pt x="1995" y="725"/>
                      <a:pt x="2064" y="556"/>
                      <a:pt x="2125" y="422"/>
                    </a:cubicBezTo>
                    <a:cubicBezTo>
                      <a:pt x="2233" y="185"/>
                      <a:pt x="2298" y="35"/>
                      <a:pt x="23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8"/>
              <p:cNvSpPr/>
              <p:nvPr/>
            </p:nvSpPr>
            <p:spPr>
              <a:xfrm>
                <a:off x="2932821" y="3085620"/>
                <a:ext cx="241131" cy="184863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9439" extrusionOk="0">
                    <a:moveTo>
                      <a:pt x="2640" y="1"/>
                    </a:moveTo>
                    <a:lnTo>
                      <a:pt x="2640" y="1"/>
                    </a:lnTo>
                    <a:cubicBezTo>
                      <a:pt x="2709" y="350"/>
                      <a:pt x="2782" y="688"/>
                      <a:pt x="2859" y="1017"/>
                    </a:cubicBezTo>
                    <a:cubicBezTo>
                      <a:pt x="2970" y="1513"/>
                      <a:pt x="3100" y="1981"/>
                      <a:pt x="3239" y="2418"/>
                    </a:cubicBezTo>
                    <a:cubicBezTo>
                      <a:pt x="2483" y="3028"/>
                      <a:pt x="1379" y="3930"/>
                      <a:pt x="1" y="5072"/>
                    </a:cubicBezTo>
                    <a:cubicBezTo>
                      <a:pt x="51" y="5175"/>
                      <a:pt x="108" y="5276"/>
                      <a:pt x="162" y="5375"/>
                    </a:cubicBezTo>
                    <a:cubicBezTo>
                      <a:pt x="1405" y="7581"/>
                      <a:pt x="3116" y="8851"/>
                      <a:pt x="4881" y="9280"/>
                    </a:cubicBezTo>
                    <a:cubicBezTo>
                      <a:pt x="5045" y="9319"/>
                      <a:pt x="5210" y="9350"/>
                      <a:pt x="5375" y="9372"/>
                    </a:cubicBezTo>
                    <a:cubicBezTo>
                      <a:pt x="5664" y="9417"/>
                      <a:pt x="5954" y="9439"/>
                      <a:pt x="6242" y="9439"/>
                    </a:cubicBezTo>
                    <a:cubicBezTo>
                      <a:pt x="8513" y="9439"/>
                      <a:pt x="10700" y="8070"/>
                      <a:pt x="11912" y="5513"/>
                    </a:cubicBezTo>
                    <a:cubicBezTo>
                      <a:pt x="11936" y="5475"/>
                      <a:pt x="11955" y="5436"/>
                      <a:pt x="11970" y="5394"/>
                    </a:cubicBezTo>
                    <a:cubicBezTo>
                      <a:pt x="12024" y="5287"/>
                      <a:pt x="12070" y="5172"/>
                      <a:pt x="12116" y="5057"/>
                    </a:cubicBezTo>
                    <a:cubicBezTo>
                      <a:pt x="12142" y="4999"/>
                      <a:pt x="12166" y="4938"/>
                      <a:pt x="12188" y="4876"/>
                    </a:cubicBezTo>
                    <a:cubicBezTo>
                      <a:pt x="12230" y="4765"/>
                      <a:pt x="12273" y="4654"/>
                      <a:pt x="12311" y="4539"/>
                    </a:cubicBezTo>
                    <a:lnTo>
                      <a:pt x="12015" y="4459"/>
                    </a:lnTo>
                    <a:lnTo>
                      <a:pt x="11073" y="4205"/>
                    </a:lnTo>
                    <a:lnTo>
                      <a:pt x="10981" y="4178"/>
                    </a:lnTo>
                    <a:lnTo>
                      <a:pt x="10904" y="4156"/>
                    </a:lnTo>
                    <a:cubicBezTo>
                      <a:pt x="10904" y="4156"/>
                      <a:pt x="10854" y="4324"/>
                      <a:pt x="10750" y="4581"/>
                    </a:cubicBezTo>
                    <a:cubicBezTo>
                      <a:pt x="10588" y="4991"/>
                      <a:pt x="10285" y="5636"/>
                      <a:pt x="9822" y="6193"/>
                    </a:cubicBezTo>
                    <a:cubicBezTo>
                      <a:pt x="9403" y="6687"/>
                      <a:pt x="8858" y="7113"/>
                      <a:pt x="8160" y="7232"/>
                    </a:cubicBezTo>
                    <a:lnTo>
                      <a:pt x="8156" y="7232"/>
                    </a:lnTo>
                    <a:cubicBezTo>
                      <a:pt x="8035" y="7252"/>
                      <a:pt x="7909" y="7262"/>
                      <a:pt x="7779" y="7262"/>
                    </a:cubicBezTo>
                    <a:cubicBezTo>
                      <a:pt x="7274" y="7262"/>
                      <a:pt x="6699" y="7104"/>
                      <a:pt x="6046" y="6714"/>
                    </a:cubicBezTo>
                    <a:cubicBezTo>
                      <a:pt x="6028" y="6703"/>
                      <a:pt x="6009" y="6691"/>
                      <a:pt x="5989" y="6676"/>
                    </a:cubicBezTo>
                    <a:cubicBezTo>
                      <a:pt x="5978" y="6668"/>
                      <a:pt x="5963" y="6657"/>
                      <a:pt x="5947" y="6645"/>
                    </a:cubicBezTo>
                    <a:cubicBezTo>
                      <a:pt x="5932" y="6634"/>
                      <a:pt x="5912" y="6618"/>
                      <a:pt x="5890" y="6606"/>
                    </a:cubicBezTo>
                    <a:cubicBezTo>
                      <a:pt x="5847" y="6580"/>
                      <a:pt x="5813" y="6549"/>
                      <a:pt x="5770" y="6523"/>
                    </a:cubicBezTo>
                    <a:cubicBezTo>
                      <a:pt x="5605" y="6411"/>
                      <a:pt x="5449" y="6273"/>
                      <a:pt x="5291" y="6119"/>
                    </a:cubicBezTo>
                    <a:cubicBezTo>
                      <a:pt x="4523" y="5352"/>
                      <a:pt x="3910" y="4198"/>
                      <a:pt x="3434" y="2717"/>
                    </a:cubicBezTo>
                    <a:cubicBezTo>
                      <a:pt x="3392" y="2598"/>
                      <a:pt x="3353" y="2475"/>
                      <a:pt x="3319" y="2348"/>
                    </a:cubicBezTo>
                    <a:cubicBezTo>
                      <a:pt x="3116" y="1678"/>
                      <a:pt x="2943" y="945"/>
                      <a:pt x="2793" y="158"/>
                    </a:cubicBezTo>
                    <a:cubicBezTo>
                      <a:pt x="2744" y="108"/>
                      <a:pt x="2694" y="54"/>
                      <a:pt x="26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8"/>
              <p:cNvSpPr/>
              <p:nvPr/>
            </p:nvSpPr>
            <p:spPr>
              <a:xfrm>
                <a:off x="2143510" y="2495983"/>
                <a:ext cx="193128" cy="686748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35065" extrusionOk="0">
                    <a:moveTo>
                      <a:pt x="3908" y="1"/>
                    </a:moveTo>
                    <a:cubicBezTo>
                      <a:pt x="3847" y="336"/>
                      <a:pt x="3789" y="666"/>
                      <a:pt x="3730" y="997"/>
                    </a:cubicBezTo>
                    <a:lnTo>
                      <a:pt x="3721" y="1053"/>
                    </a:lnTo>
                    <a:cubicBezTo>
                      <a:pt x="3284" y="3477"/>
                      <a:pt x="2881" y="5815"/>
                      <a:pt x="2523" y="8002"/>
                    </a:cubicBezTo>
                    <a:cubicBezTo>
                      <a:pt x="26" y="23295"/>
                      <a:pt x="0" y="30721"/>
                      <a:pt x="2433" y="33632"/>
                    </a:cubicBezTo>
                    <a:cubicBezTo>
                      <a:pt x="2547" y="33768"/>
                      <a:pt x="2673" y="33899"/>
                      <a:pt x="2806" y="34021"/>
                    </a:cubicBezTo>
                    <a:cubicBezTo>
                      <a:pt x="3562" y="34719"/>
                      <a:pt x="4510" y="35064"/>
                      <a:pt x="5685" y="35064"/>
                    </a:cubicBezTo>
                    <a:cubicBezTo>
                      <a:pt x="5956" y="35064"/>
                      <a:pt x="6239" y="35046"/>
                      <a:pt x="6535" y="35009"/>
                    </a:cubicBezTo>
                    <a:cubicBezTo>
                      <a:pt x="6561" y="35007"/>
                      <a:pt x="6584" y="35004"/>
                      <a:pt x="6608" y="35001"/>
                    </a:cubicBezTo>
                    <a:cubicBezTo>
                      <a:pt x="6628" y="34998"/>
                      <a:pt x="6649" y="34996"/>
                      <a:pt x="6676" y="34993"/>
                    </a:cubicBezTo>
                    <a:lnTo>
                      <a:pt x="6901" y="34958"/>
                    </a:lnTo>
                    <a:cubicBezTo>
                      <a:pt x="7182" y="34909"/>
                      <a:pt x="7460" y="34849"/>
                      <a:pt x="7725" y="34780"/>
                    </a:cubicBezTo>
                    <a:cubicBezTo>
                      <a:pt x="8372" y="34617"/>
                      <a:pt x="9089" y="34373"/>
                      <a:pt x="9860" y="34055"/>
                    </a:cubicBezTo>
                    <a:lnTo>
                      <a:pt x="9786" y="33877"/>
                    </a:lnTo>
                    <a:cubicBezTo>
                      <a:pt x="9025" y="34192"/>
                      <a:pt x="8315" y="34434"/>
                      <a:pt x="7678" y="34594"/>
                    </a:cubicBezTo>
                    <a:cubicBezTo>
                      <a:pt x="7412" y="34663"/>
                      <a:pt x="7147" y="34720"/>
                      <a:pt x="6870" y="34769"/>
                    </a:cubicBezTo>
                    <a:lnTo>
                      <a:pt x="6654" y="34802"/>
                    </a:lnTo>
                    <a:cubicBezTo>
                      <a:pt x="6629" y="34804"/>
                      <a:pt x="6607" y="34807"/>
                      <a:pt x="6583" y="34810"/>
                    </a:cubicBezTo>
                    <a:cubicBezTo>
                      <a:pt x="6563" y="34814"/>
                      <a:pt x="6541" y="34816"/>
                      <a:pt x="6516" y="34819"/>
                    </a:cubicBezTo>
                    <a:cubicBezTo>
                      <a:pt x="6229" y="34854"/>
                      <a:pt x="5954" y="34872"/>
                      <a:pt x="5691" y="34872"/>
                    </a:cubicBezTo>
                    <a:cubicBezTo>
                      <a:pt x="4563" y="34872"/>
                      <a:pt x="3657" y="34544"/>
                      <a:pt x="2936" y="33880"/>
                    </a:cubicBezTo>
                    <a:cubicBezTo>
                      <a:pt x="2808" y="33763"/>
                      <a:pt x="2688" y="33638"/>
                      <a:pt x="2581" y="33509"/>
                    </a:cubicBezTo>
                    <a:cubicBezTo>
                      <a:pt x="187" y="30645"/>
                      <a:pt x="225" y="23265"/>
                      <a:pt x="2713" y="8032"/>
                    </a:cubicBezTo>
                    <a:cubicBezTo>
                      <a:pt x="3070" y="5847"/>
                      <a:pt x="3473" y="3510"/>
                      <a:pt x="3910" y="1087"/>
                    </a:cubicBezTo>
                    <a:lnTo>
                      <a:pt x="3920" y="1030"/>
                    </a:lnTo>
                    <a:cubicBezTo>
                      <a:pt x="3978" y="700"/>
                      <a:pt x="4036" y="369"/>
                      <a:pt x="4098" y="36"/>
                    </a:cubicBezTo>
                    <a:lnTo>
                      <a:pt x="39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8"/>
              <p:cNvSpPr/>
              <p:nvPr/>
            </p:nvSpPr>
            <p:spPr>
              <a:xfrm>
                <a:off x="2321580" y="2069237"/>
                <a:ext cx="68195" cy="296204"/>
              </a:xfrm>
              <a:custGeom>
                <a:avLst/>
                <a:gdLst/>
                <a:ahLst/>
                <a:cxnLst/>
                <a:rect l="l" t="t" r="r" b="b"/>
                <a:pathLst>
                  <a:path w="3482" h="15124" extrusionOk="0">
                    <a:moveTo>
                      <a:pt x="2876" y="0"/>
                    </a:moveTo>
                    <a:cubicBezTo>
                      <a:pt x="2846" y="71"/>
                      <a:pt x="0" y="7171"/>
                      <a:pt x="3125" y="15124"/>
                    </a:cubicBezTo>
                    <a:lnTo>
                      <a:pt x="3482" y="14984"/>
                    </a:lnTo>
                    <a:cubicBezTo>
                      <a:pt x="416" y="7179"/>
                      <a:pt x="3201" y="216"/>
                      <a:pt x="3230" y="147"/>
                    </a:cubicBezTo>
                    <a:lnTo>
                      <a:pt x="28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8"/>
              <p:cNvSpPr/>
              <p:nvPr/>
            </p:nvSpPr>
            <p:spPr>
              <a:xfrm>
                <a:off x="2723472" y="2213366"/>
                <a:ext cx="248397" cy="173484"/>
              </a:xfrm>
              <a:custGeom>
                <a:avLst/>
                <a:gdLst/>
                <a:ahLst/>
                <a:cxnLst/>
                <a:rect l="l" t="t" r="r" b="b"/>
                <a:pathLst>
                  <a:path w="12683" h="8858" extrusionOk="0">
                    <a:moveTo>
                      <a:pt x="172" y="0"/>
                    </a:moveTo>
                    <a:lnTo>
                      <a:pt x="1" y="87"/>
                    </a:lnTo>
                    <a:cubicBezTo>
                      <a:pt x="301" y="675"/>
                      <a:pt x="637" y="1254"/>
                      <a:pt x="1003" y="1810"/>
                    </a:cubicBezTo>
                    <a:cubicBezTo>
                      <a:pt x="1137" y="2021"/>
                      <a:pt x="1283" y="2237"/>
                      <a:pt x="1450" y="2469"/>
                    </a:cubicBezTo>
                    <a:cubicBezTo>
                      <a:pt x="2478" y="3927"/>
                      <a:pt x="3713" y="5240"/>
                      <a:pt x="5023" y="6269"/>
                    </a:cubicBezTo>
                    <a:lnTo>
                      <a:pt x="5116" y="6340"/>
                    </a:lnTo>
                    <a:cubicBezTo>
                      <a:pt x="5226" y="6425"/>
                      <a:pt x="5337" y="6509"/>
                      <a:pt x="5451" y="6589"/>
                    </a:cubicBezTo>
                    <a:cubicBezTo>
                      <a:pt x="6405" y="7287"/>
                      <a:pt x="7387" y="7829"/>
                      <a:pt x="8371" y="8200"/>
                    </a:cubicBezTo>
                    <a:cubicBezTo>
                      <a:pt x="8566" y="8280"/>
                      <a:pt x="8774" y="8353"/>
                      <a:pt x="9008" y="8425"/>
                    </a:cubicBezTo>
                    <a:cubicBezTo>
                      <a:pt x="9375" y="8542"/>
                      <a:pt x="9762" y="8637"/>
                      <a:pt x="10149" y="8705"/>
                    </a:cubicBezTo>
                    <a:cubicBezTo>
                      <a:pt x="10180" y="8715"/>
                      <a:pt x="10210" y="8719"/>
                      <a:pt x="10239" y="8724"/>
                    </a:cubicBezTo>
                    <a:cubicBezTo>
                      <a:pt x="10751" y="8813"/>
                      <a:pt x="11264" y="8858"/>
                      <a:pt x="11772" y="8858"/>
                    </a:cubicBezTo>
                    <a:cubicBezTo>
                      <a:pt x="12078" y="8858"/>
                      <a:pt x="12382" y="8842"/>
                      <a:pt x="12683" y="8809"/>
                    </a:cubicBezTo>
                    <a:lnTo>
                      <a:pt x="12662" y="8618"/>
                    </a:lnTo>
                    <a:cubicBezTo>
                      <a:pt x="12369" y="8650"/>
                      <a:pt x="12073" y="8666"/>
                      <a:pt x="11774" y="8666"/>
                    </a:cubicBezTo>
                    <a:cubicBezTo>
                      <a:pt x="11276" y="8666"/>
                      <a:pt x="10772" y="8622"/>
                      <a:pt x="10267" y="8533"/>
                    </a:cubicBezTo>
                    <a:cubicBezTo>
                      <a:pt x="10245" y="8530"/>
                      <a:pt x="10224" y="8527"/>
                      <a:pt x="10192" y="8519"/>
                    </a:cubicBezTo>
                    <a:cubicBezTo>
                      <a:pt x="9804" y="8450"/>
                      <a:pt x="9424" y="8356"/>
                      <a:pt x="9064" y="8242"/>
                    </a:cubicBezTo>
                    <a:cubicBezTo>
                      <a:pt x="8836" y="8171"/>
                      <a:pt x="8632" y="8099"/>
                      <a:pt x="8441" y="8022"/>
                    </a:cubicBezTo>
                    <a:cubicBezTo>
                      <a:pt x="7471" y="7656"/>
                      <a:pt x="6504" y="7122"/>
                      <a:pt x="5562" y="6433"/>
                    </a:cubicBezTo>
                    <a:cubicBezTo>
                      <a:pt x="5450" y="6353"/>
                      <a:pt x="5341" y="6270"/>
                      <a:pt x="5233" y="6187"/>
                    </a:cubicBezTo>
                    <a:lnTo>
                      <a:pt x="5140" y="6118"/>
                    </a:lnTo>
                    <a:cubicBezTo>
                      <a:pt x="3847" y="5101"/>
                      <a:pt x="2624" y="3801"/>
                      <a:pt x="1607" y="2359"/>
                    </a:cubicBezTo>
                    <a:cubicBezTo>
                      <a:pt x="1442" y="2127"/>
                      <a:pt x="1297" y="1914"/>
                      <a:pt x="1164" y="1706"/>
                    </a:cubicBezTo>
                    <a:cubicBezTo>
                      <a:pt x="802" y="1155"/>
                      <a:pt x="468" y="581"/>
                      <a:pt x="1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8"/>
              <p:cNvSpPr/>
              <p:nvPr/>
            </p:nvSpPr>
            <p:spPr>
              <a:xfrm>
                <a:off x="2694388" y="2133536"/>
                <a:ext cx="32237" cy="81101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4141" extrusionOk="0">
                    <a:moveTo>
                      <a:pt x="189" y="0"/>
                    </a:moveTo>
                    <a:lnTo>
                      <a:pt x="0" y="38"/>
                    </a:lnTo>
                    <a:cubicBezTo>
                      <a:pt x="261" y="1353"/>
                      <a:pt x="771" y="2772"/>
                      <a:pt x="1474" y="4141"/>
                    </a:cubicBezTo>
                    <a:lnTo>
                      <a:pt x="1645" y="4053"/>
                    </a:lnTo>
                    <a:cubicBezTo>
                      <a:pt x="949" y="2700"/>
                      <a:pt x="447" y="1299"/>
                      <a:pt x="1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8"/>
              <p:cNvSpPr/>
              <p:nvPr/>
            </p:nvSpPr>
            <p:spPr>
              <a:xfrm>
                <a:off x="2522096" y="2055900"/>
                <a:ext cx="121603" cy="290837"/>
              </a:xfrm>
              <a:custGeom>
                <a:avLst/>
                <a:gdLst/>
                <a:ahLst/>
                <a:cxnLst/>
                <a:rect l="l" t="t" r="r" b="b"/>
                <a:pathLst>
                  <a:path w="6209" h="14850" extrusionOk="0">
                    <a:moveTo>
                      <a:pt x="1668" y="0"/>
                    </a:moveTo>
                    <a:lnTo>
                      <a:pt x="1668" y="0"/>
                    </a:lnTo>
                    <a:cubicBezTo>
                      <a:pt x="1650" y="87"/>
                      <a:pt x="1" y="8739"/>
                      <a:pt x="6072" y="14850"/>
                    </a:cubicBezTo>
                    <a:lnTo>
                      <a:pt x="6208" y="14715"/>
                    </a:lnTo>
                    <a:cubicBezTo>
                      <a:pt x="210" y="8678"/>
                      <a:pt x="1838" y="124"/>
                      <a:pt x="1855" y="38"/>
                    </a:cubicBez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8"/>
              <p:cNvSpPr/>
              <p:nvPr/>
            </p:nvSpPr>
            <p:spPr>
              <a:xfrm>
                <a:off x="2026057" y="1987880"/>
                <a:ext cx="158580" cy="413831"/>
              </a:xfrm>
              <a:custGeom>
                <a:avLst/>
                <a:gdLst/>
                <a:ahLst/>
                <a:cxnLst/>
                <a:rect l="l" t="t" r="r" b="b"/>
                <a:pathLst>
                  <a:path w="8097" h="21130" extrusionOk="0">
                    <a:moveTo>
                      <a:pt x="6833" y="0"/>
                    </a:moveTo>
                    <a:cubicBezTo>
                      <a:pt x="2129" y="6512"/>
                      <a:pt x="1" y="15646"/>
                      <a:pt x="5322" y="19750"/>
                    </a:cubicBezTo>
                    <a:cubicBezTo>
                      <a:pt x="6074" y="20329"/>
                      <a:pt x="6967" y="20794"/>
                      <a:pt x="7975" y="21130"/>
                    </a:cubicBezTo>
                    <a:lnTo>
                      <a:pt x="8097" y="20766"/>
                    </a:lnTo>
                    <a:cubicBezTo>
                      <a:pt x="7128" y="20443"/>
                      <a:pt x="6274" y="19998"/>
                      <a:pt x="5556" y="19446"/>
                    </a:cubicBezTo>
                    <a:cubicBezTo>
                      <a:pt x="425" y="15489"/>
                      <a:pt x="2545" y="6590"/>
                      <a:pt x="7144" y="225"/>
                    </a:cubicBezTo>
                    <a:lnTo>
                      <a:pt x="68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8"/>
              <p:cNvSpPr/>
              <p:nvPr/>
            </p:nvSpPr>
            <p:spPr>
              <a:xfrm>
                <a:off x="2159884" y="1919233"/>
                <a:ext cx="64631" cy="72993"/>
              </a:xfrm>
              <a:custGeom>
                <a:avLst/>
                <a:gdLst/>
                <a:ahLst/>
                <a:cxnLst/>
                <a:rect l="l" t="t" r="r" b="b"/>
                <a:pathLst>
                  <a:path w="3300" h="3727" extrusionOk="0">
                    <a:moveTo>
                      <a:pt x="3035" y="0"/>
                    </a:moveTo>
                    <a:cubicBezTo>
                      <a:pt x="1949" y="1040"/>
                      <a:pt x="928" y="2218"/>
                      <a:pt x="0" y="3502"/>
                    </a:cubicBezTo>
                    <a:lnTo>
                      <a:pt x="311" y="3726"/>
                    </a:lnTo>
                    <a:cubicBezTo>
                      <a:pt x="1225" y="2462"/>
                      <a:pt x="2230" y="1301"/>
                      <a:pt x="3300" y="277"/>
                    </a:cubicBezTo>
                    <a:lnTo>
                      <a:pt x="30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8"/>
              <p:cNvSpPr/>
              <p:nvPr/>
            </p:nvSpPr>
            <p:spPr>
              <a:xfrm>
                <a:off x="3163047" y="2263348"/>
                <a:ext cx="92872" cy="448575"/>
              </a:xfrm>
              <a:custGeom>
                <a:avLst/>
                <a:gdLst/>
                <a:ahLst/>
                <a:cxnLst/>
                <a:rect l="l" t="t" r="r" b="b"/>
                <a:pathLst>
                  <a:path w="4742" h="22904" extrusionOk="0">
                    <a:moveTo>
                      <a:pt x="352" y="0"/>
                    </a:moveTo>
                    <a:lnTo>
                      <a:pt x="0" y="154"/>
                    </a:lnTo>
                    <a:cubicBezTo>
                      <a:pt x="3193" y="7442"/>
                      <a:pt x="4352" y="14660"/>
                      <a:pt x="3649" y="22871"/>
                    </a:cubicBezTo>
                    <a:lnTo>
                      <a:pt x="4032" y="22904"/>
                    </a:lnTo>
                    <a:cubicBezTo>
                      <a:pt x="4741" y="14627"/>
                      <a:pt x="3571" y="7349"/>
                      <a:pt x="3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8"/>
              <p:cNvSpPr/>
              <p:nvPr/>
            </p:nvSpPr>
            <p:spPr>
              <a:xfrm>
                <a:off x="2717631" y="2327602"/>
                <a:ext cx="43557" cy="26420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1349" extrusionOk="0">
                    <a:moveTo>
                      <a:pt x="1412" y="540"/>
                    </a:moveTo>
                    <a:cubicBezTo>
                      <a:pt x="1458" y="602"/>
                      <a:pt x="1502" y="658"/>
                      <a:pt x="1541" y="707"/>
                    </a:cubicBezTo>
                    <a:cubicBezTo>
                      <a:pt x="1542" y="709"/>
                      <a:pt x="1543" y="710"/>
                      <a:pt x="1544" y="712"/>
                    </a:cubicBezTo>
                    <a:lnTo>
                      <a:pt x="812" y="951"/>
                    </a:lnTo>
                    <a:lnTo>
                      <a:pt x="772" y="942"/>
                    </a:lnTo>
                    <a:cubicBezTo>
                      <a:pt x="847" y="885"/>
                      <a:pt x="930" y="828"/>
                      <a:pt x="1017" y="769"/>
                    </a:cubicBezTo>
                    <a:lnTo>
                      <a:pt x="1039" y="753"/>
                    </a:lnTo>
                    <a:cubicBezTo>
                      <a:pt x="1087" y="726"/>
                      <a:pt x="1136" y="698"/>
                      <a:pt x="1185" y="668"/>
                    </a:cubicBezTo>
                    <a:cubicBezTo>
                      <a:pt x="1259" y="624"/>
                      <a:pt x="1334" y="579"/>
                      <a:pt x="1412" y="540"/>
                    </a:cubicBezTo>
                    <a:close/>
                    <a:moveTo>
                      <a:pt x="1493" y="0"/>
                    </a:moveTo>
                    <a:lnTo>
                      <a:pt x="1360" y="141"/>
                    </a:lnTo>
                    <a:cubicBezTo>
                      <a:pt x="1225" y="198"/>
                      <a:pt x="1105" y="269"/>
                      <a:pt x="989" y="338"/>
                    </a:cubicBezTo>
                    <a:cubicBezTo>
                      <a:pt x="942" y="366"/>
                      <a:pt x="897" y="393"/>
                      <a:pt x="837" y="427"/>
                    </a:cubicBezTo>
                    <a:lnTo>
                      <a:pt x="800" y="452"/>
                    </a:lnTo>
                    <a:cubicBezTo>
                      <a:pt x="651" y="554"/>
                      <a:pt x="509" y="651"/>
                      <a:pt x="397" y="754"/>
                    </a:cubicBezTo>
                    <a:cubicBezTo>
                      <a:pt x="334" y="802"/>
                      <a:pt x="278" y="855"/>
                      <a:pt x="225" y="913"/>
                    </a:cubicBezTo>
                    <a:lnTo>
                      <a:pt x="1" y="1156"/>
                    </a:lnTo>
                    <a:lnTo>
                      <a:pt x="832" y="1349"/>
                    </a:lnTo>
                    <a:lnTo>
                      <a:pt x="2224" y="893"/>
                    </a:lnTo>
                    <a:lnTo>
                      <a:pt x="2016" y="673"/>
                    </a:lnTo>
                    <a:cubicBezTo>
                      <a:pt x="2014" y="670"/>
                      <a:pt x="1949" y="600"/>
                      <a:pt x="1839" y="466"/>
                    </a:cubicBezTo>
                    <a:cubicBezTo>
                      <a:pt x="1780" y="393"/>
                      <a:pt x="1709" y="299"/>
                      <a:pt x="1631" y="189"/>
                    </a:cubicBezTo>
                    <a:lnTo>
                      <a:pt x="1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88AF23A-89A4-4CD0-81EA-934653E7BC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/>
              <a:t>Japanese for IT engineers</a:t>
            </a:r>
            <a:r>
              <a:rPr lang="ja-JP" altLang="en-US" sz="1600"/>
              <a:t>　</a:t>
            </a:r>
            <a:r>
              <a:rPr lang="en-US" altLang="ja-JP" sz="1600" dirty="0"/>
              <a:t>#2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>
          <a:extLst>
            <a:ext uri="{FF2B5EF4-FFF2-40B4-BE49-F238E27FC236}">
              <a16:creationId xmlns:a16="http://schemas.microsoft.com/office/drawing/2014/main" id="{B0D187AA-89C1-CE90-0E54-0183C1719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43">
            <a:extLst>
              <a:ext uri="{FF2B5EF4-FFF2-40B4-BE49-F238E27FC236}">
                <a16:creationId xmlns:a16="http://schemas.microsoft.com/office/drawing/2014/main" id="{AC916969-555D-562E-0261-AEF4D56122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539499"/>
            <a:ext cx="8285455" cy="1719109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ja-JP" altLang="en-US" sz="18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1800" b="0">
                <a:latin typeface="Meiryo UI" panose="020B0604030504040204" pitchFamily="50" charset="-128"/>
                <a:ea typeface="Meiryo UI" panose="020B0604030504040204" pitchFamily="50" charset="-128"/>
              </a:rPr>
              <a:t>　は</a:t>
            </a:r>
            <a:r>
              <a:rPr lang="ja-JP" altLang="en-US" sz="18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1800" b="0">
                <a:latin typeface="Meiryo UI" panose="020B0604030504040204" pitchFamily="50" charset="-128"/>
                <a:ea typeface="Meiryo UI" panose="020B0604030504040204" pitchFamily="50" charset="-128"/>
              </a:rPr>
              <a:t>時に仕事（しごと）を始（はじ）めます。</a:t>
            </a:r>
            <a:br>
              <a:rPr lang="en-US" altLang="ja-JP" sz="18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800" b="0">
                <a:latin typeface="Meiryo UI" panose="020B0604030504040204" pitchFamily="50" charset="-128"/>
                <a:ea typeface="Meiryo UI" panose="020B0604030504040204" pitchFamily="50" charset="-128"/>
              </a:rPr>
              <a:t>午前中（ごぜんちゅう）は、</a:t>
            </a:r>
            <a:r>
              <a:rPr lang="ja-JP" altLang="en-US" sz="18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1800" b="0">
                <a:latin typeface="Meiryo UI" panose="020B0604030504040204" pitchFamily="50" charset="-128"/>
                <a:ea typeface="Meiryo UI" panose="020B0604030504040204" pitchFamily="50" charset="-128"/>
              </a:rPr>
              <a:t>時から</a:t>
            </a:r>
            <a:r>
              <a:rPr lang="ja-JP" altLang="en-US" sz="18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1800" b="0">
                <a:latin typeface="Meiryo UI" panose="020B0604030504040204" pitchFamily="50" charset="-128"/>
                <a:ea typeface="Meiryo UI" panose="020B0604030504040204" pitchFamily="50" charset="-128"/>
              </a:rPr>
              <a:t>時まで</a:t>
            </a:r>
            <a:r>
              <a:rPr lang="ja-JP" altLang="en-US" sz="18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1800" b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18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ja-JP" altLang="en-US" sz="1800" b="0">
                <a:latin typeface="Meiryo UI" panose="020B0604030504040204" pitchFamily="50" charset="-128"/>
                <a:ea typeface="Meiryo UI" panose="020B0604030504040204" pitchFamily="50" charset="-128"/>
              </a:rPr>
              <a:t>します。</a:t>
            </a:r>
            <a:br>
              <a:rPr lang="en-US" altLang="ja-JP" sz="18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800" b="0">
                <a:latin typeface="Meiryo UI" panose="020B0604030504040204" pitchFamily="50" charset="-128"/>
                <a:ea typeface="Meiryo UI" panose="020B0604030504040204" pitchFamily="50" charset="-128"/>
              </a:rPr>
              <a:t>それから、</a:t>
            </a:r>
            <a:r>
              <a:rPr lang="ja-JP" altLang="en-US" sz="18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1800" b="0">
                <a:latin typeface="Meiryo UI" panose="020B0604030504040204" pitchFamily="50" charset="-128"/>
                <a:ea typeface="Meiryo UI" panose="020B0604030504040204" pitchFamily="50" charset="-128"/>
              </a:rPr>
              <a:t>時から</a:t>
            </a:r>
            <a:r>
              <a:rPr lang="ja-JP" altLang="en-US" sz="18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1800" b="0">
                <a:latin typeface="Meiryo UI" panose="020B0604030504040204" pitchFamily="50" charset="-128"/>
                <a:ea typeface="Meiryo UI" panose="020B0604030504040204" pitchFamily="50" charset="-128"/>
              </a:rPr>
              <a:t>時まで</a:t>
            </a:r>
            <a:r>
              <a:rPr lang="ja-JP" altLang="en-US" sz="18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1800" b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18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ja-JP" altLang="en-US" sz="1800" b="0">
                <a:latin typeface="Meiryo UI" panose="020B0604030504040204" pitchFamily="50" charset="-128"/>
                <a:ea typeface="Meiryo UI" panose="020B0604030504040204" pitchFamily="50" charset="-128"/>
              </a:rPr>
              <a:t>します。</a:t>
            </a:r>
            <a:br>
              <a:rPr lang="en-US" altLang="ja-JP" sz="18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800" b="0">
                <a:latin typeface="Meiryo UI" panose="020B0604030504040204" pitchFamily="50" charset="-128"/>
                <a:ea typeface="Meiryo UI" panose="020B0604030504040204" pitchFamily="50" charset="-128"/>
              </a:rPr>
              <a:t>午後（ごご）は、</a:t>
            </a:r>
            <a:r>
              <a:rPr lang="ja-JP" altLang="en-US" sz="18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1800" b="0">
                <a:latin typeface="Meiryo UI" panose="020B0604030504040204" pitchFamily="50" charset="-128"/>
                <a:ea typeface="Meiryo UI" panose="020B0604030504040204" pitchFamily="50" charset="-128"/>
              </a:rPr>
              <a:t>時から</a:t>
            </a:r>
            <a:r>
              <a:rPr lang="ja-JP" altLang="en-US" sz="18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1800" b="0">
                <a:latin typeface="Meiryo UI" panose="020B0604030504040204" pitchFamily="50" charset="-128"/>
                <a:ea typeface="Meiryo UI" panose="020B0604030504040204" pitchFamily="50" charset="-128"/>
              </a:rPr>
              <a:t>時まで</a:t>
            </a:r>
            <a:r>
              <a:rPr lang="ja-JP" altLang="en-US" sz="18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1800" b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18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ja-JP" altLang="en-US" sz="1800" b="0">
                <a:latin typeface="Meiryo UI" panose="020B0604030504040204" pitchFamily="50" charset="-128"/>
                <a:ea typeface="Meiryo UI" panose="020B0604030504040204" pitchFamily="50" charset="-128"/>
              </a:rPr>
              <a:t>します。</a:t>
            </a:r>
            <a:br>
              <a:rPr lang="en-US" altLang="ja-JP" sz="18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800" b="0">
                <a:latin typeface="Meiryo UI" panose="020B0604030504040204" pitchFamily="50" charset="-128"/>
                <a:ea typeface="Meiryo UI" panose="020B0604030504040204" pitchFamily="50" charset="-128"/>
              </a:rPr>
              <a:t>そして、</a:t>
            </a:r>
            <a:r>
              <a:rPr lang="ja-JP" altLang="en-US" sz="18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　</a:t>
            </a:r>
            <a:r>
              <a:rPr lang="ja-JP" altLang="en-US" sz="1800" b="0">
                <a:latin typeface="Meiryo UI" panose="020B0604030504040204" pitchFamily="50" charset="-128"/>
                <a:ea typeface="Meiryo UI" panose="020B0604030504040204" pitchFamily="50" charset="-128"/>
              </a:rPr>
              <a:t>時に仕事（しごと）を終（お）わります。</a:t>
            </a:r>
            <a:br>
              <a:rPr lang="en-US" altLang="ja-JP" sz="18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br>
              <a:rPr lang="en-US" altLang="ja-JP" sz="18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ja-JP" altLang="en-US" sz="1800" b="0" dirty="0"/>
          </a:p>
        </p:txBody>
      </p:sp>
      <p:sp>
        <p:nvSpPr>
          <p:cNvPr id="1260" name="Rounded Rectangular Callout 1259">
            <a:extLst>
              <a:ext uri="{FF2B5EF4-FFF2-40B4-BE49-F238E27FC236}">
                <a16:creationId xmlns:a16="http://schemas.microsoft.com/office/drawing/2014/main" id="{4D877A59-2CBF-661E-0DBF-8B96556770C0}"/>
              </a:ext>
            </a:extLst>
          </p:cNvPr>
          <p:cNvSpPr/>
          <p:nvPr/>
        </p:nvSpPr>
        <p:spPr>
          <a:xfrm>
            <a:off x="719999" y="2299856"/>
            <a:ext cx="6158074" cy="2843644"/>
          </a:xfrm>
          <a:prstGeom prst="wedgeRoundRectCallout">
            <a:avLst>
              <a:gd name="adj1" fmla="val 60537"/>
              <a:gd name="adj2" fmla="val -2842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dirty="0"/>
          </a:p>
        </p:txBody>
      </p:sp>
      <p:grpSp>
        <p:nvGrpSpPr>
          <p:cNvPr id="3" name="Google Shape;1290;p44">
            <a:extLst>
              <a:ext uri="{FF2B5EF4-FFF2-40B4-BE49-F238E27FC236}">
                <a16:creationId xmlns:a16="http://schemas.microsoft.com/office/drawing/2014/main" id="{9E42CDB0-A017-DEC4-AE9C-51C1D40D7E6B}"/>
              </a:ext>
            </a:extLst>
          </p:cNvPr>
          <p:cNvGrpSpPr/>
          <p:nvPr/>
        </p:nvGrpSpPr>
        <p:grpSpPr>
          <a:xfrm>
            <a:off x="7195886" y="2373746"/>
            <a:ext cx="1650403" cy="2302764"/>
            <a:chOff x="9191075" y="1500825"/>
            <a:chExt cx="2610725" cy="3642675"/>
          </a:xfrm>
        </p:grpSpPr>
        <p:sp>
          <p:nvSpPr>
            <p:cNvPr id="1253" name="Google Shape;1291;p44">
              <a:extLst>
                <a:ext uri="{FF2B5EF4-FFF2-40B4-BE49-F238E27FC236}">
                  <a16:creationId xmlns:a16="http://schemas.microsoft.com/office/drawing/2014/main" id="{E0F631FB-17B4-A806-087C-6B84F8047171}"/>
                </a:ext>
              </a:extLst>
            </p:cNvPr>
            <p:cNvSpPr/>
            <p:nvPr/>
          </p:nvSpPr>
          <p:spPr>
            <a:xfrm>
              <a:off x="11118050" y="3212950"/>
              <a:ext cx="679450" cy="1926650"/>
            </a:xfrm>
            <a:custGeom>
              <a:avLst/>
              <a:gdLst/>
              <a:ahLst/>
              <a:cxnLst/>
              <a:rect l="l" t="t" r="r" b="b"/>
              <a:pathLst>
                <a:path w="27178" h="77066" extrusionOk="0">
                  <a:moveTo>
                    <a:pt x="12560" y="0"/>
                  </a:moveTo>
                  <a:cubicBezTo>
                    <a:pt x="11982" y="0"/>
                    <a:pt x="11309" y="314"/>
                    <a:pt x="11309" y="314"/>
                  </a:cubicBezTo>
                  <a:lnTo>
                    <a:pt x="2859" y="15542"/>
                  </a:lnTo>
                  <a:lnTo>
                    <a:pt x="2859" y="59735"/>
                  </a:lnTo>
                  <a:lnTo>
                    <a:pt x="4281" y="59735"/>
                  </a:lnTo>
                  <a:cubicBezTo>
                    <a:pt x="2934" y="64370"/>
                    <a:pt x="756" y="72253"/>
                    <a:pt x="0" y="77066"/>
                  </a:cubicBezTo>
                  <a:lnTo>
                    <a:pt x="20813" y="77066"/>
                  </a:lnTo>
                  <a:lnTo>
                    <a:pt x="25604" y="58216"/>
                  </a:lnTo>
                  <a:cubicBezTo>
                    <a:pt x="25925" y="57202"/>
                    <a:pt x="26322" y="55920"/>
                    <a:pt x="26528" y="55183"/>
                  </a:cubicBezTo>
                  <a:cubicBezTo>
                    <a:pt x="26907" y="53830"/>
                    <a:pt x="27178" y="50905"/>
                    <a:pt x="26745" y="48631"/>
                  </a:cubicBezTo>
                  <a:cubicBezTo>
                    <a:pt x="26313" y="46354"/>
                    <a:pt x="13692" y="1017"/>
                    <a:pt x="13259" y="314"/>
                  </a:cubicBezTo>
                  <a:cubicBezTo>
                    <a:pt x="13114" y="78"/>
                    <a:pt x="12849" y="0"/>
                    <a:pt x="125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92;p44">
              <a:extLst>
                <a:ext uri="{FF2B5EF4-FFF2-40B4-BE49-F238E27FC236}">
                  <a16:creationId xmlns:a16="http://schemas.microsoft.com/office/drawing/2014/main" id="{1C2AEDC9-4E17-055C-CB14-B7568AF165D3}"/>
                </a:ext>
              </a:extLst>
            </p:cNvPr>
            <p:cNvSpPr/>
            <p:nvPr/>
          </p:nvSpPr>
          <p:spPr>
            <a:xfrm>
              <a:off x="11113500" y="3209100"/>
              <a:ext cx="688300" cy="1934400"/>
            </a:xfrm>
            <a:custGeom>
              <a:avLst/>
              <a:gdLst/>
              <a:ahLst/>
              <a:cxnLst/>
              <a:rect l="l" t="t" r="r" b="b"/>
              <a:pathLst>
                <a:path w="27532" h="77376" extrusionOk="0">
                  <a:moveTo>
                    <a:pt x="12742" y="309"/>
                  </a:moveTo>
                  <a:cubicBezTo>
                    <a:pt x="12987" y="309"/>
                    <a:pt x="13199" y="372"/>
                    <a:pt x="13307" y="548"/>
                  </a:cubicBezTo>
                  <a:cubicBezTo>
                    <a:pt x="13744" y="1359"/>
                    <a:pt x="26329" y="46468"/>
                    <a:pt x="26775" y="48814"/>
                  </a:cubicBezTo>
                  <a:cubicBezTo>
                    <a:pt x="27216" y="51137"/>
                    <a:pt x="26908" y="54055"/>
                    <a:pt x="26561" y="55295"/>
                  </a:cubicBezTo>
                  <a:cubicBezTo>
                    <a:pt x="26337" y="56096"/>
                    <a:pt x="25887" y="57537"/>
                    <a:pt x="25636" y="58332"/>
                  </a:cubicBezTo>
                  <a:lnTo>
                    <a:pt x="20874" y="77064"/>
                  </a:lnTo>
                  <a:lnTo>
                    <a:pt x="364" y="77064"/>
                  </a:lnTo>
                  <a:cubicBezTo>
                    <a:pt x="1162" y="72135"/>
                    <a:pt x="3362" y="64235"/>
                    <a:pt x="4612" y="59932"/>
                  </a:cubicBezTo>
                  <a:lnTo>
                    <a:pt x="4670" y="59733"/>
                  </a:lnTo>
                  <a:lnTo>
                    <a:pt x="3197" y="59733"/>
                  </a:lnTo>
                  <a:lnTo>
                    <a:pt x="3197" y="15736"/>
                  </a:lnTo>
                  <a:lnTo>
                    <a:pt x="11602" y="589"/>
                  </a:lnTo>
                  <a:cubicBezTo>
                    <a:pt x="11861" y="474"/>
                    <a:pt x="12344" y="309"/>
                    <a:pt x="12742" y="309"/>
                  </a:cubicBezTo>
                  <a:close/>
                  <a:moveTo>
                    <a:pt x="12741" y="1"/>
                  </a:moveTo>
                  <a:cubicBezTo>
                    <a:pt x="12136" y="1"/>
                    <a:pt x="11468" y="307"/>
                    <a:pt x="11424" y="327"/>
                  </a:cubicBezTo>
                  <a:lnTo>
                    <a:pt x="11379" y="348"/>
                  </a:lnTo>
                  <a:lnTo>
                    <a:pt x="2905" y="15621"/>
                  </a:lnTo>
                  <a:lnTo>
                    <a:pt x="2885" y="15656"/>
                  </a:lnTo>
                  <a:lnTo>
                    <a:pt x="2885" y="60044"/>
                  </a:lnTo>
                  <a:lnTo>
                    <a:pt x="4256" y="60044"/>
                  </a:lnTo>
                  <a:cubicBezTo>
                    <a:pt x="2979" y="64449"/>
                    <a:pt x="792" y="72338"/>
                    <a:pt x="28" y="77195"/>
                  </a:cubicBezTo>
                  <a:lnTo>
                    <a:pt x="1" y="77376"/>
                  </a:lnTo>
                  <a:lnTo>
                    <a:pt x="21116" y="77376"/>
                  </a:lnTo>
                  <a:lnTo>
                    <a:pt x="25934" y="58417"/>
                  </a:lnTo>
                  <a:cubicBezTo>
                    <a:pt x="26184" y="57628"/>
                    <a:pt x="26635" y="56184"/>
                    <a:pt x="26860" y="55379"/>
                  </a:cubicBezTo>
                  <a:cubicBezTo>
                    <a:pt x="27215" y="54110"/>
                    <a:pt x="27532" y="51128"/>
                    <a:pt x="27080" y="48756"/>
                  </a:cubicBezTo>
                  <a:cubicBezTo>
                    <a:pt x="26606" y="46257"/>
                    <a:pt x="13982" y="1052"/>
                    <a:pt x="13574" y="387"/>
                  </a:cubicBezTo>
                  <a:cubicBezTo>
                    <a:pt x="13394" y="95"/>
                    <a:pt x="13077" y="1"/>
                    <a:pt x="1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93;p44">
              <a:extLst>
                <a:ext uri="{FF2B5EF4-FFF2-40B4-BE49-F238E27FC236}">
                  <a16:creationId xmlns:a16="http://schemas.microsoft.com/office/drawing/2014/main" id="{04B9364F-FA9D-B325-5EE5-F1ABA2E2BB77}"/>
                </a:ext>
              </a:extLst>
            </p:cNvPr>
            <p:cNvSpPr/>
            <p:nvPr/>
          </p:nvSpPr>
          <p:spPr>
            <a:xfrm>
              <a:off x="11204400" y="4295800"/>
              <a:ext cx="465850" cy="317025"/>
            </a:xfrm>
            <a:custGeom>
              <a:avLst/>
              <a:gdLst/>
              <a:ahLst/>
              <a:cxnLst/>
              <a:rect l="l" t="t" r="r" b="b"/>
              <a:pathLst>
                <a:path w="18634" h="12681" extrusionOk="0">
                  <a:moveTo>
                    <a:pt x="10420" y="1"/>
                  </a:moveTo>
                  <a:cubicBezTo>
                    <a:pt x="10050" y="1"/>
                    <a:pt x="7710" y="1288"/>
                    <a:pt x="6825" y="2174"/>
                  </a:cubicBezTo>
                  <a:cubicBezTo>
                    <a:pt x="5905" y="3094"/>
                    <a:pt x="5633" y="4882"/>
                    <a:pt x="5417" y="5098"/>
                  </a:cubicBezTo>
                  <a:cubicBezTo>
                    <a:pt x="5200" y="5315"/>
                    <a:pt x="0" y="11382"/>
                    <a:pt x="0" y="11382"/>
                  </a:cubicBezTo>
                  <a:lnTo>
                    <a:pt x="1931" y="12681"/>
                  </a:lnTo>
                  <a:cubicBezTo>
                    <a:pt x="3684" y="9757"/>
                    <a:pt x="9648" y="6073"/>
                    <a:pt x="11459" y="5370"/>
                  </a:cubicBezTo>
                  <a:cubicBezTo>
                    <a:pt x="11864" y="5212"/>
                    <a:pt x="12431" y="5152"/>
                    <a:pt x="13068" y="5152"/>
                  </a:cubicBezTo>
                  <a:cubicBezTo>
                    <a:pt x="15102" y="5152"/>
                    <a:pt x="17857" y="5763"/>
                    <a:pt x="18385" y="5763"/>
                  </a:cubicBezTo>
                  <a:cubicBezTo>
                    <a:pt x="18431" y="5763"/>
                    <a:pt x="18460" y="5759"/>
                    <a:pt x="18471" y="5749"/>
                  </a:cubicBezTo>
                  <a:cubicBezTo>
                    <a:pt x="18634" y="5586"/>
                    <a:pt x="15276" y="2932"/>
                    <a:pt x="13867" y="2444"/>
                  </a:cubicBezTo>
                  <a:cubicBezTo>
                    <a:pt x="13746" y="2402"/>
                    <a:pt x="13618" y="2382"/>
                    <a:pt x="13487" y="2382"/>
                  </a:cubicBezTo>
                  <a:cubicBezTo>
                    <a:pt x="12096" y="2382"/>
                    <a:pt x="10231" y="4568"/>
                    <a:pt x="9587" y="5261"/>
                  </a:cubicBezTo>
                  <a:cubicBezTo>
                    <a:pt x="8896" y="6005"/>
                    <a:pt x="2930" y="9904"/>
                    <a:pt x="2756" y="9904"/>
                  </a:cubicBezTo>
                  <a:cubicBezTo>
                    <a:pt x="2753" y="9904"/>
                    <a:pt x="2752" y="9903"/>
                    <a:pt x="2753" y="9900"/>
                  </a:cubicBezTo>
                  <a:cubicBezTo>
                    <a:pt x="2798" y="9751"/>
                    <a:pt x="10671" y="115"/>
                    <a:pt x="10455" y="7"/>
                  </a:cubicBezTo>
                  <a:cubicBezTo>
                    <a:pt x="10447" y="3"/>
                    <a:pt x="10435" y="1"/>
                    <a:pt x="10420" y="1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94;p44">
              <a:extLst>
                <a:ext uri="{FF2B5EF4-FFF2-40B4-BE49-F238E27FC236}">
                  <a16:creationId xmlns:a16="http://schemas.microsoft.com/office/drawing/2014/main" id="{5AB16D7E-D84F-23CA-812C-BB3EFD3F09E8}"/>
                </a:ext>
              </a:extLst>
            </p:cNvPr>
            <p:cNvSpPr/>
            <p:nvPr/>
          </p:nvSpPr>
          <p:spPr>
            <a:xfrm>
              <a:off x="10134850" y="2580775"/>
              <a:ext cx="806875" cy="475825"/>
            </a:xfrm>
            <a:custGeom>
              <a:avLst/>
              <a:gdLst/>
              <a:ahLst/>
              <a:cxnLst/>
              <a:rect l="l" t="t" r="r" b="b"/>
              <a:pathLst>
                <a:path w="32275" h="19033" extrusionOk="0">
                  <a:moveTo>
                    <a:pt x="23301" y="1"/>
                  </a:moveTo>
                  <a:cubicBezTo>
                    <a:pt x="22362" y="1"/>
                    <a:pt x="8651" y="1124"/>
                    <a:pt x="7372" y="1520"/>
                  </a:cubicBezTo>
                  <a:cubicBezTo>
                    <a:pt x="6072" y="1921"/>
                    <a:pt x="2456" y="4043"/>
                    <a:pt x="0" y="5954"/>
                  </a:cubicBezTo>
                  <a:lnTo>
                    <a:pt x="0" y="19032"/>
                  </a:lnTo>
                  <a:lnTo>
                    <a:pt x="32274" y="19032"/>
                  </a:lnTo>
                  <a:lnTo>
                    <a:pt x="32274" y="10582"/>
                  </a:lnTo>
                  <a:lnTo>
                    <a:pt x="27684" y="1824"/>
                  </a:lnTo>
                  <a:cubicBezTo>
                    <a:pt x="27684" y="1824"/>
                    <a:pt x="23859" y="38"/>
                    <a:pt x="23337" y="2"/>
                  </a:cubicBezTo>
                  <a:cubicBezTo>
                    <a:pt x="23328" y="1"/>
                    <a:pt x="23316" y="1"/>
                    <a:pt x="23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95;p44">
              <a:extLst>
                <a:ext uri="{FF2B5EF4-FFF2-40B4-BE49-F238E27FC236}">
                  <a16:creationId xmlns:a16="http://schemas.microsoft.com/office/drawing/2014/main" id="{31A8B089-DF29-4BB1-557F-EA1889729C75}"/>
                </a:ext>
              </a:extLst>
            </p:cNvPr>
            <p:cNvSpPr/>
            <p:nvPr/>
          </p:nvSpPr>
          <p:spPr>
            <a:xfrm>
              <a:off x="10130950" y="2576900"/>
              <a:ext cx="814650" cy="483600"/>
            </a:xfrm>
            <a:custGeom>
              <a:avLst/>
              <a:gdLst/>
              <a:ahLst/>
              <a:cxnLst/>
              <a:rect l="l" t="t" r="r" b="b"/>
              <a:pathLst>
                <a:path w="32586" h="19344" extrusionOk="0">
                  <a:moveTo>
                    <a:pt x="23441" y="310"/>
                  </a:moveTo>
                  <a:cubicBezTo>
                    <a:pt x="23459" y="310"/>
                    <a:pt x="23472" y="311"/>
                    <a:pt x="23482" y="311"/>
                  </a:cubicBezTo>
                  <a:cubicBezTo>
                    <a:pt x="23840" y="337"/>
                    <a:pt x="26198" y="1385"/>
                    <a:pt x="27726" y="2098"/>
                  </a:cubicBezTo>
                  <a:lnTo>
                    <a:pt x="32274" y="10776"/>
                  </a:lnTo>
                  <a:lnTo>
                    <a:pt x="32274" y="19032"/>
                  </a:lnTo>
                  <a:lnTo>
                    <a:pt x="312" y="19032"/>
                  </a:lnTo>
                  <a:lnTo>
                    <a:pt x="312" y="6185"/>
                  </a:lnTo>
                  <a:cubicBezTo>
                    <a:pt x="2838" y="4230"/>
                    <a:pt x="6336" y="2206"/>
                    <a:pt x="7574" y="1823"/>
                  </a:cubicBezTo>
                  <a:cubicBezTo>
                    <a:pt x="8831" y="1435"/>
                    <a:pt x="22422" y="310"/>
                    <a:pt x="23441" y="310"/>
                  </a:cubicBezTo>
                  <a:close/>
                  <a:moveTo>
                    <a:pt x="23465" y="0"/>
                  </a:moveTo>
                  <a:cubicBezTo>
                    <a:pt x="22467" y="0"/>
                    <a:pt x="8750" y="1134"/>
                    <a:pt x="7482" y="1526"/>
                  </a:cubicBezTo>
                  <a:cubicBezTo>
                    <a:pt x="6210" y="1920"/>
                    <a:pt x="2617" y="3997"/>
                    <a:pt x="61" y="5986"/>
                  </a:cubicBezTo>
                  <a:lnTo>
                    <a:pt x="1" y="6032"/>
                  </a:lnTo>
                  <a:lnTo>
                    <a:pt x="1" y="19343"/>
                  </a:lnTo>
                  <a:lnTo>
                    <a:pt x="32586" y="19343"/>
                  </a:lnTo>
                  <a:lnTo>
                    <a:pt x="32586" y="10699"/>
                  </a:lnTo>
                  <a:lnTo>
                    <a:pt x="27953" y="1860"/>
                  </a:lnTo>
                  <a:lnTo>
                    <a:pt x="27906" y="1838"/>
                  </a:lnTo>
                  <a:cubicBezTo>
                    <a:pt x="27511" y="1654"/>
                    <a:pt x="24039" y="40"/>
                    <a:pt x="23504" y="1"/>
                  </a:cubicBezTo>
                  <a:cubicBezTo>
                    <a:pt x="23494" y="0"/>
                    <a:pt x="23482" y="0"/>
                    <a:pt x="23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96;p44">
              <a:extLst>
                <a:ext uri="{FF2B5EF4-FFF2-40B4-BE49-F238E27FC236}">
                  <a16:creationId xmlns:a16="http://schemas.microsoft.com/office/drawing/2014/main" id="{738A5C44-4E66-81CE-04F7-CA77CF46F011}"/>
                </a:ext>
              </a:extLst>
            </p:cNvPr>
            <p:cNvSpPr/>
            <p:nvPr/>
          </p:nvSpPr>
          <p:spPr>
            <a:xfrm>
              <a:off x="10192175" y="2662500"/>
              <a:ext cx="691675" cy="315925"/>
            </a:xfrm>
            <a:custGeom>
              <a:avLst/>
              <a:gdLst/>
              <a:ahLst/>
              <a:cxnLst/>
              <a:rect l="l" t="t" r="r" b="b"/>
              <a:pathLst>
                <a:path w="27667" h="12637" extrusionOk="0">
                  <a:moveTo>
                    <a:pt x="20027" y="1"/>
                  </a:moveTo>
                  <a:cubicBezTo>
                    <a:pt x="18474" y="1"/>
                    <a:pt x="16900" y="42"/>
                    <a:pt x="15925" y="42"/>
                  </a:cubicBezTo>
                  <a:cubicBezTo>
                    <a:pt x="13569" y="42"/>
                    <a:pt x="4323" y="785"/>
                    <a:pt x="3583" y="1124"/>
                  </a:cubicBezTo>
                  <a:cubicBezTo>
                    <a:pt x="2845" y="1464"/>
                    <a:pt x="1" y="3657"/>
                    <a:pt x="41" y="6013"/>
                  </a:cubicBezTo>
                  <a:lnTo>
                    <a:pt x="41" y="12636"/>
                  </a:lnTo>
                  <a:lnTo>
                    <a:pt x="27666" y="12636"/>
                  </a:lnTo>
                  <a:lnTo>
                    <a:pt x="27340" y="4754"/>
                  </a:lnTo>
                  <a:cubicBezTo>
                    <a:pt x="25797" y="2033"/>
                    <a:pt x="25350" y="1179"/>
                    <a:pt x="24740" y="489"/>
                  </a:cubicBezTo>
                  <a:cubicBezTo>
                    <a:pt x="24383" y="84"/>
                    <a:pt x="22226" y="1"/>
                    <a:pt x="200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97;p44">
              <a:extLst>
                <a:ext uri="{FF2B5EF4-FFF2-40B4-BE49-F238E27FC236}">
                  <a16:creationId xmlns:a16="http://schemas.microsoft.com/office/drawing/2014/main" id="{DD5853ED-BA70-B398-DDBD-6E73D9F29641}"/>
                </a:ext>
              </a:extLst>
            </p:cNvPr>
            <p:cNvSpPr/>
            <p:nvPr/>
          </p:nvSpPr>
          <p:spPr>
            <a:xfrm>
              <a:off x="10188250" y="2658650"/>
              <a:ext cx="699625" cy="323650"/>
            </a:xfrm>
            <a:custGeom>
              <a:avLst/>
              <a:gdLst/>
              <a:ahLst/>
              <a:cxnLst/>
              <a:rect l="l" t="t" r="r" b="b"/>
              <a:pathLst>
                <a:path w="27985" h="12946" extrusionOk="0">
                  <a:moveTo>
                    <a:pt x="20098" y="312"/>
                  </a:moveTo>
                  <a:cubicBezTo>
                    <a:pt x="22213" y="312"/>
                    <a:pt x="24463" y="385"/>
                    <a:pt x="24781" y="745"/>
                  </a:cubicBezTo>
                  <a:cubicBezTo>
                    <a:pt x="25295" y="1329"/>
                    <a:pt x="25701" y="2045"/>
                    <a:pt x="26782" y="3961"/>
                  </a:cubicBezTo>
                  <a:lnTo>
                    <a:pt x="27344" y="4953"/>
                  </a:lnTo>
                  <a:lnTo>
                    <a:pt x="27660" y="12634"/>
                  </a:lnTo>
                  <a:lnTo>
                    <a:pt x="354" y="12634"/>
                  </a:lnTo>
                  <a:lnTo>
                    <a:pt x="354" y="6165"/>
                  </a:lnTo>
                  <a:cubicBezTo>
                    <a:pt x="314" y="3847"/>
                    <a:pt x="3186" y="1704"/>
                    <a:pt x="3805" y="1419"/>
                  </a:cubicBezTo>
                  <a:cubicBezTo>
                    <a:pt x="4495" y="1103"/>
                    <a:pt x="13651" y="352"/>
                    <a:pt x="16082" y="352"/>
                  </a:cubicBezTo>
                  <a:cubicBezTo>
                    <a:pt x="16514" y="352"/>
                    <a:pt x="17062" y="344"/>
                    <a:pt x="17675" y="335"/>
                  </a:cubicBezTo>
                  <a:cubicBezTo>
                    <a:pt x="18359" y="324"/>
                    <a:pt x="19217" y="312"/>
                    <a:pt x="20098" y="312"/>
                  </a:cubicBezTo>
                  <a:close/>
                  <a:moveTo>
                    <a:pt x="20179" y="0"/>
                  </a:moveTo>
                  <a:cubicBezTo>
                    <a:pt x="19394" y="0"/>
                    <a:pt x="18548" y="10"/>
                    <a:pt x="17670" y="23"/>
                  </a:cubicBezTo>
                  <a:cubicBezTo>
                    <a:pt x="17059" y="32"/>
                    <a:pt x="16512" y="41"/>
                    <a:pt x="16082" y="41"/>
                  </a:cubicBezTo>
                  <a:cubicBezTo>
                    <a:pt x="13783" y="41"/>
                    <a:pt x="4456" y="778"/>
                    <a:pt x="3676" y="1137"/>
                  </a:cubicBezTo>
                  <a:cubicBezTo>
                    <a:pt x="2925" y="1482"/>
                    <a:pt x="0" y="3705"/>
                    <a:pt x="42" y="6167"/>
                  </a:cubicBezTo>
                  <a:lnTo>
                    <a:pt x="42" y="12946"/>
                  </a:lnTo>
                  <a:lnTo>
                    <a:pt x="27985" y="12946"/>
                  </a:lnTo>
                  <a:lnTo>
                    <a:pt x="27651" y="4864"/>
                  </a:lnTo>
                  <a:lnTo>
                    <a:pt x="27054" y="3808"/>
                  </a:lnTo>
                  <a:cubicBezTo>
                    <a:pt x="25960" y="1872"/>
                    <a:pt x="25550" y="1148"/>
                    <a:pt x="25014" y="541"/>
                  </a:cubicBezTo>
                  <a:cubicBezTo>
                    <a:pt x="24629" y="104"/>
                    <a:pt x="22718" y="0"/>
                    <a:pt x="20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98;p44">
              <a:extLst>
                <a:ext uri="{FF2B5EF4-FFF2-40B4-BE49-F238E27FC236}">
                  <a16:creationId xmlns:a16="http://schemas.microsoft.com/office/drawing/2014/main" id="{39C24643-B070-846D-CB44-4C2493246623}"/>
                </a:ext>
              </a:extLst>
            </p:cNvPr>
            <p:cNvSpPr/>
            <p:nvPr/>
          </p:nvSpPr>
          <p:spPr>
            <a:xfrm>
              <a:off x="10229725" y="2429950"/>
              <a:ext cx="645975" cy="1106025"/>
            </a:xfrm>
            <a:custGeom>
              <a:avLst/>
              <a:gdLst/>
              <a:ahLst/>
              <a:cxnLst/>
              <a:rect l="l" t="t" r="r" b="b"/>
              <a:pathLst>
                <a:path w="25839" h="44241" extrusionOk="0">
                  <a:moveTo>
                    <a:pt x="21255" y="0"/>
                  </a:moveTo>
                  <a:lnTo>
                    <a:pt x="1" y="1095"/>
                  </a:lnTo>
                  <a:cubicBezTo>
                    <a:pt x="1" y="1095"/>
                    <a:pt x="2263" y="9642"/>
                    <a:pt x="2372" y="12928"/>
                  </a:cubicBezTo>
                  <a:cubicBezTo>
                    <a:pt x="2481" y="16214"/>
                    <a:pt x="367" y="17632"/>
                    <a:pt x="367" y="17632"/>
                  </a:cubicBezTo>
                  <a:lnTo>
                    <a:pt x="367" y="44241"/>
                  </a:lnTo>
                  <a:lnTo>
                    <a:pt x="25838" y="44241"/>
                  </a:lnTo>
                  <a:lnTo>
                    <a:pt x="25838" y="18160"/>
                  </a:lnTo>
                  <a:cubicBezTo>
                    <a:pt x="22385" y="16534"/>
                    <a:pt x="20882" y="14707"/>
                    <a:pt x="20517" y="10969"/>
                  </a:cubicBezTo>
                  <a:cubicBezTo>
                    <a:pt x="20151" y="7232"/>
                    <a:pt x="21255" y="0"/>
                    <a:pt x="21255" y="0"/>
                  </a:cubicBezTo>
                  <a:close/>
                </a:path>
              </a:pathLst>
            </a:custGeom>
            <a:solidFill>
              <a:srgbClr val="F5D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99;p44">
              <a:extLst>
                <a:ext uri="{FF2B5EF4-FFF2-40B4-BE49-F238E27FC236}">
                  <a16:creationId xmlns:a16="http://schemas.microsoft.com/office/drawing/2014/main" id="{90D2323D-D6E3-015D-EEA3-280327C93B9B}"/>
                </a:ext>
              </a:extLst>
            </p:cNvPr>
            <p:cNvSpPr/>
            <p:nvPr/>
          </p:nvSpPr>
          <p:spPr>
            <a:xfrm>
              <a:off x="10227225" y="2427900"/>
              <a:ext cx="650425" cy="1110025"/>
            </a:xfrm>
            <a:custGeom>
              <a:avLst/>
              <a:gdLst/>
              <a:ahLst/>
              <a:cxnLst/>
              <a:rect l="l" t="t" r="r" b="b"/>
              <a:pathLst>
                <a:path w="26017" h="44401" extrusionOk="0">
                  <a:moveTo>
                    <a:pt x="21264" y="165"/>
                  </a:moveTo>
                  <a:cubicBezTo>
                    <a:pt x="21137" y="1030"/>
                    <a:pt x="20200" y="7586"/>
                    <a:pt x="20539" y="11059"/>
                  </a:cubicBezTo>
                  <a:cubicBezTo>
                    <a:pt x="20895" y="14703"/>
                    <a:pt x="22290" y="16600"/>
                    <a:pt x="25860" y="18291"/>
                  </a:cubicBezTo>
                  <a:lnTo>
                    <a:pt x="25860" y="44245"/>
                  </a:lnTo>
                  <a:lnTo>
                    <a:pt x="545" y="44245"/>
                  </a:lnTo>
                  <a:lnTo>
                    <a:pt x="545" y="17754"/>
                  </a:lnTo>
                  <a:cubicBezTo>
                    <a:pt x="821" y="17548"/>
                    <a:pt x="2650" y="16066"/>
                    <a:pt x="2549" y="13008"/>
                  </a:cubicBezTo>
                  <a:cubicBezTo>
                    <a:pt x="2447" y="9934"/>
                    <a:pt x="445" y="2187"/>
                    <a:pt x="200" y="1250"/>
                  </a:cubicBezTo>
                  <a:lnTo>
                    <a:pt x="21264" y="165"/>
                  </a:lnTo>
                  <a:close/>
                  <a:moveTo>
                    <a:pt x="21446" y="0"/>
                  </a:moveTo>
                  <a:lnTo>
                    <a:pt x="96" y="1099"/>
                  </a:lnTo>
                  <a:lnTo>
                    <a:pt x="0" y="1104"/>
                  </a:lnTo>
                  <a:lnTo>
                    <a:pt x="25" y="1197"/>
                  </a:lnTo>
                  <a:cubicBezTo>
                    <a:pt x="47" y="1283"/>
                    <a:pt x="2287" y="9774"/>
                    <a:pt x="2393" y="13013"/>
                  </a:cubicBezTo>
                  <a:cubicBezTo>
                    <a:pt x="2500" y="16214"/>
                    <a:pt x="445" y="17635"/>
                    <a:pt x="423" y="17649"/>
                  </a:cubicBezTo>
                  <a:lnTo>
                    <a:pt x="389" y="17672"/>
                  </a:lnTo>
                  <a:lnTo>
                    <a:pt x="389" y="44401"/>
                  </a:lnTo>
                  <a:lnTo>
                    <a:pt x="26016" y="44401"/>
                  </a:lnTo>
                  <a:lnTo>
                    <a:pt x="26016" y="18192"/>
                  </a:lnTo>
                  <a:lnTo>
                    <a:pt x="25971" y="18171"/>
                  </a:lnTo>
                  <a:cubicBezTo>
                    <a:pt x="22427" y="16503"/>
                    <a:pt x="21045" y="14638"/>
                    <a:pt x="20695" y="11044"/>
                  </a:cubicBezTo>
                  <a:cubicBezTo>
                    <a:pt x="20333" y="7358"/>
                    <a:pt x="21421" y="166"/>
                    <a:pt x="21432" y="94"/>
                  </a:cubicBezTo>
                  <a:lnTo>
                    <a:pt x="21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300;p44">
              <a:extLst>
                <a:ext uri="{FF2B5EF4-FFF2-40B4-BE49-F238E27FC236}">
                  <a16:creationId xmlns:a16="http://schemas.microsoft.com/office/drawing/2014/main" id="{B930F09D-C24D-CDE3-45C8-92BEB0C5A009}"/>
                </a:ext>
              </a:extLst>
            </p:cNvPr>
            <p:cNvSpPr/>
            <p:nvPr/>
          </p:nvSpPr>
          <p:spPr>
            <a:xfrm>
              <a:off x="10234825" y="3108375"/>
              <a:ext cx="845000" cy="2031225"/>
            </a:xfrm>
            <a:custGeom>
              <a:avLst/>
              <a:gdLst/>
              <a:ahLst/>
              <a:cxnLst/>
              <a:rect l="l" t="t" r="r" b="b"/>
              <a:pathLst>
                <a:path w="33800" h="81249" extrusionOk="0">
                  <a:moveTo>
                    <a:pt x="29272" y="1"/>
                  </a:moveTo>
                  <a:lnTo>
                    <a:pt x="15170" y="9100"/>
                  </a:lnTo>
                  <a:lnTo>
                    <a:pt x="13169" y="9100"/>
                  </a:lnTo>
                  <a:lnTo>
                    <a:pt x="0" y="1464"/>
                  </a:lnTo>
                  <a:lnTo>
                    <a:pt x="0" y="81249"/>
                  </a:lnTo>
                  <a:lnTo>
                    <a:pt x="33800" y="81249"/>
                  </a:lnTo>
                  <a:lnTo>
                    <a:pt x="29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301;p44">
              <a:extLst>
                <a:ext uri="{FF2B5EF4-FFF2-40B4-BE49-F238E27FC236}">
                  <a16:creationId xmlns:a16="http://schemas.microsoft.com/office/drawing/2014/main" id="{13F32D65-BAC0-2C9B-C82B-8DCDED33E6C8}"/>
                </a:ext>
              </a:extLst>
            </p:cNvPr>
            <p:cNvSpPr/>
            <p:nvPr/>
          </p:nvSpPr>
          <p:spPr>
            <a:xfrm>
              <a:off x="10352650" y="3235650"/>
              <a:ext cx="479375" cy="130725"/>
            </a:xfrm>
            <a:custGeom>
              <a:avLst/>
              <a:gdLst/>
              <a:ahLst/>
              <a:cxnLst/>
              <a:rect l="l" t="t" r="r" b="b"/>
              <a:pathLst>
                <a:path w="19175" h="5229" extrusionOk="0">
                  <a:moveTo>
                    <a:pt x="18308" y="1"/>
                  </a:moveTo>
                  <a:lnTo>
                    <a:pt x="10237" y="3902"/>
                  </a:lnTo>
                  <a:lnTo>
                    <a:pt x="763" y="814"/>
                  </a:lnTo>
                  <a:lnTo>
                    <a:pt x="1" y="4172"/>
                  </a:lnTo>
                  <a:lnTo>
                    <a:pt x="8003" y="5228"/>
                  </a:lnTo>
                  <a:lnTo>
                    <a:pt x="10372" y="4714"/>
                  </a:lnTo>
                  <a:lnTo>
                    <a:pt x="11863" y="5228"/>
                  </a:lnTo>
                  <a:lnTo>
                    <a:pt x="19175" y="3847"/>
                  </a:lnTo>
                  <a:lnTo>
                    <a:pt x="183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302;p44">
              <a:extLst>
                <a:ext uri="{FF2B5EF4-FFF2-40B4-BE49-F238E27FC236}">
                  <a16:creationId xmlns:a16="http://schemas.microsoft.com/office/drawing/2014/main" id="{8069E960-3192-34B0-4A5E-4A022600CE20}"/>
                </a:ext>
              </a:extLst>
            </p:cNvPr>
            <p:cNvSpPr/>
            <p:nvPr/>
          </p:nvSpPr>
          <p:spPr>
            <a:xfrm>
              <a:off x="10234825" y="2429950"/>
              <a:ext cx="522366" cy="557050"/>
            </a:xfrm>
            <a:custGeom>
              <a:avLst/>
              <a:gdLst/>
              <a:ahLst/>
              <a:cxnLst/>
              <a:rect l="l" t="t" r="r" b="b"/>
              <a:pathLst>
                <a:path w="21256" h="22282" extrusionOk="0">
                  <a:moveTo>
                    <a:pt x="21255" y="0"/>
                  </a:moveTo>
                  <a:lnTo>
                    <a:pt x="1" y="1095"/>
                  </a:lnTo>
                  <a:cubicBezTo>
                    <a:pt x="1" y="1095"/>
                    <a:pt x="1630" y="7254"/>
                    <a:pt x="2190" y="11126"/>
                  </a:cubicBezTo>
                  <a:cubicBezTo>
                    <a:pt x="3206" y="11870"/>
                    <a:pt x="4697" y="12935"/>
                    <a:pt x="6270" y="13964"/>
                  </a:cubicBezTo>
                  <a:cubicBezTo>
                    <a:pt x="6335" y="14061"/>
                    <a:pt x="6404" y="14161"/>
                    <a:pt x="6476" y="14265"/>
                  </a:cubicBezTo>
                  <a:cubicBezTo>
                    <a:pt x="6783" y="14717"/>
                    <a:pt x="7143" y="15246"/>
                    <a:pt x="7528" y="15811"/>
                  </a:cubicBezTo>
                  <a:cubicBezTo>
                    <a:pt x="7924" y="16367"/>
                    <a:pt x="8346" y="16962"/>
                    <a:pt x="8769" y="17555"/>
                  </a:cubicBezTo>
                  <a:cubicBezTo>
                    <a:pt x="8980" y="17851"/>
                    <a:pt x="9191" y="18148"/>
                    <a:pt x="9399" y="18440"/>
                  </a:cubicBezTo>
                  <a:cubicBezTo>
                    <a:pt x="9603" y="18734"/>
                    <a:pt x="9821" y="19011"/>
                    <a:pt x="10027" y="19285"/>
                  </a:cubicBezTo>
                  <a:cubicBezTo>
                    <a:pt x="10440" y="19828"/>
                    <a:pt x="10825" y="20335"/>
                    <a:pt x="11156" y="20769"/>
                  </a:cubicBezTo>
                  <a:cubicBezTo>
                    <a:pt x="11816" y="21638"/>
                    <a:pt x="12256" y="22217"/>
                    <a:pt x="12256" y="22217"/>
                  </a:cubicBezTo>
                  <a:cubicBezTo>
                    <a:pt x="12289" y="22258"/>
                    <a:pt x="12337" y="22281"/>
                    <a:pt x="12387" y="22281"/>
                  </a:cubicBezTo>
                  <a:cubicBezTo>
                    <a:pt x="12417" y="22281"/>
                    <a:pt x="12448" y="22273"/>
                    <a:pt x="12475" y="22255"/>
                  </a:cubicBezTo>
                  <a:cubicBezTo>
                    <a:pt x="12550" y="22205"/>
                    <a:pt x="12571" y="22104"/>
                    <a:pt x="12521" y="22029"/>
                  </a:cubicBezTo>
                  <a:lnTo>
                    <a:pt x="12518" y="22024"/>
                  </a:lnTo>
                  <a:cubicBezTo>
                    <a:pt x="12518" y="22024"/>
                    <a:pt x="12120" y="21418"/>
                    <a:pt x="11523" y="20508"/>
                  </a:cubicBezTo>
                  <a:cubicBezTo>
                    <a:pt x="11224" y="20053"/>
                    <a:pt x="10876" y="19524"/>
                    <a:pt x="10503" y="18956"/>
                  </a:cubicBezTo>
                  <a:cubicBezTo>
                    <a:pt x="10317" y="18671"/>
                    <a:pt x="10120" y="18381"/>
                    <a:pt x="9938" y="18074"/>
                  </a:cubicBezTo>
                  <a:cubicBezTo>
                    <a:pt x="9752" y="17771"/>
                    <a:pt x="9562" y="17462"/>
                    <a:pt x="9374" y="17152"/>
                  </a:cubicBezTo>
                  <a:cubicBezTo>
                    <a:pt x="8995" y="16535"/>
                    <a:pt x="8616" y="15918"/>
                    <a:pt x="8261" y="15339"/>
                  </a:cubicBezTo>
                  <a:cubicBezTo>
                    <a:pt x="8222" y="15272"/>
                    <a:pt x="8184" y="15208"/>
                    <a:pt x="8146" y="15142"/>
                  </a:cubicBezTo>
                  <a:lnTo>
                    <a:pt x="8146" y="15142"/>
                  </a:lnTo>
                  <a:cubicBezTo>
                    <a:pt x="10057" y="16287"/>
                    <a:pt x="11863" y="17174"/>
                    <a:pt x="12872" y="17174"/>
                  </a:cubicBezTo>
                  <a:cubicBezTo>
                    <a:pt x="12904" y="17174"/>
                    <a:pt x="12935" y="17173"/>
                    <a:pt x="12965" y="17172"/>
                  </a:cubicBezTo>
                  <a:cubicBezTo>
                    <a:pt x="13870" y="17117"/>
                    <a:pt x="15232" y="15583"/>
                    <a:pt x="16649" y="13556"/>
                  </a:cubicBezTo>
                  <a:lnTo>
                    <a:pt x="16649" y="13556"/>
                  </a:lnTo>
                  <a:cubicBezTo>
                    <a:pt x="16608" y="13793"/>
                    <a:pt x="16565" y="14034"/>
                    <a:pt x="16523" y="14276"/>
                  </a:cubicBezTo>
                  <a:cubicBezTo>
                    <a:pt x="16484" y="14497"/>
                    <a:pt x="16445" y="14717"/>
                    <a:pt x="16406" y="14935"/>
                  </a:cubicBezTo>
                  <a:cubicBezTo>
                    <a:pt x="16372" y="15155"/>
                    <a:pt x="16318" y="15364"/>
                    <a:pt x="16275" y="15571"/>
                  </a:cubicBezTo>
                  <a:cubicBezTo>
                    <a:pt x="16185" y="15981"/>
                    <a:pt x="16102" y="16365"/>
                    <a:pt x="16030" y="16694"/>
                  </a:cubicBezTo>
                  <a:cubicBezTo>
                    <a:pt x="15886" y="17354"/>
                    <a:pt x="15789" y="17793"/>
                    <a:pt x="15789" y="17793"/>
                  </a:cubicBezTo>
                  <a:lnTo>
                    <a:pt x="15787" y="17802"/>
                  </a:lnTo>
                  <a:cubicBezTo>
                    <a:pt x="15770" y="17882"/>
                    <a:pt x="15815" y="17963"/>
                    <a:pt x="15894" y="17990"/>
                  </a:cubicBezTo>
                  <a:cubicBezTo>
                    <a:pt x="15911" y="17996"/>
                    <a:pt x="15929" y="17999"/>
                    <a:pt x="15946" y="17999"/>
                  </a:cubicBezTo>
                  <a:cubicBezTo>
                    <a:pt x="16014" y="17999"/>
                    <a:pt x="16077" y="17956"/>
                    <a:pt x="16100" y="17889"/>
                  </a:cubicBezTo>
                  <a:cubicBezTo>
                    <a:pt x="16100" y="17889"/>
                    <a:pt x="16245" y="17459"/>
                    <a:pt x="16462" y="16817"/>
                  </a:cubicBezTo>
                  <a:cubicBezTo>
                    <a:pt x="16572" y="16495"/>
                    <a:pt x="16699" y="16120"/>
                    <a:pt x="16835" y="15717"/>
                  </a:cubicBezTo>
                  <a:cubicBezTo>
                    <a:pt x="16901" y="15514"/>
                    <a:pt x="16980" y="15308"/>
                    <a:pt x="17038" y="15093"/>
                  </a:cubicBezTo>
                  <a:cubicBezTo>
                    <a:pt x="17100" y="14879"/>
                    <a:pt x="17164" y="14661"/>
                    <a:pt x="17228" y="14444"/>
                  </a:cubicBezTo>
                  <a:cubicBezTo>
                    <a:pt x="17356" y="14007"/>
                    <a:pt x="17484" y="13572"/>
                    <a:pt x="17602" y="13163"/>
                  </a:cubicBezTo>
                  <a:cubicBezTo>
                    <a:pt x="17717" y="12752"/>
                    <a:pt x="17812" y="12364"/>
                    <a:pt x="17899" y="12033"/>
                  </a:cubicBezTo>
                  <a:cubicBezTo>
                    <a:pt x="17962" y="11797"/>
                    <a:pt x="18015" y="11591"/>
                    <a:pt x="18056" y="11422"/>
                  </a:cubicBezTo>
                  <a:cubicBezTo>
                    <a:pt x="18932" y="10028"/>
                    <a:pt x="19778" y="8568"/>
                    <a:pt x="20497" y="7280"/>
                  </a:cubicBezTo>
                  <a:cubicBezTo>
                    <a:pt x="20680" y="3776"/>
                    <a:pt x="21255" y="0"/>
                    <a:pt x="21255" y="0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303;p44">
              <a:extLst>
                <a:ext uri="{FF2B5EF4-FFF2-40B4-BE49-F238E27FC236}">
                  <a16:creationId xmlns:a16="http://schemas.microsoft.com/office/drawing/2014/main" id="{28C35AC9-57FA-A0FA-FBE4-00B60AC5618F}"/>
                </a:ext>
              </a:extLst>
            </p:cNvPr>
            <p:cNvSpPr/>
            <p:nvPr/>
          </p:nvSpPr>
          <p:spPr>
            <a:xfrm>
              <a:off x="9959600" y="2362725"/>
              <a:ext cx="213225" cy="218100"/>
            </a:xfrm>
            <a:custGeom>
              <a:avLst/>
              <a:gdLst/>
              <a:ahLst/>
              <a:cxnLst/>
              <a:rect l="l" t="t" r="r" b="b"/>
              <a:pathLst>
                <a:path w="8529" h="8724" extrusionOk="0">
                  <a:moveTo>
                    <a:pt x="2318" y="0"/>
                  </a:moveTo>
                  <a:cubicBezTo>
                    <a:pt x="1133" y="0"/>
                    <a:pt x="0" y="596"/>
                    <a:pt x="0" y="1633"/>
                  </a:cubicBezTo>
                  <a:cubicBezTo>
                    <a:pt x="0" y="2812"/>
                    <a:pt x="1463" y="5615"/>
                    <a:pt x="1829" y="5980"/>
                  </a:cubicBezTo>
                  <a:cubicBezTo>
                    <a:pt x="2194" y="6346"/>
                    <a:pt x="5093" y="8539"/>
                    <a:pt x="5715" y="8702"/>
                  </a:cubicBezTo>
                  <a:cubicBezTo>
                    <a:pt x="5772" y="8717"/>
                    <a:pt x="5841" y="8723"/>
                    <a:pt x="5920" y="8723"/>
                  </a:cubicBezTo>
                  <a:cubicBezTo>
                    <a:pt x="6716" y="8723"/>
                    <a:pt x="8528" y="8052"/>
                    <a:pt x="8528" y="8052"/>
                  </a:cubicBezTo>
                  <a:lnTo>
                    <a:pt x="2803" y="34"/>
                  </a:lnTo>
                  <a:cubicBezTo>
                    <a:pt x="2642" y="11"/>
                    <a:pt x="2479" y="0"/>
                    <a:pt x="2318" y="0"/>
                  </a:cubicBezTo>
                  <a:close/>
                </a:path>
              </a:pathLst>
            </a:custGeom>
            <a:solidFill>
              <a:srgbClr val="F5D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304;p44">
              <a:extLst>
                <a:ext uri="{FF2B5EF4-FFF2-40B4-BE49-F238E27FC236}">
                  <a16:creationId xmlns:a16="http://schemas.microsoft.com/office/drawing/2014/main" id="{7F4C96B2-7745-02F3-0830-094CC22A6A97}"/>
                </a:ext>
              </a:extLst>
            </p:cNvPr>
            <p:cNvSpPr/>
            <p:nvPr/>
          </p:nvSpPr>
          <p:spPr>
            <a:xfrm>
              <a:off x="9955700" y="2358850"/>
              <a:ext cx="223250" cy="225825"/>
            </a:xfrm>
            <a:custGeom>
              <a:avLst/>
              <a:gdLst/>
              <a:ahLst/>
              <a:cxnLst/>
              <a:rect l="l" t="t" r="r" b="b"/>
              <a:pathLst>
                <a:path w="8930" h="9033" extrusionOk="0">
                  <a:moveTo>
                    <a:pt x="2475" y="311"/>
                  </a:moveTo>
                  <a:cubicBezTo>
                    <a:pt x="2607" y="311"/>
                    <a:pt x="2740" y="319"/>
                    <a:pt x="2872" y="334"/>
                  </a:cubicBezTo>
                  <a:lnTo>
                    <a:pt x="8440" y="8131"/>
                  </a:lnTo>
                  <a:cubicBezTo>
                    <a:pt x="7815" y="8352"/>
                    <a:pt x="6636" y="8724"/>
                    <a:pt x="6084" y="8724"/>
                  </a:cubicBezTo>
                  <a:cubicBezTo>
                    <a:pt x="6016" y="8724"/>
                    <a:pt x="5957" y="8719"/>
                    <a:pt x="5910" y="8707"/>
                  </a:cubicBezTo>
                  <a:cubicBezTo>
                    <a:pt x="5342" y="8558"/>
                    <a:pt x="2493" y="6423"/>
                    <a:pt x="2095" y="6025"/>
                  </a:cubicBezTo>
                  <a:cubicBezTo>
                    <a:pt x="1746" y="5677"/>
                    <a:pt x="312" y="2902"/>
                    <a:pt x="312" y="1788"/>
                  </a:cubicBezTo>
                  <a:cubicBezTo>
                    <a:pt x="312" y="1430"/>
                    <a:pt x="461" y="1119"/>
                    <a:pt x="755" y="864"/>
                  </a:cubicBezTo>
                  <a:cubicBezTo>
                    <a:pt x="1159" y="512"/>
                    <a:pt x="1803" y="311"/>
                    <a:pt x="2475" y="311"/>
                  </a:cubicBezTo>
                  <a:close/>
                  <a:moveTo>
                    <a:pt x="2478" y="0"/>
                  </a:moveTo>
                  <a:cubicBezTo>
                    <a:pt x="1732" y="0"/>
                    <a:pt x="1010" y="229"/>
                    <a:pt x="551" y="629"/>
                  </a:cubicBezTo>
                  <a:cubicBezTo>
                    <a:pt x="190" y="942"/>
                    <a:pt x="1" y="1343"/>
                    <a:pt x="1" y="1789"/>
                  </a:cubicBezTo>
                  <a:cubicBezTo>
                    <a:pt x="1" y="3027"/>
                    <a:pt x="1489" y="5860"/>
                    <a:pt x="1874" y="6245"/>
                  </a:cubicBezTo>
                  <a:cubicBezTo>
                    <a:pt x="2227" y="6597"/>
                    <a:pt x="5153" y="8830"/>
                    <a:pt x="5832" y="9008"/>
                  </a:cubicBezTo>
                  <a:cubicBezTo>
                    <a:pt x="5898" y="9025"/>
                    <a:pt x="5980" y="9032"/>
                    <a:pt x="6072" y="9032"/>
                  </a:cubicBezTo>
                  <a:cubicBezTo>
                    <a:pt x="6879" y="9032"/>
                    <a:pt x="8534" y="8429"/>
                    <a:pt x="8739" y="8353"/>
                  </a:cubicBezTo>
                  <a:lnTo>
                    <a:pt x="8929" y="8282"/>
                  </a:lnTo>
                  <a:lnTo>
                    <a:pt x="3047" y="44"/>
                  </a:lnTo>
                  <a:lnTo>
                    <a:pt x="2981" y="35"/>
                  </a:lnTo>
                  <a:cubicBezTo>
                    <a:pt x="2814" y="12"/>
                    <a:pt x="2645" y="0"/>
                    <a:pt x="2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305;p44">
              <a:extLst>
                <a:ext uri="{FF2B5EF4-FFF2-40B4-BE49-F238E27FC236}">
                  <a16:creationId xmlns:a16="http://schemas.microsoft.com/office/drawing/2014/main" id="{5B120848-A7FD-E36A-93A7-9AA9C91A1601}"/>
                </a:ext>
              </a:extLst>
            </p:cNvPr>
            <p:cNvSpPr/>
            <p:nvPr/>
          </p:nvSpPr>
          <p:spPr>
            <a:xfrm>
              <a:off x="9969850" y="2362725"/>
              <a:ext cx="165025" cy="148150"/>
            </a:xfrm>
            <a:custGeom>
              <a:avLst/>
              <a:gdLst/>
              <a:ahLst/>
              <a:cxnLst/>
              <a:rect l="l" t="t" r="r" b="b"/>
              <a:pathLst>
                <a:path w="6601" h="5926" extrusionOk="0">
                  <a:moveTo>
                    <a:pt x="1910" y="0"/>
                  </a:moveTo>
                  <a:cubicBezTo>
                    <a:pt x="1162" y="0"/>
                    <a:pt x="435" y="238"/>
                    <a:pt x="0" y="674"/>
                  </a:cubicBezTo>
                  <a:cubicBezTo>
                    <a:pt x="792" y="1919"/>
                    <a:pt x="2648" y="4573"/>
                    <a:pt x="4849" y="5925"/>
                  </a:cubicBezTo>
                  <a:lnTo>
                    <a:pt x="6600" y="5925"/>
                  </a:lnTo>
                  <a:lnTo>
                    <a:pt x="2393" y="34"/>
                  </a:lnTo>
                  <a:cubicBezTo>
                    <a:pt x="2233" y="11"/>
                    <a:pt x="2071" y="0"/>
                    <a:pt x="1910" y="0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306;p44">
              <a:extLst>
                <a:ext uri="{FF2B5EF4-FFF2-40B4-BE49-F238E27FC236}">
                  <a16:creationId xmlns:a16="http://schemas.microsoft.com/office/drawing/2014/main" id="{A5EB06D1-5A32-BC40-DBBA-09246972B0F2}"/>
                </a:ext>
              </a:extLst>
            </p:cNvPr>
            <p:cNvSpPr/>
            <p:nvPr/>
          </p:nvSpPr>
          <p:spPr>
            <a:xfrm>
              <a:off x="10761100" y="2095725"/>
              <a:ext cx="110650" cy="269875"/>
            </a:xfrm>
            <a:custGeom>
              <a:avLst/>
              <a:gdLst/>
              <a:ahLst/>
              <a:cxnLst/>
              <a:rect l="l" t="t" r="r" b="b"/>
              <a:pathLst>
                <a:path w="4426" h="10795" extrusionOk="0">
                  <a:moveTo>
                    <a:pt x="2049" y="1"/>
                  </a:moveTo>
                  <a:cubicBezTo>
                    <a:pt x="1361" y="1"/>
                    <a:pt x="576" y="371"/>
                    <a:pt x="0" y="945"/>
                  </a:cubicBezTo>
                  <a:lnTo>
                    <a:pt x="240" y="10795"/>
                  </a:lnTo>
                  <a:cubicBezTo>
                    <a:pt x="240" y="10795"/>
                    <a:pt x="2480" y="10129"/>
                    <a:pt x="2881" y="9625"/>
                  </a:cubicBezTo>
                  <a:cubicBezTo>
                    <a:pt x="3280" y="9121"/>
                    <a:pt x="4280" y="5626"/>
                    <a:pt x="4353" y="5114"/>
                  </a:cubicBezTo>
                  <a:cubicBezTo>
                    <a:pt x="4426" y="4601"/>
                    <a:pt x="3910" y="1482"/>
                    <a:pt x="3202" y="540"/>
                  </a:cubicBezTo>
                  <a:cubicBezTo>
                    <a:pt x="2920" y="164"/>
                    <a:pt x="2506" y="1"/>
                    <a:pt x="2049" y="1"/>
                  </a:cubicBezTo>
                  <a:close/>
                </a:path>
              </a:pathLst>
            </a:custGeom>
            <a:solidFill>
              <a:srgbClr val="F5D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307;p44">
              <a:extLst>
                <a:ext uri="{FF2B5EF4-FFF2-40B4-BE49-F238E27FC236}">
                  <a16:creationId xmlns:a16="http://schemas.microsoft.com/office/drawing/2014/main" id="{8046D3C6-0A28-0FAB-4663-6573E9DBD2D9}"/>
                </a:ext>
              </a:extLst>
            </p:cNvPr>
            <p:cNvSpPr/>
            <p:nvPr/>
          </p:nvSpPr>
          <p:spPr>
            <a:xfrm>
              <a:off x="10757175" y="2091850"/>
              <a:ext cx="118525" cy="278925"/>
            </a:xfrm>
            <a:custGeom>
              <a:avLst/>
              <a:gdLst/>
              <a:ahLst/>
              <a:cxnLst/>
              <a:rect l="l" t="t" r="r" b="b"/>
              <a:pathLst>
                <a:path w="4741" h="11157" extrusionOk="0">
                  <a:moveTo>
                    <a:pt x="2204" y="311"/>
                  </a:moveTo>
                  <a:cubicBezTo>
                    <a:pt x="2245" y="311"/>
                    <a:pt x="2285" y="313"/>
                    <a:pt x="2325" y="316"/>
                  </a:cubicBezTo>
                  <a:cubicBezTo>
                    <a:pt x="2714" y="343"/>
                    <a:pt x="3019" y="502"/>
                    <a:pt x="3235" y="789"/>
                  </a:cubicBezTo>
                  <a:cubicBezTo>
                    <a:pt x="3904" y="1680"/>
                    <a:pt x="4425" y="4759"/>
                    <a:pt x="4355" y="5247"/>
                  </a:cubicBezTo>
                  <a:cubicBezTo>
                    <a:pt x="4277" y="5803"/>
                    <a:pt x="3282" y="9222"/>
                    <a:pt x="2916" y="9683"/>
                  </a:cubicBezTo>
                  <a:cubicBezTo>
                    <a:pt x="2640" y="10029"/>
                    <a:pt x="1257" y="10517"/>
                    <a:pt x="548" y="10741"/>
                  </a:cubicBezTo>
                  <a:lnTo>
                    <a:pt x="315" y="1164"/>
                  </a:lnTo>
                  <a:cubicBezTo>
                    <a:pt x="866" y="637"/>
                    <a:pt x="1592" y="311"/>
                    <a:pt x="2204" y="311"/>
                  </a:cubicBezTo>
                  <a:close/>
                  <a:moveTo>
                    <a:pt x="2213" y="1"/>
                  </a:moveTo>
                  <a:cubicBezTo>
                    <a:pt x="1497" y="1"/>
                    <a:pt x="662" y="378"/>
                    <a:pt x="48" y="990"/>
                  </a:cubicBezTo>
                  <a:lnTo>
                    <a:pt x="1" y="1037"/>
                  </a:lnTo>
                  <a:lnTo>
                    <a:pt x="246" y="11157"/>
                  </a:lnTo>
                  <a:lnTo>
                    <a:pt x="442" y="11099"/>
                  </a:lnTo>
                  <a:cubicBezTo>
                    <a:pt x="676" y="11030"/>
                    <a:pt x="2741" y="10404"/>
                    <a:pt x="3160" y="9876"/>
                  </a:cubicBezTo>
                  <a:cubicBezTo>
                    <a:pt x="3596" y="9326"/>
                    <a:pt x="4594" y="5783"/>
                    <a:pt x="4664" y="5290"/>
                  </a:cubicBezTo>
                  <a:cubicBezTo>
                    <a:pt x="4740" y="4751"/>
                    <a:pt x="4228" y="1592"/>
                    <a:pt x="3483" y="602"/>
                  </a:cubicBezTo>
                  <a:cubicBezTo>
                    <a:pt x="3216" y="245"/>
                    <a:pt x="2823" y="39"/>
                    <a:pt x="2347" y="5"/>
                  </a:cubicBezTo>
                  <a:cubicBezTo>
                    <a:pt x="2303" y="2"/>
                    <a:pt x="2259" y="1"/>
                    <a:pt x="2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308;p44">
              <a:extLst>
                <a:ext uri="{FF2B5EF4-FFF2-40B4-BE49-F238E27FC236}">
                  <a16:creationId xmlns:a16="http://schemas.microsoft.com/office/drawing/2014/main" id="{22D9CB8F-B46A-2CCD-8816-20AA7AD386CA}"/>
                </a:ext>
              </a:extLst>
            </p:cNvPr>
            <p:cNvSpPr/>
            <p:nvPr/>
          </p:nvSpPr>
          <p:spPr>
            <a:xfrm>
              <a:off x="10761100" y="2095775"/>
              <a:ext cx="67125" cy="212925"/>
            </a:xfrm>
            <a:custGeom>
              <a:avLst/>
              <a:gdLst/>
              <a:ahLst/>
              <a:cxnLst/>
              <a:rect l="l" t="t" r="r" b="b"/>
              <a:pathLst>
                <a:path w="2685" h="8517" extrusionOk="0">
                  <a:moveTo>
                    <a:pt x="2047" y="1"/>
                  </a:moveTo>
                  <a:cubicBezTo>
                    <a:pt x="1359" y="1"/>
                    <a:pt x="576" y="370"/>
                    <a:pt x="0" y="943"/>
                  </a:cubicBezTo>
                  <a:lnTo>
                    <a:pt x="186" y="8517"/>
                  </a:lnTo>
                  <a:lnTo>
                    <a:pt x="1577" y="8372"/>
                  </a:lnTo>
                  <a:cubicBezTo>
                    <a:pt x="1577" y="8372"/>
                    <a:pt x="2676" y="3985"/>
                    <a:pt x="2684" y="127"/>
                  </a:cubicBezTo>
                  <a:cubicBezTo>
                    <a:pt x="2489" y="41"/>
                    <a:pt x="2273" y="1"/>
                    <a:pt x="2047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309;p44">
              <a:extLst>
                <a:ext uri="{FF2B5EF4-FFF2-40B4-BE49-F238E27FC236}">
                  <a16:creationId xmlns:a16="http://schemas.microsoft.com/office/drawing/2014/main" id="{4879D44C-C3ED-DE69-D9AE-C14BEF692761}"/>
                </a:ext>
              </a:extLst>
            </p:cNvPr>
            <p:cNvSpPr/>
            <p:nvPr/>
          </p:nvSpPr>
          <p:spPr>
            <a:xfrm>
              <a:off x="9787675" y="1576000"/>
              <a:ext cx="1036500" cy="1177175"/>
            </a:xfrm>
            <a:custGeom>
              <a:avLst/>
              <a:gdLst/>
              <a:ahLst/>
              <a:cxnLst/>
              <a:rect l="l" t="t" r="r" b="b"/>
              <a:pathLst>
                <a:path w="41460" h="47087" extrusionOk="0">
                  <a:moveTo>
                    <a:pt x="22446" y="1"/>
                  </a:moveTo>
                  <a:cubicBezTo>
                    <a:pt x="21027" y="1"/>
                    <a:pt x="19495" y="176"/>
                    <a:pt x="17842" y="562"/>
                  </a:cubicBezTo>
                  <a:lnTo>
                    <a:pt x="13825" y="1903"/>
                  </a:lnTo>
                  <a:cubicBezTo>
                    <a:pt x="1" y="7997"/>
                    <a:pt x="3858" y="21701"/>
                    <a:pt x="6295" y="25640"/>
                  </a:cubicBezTo>
                  <a:cubicBezTo>
                    <a:pt x="9057" y="30205"/>
                    <a:pt x="10028" y="36163"/>
                    <a:pt x="14688" y="40280"/>
                  </a:cubicBezTo>
                  <a:cubicBezTo>
                    <a:pt x="18758" y="43874"/>
                    <a:pt x="22681" y="47087"/>
                    <a:pt x="28641" y="47087"/>
                  </a:cubicBezTo>
                  <a:cubicBezTo>
                    <a:pt x="29506" y="47087"/>
                    <a:pt x="30415" y="47019"/>
                    <a:pt x="31373" y="46875"/>
                  </a:cubicBezTo>
                  <a:cubicBezTo>
                    <a:pt x="37827" y="43244"/>
                    <a:pt x="38955" y="37850"/>
                    <a:pt x="40208" y="31760"/>
                  </a:cubicBezTo>
                  <a:cubicBezTo>
                    <a:pt x="41459" y="25669"/>
                    <a:pt x="38656" y="20323"/>
                    <a:pt x="38122" y="15014"/>
                  </a:cubicBezTo>
                  <a:cubicBezTo>
                    <a:pt x="37751" y="10918"/>
                    <a:pt x="33651" y="1"/>
                    <a:pt x="22446" y="1"/>
                  </a:cubicBezTo>
                  <a:close/>
                </a:path>
              </a:pathLst>
            </a:custGeom>
            <a:solidFill>
              <a:srgbClr val="F5D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310;p44">
              <a:extLst>
                <a:ext uri="{FF2B5EF4-FFF2-40B4-BE49-F238E27FC236}">
                  <a16:creationId xmlns:a16="http://schemas.microsoft.com/office/drawing/2014/main" id="{B77C275C-7D61-6DD2-0A5A-8FFB5A43045B}"/>
                </a:ext>
              </a:extLst>
            </p:cNvPr>
            <p:cNvSpPr/>
            <p:nvPr/>
          </p:nvSpPr>
          <p:spPr>
            <a:xfrm>
              <a:off x="9854900" y="1572050"/>
              <a:ext cx="962375" cy="1185050"/>
            </a:xfrm>
            <a:custGeom>
              <a:avLst/>
              <a:gdLst/>
              <a:ahLst/>
              <a:cxnLst/>
              <a:rect l="l" t="t" r="r" b="b"/>
              <a:pathLst>
                <a:path w="38495" h="47402" extrusionOk="0">
                  <a:moveTo>
                    <a:pt x="19767" y="312"/>
                  </a:moveTo>
                  <a:cubicBezTo>
                    <a:pt x="22946" y="312"/>
                    <a:pt x="25781" y="1200"/>
                    <a:pt x="28230" y="2969"/>
                  </a:cubicBezTo>
                  <a:cubicBezTo>
                    <a:pt x="32894" y="6339"/>
                    <a:pt x="35001" y="12121"/>
                    <a:pt x="35278" y="15187"/>
                  </a:cubicBezTo>
                  <a:cubicBezTo>
                    <a:pt x="35465" y="17044"/>
                    <a:pt x="35917" y="18863"/>
                    <a:pt x="36396" y="20790"/>
                  </a:cubicBezTo>
                  <a:cubicBezTo>
                    <a:pt x="37271" y="24309"/>
                    <a:pt x="38175" y="27948"/>
                    <a:pt x="37366" y="31886"/>
                  </a:cubicBezTo>
                  <a:cubicBezTo>
                    <a:pt x="36109" y="37997"/>
                    <a:pt x="35024" y="43275"/>
                    <a:pt x="28633" y="46882"/>
                  </a:cubicBezTo>
                  <a:cubicBezTo>
                    <a:pt x="27692" y="47023"/>
                    <a:pt x="26799" y="47089"/>
                    <a:pt x="25948" y="47089"/>
                  </a:cubicBezTo>
                  <a:cubicBezTo>
                    <a:pt x="20270" y="47089"/>
                    <a:pt x="16410" y="44125"/>
                    <a:pt x="12103" y="40321"/>
                  </a:cubicBezTo>
                  <a:cubicBezTo>
                    <a:pt x="9089" y="37659"/>
                    <a:pt x="7626" y="34205"/>
                    <a:pt x="6211" y="30867"/>
                  </a:cubicBezTo>
                  <a:cubicBezTo>
                    <a:pt x="5436" y="29039"/>
                    <a:pt x="4705" y="27313"/>
                    <a:pt x="3738" y="25716"/>
                  </a:cubicBezTo>
                  <a:cubicBezTo>
                    <a:pt x="2119" y="23099"/>
                    <a:pt x="329" y="17211"/>
                    <a:pt x="2034" y="11714"/>
                  </a:cubicBezTo>
                  <a:cubicBezTo>
                    <a:pt x="3338" y="7509"/>
                    <a:pt x="6422" y="4309"/>
                    <a:pt x="11185" y="2208"/>
                  </a:cubicBezTo>
                  <a:lnTo>
                    <a:pt x="15195" y="869"/>
                  </a:lnTo>
                  <a:cubicBezTo>
                    <a:pt x="16789" y="498"/>
                    <a:pt x="18314" y="312"/>
                    <a:pt x="19767" y="312"/>
                  </a:cubicBezTo>
                  <a:close/>
                  <a:moveTo>
                    <a:pt x="19770" y="1"/>
                  </a:moveTo>
                  <a:cubicBezTo>
                    <a:pt x="18291" y="1"/>
                    <a:pt x="16739" y="190"/>
                    <a:pt x="15118" y="568"/>
                  </a:cubicBezTo>
                  <a:lnTo>
                    <a:pt x="11073" y="1918"/>
                  </a:lnTo>
                  <a:cubicBezTo>
                    <a:pt x="6211" y="4062"/>
                    <a:pt x="3069" y="7327"/>
                    <a:pt x="1737" y="11622"/>
                  </a:cubicBezTo>
                  <a:cubicBezTo>
                    <a:pt x="1" y="17218"/>
                    <a:pt x="1824" y="23215"/>
                    <a:pt x="3472" y="25878"/>
                  </a:cubicBezTo>
                  <a:cubicBezTo>
                    <a:pt x="4427" y="27456"/>
                    <a:pt x="5154" y="29172"/>
                    <a:pt x="5925" y="30989"/>
                  </a:cubicBezTo>
                  <a:cubicBezTo>
                    <a:pt x="7353" y="34359"/>
                    <a:pt x="8830" y="37845"/>
                    <a:pt x="11897" y="40554"/>
                  </a:cubicBezTo>
                  <a:cubicBezTo>
                    <a:pt x="16256" y="44404"/>
                    <a:pt x="20165" y="47401"/>
                    <a:pt x="25936" y="47401"/>
                  </a:cubicBezTo>
                  <a:cubicBezTo>
                    <a:pt x="26814" y="47401"/>
                    <a:pt x="27736" y="47333"/>
                    <a:pt x="28708" y="47186"/>
                  </a:cubicBezTo>
                  <a:lnTo>
                    <a:pt x="28761" y="47168"/>
                  </a:lnTo>
                  <a:cubicBezTo>
                    <a:pt x="35298" y="43490"/>
                    <a:pt x="36450" y="37885"/>
                    <a:pt x="37670" y="31949"/>
                  </a:cubicBezTo>
                  <a:cubicBezTo>
                    <a:pt x="38495" y="27941"/>
                    <a:pt x="37581" y="24268"/>
                    <a:pt x="36698" y="20715"/>
                  </a:cubicBezTo>
                  <a:cubicBezTo>
                    <a:pt x="36222" y="18800"/>
                    <a:pt x="35772" y="16991"/>
                    <a:pt x="35588" y="15158"/>
                  </a:cubicBezTo>
                  <a:cubicBezTo>
                    <a:pt x="35306" y="12037"/>
                    <a:pt x="33161" y="6148"/>
                    <a:pt x="28412" y="2717"/>
                  </a:cubicBezTo>
                  <a:cubicBezTo>
                    <a:pt x="25908" y="909"/>
                    <a:pt x="23014" y="1"/>
                    <a:pt x="19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311;p44">
              <a:extLst>
                <a:ext uri="{FF2B5EF4-FFF2-40B4-BE49-F238E27FC236}">
                  <a16:creationId xmlns:a16="http://schemas.microsoft.com/office/drawing/2014/main" id="{2BD8397E-A5A7-043E-6FFA-2137B3E6A90C}"/>
                </a:ext>
              </a:extLst>
            </p:cNvPr>
            <p:cNvSpPr/>
            <p:nvPr/>
          </p:nvSpPr>
          <p:spPr>
            <a:xfrm>
              <a:off x="10551900" y="2191075"/>
              <a:ext cx="100725" cy="51825"/>
            </a:xfrm>
            <a:custGeom>
              <a:avLst/>
              <a:gdLst/>
              <a:ahLst/>
              <a:cxnLst/>
              <a:rect l="l" t="t" r="r" b="b"/>
              <a:pathLst>
                <a:path w="4029" h="2073" extrusionOk="0">
                  <a:moveTo>
                    <a:pt x="4028" y="1"/>
                  </a:moveTo>
                  <a:lnTo>
                    <a:pt x="0" y="2024"/>
                  </a:lnTo>
                  <a:cubicBezTo>
                    <a:pt x="0" y="2024"/>
                    <a:pt x="247" y="2073"/>
                    <a:pt x="627" y="2073"/>
                  </a:cubicBezTo>
                  <a:cubicBezTo>
                    <a:pt x="1520" y="2073"/>
                    <a:pt x="3147" y="1803"/>
                    <a:pt x="4028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312;p44">
              <a:extLst>
                <a:ext uri="{FF2B5EF4-FFF2-40B4-BE49-F238E27FC236}">
                  <a16:creationId xmlns:a16="http://schemas.microsoft.com/office/drawing/2014/main" id="{AFEA3566-0331-8981-6708-E34C936AD3CA}"/>
                </a:ext>
              </a:extLst>
            </p:cNvPr>
            <p:cNvSpPr/>
            <p:nvPr/>
          </p:nvSpPr>
          <p:spPr>
            <a:xfrm>
              <a:off x="10511175" y="2136850"/>
              <a:ext cx="151675" cy="105050"/>
            </a:xfrm>
            <a:custGeom>
              <a:avLst/>
              <a:gdLst/>
              <a:ahLst/>
              <a:cxnLst/>
              <a:rect l="l" t="t" r="r" b="b"/>
              <a:pathLst>
                <a:path w="6067" h="4202" extrusionOk="0">
                  <a:moveTo>
                    <a:pt x="4213" y="1"/>
                  </a:moveTo>
                  <a:cubicBezTo>
                    <a:pt x="3760" y="1"/>
                    <a:pt x="3258" y="57"/>
                    <a:pt x="2716" y="184"/>
                  </a:cubicBezTo>
                  <a:cubicBezTo>
                    <a:pt x="1159" y="551"/>
                    <a:pt x="0" y="1960"/>
                    <a:pt x="286" y="3922"/>
                  </a:cubicBezTo>
                  <a:cubicBezTo>
                    <a:pt x="642" y="4073"/>
                    <a:pt x="1244" y="4201"/>
                    <a:pt x="1931" y="4201"/>
                  </a:cubicBezTo>
                  <a:cubicBezTo>
                    <a:pt x="2777" y="4201"/>
                    <a:pt x="3753" y="4007"/>
                    <a:pt x="4560" y="3424"/>
                  </a:cubicBezTo>
                  <a:cubicBezTo>
                    <a:pt x="6024" y="2365"/>
                    <a:pt x="6067" y="894"/>
                    <a:pt x="6001" y="381"/>
                  </a:cubicBezTo>
                  <a:cubicBezTo>
                    <a:pt x="5566" y="151"/>
                    <a:pt x="4956" y="1"/>
                    <a:pt x="4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313;p44">
              <a:extLst>
                <a:ext uri="{FF2B5EF4-FFF2-40B4-BE49-F238E27FC236}">
                  <a16:creationId xmlns:a16="http://schemas.microsoft.com/office/drawing/2014/main" id="{B4313C2C-43E9-7661-AC19-701044B14249}"/>
                </a:ext>
              </a:extLst>
            </p:cNvPr>
            <p:cNvSpPr/>
            <p:nvPr/>
          </p:nvSpPr>
          <p:spPr>
            <a:xfrm>
              <a:off x="10508650" y="2133925"/>
              <a:ext cx="160300" cy="110950"/>
            </a:xfrm>
            <a:custGeom>
              <a:avLst/>
              <a:gdLst/>
              <a:ahLst/>
              <a:cxnLst/>
              <a:rect l="l" t="t" r="r" b="b"/>
              <a:pathLst>
                <a:path w="6412" h="4438" extrusionOk="0">
                  <a:moveTo>
                    <a:pt x="4326" y="233"/>
                  </a:moveTo>
                  <a:cubicBezTo>
                    <a:pt x="4966" y="233"/>
                    <a:pt x="5540" y="347"/>
                    <a:pt x="5993" y="573"/>
                  </a:cubicBezTo>
                  <a:cubicBezTo>
                    <a:pt x="6023" y="922"/>
                    <a:pt x="6053" y="2390"/>
                    <a:pt x="4593" y="3446"/>
                  </a:cubicBezTo>
                  <a:cubicBezTo>
                    <a:pt x="3803" y="4018"/>
                    <a:pt x="2857" y="4198"/>
                    <a:pt x="2044" y="4198"/>
                  </a:cubicBezTo>
                  <a:cubicBezTo>
                    <a:pt x="1391" y="4198"/>
                    <a:pt x="824" y="4082"/>
                    <a:pt x="494" y="3956"/>
                  </a:cubicBezTo>
                  <a:cubicBezTo>
                    <a:pt x="274" y="2245"/>
                    <a:pt x="1232" y="794"/>
                    <a:pt x="2844" y="415"/>
                  </a:cubicBezTo>
                  <a:cubicBezTo>
                    <a:pt x="3359" y="294"/>
                    <a:pt x="3860" y="233"/>
                    <a:pt x="4326" y="233"/>
                  </a:cubicBezTo>
                  <a:close/>
                  <a:moveTo>
                    <a:pt x="4322" y="1"/>
                  </a:moveTo>
                  <a:cubicBezTo>
                    <a:pt x="3839" y="1"/>
                    <a:pt x="3321" y="63"/>
                    <a:pt x="2790" y="188"/>
                  </a:cubicBezTo>
                  <a:cubicBezTo>
                    <a:pt x="1036" y="601"/>
                    <a:pt x="0" y="2191"/>
                    <a:pt x="273" y="4056"/>
                  </a:cubicBezTo>
                  <a:lnTo>
                    <a:pt x="282" y="4121"/>
                  </a:lnTo>
                  <a:lnTo>
                    <a:pt x="342" y="4146"/>
                  </a:lnTo>
                  <a:cubicBezTo>
                    <a:pt x="691" y="4294"/>
                    <a:pt x="1321" y="4438"/>
                    <a:pt x="2051" y="4438"/>
                  </a:cubicBezTo>
                  <a:cubicBezTo>
                    <a:pt x="2902" y="4437"/>
                    <a:pt x="3890" y="4243"/>
                    <a:pt x="4730" y="3635"/>
                  </a:cubicBezTo>
                  <a:cubicBezTo>
                    <a:pt x="6412" y="2419"/>
                    <a:pt x="6243" y="678"/>
                    <a:pt x="6218" y="484"/>
                  </a:cubicBezTo>
                  <a:lnTo>
                    <a:pt x="6210" y="423"/>
                  </a:lnTo>
                  <a:lnTo>
                    <a:pt x="6157" y="396"/>
                  </a:lnTo>
                  <a:cubicBezTo>
                    <a:pt x="5663" y="133"/>
                    <a:pt x="5029" y="1"/>
                    <a:pt x="4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314;p44">
              <a:extLst>
                <a:ext uri="{FF2B5EF4-FFF2-40B4-BE49-F238E27FC236}">
                  <a16:creationId xmlns:a16="http://schemas.microsoft.com/office/drawing/2014/main" id="{45A7BAE8-DB70-F5A9-D54B-62540BAFCA83}"/>
                </a:ext>
              </a:extLst>
            </p:cNvPr>
            <p:cNvSpPr/>
            <p:nvPr/>
          </p:nvSpPr>
          <p:spPr>
            <a:xfrm>
              <a:off x="10535550" y="2137150"/>
              <a:ext cx="106500" cy="95675"/>
            </a:xfrm>
            <a:custGeom>
              <a:avLst/>
              <a:gdLst/>
              <a:ahLst/>
              <a:cxnLst/>
              <a:rect l="l" t="t" r="r" b="b"/>
              <a:pathLst>
                <a:path w="4260" h="3827" extrusionOk="0">
                  <a:moveTo>
                    <a:pt x="3257" y="0"/>
                  </a:moveTo>
                  <a:cubicBezTo>
                    <a:pt x="2516" y="56"/>
                    <a:pt x="1269" y="233"/>
                    <a:pt x="302" y="788"/>
                  </a:cubicBezTo>
                  <a:cubicBezTo>
                    <a:pt x="171" y="1040"/>
                    <a:pt x="87" y="1323"/>
                    <a:pt x="69" y="1626"/>
                  </a:cubicBezTo>
                  <a:cubicBezTo>
                    <a:pt x="1" y="2770"/>
                    <a:pt x="872" y="3754"/>
                    <a:pt x="2017" y="3822"/>
                  </a:cubicBezTo>
                  <a:cubicBezTo>
                    <a:pt x="2059" y="3825"/>
                    <a:pt x="2101" y="3826"/>
                    <a:pt x="2143" y="3826"/>
                  </a:cubicBezTo>
                  <a:cubicBezTo>
                    <a:pt x="3233" y="3826"/>
                    <a:pt x="4147" y="2976"/>
                    <a:pt x="4213" y="1874"/>
                  </a:cubicBezTo>
                  <a:cubicBezTo>
                    <a:pt x="4260" y="1095"/>
                    <a:pt x="3871" y="392"/>
                    <a:pt x="3257" y="0"/>
                  </a:cubicBezTo>
                  <a:close/>
                </a:path>
              </a:pathLst>
            </a:custGeom>
            <a:solidFill>
              <a:srgbClr val="A669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315;p44">
              <a:extLst>
                <a:ext uri="{FF2B5EF4-FFF2-40B4-BE49-F238E27FC236}">
                  <a16:creationId xmlns:a16="http://schemas.microsoft.com/office/drawing/2014/main" id="{BB7EF548-3368-59A2-8FBA-F186FA568FD9}"/>
                </a:ext>
              </a:extLst>
            </p:cNvPr>
            <p:cNvSpPr/>
            <p:nvPr/>
          </p:nvSpPr>
          <p:spPr>
            <a:xfrm>
              <a:off x="10533475" y="2134150"/>
              <a:ext cx="111500" cy="101575"/>
            </a:xfrm>
            <a:custGeom>
              <a:avLst/>
              <a:gdLst/>
              <a:ahLst/>
              <a:cxnLst/>
              <a:rect l="l" t="t" r="r" b="b"/>
              <a:pathLst>
                <a:path w="4460" h="4063" extrusionOk="0">
                  <a:moveTo>
                    <a:pt x="3309" y="239"/>
                  </a:moveTo>
                  <a:cubicBezTo>
                    <a:pt x="3888" y="625"/>
                    <a:pt x="4221" y="1291"/>
                    <a:pt x="4180" y="1987"/>
                  </a:cubicBezTo>
                  <a:cubicBezTo>
                    <a:pt x="4148" y="2509"/>
                    <a:pt x="3916" y="2989"/>
                    <a:pt x="3525" y="3336"/>
                  </a:cubicBezTo>
                  <a:cubicBezTo>
                    <a:pt x="3162" y="3657"/>
                    <a:pt x="2704" y="3829"/>
                    <a:pt x="2225" y="3829"/>
                  </a:cubicBezTo>
                  <a:cubicBezTo>
                    <a:pt x="2186" y="3829"/>
                    <a:pt x="2146" y="3828"/>
                    <a:pt x="2107" y="3826"/>
                  </a:cubicBezTo>
                  <a:cubicBezTo>
                    <a:pt x="1584" y="3795"/>
                    <a:pt x="1106" y="3561"/>
                    <a:pt x="759" y="3170"/>
                  </a:cubicBezTo>
                  <a:cubicBezTo>
                    <a:pt x="411" y="2779"/>
                    <a:pt x="237" y="2276"/>
                    <a:pt x="268" y="1753"/>
                  </a:cubicBezTo>
                  <a:cubicBezTo>
                    <a:pt x="284" y="1487"/>
                    <a:pt x="353" y="1232"/>
                    <a:pt x="473" y="992"/>
                  </a:cubicBezTo>
                  <a:cubicBezTo>
                    <a:pt x="1418" y="460"/>
                    <a:pt x="2637" y="292"/>
                    <a:pt x="3309" y="239"/>
                  </a:cubicBezTo>
                  <a:close/>
                  <a:moveTo>
                    <a:pt x="3370" y="1"/>
                  </a:moveTo>
                  <a:lnTo>
                    <a:pt x="3331" y="4"/>
                  </a:lnTo>
                  <a:cubicBezTo>
                    <a:pt x="2641" y="55"/>
                    <a:pt x="1334" y="228"/>
                    <a:pt x="327" y="807"/>
                  </a:cubicBezTo>
                  <a:lnTo>
                    <a:pt x="298" y="824"/>
                  </a:lnTo>
                  <a:lnTo>
                    <a:pt x="281" y="854"/>
                  </a:lnTo>
                  <a:cubicBezTo>
                    <a:pt x="137" y="1130"/>
                    <a:pt x="54" y="1428"/>
                    <a:pt x="35" y="1739"/>
                  </a:cubicBezTo>
                  <a:cubicBezTo>
                    <a:pt x="1" y="2323"/>
                    <a:pt x="195" y="2886"/>
                    <a:pt x="584" y="3325"/>
                  </a:cubicBezTo>
                  <a:cubicBezTo>
                    <a:pt x="972" y="3763"/>
                    <a:pt x="1509" y="4023"/>
                    <a:pt x="2093" y="4058"/>
                  </a:cubicBezTo>
                  <a:cubicBezTo>
                    <a:pt x="2139" y="4061"/>
                    <a:pt x="2183" y="4062"/>
                    <a:pt x="2228" y="4062"/>
                  </a:cubicBezTo>
                  <a:cubicBezTo>
                    <a:pt x="2763" y="4062"/>
                    <a:pt x="3275" y="3869"/>
                    <a:pt x="3679" y="3510"/>
                  </a:cubicBezTo>
                  <a:cubicBezTo>
                    <a:pt x="4117" y="3122"/>
                    <a:pt x="4378" y="2586"/>
                    <a:pt x="4413" y="2001"/>
                  </a:cubicBezTo>
                  <a:cubicBezTo>
                    <a:pt x="4460" y="1208"/>
                    <a:pt x="4073" y="450"/>
                    <a:pt x="3403" y="22"/>
                  </a:cubicBezTo>
                  <a:lnTo>
                    <a:pt x="3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316;p44">
              <a:extLst>
                <a:ext uri="{FF2B5EF4-FFF2-40B4-BE49-F238E27FC236}">
                  <a16:creationId xmlns:a16="http://schemas.microsoft.com/office/drawing/2014/main" id="{1714BF66-2A1E-B150-B23D-455B0429F9E5}"/>
                </a:ext>
              </a:extLst>
            </p:cNvPr>
            <p:cNvSpPr/>
            <p:nvPr/>
          </p:nvSpPr>
          <p:spPr>
            <a:xfrm>
              <a:off x="10536575" y="2137150"/>
              <a:ext cx="105475" cy="71000"/>
            </a:xfrm>
            <a:custGeom>
              <a:avLst/>
              <a:gdLst/>
              <a:ahLst/>
              <a:cxnLst/>
              <a:rect l="l" t="t" r="r" b="b"/>
              <a:pathLst>
                <a:path w="4219" h="2840" extrusionOk="0">
                  <a:moveTo>
                    <a:pt x="3216" y="0"/>
                  </a:moveTo>
                  <a:cubicBezTo>
                    <a:pt x="2475" y="56"/>
                    <a:pt x="1228" y="233"/>
                    <a:pt x="261" y="788"/>
                  </a:cubicBezTo>
                  <a:cubicBezTo>
                    <a:pt x="130" y="1041"/>
                    <a:pt x="46" y="1323"/>
                    <a:pt x="28" y="1626"/>
                  </a:cubicBezTo>
                  <a:cubicBezTo>
                    <a:pt x="1" y="2070"/>
                    <a:pt x="117" y="2490"/>
                    <a:pt x="335" y="2840"/>
                  </a:cubicBezTo>
                  <a:cubicBezTo>
                    <a:pt x="590" y="2334"/>
                    <a:pt x="1044" y="1892"/>
                    <a:pt x="1647" y="1632"/>
                  </a:cubicBezTo>
                  <a:cubicBezTo>
                    <a:pt x="2003" y="1478"/>
                    <a:pt x="2371" y="1405"/>
                    <a:pt x="2724" y="1405"/>
                  </a:cubicBezTo>
                  <a:cubicBezTo>
                    <a:pt x="3272" y="1405"/>
                    <a:pt x="3786" y="1580"/>
                    <a:pt x="4170" y="1900"/>
                  </a:cubicBezTo>
                  <a:cubicBezTo>
                    <a:pt x="4170" y="1891"/>
                    <a:pt x="4172" y="1882"/>
                    <a:pt x="4172" y="1874"/>
                  </a:cubicBezTo>
                  <a:cubicBezTo>
                    <a:pt x="4219" y="1095"/>
                    <a:pt x="3830" y="392"/>
                    <a:pt x="3216" y="0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317;p44">
              <a:extLst>
                <a:ext uri="{FF2B5EF4-FFF2-40B4-BE49-F238E27FC236}">
                  <a16:creationId xmlns:a16="http://schemas.microsoft.com/office/drawing/2014/main" id="{CD5B4720-274E-26C2-6AA2-46AE4219AE77}"/>
                </a:ext>
              </a:extLst>
            </p:cNvPr>
            <p:cNvSpPr/>
            <p:nvPr/>
          </p:nvSpPr>
          <p:spPr>
            <a:xfrm>
              <a:off x="10563275" y="2155875"/>
              <a:ext cx="51625" cy="50050"/>
            </a:xfrm>
            <a:custGeom>
              <a:avLst/>
              <a:gdLst/>
              <a:ahLst/>
              <a:cxnLst/>
              <a:rect l="l" t="t" r="r" b="b"/>
              <a:pathLst>
                <a:path w="2065" h="2002" extrusionOk="0">
                  <a:moveTo>
                    <a:pt x="1030" y="0"/>
                  </a:moveTo>
                  <a:cubicBezTo>
                    <a:pt x="505" y="0"/>
                    <a:pt x="64" y="410"/>
                    <a:pt x="33" y="942"/>
                  </a:cubicBezTo>
                  <a:cubicBezTo>
                    <a:pt x="0" y="1493"/>
                    <a:pt x="420" y="1967"/>
                    <a:pt x="972" y="2000"/>
                  </a:cubicBezTo>
                  <a:cubicBezTo>
                    <a:pt x="992" y="2001"/>
                    <a:pt x="1013" y="2002"/>
                    <a:pt x="1033" y="2002"/>
                  </a:cubicBezTo>
                  <a:cubicBezTo>
                    <a:pt x="1558" y="2002"/>
                    <a:pt x="1999" y="1592"/>
                    <a:pt x="2030" y="1060"/>
                  </a:cubicBezTo>
                  <a:cubicBezTo>
                    <a:pt x="2064" y="508"/>
                    <a:pt x="1643" y="35"/>
                    <a:pt x="1092" y="2"/>
                  </a:cubicBezTo>
                  <a:cubicBezTo>
                    <a:pt x="1071" y="1"/>
                    <a:pt x="1051" y="0"/>
                    <a:pt x="1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318;p44">
              <a:extLst>
                <a:ext uri="{FF2B5EF4-FFF2-40B4-BE49-F238E27FC236}">
                  <a16:creationId xmlns:a16="http://schemas.microsoft.com/office/drawing/2014/main" id="{6524C602-AE9C-3BF0-8FC6-85FDF214BC4B}"/>
                </a:ext>
              </a:extLst>
            </p:cNvPr>
            <p:cNvSpPr/>
            <p:nvPr/>
          </p:nvSpPr>
          <p:spPr>
            <a:xfrm>
              <a:off x="10597975" y="2154025"/>
              <a:ext cx="23075" cy="22375"/>
            </a:xfrm>
            <a:custGeom>
              <a:avLst/>
              <a:gdLst/>
              <a:ahLst/>
              <a:cxnLst/>
              <a:rect l="l" t="t" r="r" b="b"/>
              <a:pathLst>
                <a:path w="923" h="895" extrusionOk="0">
                  <a:moveTo>
                    <a:pt x="460" y="1"/>
                  </a:moveTo>
                  <a:cubicBezTo>
                    <a:pt x="226" y="1"/>
                    <a:pt x="29" y="183"/>
                    <a:pt x="15" y="420"/>
                  </a:cubicBezTo>
                  <a:cubicBezTo>
                    <a:pt x="0" y="667"/>
                    <a:pt x="189" y="879"/>
                    <a:pt x="434" y="894"/>
                  </a:cubicBezTo>
                  <a:cubicBezTo>
                    <a:pt x="443" y="894"/>
                    <a:pt x="452" y="894"/>
                    <a:pt x="461" y="894"/>
                  </a:cubicBezTo>
                  <a:cubicBezTo>
                    <a:pt x="696" y="894"/>
                    <a:pt x="894" y="712"/>
                    <a:pt x="908" y="474"/>
                  </a:cubicBezTo>
                  <a:cubicBezTo>
                    <a:pt x="923" y="227"/>
                    <a:pt x="735" y="16"/>
                    <a:pt x="489" y="1"/>
                  </a:cubicBezTo>
                  <a:cubicBezTo>
                    <a:pt x="479" y="1"/>
                    <a:pt x="470" y="1"/>
                    <a:pt x="4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319;p44">
              <a:extLst>
                <a:ext uri="{FF2B5EF4-FFF2-40B4-BE49-F238E27FC236}">
                  <a16:creationId xmlns:a16="http://schemas.microsoft.com/office/drawing/2014/main" id="{E60C0AE8-1218-1D72-6F7B-B6C375470893}"/>
                </a:ext>
              </a:extLst>
            </p:cNvPr>
            <p:cNvSpPr/>
            <p:nvPr/>
          </p:nvSpPr>
          <p:spPr>
            <a:xfrm>
              <a:off x="10506650" y="2127750"/>
              <a:ext cx="172850" cy="106475"/>
            </a:xfrm>
            <a:custGeom>
              <a:avLst/>
              <a:gdLst/>
              <a:ahLst/>
              <a:cxnLst/>
              <a:rect l="l" t="t" r="r" b="b"/>
              <a:pathLst>
                <a:path w="6914" h="4259" extrusionOk="0">
                  <a:moveTo>
                    <a:pt x="4446" y="0"/>
                  </a:moveTo>
                  <a:cubicBezTo>
                    <a:pt x="3808" y="0"/>
                    <a:pt x="3102" y="107"/>
                    <a:pt x="2397" y="417"/>
                  </a:cubicBezTo>
                  <a:cubicBezTo>
                    <a:pt x="146" y="1411"/>
                    <a:pt x="5" y="3331"/>
                    <a:pt x="0" y="4259"/>
                  </a:cubicBezTo>
                  <a:cubicBezTo>
                    <a:pt x="0" y="4259"/>
                    <a:pt x="572" y="1939"/>
                    <a:pt x="2532" y="1078"/>
                  </a:cubicBezTo>
                  <a:cubicBezTo>
                    <a:pt x="3234" y="770"/>
                    <a:pt x="3904" y="667"/>
                    <a:pt x="4472" y="667"/>
                  </a:cubicBezTo>
                  <a:cubicBezTo>
                    <a:pt x="5330" y="667"/>
                    <a:pt x="5955" y="902"/>
                    <a:pt x="6106" y="1016"/>
                  </a:cubicBezTo>
                  <a:cubicBezTo>
                    <a:pt x="6106" y="1016"/>
                    <a:pt x="6181" y="1447"/>
                    <a:pt x="6130" y="1681"/>
                  </a:cubicBezTo>
                  <a:cubicBezTo>
                    <a:pt x="6544" y="1255"/>
                    <a:pt x="6914" y="514"/>
                    <a:pt x="6914" y="514"/>
                  </a:cubicBezTo>
                  <a:cubicBezTo>
                    <a:pt x="6914" y="514"/>
                    <a:pt x="5845" y="0"/>
                    <a:pt x="4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320;p44">
              <a:extLst>
                <a:ext uri="{FF2B5EF4-FFF2-40B4-BE49-F238E27FC236}">
                  <a16:creationId xmlns:a16="http://schemas.microsoft.com/office/drawing/2014/main" id="{5A8A8A66-0D04-46FE-0AED-BD95E5B4A9D5}"/>
                </a:ext>
              </a:extLst>
            </p:cNvPr>
            <p:cNvSpPr/>
            <p:nvPr/>
          </p:nvSpPr>
          <p:spPr>
            <a:xfrm>
              <a:off x="10515275" y="2111925"/>
              <a:ext cx="80125" cy="39500"/>
            </a:xfrm>
            <a:custGeom>
              <a:avLst/>
              <a:gdLst/>
              <a:ahLst/>
              <a:cxnLst/>
              <a:rect l="l" t="t" r="r" b="b"/>
              <a:pathLst>
                <a:path w="3205" h="1580" extrusionOk="0">
                  <a:moveTo>
                    <a:pt x="2929" y="0"/>
                  </a:moveTo>
                  <a:cubicBezTo>
                    <a:pt x="2843" y="0"/>
                    <a:pt x="2739" y="2"/>
                    <a:pt x="2622" y="8"/>
                  </a:cubicBezTo>
                  <a:cubicBezTo>
                    <a:pt x="2535" y="16"/>
                    <a:pt x="2436" y="7"/>
                    <a:pt x="2339" y="33"/>
                  </a:cubicBezTo>
                  <a:cubicBezTo>
                    <a:pt x="2240" y="56"/>
                    <a:pt x="2136" y="77"/>
                    <a:pt x="2029" y="106"/>
                  </a:cubicBezTo>
                  <a:cubicBezTo>
                    <a:pt x="1922" y="136"/>
                    <a:pt x="1809" y="157"/>
                    <a:pt x="1700" y="195"/>
                  </a:cubicBezTo>
                  <a:cubicBezTo>
                    <a:pt x="1593" y="242"/>
                    <a:pt x="1485" y="290"/>
                    <a:pt x="1377" y="337"/>
                  </a:cubicBezTo>
                  <a:cubicBezTo>
                    <a:pt x="1272" y="393"/>
                    <a:pt x="1158" y="431"/>
                    <a:pt x="1064" y="500"/>
                  </a:cubicBezTo>
                  <a:cubicBezTo>
                    <a:pt x="965" y="563"/>
                    <a:pt x="872" y="631"/>
                    <a:pt x="781" y="693"/>
                  </a:cubicBezTo>
                  <a:cubicBezTo>
                    <a:pt x="686" y="750"/>
                    <a:pt x="611" y="830"/>
                    <a:pt x="535" y="898"/>
                  </a:cubicBezTo>
                  <a:cubicBezTo>
                    <a:pt x="462" y="966"/>
                    <a:pt x="390" y="1029"/>
                    <a:pt x="333" y="1097"/>
                  </a:cubicBezTo>
                  <a:cubicBezTo>
                    <a:pt x="276" y="1165"/>
                    <a:pt x="225" y="1229"/>
                    <a:pt x="181" y="1285"/>
                  </a:cubicBezTo>
                  <a:cubicBezTo>
                    <a:pt x="135" y="1338"/>
                    <a:pt x="106" y="1397"/>
                    <a:pt x="77" y="1439"/>
                  </a:cubicBezTo>
                  <a:cubicBezTo>
                    <a:pt x="22" y="1525"/>
                    <a:pt x="0" y="1580"/>
                    <a:pt x="0" y="1580"/>
                  </a:cubicBezTo>
                  <a:cubicBezTo>
                    <a:pt x="0" y="1580"/>
                    <a:pt x="43" y="1539"/>
                    <a:pt x="123" y="1476"/>
                  </a:cubicBezTo>
                  <a:cubicBezTo>
                    <a:pt x="197" y="1410"/>
                    <a:pt x="315" y="1327"/>
                    <a:pt x="448" y="1224"/>
                  </a:cubicBezTo>
                  <a:cubicBezTo>
                    <a:pt x="514" y="1172"/>
                    <a:pt x="597" y="1128"/>
                    <a:pt x="674" y="1072"/>
                  </a:cubicBezTo>
                  <a:cubicBezTo>
                    <a:pt x="754" y="1020"/>
                    <a:pt x="834" y="958"/>
                    <a:pt x="928" y="911"/>
                  </a:cubicBezTo>
                  <a:cubicBezTo>
                    <a:pt x="1019" y="859"/>
                    <a:pt x="1115" y="810"/>
                    <a:pt x="1207" y="751"/>
                  </a:cubicBezTo>
                  <a:cubicBezTo>
                    <a:pt x="1297" y="689"/>
                    <a:pt x="1406" y="657"/>
                    <a:pt x="1505" y="608"/>
                  </a:cubicBezTo>
                  <a:cubicBezTo>
                    <a:pt x="1606" y="560"/>
                    <a:pt x="1705" y="512"/>
                    <a:pt x="1804" y="464"/>
                  </a:cubicBezTo>
                  <a:cubicBezTo>
                    <a:pt x="1907" y="429"/>
                    <a:pt x="2009" y="393"/>
                    <a:pt x="2107" y="359"/>
                  </a:cubicBezTo>
                  <a:cubicBezTo>
                    <a:pt x="2206" y="325"/>
                    <a:pt x="2300" y="287"/>
                    <a:pt x="2391" y="251"/>
                  </a:cubicBezTo>
                  <a:cubicBezTo>
                    <a:pt x="2481" y="212"/>
                    <a:pt x="2572" y="203"/>
                    <a:pt x="2653" y="177"/>
                  </a:cubicBezTo>
                  <a:cubicBezTo>
                    <a:pt x="2980" y="93"/>
                    <a:pt x="3205" y="8"/>
                    <a:pt x="3205" y="8"/>
                  </a:cubicBezTo>
                  <a:cubicBezTo>
                    <a:pt x="3205" y="8"/>
                    <a:pt x="3102" y="0"/>
                    <a:pt x="2929" y="0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321;p44">
              <a:extLst>
                <a:ext uri="{FF2B5EF4-FFF2-40B4-BE49-F238E27FC236}">
                  <a16:creationId xmlns:a16="http://schemas.microsoft.com/office/drawing/2014/main" id="{C7F7C77F-D735-ADB6-B60A-2CCD18121DFB}"/>
                </a:ext>
              </a:extLst>
            </p:cNvPr>
            <p:cNvSpPr/>
            <p:nvPr/>
          </p:nvSpPr>
          <p:spPr>
            <a:xfrm>
              <a:off x="10446300" y="2044050"/>
              <a:ext cx="213050" cy="91250"/>
            </a:xfrm>
            <a:custGeom>
              <a:avLst/>
              <a:gdLst/>
              <a:ahLst/>
              <a:cxnLst/>
              <a:rect l="l" t="t" r="r" b="b"/>
              <a:pathLst>
                <a:path w="8522" h="3650" extrusionOk="0">
                  <a:moveTo>
                    <a:pt x="6022" y="0"/>
                  </a:moveTo>
                  <a:cubicBezTo>
                    <a:pt x="5680" y="0"/>
                    <a:pt x="5367" y="27"/>
                    <a:pt x="5087" y="64"/>
                  </a:cubicBezTo>
                  <a:cubicBezTo>
                    <a:pt x="4210" y="181"/>
                    <a:pt x="759" y="1537"/>
                    <a:pt x="380" y="1921"/>
                  </a:cubicBezTo>
                  <a:cubicBezTo>
                    <a:pt x="1" y="2306"/>
                    <a:pt x="67" y="3192"/>
                    <a:pt x="138" y="3650"/>
                  </a:cubicBezTo>
                  <a:cubicBezTo>
                    <a:pt x="138" y="3650"/>
                    <a:pt x="4467" y="871"/>
                    <a:pt x="5294" y="641"/>
                  </a:cubicBezTo>
                  <a:cubicBezTo>
                    <a:pt x="5799" y="501"/>
                    <a:pt x="6582" y="424"/>
                    <a:pt x="7303" y="424"/>
                  </a:cubicBezTo>
                  <a:cubicBezTo>
                    <a:pt x="7765" y="424"/>
                    <a:pt x="8200" y="455"/>
                    <a:pt x="8521" y="522"/>
                  </a:cubicBezTo>
                  <a:cubicBezTo>
                    <a:pt x="7598" y="122"/>
                    <a:pt x="6747" y="0"/>
                    <a:pt x="6022" y="0"/>
                  </a:cubicBezTo>
                  <a:close/>
                </a:path>
              </a:pathLst>
            </a:custGeom>
            <a:solidFill>
              <a:srgbClr val="0B0B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322;p44">
              <a:extLst>
                <a:ext uri="{FF2B5EF4-FFF2-40B4-BE49-F238E27FC236}">
                  <a16:creationId xmlns:a16="http://schemas.microsoft.com/office/drawing/2014/main" id="{5CF6225C-22FD-B5FB-4477-970CFEFF00B0}"/>
                </a:ext>
              </a:extLst>
            </p:cNvPr>
            <p:cNvSpPr/>
            <p:nvPr/>
          </p:nvSpPr>
          <p:spPr>
            <a:xfrm>
              <a:off x="10118375" y="2335700"/>
              <a:ext cx="111375" cy="29000"/>
            </a:xfrm>
            <a:custGeom>
              <a:avLst/>
              <a:gdLst/>
              <a:ahLst/>
              <a:cxnLst/>
              <a:rect l="l" t="t" r="r" b="b"/>
              <a:pathLst>
                <a:path w="4455" h="1160" extrusionOk="0">
                  <a:moveTo>
                    <a:pt x="4455" y="0"/>
                  </a:moveTo>
                  <a:lnTo>
                    <a:pt x="1" y="693"/>
                  </a:lnTo>
                  <a:cubicBezTo>
                    <a:pt x="627" y="1032"/>
                    <a:pt x="1217" y="1159"/>
                    <a:pt x="1751" y="1159"/>
                  </a:cubicBezTo>
                  <a:cubicBezTo>
                    <a:pt x="3361" y="1159"/>
                    <a:pt x="4455" y="0"/>
                    <a:pt x="4455" y="0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323;p44">
              <a:extLst>
                <a:ext uri="{FF2B5EF4-FFF2-40B4-BE49-F238E27FC236}">
                  <a16:creationId xmlns:a16="http://schemas.microsoft.com/office/drawing/2014/main" id="{EE8B6502-1688-3119-AB00-FA532476D570}"/>
                </a:ext>
              </a:extLst>
            </p:cNvPr>
            <p:cNvSpPr/>
            <p:nvPr/>
          </p:nvSpPr>
          <p:spPr>
            <a:xfrm>
              <a:off x="10085400" y="2263625"/>
              <a:ext cx="167725" cy="99000"/>
            </a:xfrm>
            <a:custGeom>
              <a:avLst/>
              <a:gdLst/>
              <a:ahLst/>
              <a:cxnLst/>
              <a:rect l="l" t="t" r="r" b="b"/>
              <a:pathLst>
                <a:path w="6709" h="3960" extrusionOk="0">
                  <a:moveTo>
                    <a:pt x="3814" y="1"/>
                  </a:moveTo>
                  <a:cubicBezTo>
                    <a:pt x="3391" y="1"/>
                    <a:pt x="2965" y="85"/>
                    <a:pt x="2561" y="251"/>
                  </a:cubicBezTo>
                  <a:cubicBezTo>
                    <a:pt x="1201" y="807"/>
                    <a:pt x="356" y="1611"/>
                    <a:pt x="0" y="2320"/>
                  </a:cubicBezTo>
                  <a:cubicBezTo>
                    <a:pt x="245" y="2775"/>
                    <a:pt x="1134" y="3948"/>
                    <a:pt x="2940" y="3959"/>
                  </a:cubicBezTo>
                  <a:cubicBezTo>
                    <a:pt x="2948" y="3959"/>
                    <a:pt x="2956" y="3959"/>
                    <a:pt x="2965" y="3959"/>
                  </a:cubicBezTo>
                  <a:cubicBezTo>
                    <a:pt x="4760" y="3959"/>
                    <a:pt x="6260" y="2615"/>
                    <a:pt x="6709" y="1884"/>
                  </a:cubicBezTo>
                  <a:cubicBezTo>
                    <a:pt x="6051" y="601"/>
                    <a:pt x="4940" y="1"/>
                    <a:pt x="3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324;p44">
              <a:extLst>
                <a:ext uri="{FF2B5EF4-FFF2-40B4-BE49-F238E27FC236}">
                  <a16:creationId xmlns:a16="http://schemas.microsoft.com/office/drawing/2014/main" id="{C333F171-DE40-5ABF-DCFF-B68FFD759FD2}"/>
                </a:ext>
              </a:extLst>
            </p:cNvPr>
            <p:cNvSpPr/>
            <p:nvPr/>
          </p:nvSpPr>
          <p:spPr>
            <a:xfrm>
              <a:off x="10082125" y="2260700"/>
              <a:ext cx="174375" cy="104825"/>
            </a:xfrm>
            <a:custGeom>
              <a:avLst/>
              <a:gdLst/>
              <a:ahLst/>
              <a:cxnLst/>
              <a:rect l="l" t="t" r="r" b="b"/>
              <a:pathLst>
                <a:path w="6975" h="4193" extrusionOk="0">
                  <a:moveTo>
                    <a:pt x="3934" y="234"/>
                  </a:moveTo>
                  <a:cubicBezTo>
                    <a:pt x="5058" y="234"/>
                    <a:pt x="6103" y="869"/>
                    <a:pt x="6705" y="1994"/>
                  </a:cubicBezTo>
                  <a:cubicBezTo>
                    <a:pt x="6268" y="2651"/>
                    <a:pt x="4843" y="3960"/>
                    <a:pt x="3096" y="3960"/>
                  </a:cubicBezTo>
                  <a:cubicBezTo>
                    <a:pt x="3089" y="3960"/>
                    <a:pt x="3080" y="3959"/>
                    <a:pt x="3072" y="3959"/>
                  </a:cubicBezTo>
                  <a:cubicBezTo>
                    <a:pt x="1271" y="3948"/>
                    <a:pt x="443" y="2736"/>
                    <a:pt x="263" y="2434"/>
                  </a:cubicBezTo>
                  <a:cubicBezTo>
                    <a:pt x="674" y="1664"/>
                    <a:pt x="1571" y="952"/>
                    <a:pt x="2737" y="475"/>
                  </a:cubicBezTo>
                  <a:cubicBezTo>
                    <a:pt x="3135" y="312"/>
                    <a:pt x="3540" y="234"/>
                    <a:pt x="3934" y="234"/>
                  </a:cubicBezTo>
                  <a:close/>
                  <a:moveTo>
                    <a:pt x="3939" y="0"/>
                  </a:moveTo>
                  <a:cubicBezTo>
                    <a:pt x="3514" y="0"/>
                    <a:pt x="3078" y="85"/>
                    <a:pt x="2648" y="260"/>
                  </a:cubicBezTo>
                  <a:cubicBezTo>
                    <a:pt x="1405" y="768"/>
                    <a:pt x="449" y="1543"/>
                    <a:pt x="27" y="2385"/>
                  </a:cubicBezTo>
                  <a:lnTo>
                    <a:pt x="0" y="2439"/>
                  </a:lnTo>
                  <a:lnTo>
                    <a:pt x="29" y="2492"/>
                  </a:lnTo>
                  <a:cubicBezTo>
                    <a:pt x="121" y="2665"/>
                    <a:pt x="997" y="4179"/>
                    <a:pt x="3070" y="4193"/>
                  </a:cubicBezTo>
                  <a:lnTo>
                    <a:pt x="3097" y="4193"/>
                  </a:lnTo>
                  <a:cubicBezTo>
                    <a:pt x="5010" y="4193"/>
                    <a:pt x="6511" y="2760"/>
                    <a:pt x="6939" y="2061"/>
                  </a:cubicBezTo>
                  <a:lnTo>
                    <a:pt x="6974" y="2006"/>
                  </a:lnTo>
                  <a:lnTo>
                    <a:pt x="6943" y="1947"/>
                  </a:lnTo>
                  <a:cubicBezTo>
                    <a:pt x="6304" y="703"/>
                    <a:pt x="5166" y="0"/>
                    <a:pt x="3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325;p44">
              <a:extLst>
                <a:ext uri="{FF2B5EF4-FFF2-40B4-BE49-F238E27FC236}">
                  <a16:creationId xmlns:a16="http://schemas.microsoft.com/office/drawing/2014/main" id="{75DC75C3-3B4B-541D-B96E-487BE91FE989}"/>
                </a:ext>
              </a:extLst>
            </p:cNvPr>
            <p:cNvSpPr/>
            <p:nvPr/>
          </p:nvSpPr>
          <p:spPr>
            <a:xfrm>
              <a:off x="10109250" y="2261550"/>
              <a:ext cx="113325" cy="98200"/>
            </a:xfrm>
            <a:custGeom>
              <a:avLst/>
              <a:gdLst/>
              <a:ahLst/>
              <a:cxnLst/>
              <a:rect l="l" t="t" r="r" b="b"/>
              <a:pathLst>
                <a:path w="4533" h="3928" extrusionOk="0">
                  <a:moveTo>
                    <a:pt x="3136" y="1"/>
                  </a:moveTo>
                  <a:cubicBezTo>
                    <a:pt x="2027" y="109"/>
                    <a:pt x="907" y="689"/>
                    <a:pt x="272" y="1074"/>
                  </a:cubicBezTo>
                  <a:cubicBezTo>
                    <a:pt x="1" y="1750"/>
                    <a:pt x="92" y="2548"/>
                    <a:pt x="583" y="3156"/>
                  </a:cubicBezTo>
                  <a:cubicBezTo>
                    <a:pt x="993" y="3663"/>
                    <a:pt x="1593" y="3927"/>
                    <a:pt x="2199" y="3927"/>
                  </a:cubicBezTo>
                  <a:cubicBezTo>
                    <a:pt x="2657" y="3927"/>
                    <a:pt x="3118" y="3776"/>
                    <a:pt x="3501" y="3466"/>
                  </a:cubicBezTo>
                  <a:cubicBezTo>
                    <a:pt x="4393" y="2745"/>
                    <a:pt x="4533" y="1438"/>
                    <a:pt x="3813" y="547"/>
                  </a:cubicBezTo>
                  <a:cubicBezTo>
                    <a:pt x="3621" y="310"/>
                    <a:pt x="3390" y="129"/>
                    <a:pt x="3136" y="1"/>
                  </a:cubicBezTo>
                  <a:close/>
                </a:path>
              </a:pathLst>
            </a:custGeom>
            <a:solidFill>
              <a:srgbClr val="A669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326;p44">
              <a:extLst>
                <a:ext uri="{FF2B5EF4-FFF2-40B4-BE49-F238E27FC236}">
                  <a16:creationId xmlns:a16="http://schemas.microsoft.com/office/drawing/2014/main" id="{FECC863D-1F9F-0DA6-6D3E-0B0CE06C1C66}"/>
                </a:ext>
              </a:extLst>
            </p:cNvPr>
            <p:cNvSpPr/>
            <p:nvPr/>
          </p:nvSpPr>
          <p:spPr>
            <a:xfrm>
              <a:off x="10105925" y="2258550"/>
              <a:ext cx="119900" cy="104100"/>
            </a:xfrm>
            <a:custGeom>
              <a:avLst/>
              <a:gdLst/>
              <a:ahLst/>
              <a:cxnLst/>
              <a:rect l="l" t="t" r="r" b="b"/>
              <a:pathLst>
                <a:path w="4796" h="4164" extrusionOk="0">
                  <a:moveTo>
                    <a:pt x="3246" y="241"/>
                  </a:moveTo>
                  <a:cubicBezTo>
                    <a:pt x="3482" y="365"/>
                    <a:pt x="3686" y="533"/>
                    <a:pt x="3854" y="739"/>
                  </a:cubicBezTo>
                  <a:cubicBezTo>
                    <a:pt x="4533" y="1581"/>
                    <a:pt x="4401" y="2817"/>
                    <a:pt x="3560" y="3495"/>
                  </a:cubicBezTo>
                  <a:cubicBezTo>
                    <a:pt x="3209" y="3779"/>
                    <a:pt x="2780" y="3930"/>
                    <a:pt x="2334" y="3930"/>
                  </a:cubicBezTo>
                  <a:cubicBezTo>
                    <a:pt x="2264" y="3930"/>
                    <a:pt x="2194" y="3927"/>
                    <a:pt x="2123" y="3919"/>
                  </a:cubicBezTo>
                  <a:cubicBezTo>
                    <a:pt x="1603" y="3864"/>
                    <a:pt x="1135" y="3610"/>
                    <a:pt x="806" y="3202"/>
                  </a:cubicBezTo>
                  <a:cubicBezTo>
                    <a:pt x="369" y="2661"/>
                    <a:pt x="253" y="1926"/>
                    <a:pt x="500" y="1274"/>
                  </a:cubicBezTo>
                  <a:cubicBezTo>
                    <a:pt x="1077" y="927"/>
                    <a:pt x="2168" y="355"/>
                    <a:pt x="3246" y="241"/>
                  </a:cubicBezTo>
                  <a:close/>
                  <a:moveTo>
                    <a:pt x="3290" y="1"/>
                  </a:moveTo>
                  <a:lnTo>
                    <a:pt x="3257" y="5"/>
                  </a:lnTo>
                  <a:cubicBezTo>
                    <a:pt x="2101" y="118"/>
                    <a:pt x="936" y="736"/>
                    <a:pt x="344" y="1095"/>
                  </a:cubicBezTo>
                  <a:lnTo>
                    <a:pt x="311" y="1115"/>
                  </a:lnTo>
                  <a:lnTo>
                    <a:pt x="297" y="1151"/>
                  </a:lnTo>
                  <a:cubicBezTo>
                    <a:pt x="1" y="1889"/>
                    <a:pt x="126" y="2732"/>
                    <a:pt x="625" y="3349"/>
                  </a:cubicBezTo>
                  <a:cubicBezTo>
                    <a:pt x="992" y="3804"/>
                    <a:pt x="1516" y="4089"/>
                    <a:pt x="2099" y="4152"/>
                  </a:cubicBezTo>
                  <a:cubicBezTo>
                    <a:pt x="2178" y="4160"/>
                    <a:pt x="2256" y="4164"/>
                    <a:pt x="2334" y="4164"/>
                  </a:cubicBezTo>
                  <a:cubicBezTo>
                    <a:pt x="2833" y="4164"/>
                    <a:pt x="3314" y="3995"/>
                    <a:pt x="3707" y="3676"/>
                  </a:cubicBezTo>
                  <a:cubicBezTo>
                    <a:pt x="4648" y="2917"/>
                    <a:pt x="4796" y="1534"/>
                    <a:pt x="4036" y="593"/>
                  </a:cubicBezTo>
                  <a:cubicBezTo>
                    <a:pt x="3840" y="351"/>
                    <a:pt x="3599" y="158"/>
                    <a:pt x="3321" y="16"/>
                  </a:cubicBezTo>
                  <a:lnTo>
                    <a:pt x="3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327;p44">
              <a:extLst>
                <a:ext uri="{FF2B5EF4-FFF2-40B4-BE49-F238E27FC236}">
                  <a16:creationId xmlns:a16="http://schemas.microsoft.com/office/drawing/2014/main" id="{D634013C-CB42-A802-90A6-DFCC3C76C282}"/>
                </a:ext>
              </a:extLst>
            </p:cNvPr>
            <p:cNvSpPr/>
            <p:nvPr/>
          </p:nvSpPr>
          <p:spPr>
            <a:xfrm>
              <a:off x="10109250" y="2261550"/>
              <a:ext cx="106700" cy="79375"/>
            </a:xfrm>
            <a:custGeom>
              <a:avLst/>
              <a:gdLst/>
              <a:ahLst/>
              <a:cxnLst/>
              <a:rect l="l" t="t" r="r" b="b"/>
              <a:pathLst>
                <a:path w="4268" h="3175" extrusionOk="0">
                  <a:moveTo>
                    <a:pt x="3136" y="1"/>
                  </a:moveTo>
                  <a:cubicBezTo>
                    <a:pt x="2027" y="109"/>
                    <a:pt x="907" y="689"/>
                    <a:pt x="272" y="1074"/>
                  </a:cubicBezTo>
                  <a:cubicBezTo>
                    <a:pt x="1" y="1750"/>
                    <a:pt x="92" y="2548"/>
                    <a:pt x="583" y="3156"/>
                  </a:cubicBezTo>
                  <a:cubicBezTo>
                    <a:pt x="588" y="3162"/>
                    <a:pt x="594" y="3168"/>
                    <a:pt x="599" y="3174"/>
                  </a:cubicBezTo>
                  <a:cubicBezTo>
                    <a:pt x="809" y="2379"/>
                    <a:pt x="1531" y="1700"/>
                    <a:pt x="2498" y="1492"/>
                  </a:cubicBezTo>
                  <a:cubicBezTo>
                    <a:pt x="2696" y="1450"/>
                    <a:pt x="2892" y="1429"/>
                    <a:pt x="3084" y="1429"/>
                  </a:cubicBezTo>
                  <a:cubicBezTo>
                    <a:pt x="3513" y="1429"/>
                    <a:pt x="3920" y="1531"/>
                    <a:pt x="4267" y="1714"/>
                  </a:cubicBezTo>
                  <a:cubicBezTo>
                    <a:pt x="4240" y="1302"/>
                    <a:pt x="4091" y="893"/>
                    <a:pt x="3813" y="547"/>
                  </a:cubicBezTo>
                  <a:cubicBezTo>
                    <a:pt x="3621" y="311"/>
                    <a:pt x="3390" y="129"/>
                    <a:pt x="3136" y="1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328;p44">
              <a:extLst>
                <a:ext uri="{FF2B5EF4-FFF2-40B4-BE49-F238E27FC236}">
                  <a16:creationId xmlns:a16="http://schemas.microsoft.com/office/drawing/2014/main" id="{301FCA1F-0A67-B826-2C2E-5F03557A25B9}"/>
                </a:ext>
              </a:extLst>
            </p:cNvPr>
            <p:cNvSpPr/>
            <p:nvPr/>
          </p:nvSpPr>
          <p:spPr>
            <a:xfrm>
              <a:off x="10136025" y="2282800"/>
              <a:ext cx="56300" cy="50050"/>
            </a:xfrm>
            <a:custGeom>
              <a:avLst/>
              <a:gdLst/>
              <a:ahLst/>
              <a:cxnLst/>
              <a:rect l="l" t="t" r="r" b="b"/>
              <a:pathLst>
                <a:path w="2252" h="2002" extrusionOk="0">
                  <a:moveTo>
                    <a:pt x="1125" y="0"/>
                  </a:moveTo>
                  <a:cubicBezTo>
                    <a:pt x="904" y="0"/>
                    <a:pt x="682" y="73"/>
                    <a:pt x="497" y="222"/>
                  </a:cubicBezTo>
                  <a:cubicBezTo>
                    <a:pt x="67" y="571"/>
                    <a:pt x="0" y="1200"/>
                    <a:pt x="348" y="1630"/>
                  </a:cubicBezTo>
                  <a:cubicBezTo>
                    <a:pt x="545" y="1875"/>
                    <a:pt x="835" y="2002"/>
                    <a:pt x="1126" y="2002"/>
                  </a:cubicBezTo>
                  <a:cubicBezTo>
                    <a:pt x="1347" y="2002"/>
                    <a:pt x="1570" y="1929"/>
                    <a:pt x="1755" y="1779"/>
                  </a:cubicBezTo>
                  <a:cubicBezTo>
                    <a:pt x="2184" y="1432"/>
                    <a:pt x="2252" y="802"/>
                    <a:pt x="1904" y="372"/>
                  </a:cubicBezTo>
                  <a:cubicBezTo>
                    <a:pt x="1706" y="127"/>
                    <a:pt x="1417" y="0"/>
                    <a:pt x="1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329;p44">
              <a:extLst>
                <a:ext uri="{FF2B5EF4-FFF2-40B4-BE49-F238E27FC236}">
                  <a16:creationId xmlns:a16="http://schemas.microsoft.com/office/drawing/2014/main" id="{032954F1-DCCE-7EF0-61CB-F27A6FB05BC8}"/>
                </a:ext>
              </a:extLst>
            </p:cNvPr>
            <p:cNvSpPr/>
            <p:nvPr/>
          </p:nvSpPr>
          <p:spPr>
            <a:xfrm>
              <a:off x="10170025" y="2282950"/>
              <a:ext cx="25200" cy="22400"/>
            </a:xfrm>
            <a:custGeom>
              <a:avLst/>
              <a:gdLst/>
              <a:ahLst/>
              <a:cxnLst/>
              <a:rect l="l" t="t" r="r" b="b"/>
              <a:pathLst>
                <a:path w="1008" h="896" extrusionOk="0">
                  <a:moveTo>
                    <a:pt x="505" y="1"/>
                  </a:moveTo>
                  <a:cubicBezTo>
                    <a:pt x="406" y="1"/>
                    <a:pt x="306" y="33"/>
                    <a:pt x="223" y="101"/>
                  </a:cubicBezTo>
                  <a:cubicBezTo>
                    <a:pt x="31" y="256"/>
                    <a:pt x="1" y="537"/>
                    <a:pt x="156" y="729"/>
                  </a:cubicBezTo>
                  <a:cubicBezTo>
                    <a:pt x="244" y="839"/>
                    <a:pt x="374" y="896"/>
                    <a:pt x="504" y="896"/>
                  </a:cubicBezTo>
                  <a:cubicBezTo>
                    <a:pt x="603" y="896"/>
                    <a:pt x="702" y="863"/>
                    <a:pt x="785" y="796"/>
                  </a:cubicBezTo>
                  <a:cubicBezTo>
                    <a:pt x="978" y="641"/>
                    <a:pt x="1008" y="360"/>
                    <a:pt x="852" y="167"/>
                  </a:cubicBezTo>
                  <a:cubicBezTo>
                    <a:pt x="764" y="58"/>
                    <a:pt x="635" y="1"/>
                    <a:pt x="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330;p44">
              <a:extLst>
                <a:ext uri="{FF2B5EF4-FFF2-40B4-BE49-F238E27FC236}">
                  <a16:creationId xmlns:a16="http://schemas.microsoft.com/office/drawing/2014/main" id="{60827E5F-5A03-24D1-DFBC-806A3D5F3D48}"/>
                </a:ext>
              </a:extLst>
            </p:cNvPr>
            <p:cNvSpPr/>
            <p:nvPr/>
          </p:nvSpPr>
          <p:spPr>
            <a:xfrm>
              <a:off x="10067125" y="2257475"/>
              <a:ext cx="195150" cy="82450"/>
            </a:xfrm>
            <a:custGeom>
              <a:avLst/>
              <a:gdLst/>
              <a:ahLst/>
              <a:cxnLst/>
              <a:rect l="l" t="t" r="r" b="b"/>
              <a:pathLst>
                <a:path w="7806" h="3298" extrusionOk="0">
                  <a:moveTo>
                    <a:pt x="4564" y="0"/>
                  </a:moveTo>
                  <a:cubicBezTo>
                    <a:pt x="4272" y="0"/>
                    <a:pt x="3959" y="32"/>
                    <a:pt x="3623" y="101"/>
                  </a:cubicBezTo>
                  <a:cubicBezTo>
                    <a:pt x="1214" y="601"/>
                    <a:pt x="1" y="2802"/>
                    <a:pt x="1" y="2802"/>
                  </a:cubicBezTo>
                  <a:cubicBezTo>
                    <a:pt x="1" y="2802"/>
                    <a:pt x="734" y="3191"/>
                    <a:pt x="1318" y="3297"/>
                  </a:cubicBezTo>
                  <a:cubicBezTo>
                    <a:pt x="1140" y="3135"/>
                    <a:pt x="950" y="2742"/>
                    <a:pt x="950" y="2742"/>
                  </a:cubicBezTo>
                  <a:cubicBezTo>
                    <a:pt x="1045" y="2441"/>
                    <a:pt x="2013" y="1110"/>
                    <a:pt x="3897" y="717"/>
                  </a:cubicBezTo>
                  <a:cubicBezTo>
                    <a:pt x="4155" y="663"/>
                    <a:pt x="4410" y="639"/>
                    <a:pt x="4657" y="639"/>
                  </a:cubicBezTo>
                  <a:cubicBezTo>
                    <a:pt x="6413" y="639"/>
                    <a:pt x="7806" y="1835"/>
                    <a:pt x="7806" y="1835"/>
                  </a:cubicBezTo>
                  <a:cubicBezTo>
                    <a:pt x="7338" y="1188"/>
                    <a:pt x="6363" y="0"/>
                    <a:pt x="4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331;p44">
              <a:extLst>
                <a:ext uri="{FF2B5EF4-FFF2-40B4-BE49-F238E27FC236}">
                  <a16:creationId xmlns:a16="http://schemas.microsoft.com/office/drawing/2014/main" id="{E3276ABB-00C5-8550-21CC-9BEDC99A89D0}"/>
                </a:ext>
              </a:extLst>
            </p:cNvPr>
            <p:cNvSpPr/>
            <p:nvPr/>
          </p:nvSpPr>
          <p:spPr>
            <a:xfrm>
              <a:off x="10119100" y="2234175"/>
              <a:ext cx="88050" cy="21325"/>
            </a:xfrm>
            <a:custGeom>
              <a:avLst/>
              <a:gdLst/>
              <a:ahLst/>
              <a:cxnLst/>
              <a:rect l="l" t="t" r="r" b="b"/>
              <a:pathLst>
                <a:path w="3522" h="853" extrusionOk="0">
                  <a:moveTo>
                    <a:pt x="2422" y="1"/>
                  </a:moveTo>
                  <a:cubicBezTo>
                    <a:pt x="2405" y="1"/>
                    <a:pt x="2389" y="2"/>
                    <a:pt x="2372" y="3"/>
                  </a:cubicBezTo>
                  <a:cubicBezTo>
                    <a:pt x="2261" y="6"/>
                    <a:pt x="2145" y="5"/>
                    <a:pt x="2030" y="11"/>
                  </a:cubicBezTo>
                  <a:cubicBezTo>
                    <a:pt x="2028" y="11"/>
                    <a:pt x="2026" y="11"/>
                    <a:pt x="2024" y="11"/>
                  </a:cubicBezTo>
                  <a:cubicBezTo>
                    <a:pt x="1908" y="11"/>
                    <a:pt x="1795" y="44"/>
                    <a:pt x="1680" y="60"/>
                  </a:cubicBezTo>
                  <a:cubicBezTo>
                    <a:pt x="1563" y="84"/>
                    <a:pt x="1449" y="107"/>
                    <a:pt x="1334" y="132"/>
                  </a:cubicBezTo>
                  <a:cubicBezTo>
                    <a:pt x="1222" y="165"/>
                    <a:pt x="1118" y="213"/>
                    <a:pt x="1014" y="251"/>
                  </a:cubicBezTo>
                  <a:cubicBezTo>
                    <a:pt x="911" y="290"/>
                    <a:pt x="813" y="332"/>
                    <a:pt x="719" y="372"/>
                  </a:cubicBezTo>
                  <a:cubicBezTo>
                    <a:pt x="625" y="405"/>
                    <a:pt x="550" y="470"/>
                    <a:pt x="475" y="514"/>
                  </a:cubicBezTo>
                  <a:cubicBezTo>
                    <a:pt x="178" y="707"/>
                    <a:pt x="0" y="853"/>
                    <a:pt x="0" y="853"/>
                  </a:cubicBezTo>
                  <a:cubicBezTo>
                    <a:pt x="0" y="853"/>
                    <a:pt x="232" y="792"/>
                    <a:pt x="547" y="671"/>
                  </a:cubicBezTo>
                  <a:cubicBezTo>
                    <a:pt x="629" y="645"/>
                    <a:pt x="708" y="600"/>
                    <a:pt x="804" y="578"/>
                  </a:cubicBezTo>
                  <a:cubicBezTo>
                    <a:pt x="898" y="556"/>
                    <a:pt x="997" y="531"/>
                    <a:pt x="1097" y="502"/>
                  </a:cubicBezTo>
                  <a:cubicBezTo>
                    <a:pt x="1197" y="473"/>
                    <a:pt x="1300" y="442"/>
                    <a:pt x="1406" y="411"/>
                  </a:cubicBezTo>
                  <a:cubicBezTo>
                    <a:pt x="1513" y="393"/>
                    <a:pt x="1623" y="374"/>
                    <a:pt x="1733" y="355"/>
                  </a:cubicBezTo>
                  <a:cubicBezTo>
                    <a:pt x="1841" y="338"/>
                    <a:pt x="1949" y="300"/>
                    <a:pt x="2058" y="299"/>
                  </a:cubicBezTo>
                  <a:cubicBezTo>
                    <a:pt x="2167" y="293"/>
                    <a:pt x="2273" y="277"/>
                    <a:pt x="2378" y="266"/>
                  </a:cubicBezTo>
                  <a:cubicBezTo>
                    <a:pt x="2481" y="251"/>
                    <a:pt x="2583" y="254"/>
                    <a:pt x="2678" y="251"/>
                  </a:cubicBezTo>
                  <a:cubicBezTo>
                    <a:pt x="2682" y="251"/>
                    <a:pt x="2685" y="251"/>
                    <a:pt x="2689" y="251"/>
                  </a:cubicBezTo>
                  <a:cubicBezTo>
                    <a:pt x="2767" y="251"/>
                    <a:pt x="2845" y="242"/>
                    <a:pt x="2916" y="242"/>
                  </a:cubicBezTo>
                  <a:cubicBezTo>
                    <a:pt x="2927" y="242"/>
                    <a:pt x="2938" y="242"/>
                    <a:pt x="2949" y="242"/>
                  </a:cubicBezTo>
                  <a:cubicBezTo>
                    <a:pt x="3118" y="250"/>
                    <a:pt x="3262" y="248"/>
                    <a:pt x="3361" y="259"/>
                  </a:cubicBezTo>
                  <a:cubicBezTo>
                    <a:pt x="3463" y="263"/>
                    <a:pt x="3521" y="272"/>
                    <a:pt x="3521" y="272"/>
                  </a:cubicBezTo>
                  <a:cubicBezTo>
                    <a:pt x="3521" y="272"/>
                    <a:pt x="3473" y="239"/>
                    <a:pt x="3378" y="201"/>
                  </a:cubicBezTo>
                  <a:cubicBezTo>
                    <a:pt x="3329" y="184"/>
                    <a:pt x="3272" y="153"/>
                    <a:pt x="3204" y="137"/>
                  </a:cubicBezTo>
                  <a:cubicBezTo>
                    <a:pt x="3135" y="116"/>
                    <a:pt x="3057" y="94"/>
                    <a:pt x="2970" y="73"/>
                  </a:cubicBezTo>
                  <a:cubicBezTo>
                    <a:pt x="2885" y="49"/>
                    <a:pt x="2791" y="41"/>
                    <a:pt x="2689" y="27"/>
                  </a:cubicBezTo>
                  <a:cubicBezTo>
                    <a:pt x="2603" y="18"/>
                    <a:pt x="2514" y="1"/>
                    <a:pt x="2422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32;p44">
              <a:extLst>
                <a:ext uri="{FF2B5EF4-FFF2-40B4-BE49-F238E27FC236}">
                  <a16:creationId xmlns:a16="http://schemas.microsoft.com/office/drawing/2014/main" id="{EBE68F2B-7A64-2D24-701E-2271E05FC24C}"/>
                </a:ext>
              </a:extLst>
            </p:cNvPr>
            <p:cNvSpPr/>
            <p:nvPr/>
          </p:nvSpPr>
          <p:spPr>
            <a:xfrm>
              <a:off x="10035075" y="2157925"/>
              <a:ext cx="216050" cy="89925"/>
            </a:xfrm>
            <a:custGeom>
              <a:avLst/>
              <a:gdLst/>
              <a:ahLst/>
              <a:cxnLst/>
              <a:rect l="l" t="t" r="r" b="b"/>
              <a:pathLst>
                <a:path w="8642" h="3597" extrusionOk="0">
                  <a:moveTo>
                    <a:pt x="7344" y="1"/>
                  </a:moveTo>
                  <a:cubicBezTo>
                    <a:pt x="6571" y="1"/>
                    <a:pt x="3274" y="835"/>
                    <a:pt x="2531" y="1229"/>
                  </a:cubicBezTo>
                  <a:cubicBezTo>
                    <a:pt x="1750" y="1642"/>
                    <a:pt x="765" y="2329"/>
                    <a:pt x="0" y="3597"/>
                  </a:cubicBezTo>
                  <a:cubicBezTo>
                    <a:pt x="572" y="2979"/>
                    <a:pt x="1890" y="2113"/>
                    <a:pt x="2697" y="1819"/>
                  </a:cubicBezTo>
                  <a:cubicBezTo>
                    <a:pt x="3505" y="1526"/>
                    <a:pt x="8642" y="1274"/>
                    <a:pt x="8642" y="1274"/>
                  </a:cubicBezTo>
                  <a:cubicBezTo>
                    <a:pt x="8434" y="861"/>
                    <a:pt x="7973" y="99"/>
                    <a:pt x="7441" y="7"/>
                  </a:cubicBezTo>
                  <a:cubicBezTo>
                    <a:pt x="7416" y="3"/>
                    <a:pt x="7383" y="1"/>
                    <a:pt x="7344" y="1"/>
                  </a:cubicBezTo>
                  <a:close/>
                </a:path>
              </a:pathLst>
            </a:custGeom>
            <a:solidFill>
              <a:srgbClr val="0B0B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33;p44">
              <a:extLst>
                <a:ext uri="{FF2B5EF4-FFF2-40B4-BE49-F238E27FC236}">
                  <a16:creationId xmlns:a16="http://schemas.microsoft.com/office/drawing/2014/main" id="{BCEA138C-3E43-1A50-FE5A-FC8FA1301CFD}"/>
                </a:ext>
              </a:extLst>
            </p:cNvPr>
            <p:cNvSpPr/>
            <p:nvPr/>
          </p:nvSpPr>
          <p:spPr>
            <a:xfrm>
              <a:off x="10392250" y="2400150"/>
              <a:ext cx="42175" cy="81200"/>
            </a:xfrm>
            <a:custGeom>
              <a:avLst/>
              <a:gdLst/>
              <a:ahLst/>
              <a:cxnLst/>
              <a:rect l="l" t="t" r="r" b="b"/>
              <a:pathLst>
                <a:path w="1687" h="3248" extrusionOk="0">
                  <a:moveTo>
                    <a:pt x="285" y="1"/>
                  </a:moveTo>
                  <a:cubicBezTo>
                    <a:pt x="285" y="1"/>
                    <a:pt x="0" y="2066"/>
                    <a:pt x="285" y="2696"/>
                  </a:cubicBezTo>
                  <a:cubicBezTo>
                    <a:pt x="511" y="3196"/>
                    <a:pt x="1261" y="3247"/>
                    <a:pt x="1561" y="3247"/>
                  </a:cubicBezTo>
                  <a:cubicBezTo>
                    <a:pt x="1639" y="3247"/>
                    <a:pt x="1686" y="3244"/>
                    <a:pt x="1686" y="3244"/>
                  </a:cubicBezTo>
                  <a:cubicBezTo>
                    <a:pt x="1686" y="3244"/>
                    <a:pt x="1199" y="2879"/>
                    <a:pt x="1077" y="2574"/>
                  </a:cubicBezTo>
                  <a:cubicBezTo>
                    <a:pt x="955" y="2269"/>
                    <a:pt x="285" y="1"/>
                    <a:pt x="285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34;p44">
              <a:extLst>
                <a:ext uri="{FF2B5EF4-FFF2-40B4-BE49-F238E27FC236}">
                  <a16:creationId xmlns:a16="http://schemas.microsoft.com/office/drawing/2014/main" id="{1CF442CB-F125-5C71-B635-1329D27AA9C7}"/>
                </a:ext>
              </a:extLst>
            </p:cNvPr>
            <p:cNvSpPr/>
            <p:nvPr/>
          </p:nvSpPr>
          <p:spPr>
            <a:xfrm>
              <a:off x="10459300" y="2448625"/>
              <a:ext cx="39600" cy="17400"/>
            </a:xfrm>
            <a:custGeom>
              <a:avLst/>
              <a:gdLst/>
              <a:ahLst/>
              <a:cxnLst/>
              <a:rect l="l" t="t" r="r" b="b"/>
              <a:pathLst>
                <a:path w="1584" h="696" extrusionOk="0">
                  <a:moveTo>
                    <a:pt x="580" y="0"/>
                  </a:moveTo>
                  <a:cubicBezTo>
                    <a:pt x="479" y="0"/>
                    <a:pt x="390" y="13"/>
                    <a:pt x="325" y="46"/>
                  </a:cubicBezTo>
                  <a:cubicBezTo>
                    <a:pt x="0" y="209"/>
                    <a:pt x="426" y="695"/>
                    <a:pt x="426" y="695"/>
                  </a:cubicBezTo>
                  <a:cubicBezTo>
                    <a:pt x="434" y="696"/>
                    <a:pt x="442" y="696"/>
                    <a:pt x="451" y="696"/>
                  </a:cubicBezTo>
                  <a:cubicBezTo>
                    <a:pt x="862" y="696"/>
                    <a:pt x="1584" y="209"/>
                    <a:pt x="1584" y="209"/>
                  </a:cubicBezTo>
                  <a:cubicBezTo>
                    <a:pt x="1584" y="209"/>
                    <a:pt x="986" y="0"/>
                    <a:pt x="580" y="0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35;p44">
              <a:extLst>
                <a:ext uri="{FF2B5EF4-FFF2-40B4-BE49-F238E27FC236}">
                  <a16:creationId xmlns:a16="http://schemas.microsoft.com/office/drawing/2014/main" id="{7904DC40-E1B9-5836-A3CD-F2E06045E512}"/>
                </a:ext>
              </a:extLst>
            </p:cNvPr>
            <p:cNvSpPr/>
            <p:nvPr/>
          </p:nvSpPr>
          <p:spPr>
            <a:xfrm>
              <a:off x="10371100" y="2513875"/>
              <a:ext cx="269250" cy="112500"/>
            </a:xfrm>
            <a:custGeom>
              <a:avLst/>
              <a:gdLst/>
              <a:ahLst/>
              <a:cxnLst/>
              <a:rect l="l" t="t" r="r" b="b"/>
              <a:pathLst>
                <a:path w="10770" h="4500" extrusionOk="0">
                  <a:moveTo>
                    <a:pt x="10597" y="1"/>
                  </a:moveTo>
                  <a:cubicBezTo>
                    <a:pt x="10435" y="1"/>
                    <a:pt x="10163" y="53"/>
                    <a:pt x="10068" y="127"/>
                  </a:cubicBezTo>
                  <a:cubicBezTo>
                    <a:pt x="9936" y="228"/>
                    <a:pt x="9611" y="666"/>
                    <a:pt x="9479" y="747"/>
                  </a:cubicBezTo>
                  <a:cubicBezTo>
                    <a:pt x="9348" y="828"/>
                    <a:pt x="6118" y="1650"/>
                    <a:pt x="4543" y="2331"/>
                  </a:cubicBezTo>
                  <a:cubicBezTo>
                    <a:pt x="2969" y="3012"/>
                    <a:pt x="2156" y="3499"/>
                    <a:pt x="1608" y="3762"/>
                  </a:cubicBezTo>
                  <a:cubicBezTo>
                    <a:pt x="1248" y="3936"/>
                    <a:pt x="879" y="3982"/>
                    <a:pt x="639" y="3982"/>
                  </a:cubicBezTo>
                  <a:cubicBezTo>
                    <a:pt x="514" y="3982"/>
                    <a:pt x="424" y="3970"/>
                    <a:pt x="389" y="3956"/>
                  </a:cubicBezTo>
                  <a:cubicBezTo>
                    <a:pt x="383" y="3953"/>
                    <a:pt x="376" y="3952"/>
                    <a:pt x="369" y="3952"/>
                  </a:cubicBezTo>
                  <a:cubicBezTo>
                    <a:pt x="263" y="3952"/>
                    <a:pt x="82" y="4219"/>
                    <a:pt x="34" y="4351"/>
                  </a:cubicBezTo>
                  <a:cubicBezTo>
                    <a:pt x="1" y="4445"/>
                    <a:pt x="60" y="4499"/>
                    <a:pt x="193" y="4499"/>
                  </a:cubicBezTo>
                  <a:cubicBezTo>
                    <a:pt x="262" y="4499"/>
                    <a:pt x="352" y="4484"/>
                    <a:pt x="460" y="4453"/>
                  </a:cubicBezTo>
                  <a:cubicBezTo>
                    <a:pt x="776" y="4363"/>
                    <a:pt x="1608" y="3956"/>
                    <a:pt x="2177" y="3642"/>
                  </a:cubicBezTo>
                  <a:cubicBezTo>
                    <a:pt x="2177" y="3642"/>
                    <a:pt x="6046" y="2006"/>
                    <a:pt x="7620" y="1559"/>
                  </a:cubicBezTo>
                  <a:cubicBezTo>
                    <a:pt x="9195" y="1112"/>
                    <a:pt x="10068" y="848"/>
                    <a:pt x="10363" y="615"/>
                  </a:cubicBezTo>
                  <a:cubicBezTo>
                    <a:pt x="10658" y="381"/>
                    <a:pt x="10769" y="87"/>
                    <a:pt x="10718" y="26"/>
                  </a:cubicBezTo>
                  <a:cubicBezTo>
                    <a:pt x="10704" y="9"/>
                    <a:pt x="10658" y="1"/>
                    <a:pt x="10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36;p44">
              <a:extLst>
                <a:ext uri="{FF2B5EF4-FFF2-40B4-BE49-F238E27FC236}">
                  <a16:creationId xmlns:a16="http://schemas.microsoft.com/office/drawing/2014/main" id="{BFD617F1-95ED-205D-9FC9-B64F1937ED4B}"/>
                </a:ext>
              </a:extLst>
            </p:cNvPr>
            <p:cNvSpPr/>
            <p:nvPr/>
          </p:nvSpPr>
          <p:spPr>
            <a:xfrm>
              <a:off x="10507650" y="2618750"/>
              <a:ext cx="41575" cy="35225"/>
            </a:xfrm>
            <a:custGeom>
              <a:avLst/>
              <a:gdLst/>
              <a:ahLst/>
              <a:cxnLst/>
              <a:rect l="l" t="t" r="r" b="b"/>
              <a:pathLst>
                <a:path w="1663" h="1409" extrusionOk="0">
                  <a:moveTo>
                    <a:pt x="889" y="1"/>
                  </a:moveTo>
                  <a:cubicBezTo>
                    <a:pt x="515" y="1"/>
                    <a:pt x="0" y="367"/>
                    <a:pt x="43" y="871"/>
                  </a:cubicBezTo>
                  <a:cubicBezTo>
                    <a:pt x="83" y="1344"/>
                    <a:pt x="186" y="1408"/>
                    <a:pt x="239" y="1408"/>
                  </a:cubicBezTo>
                  <a:cubicBezTo>
                    <a:pt x="260" y="1408"/>
                    <a:pt x="273" y="1399"/>
                    <a:pt x="273" y="1399"/>
                  </a:cubicBezTo>
                  <a:cubicBezTo>
                    <a:pt x="273" y="1399"/>
                    <a:pt x="1663" y="600"/>
                    <a:pt x="1162" y="99"/>
                  </a:cubicBezTo>
                  <a:cubicBezTo>
                    <a:pt x="1094" y="32"/>
                    <a:pt x="997" y="1"/>
                    <a:pt x="889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37;p44">
              <a:extLst>
                <a:ext uri="{FF2B5EF4-FFF2-40B4-BE49-F238E27FC236}">
                  <a16:creationId xmlns:a16="http://schemas.microsoft.com/office/drawing/2014/main" id="{80B336FF-781C-3E36-8627-ADD57ADC82D8}"/>
                </a:ext>
              </a:extLst>
            </p:cNvPr>
            <p:cNvSpPr/>
            <p:nvPr/>
          </p:nvSpPr>
          <p:spPr>
            <a:xfrm>
              <a:off x="9750050" y="1500825"/>
              <a:ext cx="1145625" cy="986600"/>
            </a:xfrm>
            <a:custGeom>
              <a:avLst/>
              <a:gdLst/>
              <a:ahLst/>
              <a:cxnLst/>
              <a:rect l="l" t="t" r="r" b="b"/>
              <a:pathLst>
                <a:path w="45825" h="39464" extrusionOk="0">
                  <a:moveTo>
                    <a:pt x="20535" y="1"/>
                  </a:moveTo>
                  <a:cubicBezTo>
                    <a:pt x="20215" y="1"/>
                    <a:pt x="19887" y="20"/>
                    <a:pt x="19554" y="62"/>
                  </a:cubicBezTo>
                  <a:cubicBezTo>
                    <a:pt x="16142" y="496"/>
                    <a:pt x="11267" y="3257"/>
                    <a:pt x="8124" y="5858"/>
                  </a:cubicBezTo>
                  <a:cubicBezTo>
                    <a:pt x="4984" y="8458"/>
                    <a:pt x="3249" y="11058"/>
                    <a:pt x="1625" y="16475"/>
                  </a:cubicBezTo>
                  <a:cubicBezTo>
                    <a:pt x="0" y="21891"/>
                    <a:pt x="270" y="26441"/>
                    <a:pt x="2871" y="29881"/>
                  </a:cubicBezTo>
                  <a:cubicBezTo>
                    <a:pt x="5471" y="33320"/>
                    <a:pt x="9127" y="34837"/>
                    <a:pt x="9127" y="34837"/>
                  </a:cubicBezTo>
                  <a:lnTo>
                    <a:pt x="13025" y="39464"/>
                  </a:lnTo>
                  <a:lnTo>
                    <a:pt x="11727" y="34471"/>
                  </a:lnTo>
                  <a:lnTo>
                    <a:pt x="10170" y="30950"/>
                  </a:lnTo>
                  <a:lnTo>
                    <a:pt x="10170" y="30950"/>
                  </a:lnTo>
                  <a:cubicBezTo>
                    <a:pt x="10170" y="30950"/>
                    <a:pt x="11213" y="31844"/>
                    <a:pt x="11903" y="32180"/>
                  </a:cubicBezTo>
                  <a:cubicBezTo>
                    <a:pt x="12506" y="32474"/>
                    <a:pt x="13207" y="32492"/>
                    <a:pt x="13376" y="32492"/>
                  </a:cubicBezTo>
                  <a:cubicBezTo>
                    <a:pt x="13401" y="32492"/>
                    <a:pt x="13414" y="32492"/>
                    <a:pt x="13414" y="32492"/>
                  </a:cubicBezTo>
                  <a:lnTo>
                    <a:pt x="13068" y="32088"/>
                  </a:lnTo>
                  <a:lnTo>
                    <a:pt x="13068" y="32088"/>
                  </a:lnTo>
                  <a:cubicBezTo>
                    <a:pt x="13068" y="32088"/>
                    <a:pt x="13291" y="32190"/>
                    <a:pt x="13563" y="32190"/>
                  </a:cubicBezTo>
                  <a:cubicBezTo>
                    <a:pt x="13700" y="32190"/>
                    <a:pt x="13849" y="32165"/>
                    <a:pt x="13989" y="32088"/>
                  </a:cubicBezTo>
                  <a:cubicBezTo>
                    <a:pt x="11727" y="30815"/>
                    <a:pt x="10536" y="26197"/>
                    <a:pt x="11063" y="21525"/>
                  </a:cubicBezTo>
                  <a:lnTo>
                    <a:pt x="11063" y="21525"/>
                  </a:lnTo>
                  <a:cubicBezTo>
                    <a:pt x="13159" y="28858"/>
                    <a:pt x="15569" y="29281"/>
                    <a:pt x="16878" y="29281"/>
                  </a:cubicBezTo>
                  <a:cubicBezTo>
                    <a:pt x="16940" y="29281"/>
                    <a:pt x="16999" y="29280"/>
                    <a:pt x="17056" y="29278"/>
                  </a:cubicBezTo>
                  <a:cubicBezTo>
                    <a:pt x="17461" y="29505"/>
                    <a:pt x="18300" y="29804"/>
                    <a:pt x="19112" y="29804"/>
                  </a:cubicBezTo>
                  <a:cubicBezTo>
                    <a:pt x="19521" y="29804"/>
                    <a:pt x="19922" y="29728"/>
                    <a:pt x="20258" y="29528"/>
                  </a:cubicBezTo>
                  <a:cubicBezTo>
                    <a:pt x="18742" y="29204"/>
                    <a:pt x="17509" y="26475"/>
                    <a:pt x="17750" y="23895"/>
                  </a:cubicBezTo>
                  <a:lnTo>
                    <a:pt x="17750" y="23895"/>
                  </a:lnTo>
                  <a:cubicBezTo>
                    <a:pt x="18635" y="28057"/>
                    <a:pt x="22289" y="28567"/>
                    <a:pt x="22289" y="28567"/>
                  </a:cubicBezTo>
                  <a:cubicBezTo>
                    <a:pt x="22289" y="28567"/>
                    <a:pt x="22845" y="28472"/>
                    <a:pt x="23265" y="28204"/>
                  </a:cubicBezTo>
                  <a:cubicBezTo>
                    <a:pt x="21342" y="27718"/>
                    <a:pt x="19906" y="22352"/>
                    <a:pt x="20489" y="19561"/>
                  </a:cubicBezTo>
                  <a:lnTo>
                    <a:pt x="20489" y="19561"/>
                  </a:lnTo>
                  <a:cubicBezTo>
                    <a:pt x="20610" y="20293"/>
                    <a:pt x="20962" y="22459"/>
                    <a:pt x="22262" y="24274"/>
                  </a:cubicBezTo>
                  <a:cubicBezTo>
                    <a:pt x="23528" y="26041"/>
                    <a:pt x="25047" y="26845"/>
                    <a:pt x="26084" y="26845"/>
                  </a:cubicBezTo>
                  <a:cubicBezTo>
                    <a:pt x="26330" y="26845"/>
                    <a:pt x="26548" y="26800"/>
                    <a:pt x="26730" y="26711"/>
                  </a:cubicBezTo>
                  <a:lnTo>
                    <a:pt x="26730" y="26711"/>
                  </a:lnTo>
                  <a:cubicBezTo>
                    <a:pt x="26677" y="26718"/>
                    <a:pt x="26624" y="26721"/>
                    <a:pt x="26572" y="26721"/>
                  </a:cubicBezTo>
                  <a:cubicBezTo>
                    <a:pt x="24153" y="26721"/>
                    <a:pt x="23411" y="19440"/>
                    <a:pt x="23914" y="17584"/>
                  </a:cubicBezTo>
                  <a:cubicBezTo>
                    <a:pt x="24309" y="16133"/>
                    <a:pt x="24830" y="15443"/>
                    <a:pt x="25977" y="15443"/>
                  </a:cubicBezTo>
                  <a:cubicBezTo>
                    <a:pt x="26327" y="15443"/>
                    <a:pt x="26737" y="15508"/>
                    <a:pt x="27219" y="15635"/>
                  </a:cubicBezTo>
                  <a:cubicBezTo>
                    <a:pt x="27394" y="15263"/>
                    <a:pt x="28252" y="14153"/>
                    <a:pt x="29544" y="14153"/>
                  </a:cubicBezTo>
                  <a:cubicBezTo>
                    <a:pt x="30037" y="14153"/>
                    <a:pt x="30593" y="14314"/>
                    <a:pt x="31199" y="14740"/>
                  </a:cubicBezTo>
                  <a:cubicBezTo>
                    <a:pt x="33394" y="16284"/>
                    <a:pt x="35831" y="22757"/>
                    <a:pt x="35637" y="24301"/>
                  </a:cubicBezTo>
                  <a:cubicBezTo>
                    <a:pt x="36284" y="23517"/>
                    <a:pt x="36508" y="22459"/>
                    <a:pt x="36371" y="20076"/>
                  </a:cubicBezTo>
                  <a:lnTo>
                    <a:pt x="36371" y="20076"/>
                  </a:lnTo>
                  <a:cubicBezTo>
                    <a:pt x="38619" y="22053"/>
                    <a:pt x="39514" y="24816"/>
                    <a:pt x="38999" y="26127"/>
                  </a:cubicBezTo>
                  <a:cubicBezTo>
                    <a:pt x="39893" y="25815"/>
                    <a:pt x="40191" y="25077"/>
                    <a:pt x="40191" y="25077"/>
                  </a:cubicBezTo>
                  <a:cubicBezTo>
                    <a:pt x="40191" y="25077"/>
                    <a:pt x="41139" y="26955"/>
                    <a:pt x="41900" y="29336"/>
                  </a:cubicBezTo>
                  <a:cubicBezTo>
                    <a:pt x="42363" y="27707"/>
                    <a:pt x="42195" y="24444"/>
                    <a:pt x="42195" y="24444"/>
                  </a:cubicBezTo>
                  <a:lnTo>
                    <a:pt x="42821" y="23831"/>
                  </a:lnTo>
                  <a:cubicBezTo>
                    <a:pt x="42821" y="23831"/>
                    <a:pt x="45824" y="20320"/>
                    <a:pt x="45608" y="15933"/>
                  </a:cubicBezTo>
                  <a:cubicBezTo>
                    <a:pt x="45391" y="11545"/>
                    <a:pt x="41167" y="7916"/>
                    <a:pt x="39162" y="6562"/>
                  </a:cubicBezTo>
                  <a:cubicBezTo>
                    <a:pt x="37158" y="5208"/>
                    <a:pt x="35911" y="2553"/>
                    <a:pt x="32211" y="1362"/>
                  </a:cubicBezTo>
                  <a:cubicBezTo>
                    <a:pt x="31141" y="1017"/>
                    <a:pt x="30157" y="895"/>
                    <a:pt x="29299" y="895"/>
                  </a:cubicBezTo>
                  <a:cubicBezTo>
                    <a:pt x="27193" y="895"/>
                    <a:pt x="25847" y="1634"/>
                    <a:pt x="25847" y="1634"/>
                  </a:cubicBezTo>
                  <a:cubicBezTo>
                    <a:pt x="25847" y="1634"/>
                    <a:pt x="23501" y="1"/>
                    <a:pt x="20535" y="1"/>
                  </a:cubicBezTo>
                  <a:close/>
                </a:path>
              </a:pathLst>
            </a:custGeom>
            <a:solidFill>
              <a:srgbClr val="0B0B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38;p44">
              <a:extLst>
                <a:ext uri="{FF2B5EF4-FFF2-40B4-BE49-F238E27FC236}">
                  <a16:creationId xmlns:a16="http://schemas.microsoft.com/office/drawing/2014/main" id="{5D826BE4-1174-3B20-436C-47CAC36A5960}"/>
                </a:ext>
              </a:extLst>
            </p:cNvPr>
            <p:cNvSpPr/>
            <p:nvPr/>
          </p:nvSpPr>
          <p:spPr>
            <a:xfrm>
              <a:off x="10360700" y="1860975"/>
              <a:ext cx="127925" cy="250975"/>
            </a:xfrm>
            <a:custGeom>
              <a:avLst/>
              <a:gdLst/>
              <a:ahLst/>
              <a:cxnLst/>
              <a:rect l="l" t="t" r="r" b="b"/>
              <a:pathLst>
                <a:path w="5117" h="10039" extrusionOk="0">
                  <a:moveTo>
                    <a:pt x="412" y="1"/>
                  </a:moveTo>
                  <a:cubicBezTo>
                    <a:pt x="412" y="1"/>
                    <a:pt x="397" y="48"/>
                    <a:pt x="367" y="136"/>
                  </a:cubicBezTo>
                  <a:cubicBezTo>
                    <a:pt x="333" y="236"/>
                    <a:pt x="292" y="374"/>
                    <a:pt x="252" y="540"/>
                  </a:cubicBezTo>
                  <a:cubicBezTo>
                    <a:pt x="206" y="709"/>
                    <a:pt x="169" y="915"/>
                    <a:pt x="124" y="1150"/>
                  </a:cubicBezTo>
                  <a:cubicBezTo>
                    <a:pt x="92" y="1386"/>
                    <a:pt x="43" y="1651"/>
                    <a:pt x="31" y="1944"/>
                  </a:cubicBezTo>
                  <a:cubicBezTo>
                    <a:pt x="0" y="2235"/>
                    <a:pt x="4" y="2552"/>
                    <a:pt x="9" y="2885"/>
                  </a:cubicBezTo>
                  <a:cubicBezTo>
                    <a:pt x="4" y="3051"/>
                    <a:pt x="36" y="3222"/>
                    <a:pt x="48" y="3397"/>
                  </a:cubicBezTo>
                  <a:cubicBezTo>
                    <a:pt x="70" y="3570"/>
                    <a:pt x="73" y="3749"/>
                    <a:pt x="116" y="3927"/>
                  </a:cubicBezTo>
                  <a:cubicBezTo>
                    <a:pt x="152" y="4104"/>
                    <a:pt x="188" y="4285"/>
                    <a:pt x="225" y="4468"/>
                  </a:cubicBezTo>
                  <a:cubicBezTo>
                    <a:pt x="259" y="4650"/>
                    <a:pt x="332" y="4827"/>
                    <a:pt x="385" y="5009"/>
                  </a:cubicBezTo>
                  <a:cubicBezTo>
                    <a:pt x="483" y="5375"/>
                    <a:pt x="660" y="5720"/>
                    <a:pt x="818" y="6067"/>
                  </a:cubicBezTo>
                  <a:cubicBezTo>
                    <a:pt x="887" y="6244"/>
                    <a:pt x="1003" y="6399"/>
                    <a:pt x="1099" y="6562"/>
                  </a:cubicBezTo>
                  <a:cubicBezTo>
                    <a:pt x="1200" y="6721"/>
                    <a:pt x="1299" y="6880"/>
                    <a:pt x="1398" y="7039"/>
                  </a:cubicBezTo>
                  <a:cubicBezTo>
                    <a:pt x="1631" y="7329"/>
                    <a:pt x="1864" y="7611"/>
                    <a:pt x="2089" y="7878"/>
                  </a:cubicBezTo>
                  <a:cubicBezTo>
                    <a:pt x="2345" y="8116"/>
                    <a:pt x="2592" y="8346"/>
                    <a:pt x="2826" y="8565"/>
                  </a:cubicBezTo>
                  <a:cubicBezTo>
                    <a:pt x="3067" y="8772"/>
                    <a:pt x="3324" y="8934"/>
                    <a:pt x="3545" y="9101"/>
                  </a:cubicBezTo>
                  <a:cubicBezTo>
                    <a:pt x="3656" y="9181"/>
                    <a:pt x="3763" y="9259"/>
                    <a:pt x="3865" y="9333"/>
                  </a:cubicBezTo>
                  <a:cubicBezTo>
                    <a:pt x="3967" y="9405"/>
                    <a:pt x="4077" y="9454"/>
                    <a:pt x="4172" y="9512"/>
                  </a:cubicBezTo>
                  <a:cubicBezTo>
                    <a:pt x="4368" y="9621"/>
                    <a:pt x="4538" y="9716"/>
                    <a:pt x="4678" y="9795"/>
                  </a:cubicBezTo>
                  <a:cubicBezTo>
                    <a:pt x="4957" y="9950"/>
                    <a:pt x="5117" y="10038"/>
                    <a:pt x="5117" y="10038"/>
                  </a:cubicBezTo>
                  <a:cubicBezTo>
                    <a:pt x="5117" y="10038"/>
                    <a:pt x="4967" y="9933"/>
                    <a:pt x="4707" y="9747"/>
                  </a:cubicBezTo>
                  <a:cubicBezTo>
                    <a:pt x="4578" y="9654"/>
                    <a:pt x="4420" y="9543"/>
                    <a:pt x="4240" y="9413"/>
                  </a:cubicBezTo>
                  <a:cubicBezTo>
                    <a:pt x="4152" y="9347"/>
                    <a:pt x="4051" y="9287"/>
                    <a:pt x="3958" y="9203"/>
                  </a:cubicBezTo>
                  <a:cubicBezTo>
                    <a:pt x="3866" y="9121"/>
                    <a:pt x="3770" y="9033"/>
                    <a:pt x="3669" y="8941"/>
                  </a:cubicBezTo>
                  <a:cubicBezTo>
                    <a:pt x="3472" y="8755"/>
                    <a:pt x="3241" y="8572"/>
                    <a:pt x="3031" y="8346"/>
                  </a:cubicBezTo>
                  <a:cubicBezTo>
                    <a:pt x="2832" y="8114"/>
                    <a:pt x="2621" y="7868"/>
                    <a:pt x="2402" y="7613"/>
                  </a:cubicBezTo>
                  <a:cubicBezTo>
                    <a:pt x="2220" y="7335"/>
                    <a:pt x="2033" y="7048"/>
                    <a:pt x="1842" y="6756"/>
                  </a:cubicBezTo>
                  <a:cubicBezTo>
                    <a:pt x="1767" y="6601"/>
                    <a:pt x="1691" y="6443"/>
                    <a:pt x="1616" y="6285"/>
                  </a:cubicBezTo>
                  <a:cubicBezTo>
                    <a:pt x="1544" y="6126"/>
                    <a:pt x="1454" y="5976"/>
                    <a:pt x="1409" y="5806"/>
                  </a:cubicBezTo>
                  <a:cubicBezTo>
                    <a:pt x="1302" y="5473"/>
                    <a:pt x="1175" y="5150"/>
                    <a:pt x="1126" y="4811"/>
                  </a:cubicBezTo>
                  <a:cubicBezTo>
                    <a:pt x="1097" y="4643"/>
                    <a:pt x="1049" y="4482"/>
                    <a:pt x="1037" y="4315"/>
                  </a:cubicBezTo>
                  <a:cubicBezTo>
                    <a:pt x="1024" y="4150"/>
                    <a:pt x="1008" y="3987"/>
                    <a:pt x="995" y="3827"/>
                  </a:cubicBezTo>
                  <a:cubicBezTo>
                    <a:pt x="973" y="3668"/>
                    <a:pt x="989" y="3507"/>
                    <a:pt x="987" y="3353"/>
                  </a:cubicBezTo>
                  <a:cubicBezTo>
                    <a:pt x="994" y="3199"/>
                    <a:pt x="981" y="3048"/>
                    <a:pt x="1003" y="2902"/>
                  </a:cubicBezTo>
                  <a:cubicBezTo>
                    <a:pt x="1032" y="2609"/>
                    <a:pt x="1057" y="2333"/>
                    <a:pt x="1113" y="2082"/>
                  </a:cubicBezTo>
                  <a:cubicBezTo>
                    <a:pt x="1152" y="1830"/>
                    <a:pt x="1221" y="1606"/>
                    <a:pt x="1268" y="1406"/>
                  </a:cubicBezTo>
                  <a:cubicBezTo>
                    <a:pt x="1331" y="1210"/>
                    <a:pt x="1381" y="1037"/>
                    <a:pt x="1435" y="903"/>
                  </a:cubicBezTo>
                  <a:cubicBezTo>
                    <a:pt x="1487" y="763"/>
                    <a:pt x="1528" y="664"/>
                    <a:pt x="1555" y="605"/>
                  </a:cubicBezTo>
                  <a:cubicBezTo>
                    <a:pt x="1589" y="534"/>
                    <a:pt x="1605" y="496"/>
                    <a:pt x="1605" y="496"/>
                  </a:cubicBezTo>
                  <a:lnTo>
                    <a:pt x="412" y="1"/>
                  </a:lnTo>
                  <a:close/>
                </a:path>
              </a:pathLst>
            </a:custGeom>
            <a:solidFill>
              <a:srgbClr val="0B0B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39;p44">
              <a:extLst>
                <a:ext uri="{FF2B5EF4-FFF2-40B4-BE49-F238E27FC236}">
                  <a16:creationId xmlns:a16="http://schemas.microsoft.com/office/drawing/2014/main" id="{0067FFA2-44FA-47AD-6987-C3C5A142524B}"/>
                </a:ext>
              </a:extLst>
            </p:cNvPr>
            <p:cNvSpPr/>
            <p:nvPr/>
          </p:nvSpPr>
          <p:spPr>
            <a:xfrm>
              <a:off x="9750950" y="1904725"/>
              <a:ext cx="70625" cy="343125"/>
            </a:xfrm>
            <a:custGeom>
              <a:avLst/>
              <a:gdLst/>
              <a:ahLst/>
              <a:cxnLst/>
              <a:rect l="l" t="t" r="r" b="b"/>
              <a:pathLst>
                <a:path w="2825" h="13725" extrusionOk="0">
                  <a:moveTo>
                    <a:pt x="1702" y="0"/>
                  </a:moveTo>
                  <a:cubicBezTo>
                    <a:pt x="1702" y="0"/>
                    <a:pt x="1675" y="55"/>
                    <a:pt x="1624" y="158"/>
                  </a:cubicBezTo>
                  <a:cubicBezTo>
                    <a:pt x="1574" y="259"/>
                    <a:pt x="1508" y="404"/>
                    <a:pt x="1426" y="589"/>
                  </a:cubicBezTo>
                  <a:cubicBezTo>
                    <a:pt x="1265" y="961"/>
                    <a:pt x="1049" y="1493"/>
                    <a:pt x="837" y="2145"/>
                  </a:cubicBezTo>
                  <a:cubicBezTo>
                    <a:pt x="626" y="2797"/>
                    <a:pt x="409" y="3567"/>
                    <a:pt x="256" y="4409"/>
                  </a:cubicBezTo>
                  <a:cubicBezTo>
                    <a:pt x="177" y="4829"/>
                    <a:pt x="115" y="5266"/>
                    <a:pt x="70" y="5712"/>
                  </a:cubicBezTo>
                  <a:cubicBezTo>
                    <a:pt x="26" y="6159"/>
                    <a:pt x="1" y="6614"/>
                    <a:pt x="2" y="7068"/>
                  </a:cubicBezTo>
                  <a:cubicBezTo>
                    <a:pt x="4" y="7523"/>
                    <a:pt x="21" y="7978"/>
                    <a:pt x="77" y="8423"/>
                  </a:cubicBezTo>
                  <a:cubicBezTo>
                    <a:pt x="123" y="8867"/>
                    <a:pt x="204" y="9299"/>
                    <a:pt x="298" y="9713"/>
                  </a:cubicBezTo>
                  <a:cubicBezTo>
                    <a:pt x="397" y="10126"/>
                    <a:pt x="518" y="10517"/>
                    <a:pt x="652" y="10881"/>
                  </a:cubicBezTo>
                  <a:cubicBezTo>
                    <a:pt x="793" y="11242"/>
                    <a:pt x="934" y="11578"/>
                    <a:pt x="1093" y="11876"/>
                  </a:cubicBezTo>
                  <a:cubicBezTo>
                    <a:pt x="1234" y="12181"/>
                    <a:pt x="1410" y="12436"/>
                    <a:pt x="1545" y="12672"/>
                  </a:cubicBezTo>
                  <a:cubicBezTo>
                    <a:pt x="1701" y="12895"/>
                    <a:pt x="1830" y="13093"/>
                    <a:pt x="1948" y="13247"/>
                  </a:cubicBezTo>
                  <a:cubicBezTo>
                    <a:pt x="2190" y="13552"/>
                    <a:pt x="2329" y="13725"/>
                    <a:pt x="2329" y="13725"/>
                  </a:cubicBezTo>
                  <a:cubicBezTo>
                    <a:pt x="2329" y="13725"/>
                    <a:pt x="2207" y="13540"/>
                    <a:pt x="1993" y="13217"/>
                  </a:cubicBezTo>
                  <a:cubicBezTo>
                    <a:pt x="1891" y="13053"/>
                    <a:pt x="1781" y="12844"/>
                    <a:pt x="1648" y="12611"/>
                  </a:cubicBezTo>
                  <a:cubicBezTo>
                    <a:pt x="1536" y="12366"/>
                    <a:pt x="1388" y="12103"/>
                    <a:pt x="1276" y="11792"/>
                  </a:cubicBezTo>
                  <a:cubicBezTo>
                    <a:pt x="1149" y="11489"/>
                    <a:pt x="1041" y="11148"/>
                    <a:pt x="937" y="10789"/>
                  </a:cubicBezTo>
                  <a:cubicBezTo>
                    <a:pt x="840" y="10425"/>
                    <a:pt x="759" y="10040"/>
                    <a:pt x="701" y="9636"/>
                  </a:cubicBezTo>
                  <a:cubicBezTo>
                    <a:pt x="646" y="9232"/>
                    <a:pt x="606" y="8813"/>
                    <a:pt x="601" y="8387"/>
                  </a:cubicBezTo>
                  <a:cubicBezTo>
                    <a:pt x="587" y="7961"/>
                    <a:pt x="610" y="7527"/>
                    <a:pt x="647" y="7097"/>
                  </a:cubicBezTo>
                  <a:cubicBezTo>
                    <a:pt x="801" y="5370"/>
                    <a:pt x="1344" y="3709"/>
                    <a:pt x="1857" y="2529"/>
                  </a:cubicBezTo>
                  <a:cubicBezTo>
                    <a:pt x="2112" y="1936"/>
                    <a:pt x="2359" y="1460"/>
                    <a:pt x="2536" y="1134"/>
                  </a:cubicBezTo>
                  <a:cubicBezTo>
                    <a:pt x="2626" y="971"/>
                    <a:pt x="2699" y="846"/>
                    <a:pt x="2749" y="764"/>
                  </a:cubicBezTo>
                  <a:cubicBezTo>
                    <a:pt x="2798" y="684"/>
                    <a:pt x="2824" y="642"/>
                    <a:pt x="2824" y="642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rgbClr val="0B0B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40;p44">
              <a:extLst>
                <a:ext uri="{FF2B5EF4-FFF2-40B4-BE49-F238E27FC236}">
                  <a16:creationId xmlns:a16="http://schemas.microsoft.com/office/drawing/2014/main" id="{AF918A47-E171-1440-A50B-BDC20BBCD5E8}"/>
                </a:ext>
              </a:extLst>
            </p:cNvPr>
            <p:cNvSpPr/>
            <p:nvPr/>
          </p:nvSpPr>
          <p:spPr>
            <a:xfrm>
              <a:off x="10694550" y="1659900"/>
              <a:ext cx="226850" cy="243325"/>
            </a:xfrm>
            <a:custGeom>
              <a:avLst/>
              <a:gdLst/>
              <a:ahLst/>
              <a:cxnLst/>
              <a:rect l="l" t="t" r="r" b="b"/>
              <a:pathLst>
                <a:path w="9074" h="9733" extrusionOk="0">
                  <a:moveTo>
                    <a:pt x="272" y="0"/>
                  </a:moveTo>
                  <a:lnTo>
                    <a:pt x="1" y="1264"/>
                  </a:lnTo>
                  <a:cubicBezTo>
                    <a:pt x="1" y="1264"/>
                    <a:pt x="48" y="1273"/>
                    <a:pt x="138" y="1290"/>
                  </a:cubicBezTo>
                  <a:cubicBezTo>
                    <a:pt x="216" y="1303"/>
                    <a:pt x="344" y="1332"/>
                    <a:pt x="512" y="1373"/>
                  </a:cubicBezTo>
                  <a:cubicBezTo>
                    <a:pt x="677" y="1414"/>
                    <a:pt x="881" y="1472"/>
                    <a:pt x="1111" y="1543"/>
                  </a:cubicBezTo>
                  <a:cubicBezTo>
                    <a:pt x="1341" y="1621"/>
                    <a:pt x="1603" y="1704"/>
                    <a:pt x="1880" y="1821"/>
                  </a:cubicBezTo>
                  <a:cubicBezTo>
                    <a:pt x="2162" y="1924"/>
                    <a:pt x="2454" y="2068"/>
                    <a:pt x="2769" y="2214"/>
                  </a:cubicBezTo>
                  <a:cubicBezTo>
                    <a:pt x="3076" y="2372"/>
                    <a:pt x="3401" y="2542"/>
                    <a:pt x="3724" y="2740"/>
                  </a:cubicBezTo>
                  <a:cubicBezTo>
                    <a:pt x="4041" y="2945"/>
                    <a:pt x="4378" y="3149"/>
                    <a:pt x="4689" y="3401"/>
                  </a:cubicBezTo>
                  <a:cubicBezTo>
                    <a:pt x="4846" y="3524"/>
                    <a:pt x="5014" y="3638"/>
                    <a:pt x="5167" y="3771"/>
                  </a:cubicBezTo>
                  <a:lnTo>
                    <a:pt x="5621" y="4178"/>
                  </a:lnTo>
                  <a:lnTo>
                    <a:pt x="5848" y="4382"/>
                  </a:lnTo>
                  <a:cubicBezTo>
                    <a:pt x="5921" y="4454"/>
                    <a:pt x="5988" y="4531"/>
                    <a:pt x="6058" y="4604"/>
                  </a:cubicBezTo>
                  <a:cubicBezTo>
                    <a:pt x="6196" y="4753"/>
                    <a:pt x="6335" y="4902"/>
                    <a:pt x="6473" y="5049"/>
                  </a:cubicBezTo>
                  <a:cubicBezTo>
                    <a:pt x="6749" y="5344"/>
                    <a:pt x="6969" y="5677"/>
                    <a:pt x="7212" y="5978"/>
                  </a:cubicBezTo>
                  <a:cubicBezTo>
                    <a:pt x="7444" y="6286"/>
                    <a:pt x="7621" y="6618"/>
                    <a:pt x="7816" y="6916"/>
                  </a:cubicBezTo>
                  <a:cubicBezTo>
                    <a:pt x="8019" y="7211"/>
                    <a:pt x="8142" y="7525"/>
                    <a:pt x="8286" y="7802"/>
                  </a:cubicBezTo>
                  <a:cubicBezTo>
                    <a:pt x="8416" y="8084"/>
                    <a:pt x="8567" y="8332"/>
                    <a:pt x="8644" y="8575"/>
                  </a:cubicBezTo>
                  <a:cubicBezTo>
                    <a:pt x="8733" y="8814"/>
                    <a:pt x="8809" y="9022"/>
                    <a:pt x="8873" y="9193"/>
                  </a:cubicBezTo>
                  <a:cubicBezTo>
                    <a:pt x="9000" y="9536"/>
                    <a:pt x="9074" y="9733"/>
                    <a:pt x="9074" y="9733"/>
                  </a:cubicBezTo>
                  <a:cubicBezTo>
                    <a:pt x="9074" y="9733"/>
                    <a:pt x="9021" y="9530"/>
                    <a:pt x="8925" y="9175"/>
                  </a:cubicBezTo>
                  <a:cubicBezTo>
                    <a:pt x="8878" y="8998"/>
                    <a:pt x="8821" y="8782"/>
                    <a:pt x="8755" y="8535"/>
                  </a:cubicBezTo>
                  <a:cubicBezTo>
                    <a:pt x="8702" y="8282"/>
                    <a:pt x="8577" y="8021"/>
                    <a:pt x="8472" y="7722"/>
                  </a:cubicBezTo>
                  <a:cubicBezTo>
                    <a:pt x="8353" y="7429"/>
                    <a:pt x="8258" y="7095"/>
                    <a:pt x="8081" y="6776"/>
                  </a:cubicBezTo>
                  <a:cubicBezTo>
                    <a:pt x="7913" y="6454"/>
                    <a:pt x="7764" y="6096"/>
                    <a:pt x="7556" y="5756"/>
                  </a:cubicBezTo>
                  <a:cubicBezTo>
                    <a:pt x="7337" y="5423"/>
                    <a:pt x="7140" y="5056"/>
                    <a:pt x="6885" y="4721"/>
                  </a:cubicBezTo>
                  <a:cubicBezTo>
                    <a:pt x="6757" y="4555"/>
                    <a:pt x="6628" y="4385"/>
                    <a:pt x="6498" y="4216"/>
                  </a:cubicBezTo>
                  <a:cubicBezTo>
                    <a:pt x="6431" y="4132"/>
                    <a:pt x="6368" y="4045"/>
                    <a:pt x="6300" y="3962"/>
                  </a:cubicBezTo>
                  <a:lnTo>
                    <a:pt x="6082" y="3726"/>
                  </a:lnTo>
                  <a:lnTo>
                    <a:pt x="5645" y="3250"/>
                  </a:lnTo>
                  <a:cubicBezTo>
                    <a:pt x="5498" y="3095"/>
                    <a:pt x="5334" y="2958"/>
                    <a:pt x="5179" y="2811"/>
                  </a:cubicBezTo>
                  <a:cubicBezTo>
                    <a:pt x="4875" y="2513"/>
                    <a:pt x="4540" y="2262"/>
                    <a:pt x="4220" y="2010"/>
                  </a:cubicBezTo>
                  <a:cubicBezTo>
                    <a:pt x="3897" y="1765"/>
                    <a:pt x="3567" y="1548"/>
                    <a:pt x="3252" y="1346"/>
                  </a:cubicBezTo>
                  <a:cubicBezTo>
                    <a:pt x="2931" y="1157"/>
                    <a:pt x="2627" y="971"/>
                    <a:pt x="2332" y="829"/>
                  </a:cubicBezTo>
                  <a:cubicBezTo>
                    <a:pt x="2044" y="673"/>
                    <a:pt x="1767" y="553"/>
                    <a:pt x="1522" y="445"/>
                  </a:cubicBezTo>
                  <a:cubicBezTo>
                    <a:pt x="1274" y="340"/>
                    <a:pt x="1057" y="254"/>
                    <a:pt x="872" y="190"/>
                  </a:cubicBezTo>
                  <a:cubicBezTo>
                    <a:pt x="689" y="125"/>
                    <a:pt x="540" y="76"/>
                    <a:pt x="427" y="44"/>
                  </a:cubicBezTo>
                  <a:cubicBezTo>
                    <a:pt x="327" y="17"/>
                    <a:pt x="27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41;p44">
              <a:extLst>
                <a:ext uri="{FF2B5EF4-FFF2-40B4-BE49-F238E27FC236}">
                  <a16:creationId xmlns:a16="http://schemas.microsoft.com/office/drawing/2014/main" id="{0F6E1C0B-4804-3AF1-891B-CC90B1997D2D}"/>
                </a:ext>
              </a:extLst>
            </p:cNvPr>
            <p:cNvSpPr/>
            <p:nvPr/>
          </p:nvSpPr>
          <p:spPr>
            <a:xfrm>
              <a:off x="9828150" y="1999000"/>
              <a:ext cx="74975" cy="267800"/>
            </a:xfrm>
            <a:custGeom>
              <a:avLst/>
              <a:gdLst/>
              <a:ahLst/>
              <a:cxnLst/>
              <a:rect l="l" t="t" r="r" b="b"/>
              <a:pathLst>
                <a:path w="2999" h="10712" extrusionOk="0">
                  <a:moveTo>
                    <a:pt x="123" y="1"/>
                  </a:moveTo>
                  <a:cubicBezTo>
                    <a:pt x="123" y="1"/>
                    <a:pt x="0" y="703"/>
                    <a:pt x="12" y="1769"/>
                  </a:cubicBezTo>
                  <a:cubicBezTo>
                    <a:pt x="12" y="2035"/>
                    <a:pt x="18" y="2324"/>
                    <a:pt x="40" y="2629"/>
                  </a:cubicBezTo>
                  <a:cubicBezTo>
                    <a:pt x="53" y="2935"/>
                    <a:pt x="88" y="3254"/>
                    <a:pt x="124" y="3587"/>
                  </a:cubicBezTo>
                  <a:cubicBezTo>
                    <a:pt x="168" y="3917"/>
                    <a:pt x="210" y="4259"/>
                    <a:pt x="276" y="4604"/>
                  </a:cubicBezTo>
                  <a:cubicBezTo>
                    <a:pt x="351" y="4947"/>
                    <a:pt x="406" y="5300"/>
                    <a:pt x="501" y="5643"/>
                  </a:cubicBezTo>
                  <a:cubicBezTo>
                    <a:pt x="591" y="5988"/>
                    <a:pt x="683" y="6334"/>
                    <a:pt x="798" y="6666"/>
                  </a:cubicBezTo>
                  <a:cubicBezTo>
                    <a:pt x="851" y="6833"/>
                    <a:pt x="907" y="6998"/>
                    <a:pt x="963" y="7161"/>
                  </a:cubicBezTo>
                  <a:cubicBezTo>
                    <a:pt x="1027" y="7321"/>
                    <a:pt x="1091" y="7479"/>
                    <a:pt x="1154" y="7634"/>
                  </a:cubicBezTo>
                  <a:cubicBezTo>
                    <a:pt x="1217" y="7788"/>
                    <a:pt x="1281" y="7941"/>
                    <a:pt x="1341" y="8089"/>
                  </a:cubicBezTo>
                  <a:cubicBezTo>
                    <a:pt x="1414" y="8233"/>
                    <a:pt x="1485" y="8374"/>
                    <a:pt x="1553" y="8511"/>
                  </a:cubicBezTo>
                  <a:cubicBezTo>
                    <a:pt x="1690" y="8786"/>
                    <a:pt x="1819" y="9045"/>
                    <a:pt x="1966" y="9268"/>
                  </a:cubicBezTo>
                  <a:cubicBezTo>
                    <a:pt x="2105" y="9497"/>
                    <a:pt x="2237" y="9704"/>
                    <a:pt x="2353" y="9886"/>
                  </a:cubicBezTo>
                  <a:cubicBezTo>
                    <a:pt x="2486" y="10057"/>
                    <a:pt x="2600" y="10208"/>
                    <a:pt x="2696" y="10332"/>
                  </a:cubicBezTo>
                  <a:cubicBezTo>
                    <a:pt x="2888" y="10573"/>
                    <a:pt x="2999" y="10712"/>
                    <a:pt x="2999" y="10712"/>
                  </a:cubicBezTo>
                  <a:cubicBezTo>
                    <a:pt x="2999" y="10712"/>
                    <a:pt x="2918" y="10554"/>
                    <a:pt x="2776" y="10278"/>
                  </a:cubicBezTo>
                  <a:cubicBezTo>
                    <a:pt x="2704" y="10143"/>
                    <a:pt x="2616" y="9979"/>
                    <a:pt x="2514" y="9791"/>
                  </a:cubicBezTo>
                  <a:cubicBezTo>
                    <a:pt x="2425" y="9596"/>
                    <a:pt x="2325" y="9378"/>
                    <a:pt x="2215" y="9139"/>
                  </a:cubicBezTo>
                  <a:cubicBezTo>
                    <a:pt x="2097" y="8906"/>
                    <a:pt x="1999" y="8639"/>
                    <a:pt x="1885" y="8362"/>
                  </a:cubicBezTo>
                  <a:cubicBezTo>
                    <a:pt x="1830" y="8224"/>
                    <a:pt x="1772" y="8081"/>
                    <a:pt x="1713" y="7936"/>
                  </a:cubicBezTo>
                  <a:cubicBezTo>
                    <a:pt x="1661" y="7787"/>
                    <a:pt x="1610" y="7636"/>
                    <a:pt x="1556" y="7482"/>
                  </a:cubicBezTo>
                  <a:cubicBezTo>
                    <a:pt x="1502" y="7328"/>
                    <a:pt x="1448" y="7172"/>
                    <a:pt x="1393" y="7014"/>
                  </a:cubicBezTo>
                  <a:cubicBezTo>
                    <a:pt x="1346" y="6852"/>
                    <a:pt x="1298" y="6689"/>
                    <a:pt x="1247" y="6526"/>
                  </a:cubicBezTo>
                  <a:cubicBezTo>
                    <a:pt x="1141" y="6200"/>
                    <a:pt x="1058" y="5863"/>
                    <a:pt x="974" y="5525"/>
                  </a:cubicBezTo>
                  <a:cubicBezTo>
                    <a:pt x="875" y="5191"/>
                    <a:pt x="816" y="4848"/>
                    <a:pt x="738" y="4514"/>
                  </a:cubicBezTo>
                  <a:cubicBezTo>
                    <a:pt x="673" y="4178"/>
                    <a:pt x="609" y="3845"/>
                    <a:pt x="547" y="3526"/>
                  </a:cubicBezTo>
                  <a:cubicBezTo>
                    <a:pt x="501" y="3201"/>
                    <a:pt x="437" y="2892"/>
                    <a:pt x="401" y="2593"/>
                  </a:cubicBezTo>
                  <a:cubicBezTo>
                    <a:pt x="359" y="2295"/>
                    <a:pt x="320" y="2014"/>
                    <a:pt x="290" y="1752"/>
                  </a:cubicBezTo>
                  <a:cubicBezTo>
                    <a:pt x="228" y="1230"/>
                    <a:pt x="186" y="793"/>
                    <a:pt x="160" y="485"/>
                  </a:cubicBezTo>
                  <a:cubicBezTo>
                    <a:pt x="137" y="177"/>
                    <a:pt x="123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42;p44">
              <a:extLst>
                <a:ext uri="{FF2B5EF4-FFF2-40B4-BE49-F238E27FC236}">
                  <a16:creationId xmlns:a16="http://schemas.microsoft.com/office/drawing/2014/main" id="{88A726B0-2C27-ED05-6692-A2F9A0AAA823}"/>
                </a:ext>
              </a:extLst>
            </p:cNvPr>
            <p:cNvSpPr/>
            <p:nvPr/>
          </p:nvSpPr>
          <p:spPr>
            <a:xfrm>
              <a:off x="9866400" y="2043375"/>
              <a:ext cx="57900" cy="172575"/>
            </a:xfrm>
            <a:custGeom>
              <a:avLst/>
              <a:gdLst/>
              <a:ahLst/>
              <a:cxnLst/>
              <a:rect l="l" t="t" r="r" b="b"/>
              <a:pathLst>
                <a:path w="2316" h="6903" extrusionOk="0">
                  <a:moveTo>
                    <a:pt x="83" y="0"/>
                  </a:moveTo>
                  <a:cubicBezTo>
                    <a:pt x="83" y="0"/>
                    <a:pt x="1" y="463"/>
                    <a:pt x="31" y="1163"/>
                  </a:cubicBezTo>
                  <a:cubicBezTo>
                    <a:pt x="40" y="1512"/>
                    <a:pt x="84" y="1919"/>
                    <a:pt x="152" y="2351"/>
                  </a:cubicBezTo>
                  <a:cubicBezTo>
                    <a:pt x="196" y="2565"/>
                    <a:pt x="225" y="2791"/>
                    <a:pt x="288" y="3013"/>
                  </a:cubicBezTo>
                  <a:cubicBezTo>
                    <a:pt x="344" y="3236"/>
                    <a:pt x="400" y="3464"/>
                    <a:pt x="472" y="3686"/>
                  </a:cubicBezTo>
                  <a:cubicBezTo>
                    <a:pt x="542" y="3910"/>
                    <a:pt x="622" y="4129"/>
                    <a:pt x="707" y="4344"/>
                  </a:cubicBezTo>
                  <a:cubicBezTo>
                    <a:pt x="781" y="4562"/>
                    <a:pt x="887" y="4764"/>
                    <a:pt x="979" y="4963"/>
                  </a:cubicBezTo>
                  <a:cubicBezTo>
                    <a:pt x="1067" y="5165"/>
                    <a:pt x="1176" y="5347"/>
                    <a:pt x="1277" y="5523"/>
                  </a:cubicBezTo>
                  <a:cubicBezTo>
                    <a:pt x="1372" y="5699"/>
                    <a:pt x="1475" y="5859"/>
                    <a:pt x="1579" y="6001"/>
                  </a:cubicBezTo>
                  <a:cubicBezTo>
                    <a:pt x="1772" y="6293"/>
                    <a:pt x="1960" y="6516"/>
                    <a:pt x="2099" y="6667"/>
                  </a:cubicBezTo>
                  <a:cubicBezTo>
                    <a:pt x="2235" y="6819"/>
                    <a:pt x="2316" y="6902"/>
                    <a:pt x="2316" y="6902"/>
                  </a:cubicBezTo>
                  <a:cubicBezTo>
                    <a:pt x="2316" y="6902"/>
                    <a:pt x="2268" y="6795"/>
                    <a:pt x="2180" y="6612"/>
                  </a:cubicBezTo>
                  <a:cubicBezTo>
                    <a:pt x="2135" y="6523"/>
                    <a:pt x="2079" y="6414"/>
                    <a:pt x="2017" y="6289"/>
                  </a:cubicBezTo>
                  <a:cubicBezTo>
                    <a:pt x="1958" y="6162"/>
                    <a:pt x="1893" y="6018"/>
                    <a:pt x="1823" y="5863"/>
                  </a:cubicBezTo>
                  <a:cubicBezTo>
                    <a:pt x="1748" y="5710"/>
                    <a:pt x="1677" y="5540"/>
                    <a:pt x="1602" y="5359"/>
                  </a:cubicBezTo>
                  <a:cubicBezTo>
                    <a:pt x="1525" y="5179"/>
                    <a:pt x="1446" y="4991"/>
                    <a:pt x="1372" y="4792"/>
                  </a:cubicBezTo>
                  <a:cubicBezTo>
                    <a:pt x="1295" y="4595"/>
                    <a:pt x="1220" y="4390"/>
                    <a:pt x="1147" y="4181"/>
                  </a:cubicBezTo>
                  <a:cubicBezTo>
                    <a:pt x="1070" y="3972"/>
                    <a:pt x="999" y="3758"/>
                    <a:pt x="937" y="3540"/>
                  </a:cubicBezTo>
                  <a:cubicBezTo>
                    <a:pt x="792" y="3113"/>
                    <a:pt x="684" y="2674"/>
                    <a:pt x="571" y="2264"/>
                  </a:cubicBezTo>
                  <a:cubicBezTo>
                    <a:pt x="521" y="2057"/>
                    <a:pt x="473" y="1857"/>
                    <a:pt x="428" y="1667"/>
                  </a:cubicBezTo>
                  <a:cubicBezTo>
                    <a:pt x="385" y="1476"/>
                    <a:pt x="345" y="1296"/>
                    <a:pt x="308" y="1128"/>
                  </a:cubicBezTo>
                  <a:cubicBezTo>
                    <a:pt x="165" y="459"/>
                    <a:pt x="83" y="0"/>
                    <a:pt x="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43;p44">
              <a:extLst>
                <a:ext uri="{FF2B5EF4-FFF2-40B4-BE49-F238E27FC236}">
                  <a16:creationId xmlns:a16="http://schemas.microsoft.com/office/drawing/2014/main" id="{F178B313-0ED9-3ED3-D68C-9D123EEC2926}"/>
                </a:ext>
              </a:extLst>
            </p:cNvPr>
            <p:cNvSpPr/>
            <p:nvPr/>
          </p:nvSpPr>
          <p:spPr>
            <a:xfrm>
              <a:off x="9896150" y="2084150"/>
              <a:ext cx="39975" cy="77350"/>
            </a:xfrm>
            <a:custGeom>
              <a:avLst/>
              <a:gdLst/>
              <a:ahLst/>
              <a:cxnLst/>
              <a:rect l="l" t="t" r="r" b="b"/>
              <a:pathLst>
                <a:path w="1599" h="3094" extrusionOk="0">
                  <a:moveTo>
                    <a:pt x="8" y="1"/>
                  </a:moveTo>
                  <a:cubicBezTo>
                    <a:pt x="8" y="1"/>
                    <a:pt x="0" y="58"/>
                    <a:pt x="2" y="159"/>
                  </a:cubicBezTo>
                  <a:cubicBezTo>
                    <a:pt x="1" y="260"/>
                    <a:pt x="14" y="401"/>
                    <a:pt x="41" y="569"/>
                  </a:cubicBezTo>
                  <a:cubicBezTo>
                    <a:pt x="73" y="734"/>
                    <a:pt x="117" y="929"/>
                    <a:pt x="186" y="1128"/>
                  </a:cubicBezTo>
                  <a:cubicBezTo>
                    <a:pt x="221" y="1226"/>
                    <a:pt x="260" y="1329"/>
                    <a:pt x="302" y="1430"/>
                  </a:cubicBezTo>
                  <a:cubicBezTo>
                    <a:pt x="340" y="1534"/>
                    <a:pt x="398" y="1631"/>
                    <a:pt x="447" y="1731"/>
                  </a:cubicBezTo>
                  <a:cubicBezTo>
                    <a:pt x="548" y="1931"/>
                    <a:pt x="666" y="2122"/>
                    <a:pt x="794" y="2288"/>
                  </a:cubicBezTo>
                  <a:cubicBezTo>
                    <a:pt x="856" y="2374"/>
                    <a:pt x="921" y="2453"/>
                    <a:pt x="980" y="2528"/>
                  </a:cubicBezTo>
                  <a:cubicBezTo>
                    <a:pt x="1037" y="2605"/>
                    <a:pt x="1107" y="2666"/>
                    <a:pt x="1167" y="2727"/>
                  </a:cubicBezTo>
                  <a:cubicBezTo>
                    <a:pt x="1408" y="2965"/>
                    <a:pt x="1598" y="3094"/>
                    <a:pt x="1598" y="3094"/>
                  </a:cubicBezTo>
                  <a:cubicBezTo>
                    <a:pt x="1598" y="3094"/>
                    <a:pt x="1537" y="2865"/>
                    <a:pt x="1398" y="2569"/>
                  </a:cubicBezTo>
                  <a:cubicBezTo>
                    <a:pt x="1366" y="2493"/>
                    <a:pt x="1323" y="2416"/>
                    <a:pt x="1286" y="2330"/>
                  </a:cubicBezTo>
                  <a:cubicBezTo>
                    <a:pt x="1248" y="2245"/>
                    <a:pt x="1210" y="2154"/>
                    <a:pt x="1165" y="2065"/>
                  </a:cubicBezTo>
                  <a:cubicBezTo>
                    <a:pt x="1072" y="1887"/>
                    <a:pt x="974" y="1696"/>
                    <a:pt x="879" y="1506"/>
                  </a:cubicBezTo>
                  <a:cubicBezTo>
                    <a:pt x="773" y="1319"/>
                    <a:pt x="680" y="1129"/>
                    <a:pt x="581" y="954"/>
                  </a:cubicBezTo>
                  <a:cubicBezTo>
                    <a:pt x="477" y="780"/>
                    <a:pt x="393" y="612"/>
                    <a:pt x="303" y="474"/>
                  </a:cubicBezTo>
                  <a:cubicBezTo>
                    <a:pt x="140" y="191"/>
                    <a:pt x="8" y="1"/>
                    <a:pt x="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44;p44">
              <a:extLst>
                <a:ext uri="{FF2B5EF4-FFF2-40B4-BE49-F238E27FC236}">
                  <a16:creationId xmlns:a16="http://schemas.microsoft.com/office/drawing/2014/main" id="{FCE0ED21-0C30-562B-292C-803E8D036C03}"/>
                </a:ext>
              </a:extLst>
            </p:cNvPr>
            <p:cNvSpPr/>
            <p:nvPr/>
          </p:nvSpPr>
          <p:spPr>
            <a:xfrm>
              <a:off x="10768925" y="1734600"/>
              <a:ext cx="97800" cy="202125"/>
            </a:xfrm>
            <a:custGeom>
              <a:avLst/>
              <a:gdLst/>
              <a:ahLst/>
              <a:cxnLst/>
              <a:rect l="l" t="t" r="r" b="b"/>
              <a:pathLst>
                <a:path w="3912" h="808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91" y="116"/>
                    <a:pt x="251" y="319"/>
                  </a:cubicBezTo>
                  <a:cubicBezTo>
                    <a:pt x="407" y="521"/>
                    <a:pt x="627" y="812"/>
                    <a:pt x="879" y="1166"/>
                  </a:cubicBezTo>
                  <a:cubicBezTo>
                    <a:pt x="1006" y="1342"/>
                    <a:pt x="1137" y="1536"/>
                    <a:pt x="1274" y="1741"/>
                  </a:cubicBezTo>
                  <a:cubicBezTo>
                    <a:pt x="1417" y="1943"/>
                    <a:pt x="1546" y="2168"/>
                    <a:pt x="1695" y="2391"/>
                  </a:cubicBezTo>
                  <a:cubicBezTo>
                    <a:pt x="1830" y="2621"/>
                    <a:pt x="1972" y="2858"/>
                    <a:pt x="2113" y="3099"/>
                  </a:cubicBezTo>
                  <a:cubicBezTo>
                    <a:pt x="2243" y="3344"/>
                    <a:pt x="2394" y="3588"/>
                    <a:pt x="2507" y="3844"/>
                  </a:cubicBezTo>
                  <a:cubicBezTo>
                    <a:pt x="2634" y="4095"/>
                    <a:pt x="2762" y="4346"/>
                    <a:pt x="2864" y="4601"/>
                  </a:cubicBezTo>
                  <a:cubicBezTo>
                    <a:pt x="2917" y="4728"/>
                    <a:pt x="2972" y="4854"/>
                    <a:pt x="3029" y="4976"/>
                  </a:cubicBezTo>
                  <a:cubicBezTo>
                    <a:pt x="3076" y="5103"/>
                    <a:pt x="3122" y="5227"/>
                    <a:pt x="3167" y="5348"/>
                  </a:cubicBezTo>
                  <a:cubicBezTo>
                    <a:pt x="3213" y="5472"/>
                    <a:pt x="3258" y="5592"/>
                    <a:pt x="3302" y="5710"/>
                  </a:cubicBezTo>
                  <a:cubicBezTo>
                    <a:pt x="3339" y="5830"/>
                    <a:pt x="3375" y="5948"/>
                    <a:pt x="3410" y="6061"/>
                  </a:cubicBezTo>
                  <a:cubicBezTo>
                    <a:pt x="3478" y="6291"/>
                    <a:pt x="3553" y="6506"/>
                    <a:pt x="3592" y="6711"/>
                  </a:cubicBezTo>
                  <a:cubicBezTo>
                    <a:pt x="3642" y="6915"/>
                    <a:pt x="3686" y="7101"/>
                    <a:pt x="3726" y="7267"/>
                  </a:cubicBezTo>
                  <a:cubicBezTo>
                    <a:pt x="3754" y="7435"/>
                    <a:pt x="3778" y="7583"/>
                    <a:pt x="3797" y="7703"/>
                  </a:cubicBezTo>
                  <a:cubicBezTo>
                    <a:pt x="3841" y="7945"/>
                    <a:pt x="3868" y="8085"/>
                    <a:pt x="3868" y="8085"/>
                  </a:cubicBezTo>
                  <a:cubicBezTo>
                    <a:pt x="3868" y="8085"/>
                    <a:pt x="3877" y="7942"/>
                    <a:pt x="3893" y="7693"/>
                  </a:cubicBezTo>
                  <a:cubicBezTo>
                    <a:pt x="3898" y="7568"/>
                    <a:pt x="3905" y="7417"/>
                    <a:pt x="3912" y="7243"/>
                  </a:cubicBezTo>
                  <a:cubicBezTo>
                    <a:pt x="3901" y="7070"/>
                    <a:pt x="3888" y="6876"/>
                    <a:pt x="3868" y="6663"/>
                  </a:cubicBezTo>
                  <a:cubicBezTo>
                    <a:pt x="3859" y="6449"/>
                    <a:pt x="3814" y="6222"/>
                    <a:pt x="3765" y="5983"/>
                  </a:cubicBezTo>
                  <a:cubicBezTo>
                    <a:pt x="3741" y="5863"/>
                    <a:pt x="3717" y="5739"/>
                    <a:pt x="3693" y="5613"/>
                  </a:cubicBezTo>
                  <a:cubicBezTo>
                    <a:pt x="3656" y="5490"/>
                    <a:pt x="3619" y="5364"/>
                    <a:pt x="3581" y="5236"/>
                  </a:cubicBezTo>
                  <a:cubicBezTo>
                    <a:pt x="3542" y="5108"/>
                    <a:pt x="3502" y="4978"/>
                    <a:pt x="3462" y="4847"/>
                  </a:cubicBezTo>
                  <a:cubicBezTo>
                    <a:pt x="3414" y="4716"/>
                    <a:pt x="3363" y="4585"/>
                    <a:pt x="3309" y="4455"/>
                  </a:cubicBezTo>
                  <a:cubicBezTo>
                    <a:pt x="3210" y="4191"/>
                    <a:pt x="3084" y="3932"/>
                    <a:pt x="2958" y="3673"/>
                  </a:cubicBezTo>
                  <a:cubicBezTo>
                    <a:pt x="2835" y="3411"/>
                    <a:pt x="2677" y="3166"/>
                    <a:pt x="2540" y="2916"/>
                  </a:cubicBezTo>
                  <a:cubicBezTo>
                    <a:pt x="2393" y="2670"/>
                    <a:pt x="2229" y="2437"/>
                    <a:pt x="2074" y="2211"/>
                  </a:cubicBezTo>
                  <a:cubicBezTo>
                    <a:pt x="1910" y="1988"/>
                    <a:pt x="1753" y="1772"/>
                    <a:pt x="1589" y="1578"/>
                  </a:cubicBezTo>
                  <a:cubicBezTo>
                    <a:pt x="1430" y="1378"/>
                    <a:pt x="1268" y="1197"/>
                    <a:pt x="1113" y="1033"/>
                  </a:cubicBezTo>
                  <a:cubicBezTo>
                    <a:pt x="507" y="37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45;p44">
              <a:extLst>
                <a:ext uri="{FF2B5EF4-FFF2-40B4-BE49-F238E27FC236}">
                  <a16:creationId xmlns:a16="http://schemas.microsoft.com/office/drawing/2014/main" id="{72113320-CA59-BB39-764C-FB0558930A6E}"/>
                </a:ext>
              </a:extLst>
            </p:cNvPr>
            <p:cNvSpPr/>
            <p:nvPr/>
          </p:nvSpPr>
          <p:spPr>
            <a:xfrm>
              <a:off x="10764450" y="1781175"/>
              <a:ext cx="56825" cy="135150"/>
            </a:xfrm>
            <a:custGeom>
              <a:avLst/>
              <a:gdLst/>
              <a:ahLst/>
              <a:cxnLst/>
              <a:rect l="l" t="t" r="r" b="b"/>
              <a:pathLst>
                <a:path w="2273" h="5406" extrusionOk="0">
                  <a:moveTo>
                    <a:pt x="0" y="1"/>
                  </a:moveTo>
                  <a:cubicBezTo>
                    <a:pt x="1" y="1"/>
                    <a:pt x="200" y="325"/>
                    <a:pt x="471" y="812"/>
                  </a:cubicBezTo>
                  <a:cubicBezTo>
                    <a:pt x="537" y="934"/>
                    <a:pt x="609" y="1066"/>
                    <a:pt x="685" y="1206"/>
                  </a:cubicBezTo>
                  <a:cubicBezTo>
                    <a:pt x="757" y="1346"/>
                    <a:pt x="834" y="1494"/>
                    <a:pt x="914" y="1648"/>
                  </a:cubicBezTo>
                  <a:cubicBezTo>
                    <a:pt x="1060" y="1958"/>
                    <a:pt x="1226" y="2284"/>
                    <a:pt x="1356" y="2623"/>
                  </a:cubicBezTo>
                  <a:cubicBezTo>
                    <a:pt x="1432" y="2788"/>
                    <a:pt x="1497" y="2958"/>
                    <a:pt x="1555" y="3126"/>
                  </a:cubicBezTo>
                  <a:cubicBezTo>
                    <a:pt x="1618" y="3292"/>
                    <a:pt x="1676" y="3457"/>
                    <a:pt x="1727" y="3619"/>
                  </a:cubicBezTo>
                  <a:cubicBezTo>
                    <a:pt x="1783" y="3779"/>
                    <a:pt x="1827" y="3936"/>
                    <a:pt x="1869" y="4087"/>
                  </a:cubicBezTo>
                  <a:cubicBezTo>
                    <a:pt x="1914" y="4236"/>
                    <a:pt x="1955" y="4378"/>
                    <a:pt x="1982" y="4511"/>
                  </a:cubicBezTo>
                  <a:cubicBezTo>
                    <a:pt x="2015" y="4643"/>
                    <a:pt x="2045" y="4765"/>
                    <a:pt x="2072" y="4874"/>
                  </a:cubicBezTo>
                  <a:cubicBezTo>
                    <a:pt x="2093" y="4983"/>
                    <a:pt x="2113" y="5078"/>
                    <a:pt x="2127" y="5157"/>
                  </a:cubicBezTo>
                  <a:cubicBezTo>
                    <a:pt x="2161" y="5315"/>
                    <a:pt x="2185" y="5405"/>
                    <a:pt x="2185" y="5405"/>
                  </a:cubicBezTo>
                  <a:cubicBezTo>
                    <a:pt x="2185" y="5405"/>
                    <a:pt x="2202" y="5313"/>
                    <a:pt x="2224" y="5149"/>
                  </a:cubicBezTo>
                  <a:cubicBezTo>
                    <a:pt x="2249" y="4984"/>
                    <a:pt x="2273" y="4750"/>
                    <a:pt x="2259" y="4470"/>
                  </a:cubicBezTo>
                  <a:cubicBezTo>
                    <a:pt x="2261" y="4329"/>
                    <a:pt x="2251" y="4178"/>
                    <a:pt x="2227" y="4019"/>
                  </a:cubicBezTo>
                  <a:cubicBezTo>
                    <a:pt x="2208" y="3859"/>
                    <a:pt x="2191" y="3690"/>
                    <a:pt x="2146" y="3521"/>
                  </a:cubicBezTo>
                  <a:cubicBezTo>
                    <a:pt x="2105" y="3350"/>
                    <a:pt x="2073" y="3172"/>
                    <a:pt x="2007" y="2999"/>
                  </a:cubicBezTo>
                  <a:cubicBezTo>
                    <a:pt x="1952" y="2823"/>
                    <a:pt x="1890" y="2646"/>
                    <a:pt x="1817" y="2472"/>
                  </a:cubicBezTo>
                  <a:cubicBezTo>
                    <a:pt x="1746" y="2298"/>
                    <a:pt x="1661" y="2128"/>
                    <a:pt x="1577" y="1962"/>
                  </a:cubicBezTo>
                  <a:cubicBezTo>
                    <a:pt x="1499" y="1793"/>
                    <a:pt x="1392" y="1640"/>
                    <a:pt x="1303" y="1485"/>
                  </a:cubicBezTo>
                  <a:cubicBezTo>
                    <a:pt x="1109" y="1183"/>
                    <a:pt x="909" y="910"/>
                    <a:pt x="714" y="690"/>
                  </a:cubicBezTo>
                  <a:cubicBezTo>
                    <a:pt x="336" y="243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46;p44">
              <a:extLst>
                <a:ext uri="{FF2B5EF4-FFF2-40B4-BE49-F238E27FC236}">
                  <a16:creationId xmlns:a16="http://schemas.microsoft.com/office/drawing/2014/main" id="{C9F4367E-3A09-1E84-2FBF-7D35F5DED57B}"/>
                </a:ext>
              </a:extLst>
            </p:cNvPr>
            <p:cNvSpPr/>
            <p:nvPr/>
          </p:nvSpPr>
          <p:spPr>
            <a:xfrm>
              <a:off x="10765475" y="1820700"/>
              <a:ext cx="17375" cy="68200"/>
            </a:xfrm>
            <a:custGeom>
              <a:avLst/>
              <a:gdLst/>
              <a:ahLst/>
              <a:cxnLst/>
              <a:rect l="l" t="t" r="r" b="b"/>
              <a:pathLst>
                <a:path w="695" h="2728" extrusionOk="0">
                  <a:moveTo>
                    <a:pt x="0" y="0"/>
                  </a:moveTo>
                  <a:cubicBezTo>
                    <a:pt x="0" y="0"/>
                    <a:pt x="5" y="188"/>
                    <a:pt x="35" y="445"/>
                  </a:cubicBezTo>
                  <a:cubicBezTo>
                    <a:pt x="42" y="577"/>
                    <a:pt x="71" y="723"/>
                    <a:pt x="88" y="883"/>
                  </a:cubicBezTo>
                  <a:cubicBezTo>
                    <a:pt x="109" y="1043"/>
                    <a:pt x="143" y="1208"/>
                    <a:pt x="166" y="1377"/>
                  </a:cubicBezTo>
                  <a:cubicBezTo>
                    <a:pt x="198" y="1545"/>
                    <a:pt x="231" y="1711"/>
                    <a:pt x="259" y="1870"/>
                  </a:cubicBezTo>
                  <a:cubicBezTo>
                    <a:pt x="274" y="1949"/>
                    <a:pt x="294" y="2024"/>
                    <a:pt x="314" y="2096"/>
                  </a:cubicBezTo>
                  <a:cubicBezTo>
                    <a:pt x="333" y="2168"/>
                    <a:pt x="344" y="2237"/>
                    <a:pt x="361" y="2301"/>
                  </a:cubicBezTo>
                  <a:cubicBezTo>
                    <a:pt x="419" y="2555"/>
                    <a:pt x="501" y="2727"/>
                    <a:pt x="501" y="2727"/>
                  </a:cubicBezTo>
                  <a:cubicBezTo>
                    <a:pt x="501" y="2727"/>
                    <a:pt x="582" y="2550"/>
                    <a:pt x="640" y="2278"/>
                  </a:cubicBezTo>
                  <a:cubicBezTo>
                    <a:pt x="652" y="2212"/>
                    <a:pt x="674" y="2137"/>
                    <a:pt x="674" y="2060"/>
                  </a:cubicBezTo>
                  <a:cubicBezTo>
                    <a:pt x="680" y="1982"/>
                    <a:pt x="687" y="1900"/>
                    <a:pt x="688" y="1816"/>
                  </a:cubicBezTo>
                  <a:cubicBezTo>
                    <a:pt x="695" y="1647"/>
                    <a:pt x="680" y="1469"/>
                    <a:pt x="646" y="1293"/>
                  </a:cubicBezTo>
                  <a:cubicBezTo>
                    <a:pt x="627" y="1206"/>
                    <a:pt x="618" y="1117"/>
                    <a:pt x="589" y="1033"/>
                  </a:cubicBezTo>
                  <a:cubicBezTo>
                    <a:pt x="565" y="949"/>
                    <a:pt x="537" y="866"/>
                    <a:pt x="509" y="786"/>
                  </a:cubicBezTo>
                  <a:cubicBezTo>
                    <a:pt x="449" y="628"/>
                    <a:pt x="372" y="487"/>
                    <a:pt x="302" y="368"/>
                  </a:cubicBezTo>
                  <a:cubicBezTo>
                    <a:pt x="227" y="250"/>
                    <a:pt x="155" y="157"/>
                    <a:pt x="97" y="94"/>
                  </a:cubicBezTo>
                  <a:cubicBezTo>
                    <a:pt x="40" y="3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47;p44">
              <a:extLst>
                <a:ext uri="{FF2B5EF4-FFF2-40B4-BE49-F238E27FC236}">
                  <a16:creationId xmlns:a16="http://schemas.microsoft.com/office/drawing/2014/main" id="{DB89D5D9-1D60-6245-E477-651B817CAA73}"/>
                </a:ext>
              </a:extLst>
            </p:cNvPr>
            <p:cNvSpPr/>
            <p:nvPr/>
          </p:nvSpPr>
          <p:spPr>
            <a:xfrm>
              <a:off x="10066050" y="1987400"/>
              <a:ext cx="48075" cy="193500"/>
            </a:xfrm>
            <a:custGeom>
              <a:avLst/>
              <a:gdLst/>
              <a:ahLst/>
              <a:cxnLst/>
              <a:rect l="l" t="t" r="r" b="b"/>
              <a:pathLst>
                <a:path w="1923" h="7740" extrusionOk="0">
                  <a:moveTo>
                    <a:pt x="71" y="1"/>
                  </a:moveTo>
                  <a:cubicBezTo>
                    <a:pt x="71" y="1"/>
                    <a:pt x="50" y="126"/>
                    <a:pt x="35" y="346"/>
                  </a:cubicBezTo>
                  <a:cubicBezTo>
                    <a:pt x="14" y="567"/>
                    <a:pt x="1" y="885"/>
                    <a:pt x="9" y="1264"/>
                  </a:cubicBezTo>
                  <a:cubicBezTo>
                    <a:pt x="7" y="1454"/>
                    <a:pt x="13" y="1660"/>
                    <a:pt x="34" y="1876"/>
                  </a:cubicBezTo>
                  <a:cubicBezTo>
                    <a:pt x="50" y="2093"/>
                    <a:pt x="64" y="2322"/>
                    <a:pt x="89" y="2559"/>
                  </a:cubicBezTo>
                  <a:cubicBezTo>
                    <a:pt x="123" y="2793"/>
                    <a:pt x="157" y="3037"/>
                    <a:pt x="201" y="3283"/>
                  </a:cubicBezTo>
                  <a:cubicBezTo>
                    <a:pt x="246" y="3528"/>
                    <a:pt x="276" y="3780"/>
                    <a:pt x="344" y="4026"/>
                  </a:cubicBezTo>
                  <a:cubicBezTo>
                    <a:pt x="409" y="4271"/>
                    <a:pt x="473" y="4517"/>
                    <a:pt x="538" y="4758"/>
                  </a:cubicBezTo>
                  <a:cubicBezTo>
                    <a:pt x="568" y="4880"/>
                    <a:pt x="601" y="4999"/>
                    <a:pt x="636" y="5116"/>
                  </a:cubicBezTo>
                  <a:cubicBezTo>
                    <a:pt x="679" y="5231"/>
                    <a:pt x="722" y="5344"/>
                    <a:pt x="765" y="5456"/>
                  </a:cubicBezTo>
                  <a:cubicBezTo>
                    <a:pt x="847" y="5680"/>
                    <a:pt x="935" y="5893"/>
                    <a:pt x="1017" y="6095"/>
                  </a:cubicBezTo>
                  <a:cubicBezTo>
                    <a:pt x="1097" y="6298"/>
                    <a:pt x="1172" y="6489"/>
                    <a:pt x="1273" y="6653"/>
                  </a:cubicBezTo>
                  <a:cubicBezTo>
                    <a:pt x="1643" y="7323"/>
                    <a:pt x="1923" y="7740"/>
                    <a:pt x="1923" y="7740"/>
                  </a:cubicBezTo>
                  <a:cubicBezTo>
                    <a:pt x="1923" y="7740"/>
                    <a:pt x="1787" y="7245"/>
                    <a:pt x="1532" y="6547"/>
                  </a:cubicBezTo>
                  <a:cubicBezTo>
                    <a:pt x="1461" y="6376"/>
                    <a:pt x="1418" y="6177"/>
                    <a:pt x="1358" y="5971"/>
                  </a:cubicBezTo>
                  <a:cubicBezTo>
                    <a:pt x="1301" y="5765"/>
                    <a:pt x="1242" y="5548"/>
                    <a:pt x="1174" y="5327"/>
                  </a:cubicBezTo>
                  <a:cubicBezTo>
                    <a:pt x="1141" y="5216"/>
                    <a:pt x="1106" y="5103"/>
                    <a:pt x="1072" y="4990"/>
                  </a:cubicBezTo>
                  <a:cubicBezTo>
                    <a:pt x="1048" y="4872"/>
                    <a:pt x="1021" y="4754"/>
                    <a:pt x="991" y="4636"/>
                  </a:cubicBezTo>
                  <a:cubicBezTo>
                    <a:pt x="934" y="4400"/>
                    <a:pt x="877" y="4158"/>
                    <a:pt x="818" y="3918"/>
                  </a:cubicBezTo>
                  <a:cubicBezTo>
                    <a:pt x="748" y="3680"/>
                    <a:pt x="713" y="3435"/>
                    <a:pt x="663" y="3196"/>
                  </a:cubicBezTo>
                  <a:cubicBezTo>
                    <a:pt x="617" y="2955"/>
                    <a:pt x="558" y="2723"/>
                    <a:pt x="513" y="2494"/>
                  </a:cubicBezTo>
                  <a:cubicBezTo>
                    <a:pt x="441" y="2034"/>
                    <a:pt x="341" y="1608"/>
                    <a:pt x="286" y="1238"/>
                  </a:cubicBezTo>
                  <a:cubicBezTo>
                    <a:pt x="158" y="496"/>
                    <a:pt x="71" y="1"/>
                    <a:pt x="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48;p44">
              <a:extLst>
                <a:ext uri="{FF2B5EF4-FFF2-40B4-BE49-F238E27FC236}">
                  <a16:creationId xmlns:a16="http://schemas.microsoft.com/office/drawing/2014/main" id="{C991D32A-CF6D-21A5-0C40-4448D42C872A}"/>
                </a:ext>
              </a:extLst>
            </p:cNvPr>
            <p:cNvSpPr/>
            <p:nvPr/>
          </p:nvSpPr>
          <p:spPr>
            <a:xfrm>
              <a:off x="10104925" y="2012050"/>
              <a:ext cx="44150" cy="126800"/>
            </a:xfrm>
            <a:custGeom>
              <a:avLst/>
              <a:gdLst/>
              <a:ahLst/>
              <a:cxnLst/>
              <a:rect l="l" t="t" r="r" b="b"/>
              <a:pathLst>
                <a:path w="1766" h="5072" extrusionOk="0">
                  <a:moveTo>
                    <a:pt x="24" y="0"/>
                  </a:moveTo>
                  <a:cubicBezTo>
                    <a:pt x="24" y="0"/>
                    <a:pt x="1" y="347"/>
                    <a:pt x="64" y="855"/>
                  </a:cubicBezTo>
                  <a:cubicBezTo>
                    <a:pt x="89" y="1110"/>
                    <a:pt x="147" y="1402"/>
                    <a:pt x="211" y="1715"/>
                  </a:cubicBezTo>
                  <a:cubicBezTo>
                    <a:pt x="286" y="2024"/>
                    <a:pt x="372" y="2354"/>
                    <a:pt x="480" y="2677"/>
                  </a:cubicBezTo>
                  <a:cubicBezTo>
                    <a:pt x="539" y="2837"/>
                    <a:pt x="598" y="2997"/>
                    <a:pt x="656" y="3153"/>
                  </a:cubicBezTo>
                  <a:cubicBezTo>
                    <a:pt x="710" y="3312"/>
                    <a:pt x="782" y="3462"/>
                    <a:pt x="852" y="3606"/>
                  </a:cubicBezTo>
                  <a:cubicBezTo>
                    <a:pt x="920" y="3752"/>
                    <a:pt x="992" y="3889"/>
                    <a:pt x="1059" y="4019"/>
                  </a:cubicBezTo>
                  <a:cubicBezTo>
                    <a:pt x="1125" y="4149"/>
                    <a:pt x="1190" y="4271"/>
                    <a:pt x="1264" y="4377"/>
                  </a:cubicBezTo>
                  <a:cubicBezTo>
                    <a:pt x="1545" y="4810"/>
                    <a:pt x="1766" y="5072"/>
                    <a:pt x="1766" y="5072"/>
                  </a:cubicBezTo>
                  <a:cubicBezTo>
                    <a:pt x="1766" y="5072"/>
                    <a:pt x="1688" y="4730"/>
                    <a:pt x="1518" y="4260"/>
                  </a:cubicBezTo>
                  <a:cubicBezTo>
                    <a:pt x="1433" y="4024"/>
                    <a:pt x="1358" y="3738"/>
                    <a:pt x="1251" y="3446"/>
                  </a:cubicBezTo>
                  <a:cubicBezTo>
                    <a:pt x="1194" y="3302"/>
                    <a:pt x="1150" y="3147"/>
                    <a:pt x="1099" y="2991"/>
                  </a:cubicBezTo>
                  <a:cubicBezTo>
                    <a:pt x="1047" y="2837"/>
                    <a:pt x="993" y="2679"/>
                    <a:pt x="941" y="2522"/>
                  </a:cubicBezTo>
                  <a:cubicBezTo>
                    <a:pt x="880" y="2368"/>
                    <a:pt x="834" y="2208"/>
                    <a:pt x="782" y="2052"/>
                  </a:cubicBezTo>
                  <a:cubicBezTo>
                    <a:pt x="734" y="1896"/>
                    <a:pt x="673" y="1746"/>
                    <a:pt x="623" y="1598"/>
                  </a:cubicBezTo>
                  <a:cubicBezTo>
                    <a:pt x="528" y="1300"/>
                    <a:pt x="421" y="1028"/>
                    <a:pt x="337" y="790"/>
                  </a:cubicBezTo>
                  <a:cubicBezTo>
                    <a:pt x="161" y="317"/>
                    <a:pt x="24" y="0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49;p44">
              <a:extLst>
                <a:ext uri="{FF2B5EF4-FFF2-40B4-BE49-F238E27FC236}">
                  <a16:creationId xmlns:a16="http://schemas.microsoft.com/office/drawing/2014/main" id="{188E50FE-2026-A6A8-8D3E-49CCA3FE01D8}"/>
                </a:ext>
              </a:extLst>
            </p:cNvPr>
            <p:cNvSpPr/>
            <p:nvPr/>
          </p:nvSpPr>
          <p:spPr>
            <a:xfrm>
              <a:off x="9498175" y="3047450"/>
              <a:ext cx="1014275" cy="2092150"/>
            </a:xfrm>
            <a:custGeom>
              <a:avLst/>
              <a:gdLst/>
              <a:ahLst/>
              <a:cxnLst/>
              <a:rect l="l" t="t" r="r" b="b"/>
              <a:pathLst>
                <a:path w="40571" h="83686" extrusionOk="0">
                  <a:moveTo>
                    <a:pt x="16995" y="1"/>
                  </a:moveTo>
                  <a:cubicBezTo>
                    <a:pt x="16995" y="1"/>
                    <a:pt x="1734" y="10237"/>
                    <a:pt x="921" y="11158"/>
                  </a:cubicBezTo>
                  <a:cubicBezTo>
                    <a:pt x="109" y="12079"/>
                    <a:pt x="0" y="13217"/>
                    <a:pt x="162" y="13488"/>
                  </a:cubicBezTo>
                  <a:cubicBezTo>
                    <a:pt x="325" y="13758"/>
                    <a:pt x="5092" y="22533"/>
                    <a:pt x="8233" y="29792"/>
                  </a:cubicBezTo>
                  <a:cubicBezTo>
                    <a:pt x="8233" y="29792"/>
                    <a:pt x="13324" y="55358"/>
                    <a:pt x="14192" y="60828"/>
                  </a:cubicBezTo>
                  <a:cubicBezTo>
                    <a:pt x="14192" y="61262"/>
                    <a:pt x="10996" y="75128"/>
                    <a:pt x="10887" y="76753"/>
                  </a:cubicBezTo>
                  <a:cubicBezTo>
                    <a:pt x="10779" y="78378"/>
                    <a:pt x="12621" y="80653"/>
                    <a:pt x="12621" y="80653"/>
                  </a:cubicBezTo>
                  <a:lnTo>
                    <a:pt x="12946" y="83686"/>
                  </a:lnTo>
                  <a:lnTo>
                    <a:pt x="40571" y="83686"/>
                  </a:lnTo>
                  <a:cubicBezTo>
                    <a:pt x="40571" y="83686"/>
                    <a:pt x="40354" y="76320"/>
                    <a:pt x="39812" y="56387"/>
                  </a:cubicBezTo>
                  <a:cubicBezTo>
                    <a:pt x="39271" y="36454"/>
                    <a:pt x="37562" y="7963"/>
                    <a:pt x="37562" y="7963"/>
                  </a:cubicBezTo>
                  <a:lnTo>
                    <a:pt x="287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50;p44">
              <a:extLst>
                <a:ext uri="{FF2B5EF4-FFF2-40B4-BE49-F238E27FC236}">
                  <a16:creationId xmlns:a16="http://schemas.microsoft.com/office/drawing/2014/main" id="{99476657-EE91-A78E-04BB-5807C740FE15}"/>
                </a:ext>
              </a:extLst>
            </p:cNvPr>
            <p:cNvSpPr/>
            <p:nvPr/>
          </p:nvSpPr>
          <p:spPr>
            <a:xfrm>
              <a:off x="9493750" y="3043575"/>
              <a:ext cx="1022700" cy="2099925"/>
            </a:xfrm>
            <a:custGeom>
              <a:avLst/>
              <a:gdLst/>
              <a:ahLst/>
              <a:cxnLst/>
              <a:rect l="l" t="t" r="r" b="b"/>
              <a:pathLst>
                <a:path w="40908" h="83997" extrusionOk="0">
                  <a:moveTo>
                    <a:pt x="28879" y="310"/>
                  </a:moveTo>
                  <a:lnTo>
                    <a:pt x="37588" y="8191"/>
                  </a:lnTo>
                  <a:cubicBezTo>
                    <a:pt x="37679" y="9709"/>
                    <a:pt x="39310" y="37294"/>
                    <a:pt x="39833" y="56547"/>
                  </a:cubicBezTo>
                  <a:cubicBezTo>
                    <a:pt x="40327" y="74690"/>
                    <a:pt x="40553" y="82504"/>
                    <a:pt x="40588" y="83686"/>
                  </a:cubicBezTo>
                  <a:lnTo>
                    <a:pt x="13263" y="83686"/>
                  </a:lnTo>
                  <a:lnTo>
                    <a:pt x="12947" y="80746"/>
                  </a:lnTo>
                  <a:lnTo>
                    <a:pt x="12918" y="80710"/>
                  </a:lnTo>
                  <a:cubicBezTo>
                    <a:pt x="12901" y="80688"/>
                    <a:pt x="11117" y="78464"/>
                    <a:pt x="11219" y="76919"/>
                  </a:cubicBezTo>
                  <a:cubicBezTo>
                    <a:pt x="11286" y="75928"/>
                    <a:pt x="12548" y="70175"/>
                    <a:pt x="13470" y="65975"/>
                  </a:cubicBezTo>
                  <a:cubicBezTo>
                    <a:pt x="14163" y="62815"/>
                    <a:pt x="14525" y="61158"/>
                    <a:pt x="14523" y="60960"/>
                  </a:cubicBezTo>
                  <a:cubicBezTo>
                    <a:pt x="13665" y="55548"/>
                    <a:pt x="8614" y="30172"/>
                    <a:pt x="8563" y="29916"/>
                  </a:cubicBezTo>
                  <a:lnTo>
                    <a:pt x="8554" y="29885"/>
                  </a:lnTo>
                  <a:cubicBezTo>
                    <a:pt x="5476" y="22775"/>
                    <a:pt x="702" y="13944"/>
                    <a:pt x="473" y="13563"/>
                  </a:cubicBezTo>
                  <a:cubicBezTo>
                    <a:pt x="357" y="13369"/>
                    <a:pt x="434" y="12300"/>
                    <a:pt x="1215" y="11417"/>
                  </a:cubicBezTo>
                  <a:cubicBezTo>
                    <a:pt x="1845" y="10702"/>
                    <a:pt x="11935" y="3856"/>
                    <a:pt x="17220" y="310"/>
                  </a:cubicBezTo>
                  <a:close/>
                  <a:moveTo>
                    <a:pt x="17125" y="0"/>
                  </a:moveTo>
                  <a:lnTo>
                    <a:pt x="17086" y="26"/>
                  </a:lnTo>
                  <a:cubicBezTo>
                    <a:pt x="16462" y="445"/>
                    <a:pt x="1798" y="10285"/>
                    <a:pt x="981" y="11210"/>
                  </a:cubicBezTo>
                  <a:cubicBezTo>
                    <a:pt x="138" y="12166"/>
                    <a:pt x="0" y="13380"/>
                    <a:pt x="206" y="13723"/>
                  </a:cubicBezTo>
                  <a:cubicBezTo>
                    <a:pt x="433" y="14102"/>
                    <a:pt x="5190" y="22899"/>
                    <a:pt x="8261" y="29993"/>
                  </a:cubicBezTo>
                  <a:cubicBezTo>
                    <a:pt x="8413" y="30760"/>
                    <a:pt x="13367" y="55658"/>
                    <a:pt x="14213" y="60982"/>
                  </a:cubicBezTo>
                  <a:cubicBezTo>
                    <a:pt x="14206" y="61166"/>
                    <a:pt x="13700" y="63469"/>
                    <a:pt x="13165" y="65908"/>
                  </a:cubicBezTo>
                  <a:cubicBezTo>
                    <a:pt x="12190" y="70352"/>
                    <a:pt x="10976" y="75883"/>
                    <a:pt x="10909" y="76898"/>
                  </a:cubicBezTo>
                  <a:cubicBezTo>
                    <a:pt x="10804" y="78470"/>
                    <a:pt x="12402" y="80559"/>
                    <a:pt x="12648" y="80870"/>
                  </a:cubicBezTo>
                  <a:lnTo>
                    <a:pt x="12983" y="83997"/>
                  </a:lnTo>
                  <a:lnTo>
                    <a:pt x="40907" y="83997"/>
                  </a:lnTo>
                  <a:lnTo>
                    <a:pt x="40903" y="83837"/>
                  </a:lnTo>
                  <a:cubicBezTo>
                    <a:pt x="40900" y="83763"/>
                    <a:pt x="40680" y="76243"/>
                    <a:pt x="40144" y="56538"/>
                  </a:cubicBezTo>
                  <a:cubicBezTo>
                    <a:pt x="39610" y="36830"/>
                    <a:pt x="37912" y="8394"/>
                    <a:pt x="37895" y="8109"/>
                  </a:cubicBezTo>
                  <a:lnTo>
                    <a:pt x="37891" y="8045"/>
                  </a:lnTo>
                  <a:lnTo>
                    <a:pt x="29043" y="40"/>
                  </a:lnTo>
                  <a:lnTo>
                    <a:pt x="289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51;p44">
              <a:extLst>
                <a:ext uri="{FF2B5EF4-FFF2-40B4-BE49-F238E27FC236}">
                  <a16:creationId xmlns:a16="http://schemas.microsoft.com/office/drawing/2014/main" id="{BCFC066D-BB3F-EB42-F8C2-D95BFB8E2F10}"/>
                </a:ext>
              </a:extLst>
            </p:cNvPr>
            <p:cNvSpPr/>
            <p:nvPr/>
          </p:nvSpPr>
          <p:spPr>
            <a:xfrm>
              <a:off x="9498175" y="3104225"/>
              <a:ext cx="392200" cy="1046700"/>
            </a:xfrm>
            <a:custGeom>
              <a:avLst/>
              <a:gdLst/>
              <a:ahLst/>
              <a:cxnLst/>
              <a:rect l="l" t="t" r="r" b="b"/>
              <a:pathLst>
                <a:path w="15688" h="41868" extrusionOk="0">
                  <a:moveTo>
                    <a:pt x="13623" y="1"/>
                  </a:moveTo>
                  <a:cubicBezTo>
                    <a:pt x="9079" y="3073"/>
                    <a:pt x="1488" y="8245"/>
                    <a:pt x="921" y="8887"/>
                  </a:cubicBezTo>
                  <a:cubicBezTo>
                    <a:pt x="109" y="9808"/>
                    <a:pt x="0" y="10946"/>
                    <a:pt x="162" y="11217"/>
                  </a:cubicBezTo>
                  <a:cubicBezTo>
                    <a:pt x="325" y="11487"/>
                    <a:pt x="5092" y="20262"/>
                    <a:pt x="8233" y="27521"/>
                  </a:cubicBezTo>
                  <a:cubicBezTo>
                    <a:pt x="8233" y="27521"/>
                    <a:pt x="9614" y="34452"/>
                    <a:pt x="11059" y="41868"/>
                  </a:cubicBezTo>
                  <a:cubicBezTo>
                    <a:pt x="12112" y="37018"/>
                    <a:pt x="13915" y="28815"/>
                    <a:pt x="14155" y="28464"/>
                  </a:cubicBezTo>
                  <a:cubicBezTo>
                    <a:pt x="14495" y="27965"/>
                    <a:pt x="15688" y="26051"/>
                    <a:pt x="15488" y="24711"/>
                  </a:cubicBezTo>
                  <a:cubicBezTo>
                    <a:pt x="15357" y="23823"/>
                    <a:pt x="13983" y="21458"/>
                    <a:pt x="13073" y="19968"/>
                  </a:cubicBezTo>
                  <a:cubicBezTo>
                    <a:pt x="13073" y="19968"/>
                    <a:pt x="14270" y="8087"/>
                    <a:pt x="14143" y="7414"/>
                  </a:cubicBezTo>
                  <a:cubicBezTo>
                    <a:pt x="14017" y="6741"/>
                    <a:pt x="13799" y="5945"/>
                    <a:pt x="12571" y="5722"/>
                  </a:cubicBezTo>
                  <a:cubicBezTo>
                    <a:pt x="12556" y="5720"/>
                    <a:pt x="12536" y="5716"/>
                    <a:pt x="12518" y="5713"/>
                  </a:cubicBezTo>
                  <a:cubicBezTo>
                    <a:pt x="12757" y="5152"/>
                    <a:pt x="12996" y="4567"/>
                    <a:pt x="13174" y="4069"/>
                  </a:cubicBezTo>
                  <a:cubicBezTo>
                    <a:pt x="13597" y="2890"/>
                    <a:pt x="13781" y="1332"/>
                    <a:pt x="13623" y="1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52;p44">
              <a:extLst>
                <a:ext uri="{FF2B5EF4-FFF2-40B4-BE49-F238E27FC236}">
                  <a16:creationId xmlns:a16="http://schemas.microsoft.com/office/drawing/2014/main" id="{A6D1C488-EEA8-8F84-BA59-39C63FEADCDC}"/>
                </a:ext>
              </a:extLst>
            </p:cNvPr>
            <p:cNvSpPr/>
            <p:nvPr/>
          </p:nvSpPr>
          <p:spPr>
            <a:xfrm>
              <a:off x="10275500" y="3185150"/>
              <a:ext cx="108450" cy="1954450"/>
            </a:xfrm>
            <a:custGeom>
              <a:avLst/>
              <a:gdLst/>
              <a:ahLst/>
              <a:cxnLst/>
              <a:rect l="l" t="t" r="r" b="b"/>
              <a:pathLst>
                <a:path w="4338" h="78178" extrusionOk="0">
                  <a:moveTo>
                    <a:pt x="323" y="1"/>
                  </a:moveTo>
                  <a:lnTo>
                    <a:pt x="0" y="34"/>
                  </a:lnTo>
                  <a:cubicBezTo>
                    <a:pt x="42" y="456"/>
                    <a:pt x="4013" y="40822"/>
                    <a:pt x="2905" y="78178"/>
                  </a:cubicBezTo>
                  <a:lnTo>
                    <a:pt x="3230" y="78178"/>
                  </a:lnTo>
                  <a:cubicBezTo>
                    <a:pt x="4337" y="40803"/>
                    <a:pt x="366" y="424"/>
                    <a:pt x="323" y="1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53;p44">
              <a:extLst>
                <a:ext uri="{FF2B5EF4-FFF2-40B4-BE49-F238E27FC236}">
                  <a16:creationId xmlns:a16="http://schemas.microsoft.com/office/drawing/2014/main" id="{31ECF90D-EDE0-AD0F-DA71-88464423DAA4}"/>
                </a:ext>
              </a:extLst>
            </p:cNvPr>
            <p:cNvSpPr/>
            <p:nvPr/>
          </p:nvSpPr>
          <p:spPr>
            <a:xfrm>
              <a:off x="10338550" y="3539475"/>
              <a:ext cx="75050" cy="75025"/>
            </a:xfrm>
            <a:custGeom>
              <a:avLst/>
              <a:gdLst/>
              <a:ahLst/>
              <a:cxnLst/>
              <a:rect l="l" t="t" r="r" b="b"/>
              <a:pathLst>
                <a:path w="3002" h="3001" extrusionOk="0">
                  <a:moveTo>
                    <a:pt x="1501" y="0"/>
                  </a:moveTo>
                  <a:cubicBezTo>
                    <a:pt x="672" y="0"/>
                    <a:pt x="0" y="672"/>
                    <a:pt x="0" y="1501"/>
                  </a:cubicBezTo>
                  <a:cubicBezTo>
                    <a:pt x="0" y="2329"/>
                    <a:pt x="672" y="3000"/>
                    <a:pt x="1501" y="3000"/>
                  </a:cubicBezTo>
                  <a:cubicBezTo>
                    <a:pt x="2330" y="3000"/>
                    <a:pt x="3002" y="2328"/>
                    <a:pt x="3002" y="1501"/>
                  </a:cubicBezTo>
                  <a:cubicBezTo>
                    <a:pt x="3002" y="672"/>
                    <a:pt x="2330" y="0"/>
                    <a:pt x="1501" y="0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54;p44">
              <a:extLst>
                <a:ext uri="{FF2B5EF4-FFF2-40B4-BE49-F238E27FC236}">
                  <a16:creationId xmlns:a16="http://schemas.microsoft.com/office/drawing/2014/main" id="{823A4D50-CB5E-BDC1-3B0E-30BC95BBADED}"/>
                </a:ext>
              </a:extLst>
            </p:cNvPr>
            <p:cNvSpPr/>
            <p:nvPr/>
          </p:nvSpPr>
          <p:spPr>
            <a:xfrm>
              <a:off x="10336400" y="3526475"/>
              <a:ext cx="75025" cy="75050"/>
            </a:xfrm>
            <a:custGeom>
              <a:avLst/>
              <a:gdLst/>
              <a:ahLst/>
              <a:cxnLst/>
              <a:rect l="l" t="t" r="r" b="b"/>
              <a:pathLst>
                <a:path w="3001" h="3002" extrusionOk="0">
                  <a:moveTo>
                    <a:pt x="1501" y="1"/>
                  </a:moveTo>
                  <a:cubicBezTo>
                    <a:pt x="672" y="1"/>
                    <a:pt x="0" y="673"/>
                    <a:pt x="0" y="1501"/>
                  </a:cubicBezTo>
                  <a:cubicBezTo>
                    <a:pt x="0" y="2330"/>
                    <a:pt x="672" y="3001"/>
                    <a:pt x="1501" y="3001"/>
                  </a:cubicBezTo>
                  <a:cubicBezTo>
                    <a:pt x="2328" y="3001"/>
                    <a:pt x="3000" y="2330"/>
                    <a:pt x="3000" y="1501"/>
                  </a:cubicBezTo>
                  <a:cubicBezTo>
                    <a:pt x="3000" y="673"/>
                    <a:pt x="2330" y="1"/>
                    <a:pt x="1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55;p44">
              <a:extLst>
                <a:ext uri="{FF2B5EF4-FFF2-40B4-BE49-F238E27FC236}">
                  <a16:creationId xmlns:a16="http://schemas.microsoft.com/office/drawing/2014/main" id="{DA1C8C1F-528B-1E00-E1C0-7283AE53B355}"/>
                </a:ext>
              </a:extLst>
            </p:cNvPr>
            <p:cNvSpPr/>
            <p:nvPr/>
          </p:nvSpPr>
          <p:spPr>
            <a:xfrm>
              <a:off x="10332500" y="3522575"/>
              <a:ext cx="82825" cy="82825"/>
            </a:xfrm>
            <a:custGeom>
              <a:avLst/>
              <a:gdLst/>
              <a:ahLst/>
              <a:cxnLst/>
              <a:rect l="l" t="t" r="r" b="b"/>
              <a:pathLst>
                <a:path w="3313" h="3313" extrusionOk="0">
                  <a:moveTo>
                    <a:pt x="1657" y="312"/>
                  </a:moveTo>
                  <a:cubicBezTo>
                    <a:pt x="2397" y="312"/>
                    <a:pt x="3001" y="916"/>
                    <a:pt x="3001" y="1657"/>
                  </a:cubicBezTo>
                  <a:cubicBezTo>
                    <a:pt x="3001" y="2399"/>
                    <a:pt x="2397" y="3001"/>
                    <a:pt x="1657" y="3001"/>
                  </a:cubicBezTo>
                  <a:cubicBezTo>
                    <a:pt x="915" y="3001"/>
                    <a:pt x="312" y="2399"/>
                    <a:pt x="312" y="1657"/>
                  </a:cubicBezTo>
                  <a:cubicBezTo>
                    <a:pt x="312" y="916"/>
                    <a:pt x="915" y="312"/>
                    <a:pt x="1657" y="312"/>
                  </a:cubicBezTo>
                  <a:close/>
                  <a:moveTo>
                    <a:pt x="1657" y="1"/>
                  </a:moveTo>
                  <a:cubicBezTo>
                    <a:pt x="743" y="1"/>
                    <a:pt x="0" y="744"/>
                    <a:pt x="0" y="1657"/>
                  </a:cubicBezTo>
                  <a:cubicBezTo>
                    <a:pt x="0" y="2570"/>
                    <a:pt x="743" y="3313"/>
                    <a:pt x="1657" y="3313"/>
                  </a:cubicBezTo>
                  <a:cubicBezTo>
                    <a:pt x="2570" y="3313"/>
                    <a:pt x="3312" y="2570"/>
                    <a:pt x="3312" y="1657"/>
                  </a:cubicBezTo>
                  <a:cubicBezTo>
                    <a:pt x="3312" y="744"/>
                    <a:pt x="2570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56;p44">
              <a:extLst>
                <a:ext uri="{FF2B5EF4-FFF2-40B4-BE49-F238E27FC236}">
                  <a16:creationId xmlns:a16="http://schemas.microsoft.com/office/drawing/2014/main" id="{292796C7-1428-4D0D-CB77-A0E1C3260E15}"/>
                </a:ext>
              </a:extLst>
            </p:cNvPr>
            <p:cNvSpPr/>
            <p:nvPr/>
          </p:nvSpPr>
          <p:spPr>
            <a:xfrm>
              <a:off x="10369650" y="4251700"/>
              <a:ext cx="75075" cy="75075"/>
            </a:xfrm>
            <a:custGeom>
              <a:avLst/>
              <a:gdLst/>
              <a:ahLst/>
              <a:cxnLst/>
              <a:rect l="l" t="t" r="r" b="b"/>
              <a:pathLst>
                <a:path w="3003" h="3003" extrusionOk="0">
                  <a:moveTo>
                    <a:pt x="1501" y="1"/>
                  </a:moveTo>
                  <a:cubicBezTo>
                    <a:pt x="673" y="1"/>
                    <a:pt x="1" y="673"/>
                    <a:pt x="1" y="1502"/>
                  </a:cubicBezTo>
                  <a:cubicBezTo>
                    <a:pt x="1" y="2330"/>
                    <a:pt x="673" y="3002"/>
                    <a:pt x="1501" y="3002"/>
                  </a:cubicBezTo>
                  <a:cubicBezTo>
                    <a:pt x="2330" y="3002"/>
                    <a:pt x="3002" y="2330"/>
                    <a:pt x="3002" y="1502"/>
                  </a:cubicBezTo>
                  <a:cubicBezTo>
                    <a:pt x="3002" y="673"/>
                    <a:pt x="2330" y="1"/>
                    <a:pt x="1501" y="1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57;p44">
              <a:extLst>
                <a:ext uri="{FF2B5EF4-FFF2-40B4-BE49-F238E27FC236}">
                  <a16:creationId xmlns:a16="http://schemas.microsoft.com/office/drawing/2014/main" id="{714EB07F-5523-D198-B0AF-F43ACA834C37}"/>
                </a:ext>
              </a:extLst>
            </p:cNvPr>
            <p:cNvSpPr/>
            <p:nvPr/>
          </p:nvSpPr>
          <p:spPr>
            <a:xfrm>
              <a:off x="10367500" y="4238725"/>
              <a:ext cx="75050" cy="75025"/>
            </a:xfrm>
            <a:custGeom>
              <a:avLst/>
              <a:gdLst/>
              <a:ahLst/>
              <a:cxnLst/>
              <a:rect l="l" t="t" r="r" b="b"/>
              <a:pathLst>
                <a:path w="3002" h="3001" extrusionOk="0">
                  <a:moveTo>
                    <a:pt x="1501" y="1"/>
                  </a:moveTo>
                  <a:cubicBezTo>
                    <a:pt x="673" y="1"/>
                    <a:pt x="1" y="673"/>
                    <a:pt x="1" y="1501"/>
                  </a:cubicBezTo>
                  <a:cubicBezTo>
                    <a:pt x="1" y="2330"/>
                    <a:pt x="673" y="3001"/>
                    <a:pt x="1501" y="3001"/>
                  </a:cubicBezTo>
                  <a:cubicBezTo>
                    <a:pt x="2329" y="3001"/>
                    <a:pt x="3001" y="2330"/>
                    <a:pt x="3001" y="1501"/>
                  </a:cubicBezTo>
                  <a:cubicBezTo>
                    <a:pt x="3001" y="673"/>
                    <a:pt x="2330" y="1"/>
                    <a:pt x="1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58;p44">
              <a:extLst>
                <a:ext uri="{FF2B5EF4-FFF2-40B4-BE49-F238E27FC236}">
                  <a16:creationId xmlns:a16="http://schemas.microsoft.com/office/drawing/2014/main" id="{B7BD048A-C61E-1D0D-1513-DAF3DBEDC058}"/>
                </a:ext>
              </a:extLst>
            </p:cNvPr>
            <p:cNvSpPr/>
            <p:nvPr/>
          </p:nvSpPr>
          <p:spPr>
            <a:xfrm>
              <a:off x="10363600" y="4234825"/>
              <a:ext cx="82825" cy="82825"/>
            </a:xfrm>
            <a:custGeom>
              <a:avLst/>
              <a:gdLst/>
              <a:ahLst/>
              <a:cxnLst/>
              <a:rect l="l" t="t" r="r" b="b"/>
              <a:pathLst>
                <a:path w="3313" h="3313" extrusionOk="0">
                  <a:moveTo>
                    <a:pt x="1657" y="312"/>
                  </a:moveTo>
                  <a:cubicBezTo>
                    <a:pt x="2398" y="312"/>
                    <a:pt x="3001" y="916"/>
                    <a:pt x="3001" y="1657"/>
                  </a:cubicBezTo>
                  <a:cubicBezTo>
                    <a:pt x="3001" y="2399"/>
                    <a:pt x="2398" y="3002"/>
                    <a:pt x="1657" y="3002"/>
                  </a:cubicBezTo>
                  <a:cubicBezTo>
                    <a:pt x="916" y="3002"/>
                    <a:pt x="312" y="2399"/>
                    <a:pt x="312" y="1657"/>
                  </a:cubicBezTo>
                  <a:cubicBezTo>
                    <a:pt x="312" y="916"/>
                    <a:pt x="916" y="312"/>
                    <a:pt x="1657" y="312"/>
                  </a:cubicBezTo>
                  <a:close/>
                  <a:moveTo>
                    <a:pt x="1657" y="1"/>
                  </a:moveTo>
                  <a:cubicBezTo>
                    <a:pt x="744" y="1"/>
                    <a:pt x="1" y="744"/>
                    <a:pt x="1" y="1657"/>
                  </a:cubicBezTo>
                  <a:cubicBezTo>
                    <a:pt x="1" y="2570"/>
                    <a:pt x="744" y="3313"/>
                    <a:pt x="1657" y="3313"/>
                  </a:cubicBezTo>
                  <a:cubicBezTo>
                    <a:pt x="2570" y="3313"/>
                    <a:pt x="3313" y="2570"/>
                    <a:pt x="3313" y="1657"/>
                  </a:cubicBezTo>
                  <a:cubicBezTo>
                    <a:pt x="3313" y="744"/>
                    <a:pt x="2570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59;p44">
              <a:extLst>
                <a:ext uri="{FF2B5EF4-FFF2-40B4-BE49-F238E27FC236}">
                  <a16:creationId xmlns:a16="http://schemas.microsoft.com/office/drawing/2014/main" id="{2FAD762E-A696-5731-282B-33626CCCD193}"/>
                </a:ext>
              </a:extLst>
            </p:cNvPr>
            <p:cNvSpPr/>
            <p:nvPr/>
          </p:nvSpPr>
          <p:spPr>
            <a:xfrm>
              <a:off x="10400800" y="4963975"/>
              <a:ext cx="75025" cy="75050"/>
            </a:xfrm>
            <a:custGeom>
              <a:avLst/>
              <a:gdLst/>
              <a:ahLst/>
              <a:cxnLst/>
              <a:rect l="l" t="t" r="r" b="b"/>
              <a:pathLst>
                <a:path w="3001" h="3002" extrusionOk="0">
                  <a:moveTo>
                    <a:pt x="1500" y="1"/>
                  </a:moveTo>
                  <a:cubicBezTo>
                    <a:pt x="671" y="1"/>
                    <a:pt x="0" y="672"/>
                    <a:pt x="0" y="1501"/>
                  </a:cubicBezTo>
                  <a:cubicBezTo>
                    <a:pt x="0" y="2329"/>
                    <a:pt x="671" y="3001"/>
                    <a:pt x="1500" y="3001"/>
                  </a:cubicBezTo>
                  <a:cubicBezTo>
                    <a:pt x="2329" y="3001"/>
                    <a:pt x="3001" y="2329"/>
                    <a:pt x="3001" y="1501"/>
                  </a:cubicBezTo>
                  <a:cubicBezTo>
                    <a:pt x="3001" y="672"/>
                    <a:pt x="2329" y="1"/>
                    <a:pt x="1500" y="1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60;p44">
              <a:extLst>
                <a:ext uri="{FF2B5EF4-FFF2-40B4-BE49-F238E27FC236}">
                  <a16:creationId xmlns:a16="http://schemas.microsoft.com/office/drawing/2014/main" id="{3910ED23-0D42-A153-D9E3-3329B34052B5}"/>
                </a:ext>
              </a:extLst>
            </p:cNvPr>
            <p:cNvSpPr/>
            <p:nvPr/>
          </p:nvSpPr>
          <p:spPr>
            <a:xfrm>
              <a:off x="10398625" y="4950975"/>
              <a:ext cx="75025" cy="75050"/>
            </a:xfrm>
            <a:custGeom>
              <a:avLst/>
              <a:gdLst/>
              <a:ahLst/>
              <a:cxnLst/>
              <a:rect l="l" t="t" r="r" b="b"/>
              <a:pathLst>
                <a:path w="3001" h="3002" extrusionOk="0">
                  <a:moveTo>
                    <a:pt x="1501" y="0"/>
                  </a:moveTo>
                  <a:cubicBezTo>
                    <a:pt x="672" y="0"/>
                    <a:pt x="0" y="672"/>
                    <a:pt x="0" y="1501"/>
                  </a:cubicBezTo>
                  <a:cubicBezTo>
                    <a:pt x="0" y="2330"/>
                    <a:pt x="672" y="3002"/>
                    <a:pt x="1501" y="3002"/>
                  </a:cubicBezTo>
                  <a:cubicBezTo>
                    <a:pt x="2330" y="3002"/>
                    <a:pt x="3001" y="2330"/>
                    <a:pt x="3001" y="1501"/>
                  </a:cubicBezTo>
                  <a:cubicBezTo>
                    <a:pt x="3001" y="672"/>
                    <a:pt x="2330" y="0"/>
                    <a:pt x="1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61;p44">
              <a:extLst>
                <a:ext uri="{FF2B5EF4-FFF2-40B4-BE49-F238E27FC236}">
                  <a16:creationId xmlns:a16="http://schemas.microsoft.com/office/drawing/2014/main" id="{4A7B31FD-91DE-DD30-6EE7-3ABE222822CB}"/>
                </a:ext>
              </a:extLst>
            </p:cNvPr>
            <p:cNvSpPr/>
            <p:nvPr/>
          </p:nvSpPr>
          <p:spPr>
            <a:xfrm>
              <a:off x="10394725" y="4947075"/>
              <a:ext cx="82825" cy="82850"/>
            </a:xfrm>
            <a:custGeom>
              <a:avLst/>
              <a:gdLst/>
              <a:ahLst/>
              <a:cxnLst/>
              <a:rect l="l" t="t" r="r" b="b"/>
              <a:pathLst>
                <a:path w="3313" h="3314" extrusionOk="0">
                  <a:moveTo>
                    <a:pt x="1657" y="312"/>
                  </a:moveTo>
                  <a:cubicBezTo>
                    <a:pt x="2399" y="312"/>
                    <a:pt x="3002" y="916"/>
                    <a:pt x="3002" y="1657"/>
                  </a:cubicBezTo>
                  <a:cubicBezTo>
                    <a:pt x="3002" y="2399"/>
                    <a:pt x="2399" y="3002"/>
                    <a:pt x="1657" y="3002"/>
                  </a:cubicBezTo>
                  <a:cubicBezTo>
                    <a:pt x="915" y="3002"/>
                    <a:pt x="312" y="2399"/>
                    <a:pt x="312" y="1657"/>
                  </a:cubicBezTo>
                  <a:cubicBezTo>
                    <a:pt x="312" y="916"/>
                    <a:pt x="915" y="312"/>
                    <a:pt x="1657" y="312"/>
                  </a:cubicBezTo>
                  <a:close/>
                  <a:moveTo>
                    <a:pt x="1657" y="1"/>
                  </a:moveTo>
                  <a:cubicBezTo>
                    <a:pt x="744" y="1"/>
                    <a:pt x="1" y="744"/>
                    <a:pt x="1" y="1657"/>
                  </a:cubicBezTo>
                  <a:cubicBezTo>
                    <a:pt x="1" y="2570"/>
                    <a:pt x="744" y="3314"/>
                    <a:pt x="1657" y="3314"/>
                  </a:cubicBezTo>
                  <a:cubicBezTo>
                    <a:pt x="2570" y="3314"/>
                    <a:pt x="3312" y="2570"/>
                    <a:pt x="3312" y="1657"/>
                  </a:cubicBezTo>
                  <a:cubicBezTo>
                    <a:pt x="3312" y="744"/>
                    <a:pt x="2570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62;p44">
              <a:extLst>
                <a:ext uri="{FF2B5EF4-FFF2-40B4-BE49-F238E27FC236}">
                  <a16:creationId xmlns:a16="http://schemas.microsoft.com/office/drawing/2014/main" id="{811766EA-6812-D2F0-D401-AB183E03A68A}"/>
                </a:ext>
              </a:extLst>
            </p:cNvPr>
            <p:cNvSpPr/>
            <p:nvPr/>
          </p:nvSpPr>
          <p:spPr>
            <a:xfrm>
              <a:off x="10718250" y="3185575"/>
              <a:ext cx="157450" cy="1954025"/>
            </a:xfrm>
            <a:custGeom>
              <a:avLst/>
              <a:gdLst/>
              <a:ahLst/>
              <a:cxnLst/>
              <a:rect l="l" t="t" r="r" b="b"/>
              <a:pathLst>
                <a:path w="6298" h="78161" extrusionOk="0">
                  <a:moveTo>
                    <a:pt x="5201" y="0"/>
                  </a:moveTo>
                  <a:lnTo>
                    <a:pt x="1" y="3331"/>
                  </a:lnTo>
                  <a:cubicBezTo>
                    <a:pt x="1" y="3331"/>
                    <a:pt x="641" y="52813"/>
                    <a:pt x="1057" y="78161"/>
                  </a:cubicBezTo>
                  <a:lnTo>
                    <a:pt x="6297" y="78161"/>
                  </a:lnTo>
                  <a:lnTo>
                    <a:pt x="52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63;p44">
              <a:extLst>
                <a:ext uri="{FF2B5EF4-FFF2-40B4-BE49-F238E27FC236}">
                  <a16:creationId xmlns:a16="http://schemas.microsoft.com/office/drawing/2014/main" id="{24137FD2-A1F0-59D0-427A-7444D2311601}"/>
                </a:ext>
              </a:extLst>
            </p:cNvPr>
            <p:cNvSpPr/>
            <p:nvPr/>
          </p:nvSpPr>
          <p:spPr>
            <a:xfrm>
              <a:off x="10800825" y="3020025"/>
              <a:ext cx="634475" cy="2119575"/>
            </a:xfrm>
            <a:custGeom>
              <a:avLst/>
              <a:gdLst/>
              <a:ahLst/>
              <a:cxnLst/>
              <a:rect l="l" t="t" r="r" b="b"/>
              <a:pathLst>
                <a:path w="25379" h="84783" extrusionOk="0">
                  <a:moveTo>
                    <a:pt x="13395" y="1"/>
                  </a:moveTo>
                  <a:lnTo>
                    <a:pt x="0" y="7001"/>
                  </a:lnTo>
                  <a:cubicBezTo>
                    <a:pt x="0" y="7001"/>
                    <a:pt x="706" y="48492"/>
                    <a:pt x="814" y="61709"/>
                  </a:cubicBezTo>
                  <a:cubicBezTo>
                    <a:pt x="923" y="74925"/>
                    <a:pt x="814" y="84783"/>
                    <a:pt x="814" y="84783"/>
                  </a:cubicBezTo>
                  <a:lnTo>
                    <a:pt x="21560" y="84783"/>
                  </a:lnTo>
                  <a:lnTo>
                    <a:pt x="17985" y="63171"/>
                  </a:lnTo>
                  <a:cubicBezTo>
                    <a:pt x="17985" y="63171"/>
                    <a:pt x="18797" y="58297"/>
                    <a:pt x="18797" y="57322"/>
                  </a:cubicBezTo>
                  <a:cubicBezTo>
                    <a:pt x="18797" y="56346"/>
                    <a:pt x="18392" y="55127"/>
                    <a:pt x="18392" y="55127"/>
                  </a:cubicBezTo>
                  <a:cubicBezTo>
                    <a:pt x="18392" y="55127"/>
                    <a:pt x="25379" y="8491"/>
                    <a:pt x="25379" y="8085"/>
                  </a:cubicBezTo>
                  <a:cubicBezTo>
                    <a:pt x="25379" y="7678"/>
                    <a:pt x="25257" y="7028"/>
                    <a:pt x="24769" y="6744"/>
                  </a:cubicBezTo>
                  <a:cubicBezTo>
                    <a:pt x="24282" y="6459"/>
                    <a:pt x="13395" y="1"/>
                    <a:pt x="133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64;p44">
              <a:extLst>
                <a:ext uri="{FF2B5EF4-FFF2-40B4-BE49-F238E27FC236}">
                  <a16:creationId xmlns:a16="http://schemas.microsoft.com/office/drawing/2014/main" id="{5B53D848-2794-882E-7AF3-F39B650EFDF7}"/>
                </a:ext>
              </a:extLst>
            </p:cNvPr>
            <p:cNvSpPr/>
            <p:nvPr/>
          </p:nvSpPr>
          <p:spPr>
            <a:xfrm>
              <a:off x="10796875" y="3015575"/>
              <a:ext cx="642300" cy="2127925"/>
            </a:xfrm>
            <a:custGeom>
              <a:avLst/>
              <a:gdLst/>
              <a:ahLst/>
              <a:cxnLst/>
              <a:rect l="l" t="t" r="r" b="b"/>
              <a:pathLst>
                <a:path w="25692" h="85117" extrusionOk="0">
                  <a:moveTo>
                    <a:pt x="13548" y="356"/>
                  </a:moveTo>
                  <a:cubicBezTo>
                    <a:pt x="14512" y="927"/>
                    <a:pt x="24388" y="6787"/>
                    <a:pt x="24849" y="7056"/>
                  </a:cubicBezTo>
                  <a:cubicBezTo>
                    <a:pt x="25241" y="7285"/>
                    <a:pt x="25381" y="7830"/>
                    <a:pt x="25381" y="8258"/>
                  </a:cubicBezTo>
                  <a:cubicBezTo>
                    <a:pt x="25343" y="8904"/>
                    <a:pt x="18465" y="54819"/>
                    <a:pt x="18395" y="55282"/>
                  </a:cubicBezTo>
                  <a:lnTo>
                    <a:pt x="18390" y="55319"/>
                  </a:lnTo>
                  <a:lnTo>
                    <a:pt x="18402" y="55355"/>
                  </a:lnTo>
                  <a:cubicBezTo>
                    <a:pt x="18405" y="55367"/>
                    <a:pt x="18800" y="56560"/>
                    <a:pt x="18800" y="57500"/>
                  </a:cubicBezTo>
                  <a:cubicBezTo>
                    <a:pt x="18800" y="58450"/>
                    <a:pt x="17998" y="63275"/>
                    <a:pt x="17989" y="63324"/>
                  </a:cubicBezTo>
                  <a:lnTo>
                    <a:pt x="17985" y="63349"/>
                  </a:lnTo>
                  <a:lnTo>
                    <a:pt x="21535" y="84806"/>
                  </a:lnTo>
                  <a:lnTo>
                    <a:pt x="1130" y="84806"/>
                  </a:lnTo>
                  <a:cubicBezTo>
                    <a:pt x="1143" y="83487"/>
                    <a:pt x="1228" y="74054"/>
                    <a:pt x="1128" y="61886"/>
                  </a:cubicBezTo>
                  <a:cubicBezTo>
                    <a:pt x="1024" y="49127"/>
                    <a:pt x="353" y="9514"/>
                    <a:pt x="315" y="7272"/>
                  </a:cubicBezTo>
                  <a:lnTo>
                    <a:pt x="13548" y="356"/>
                  </a:lnTo>
                  <a:close/>
                  <a:moveTo>
                    <a:pt x="13558" y="0"/>
                  </a:moveTo>
                  <a:lnTo>
                    <a:pt x="0" y="7086"/>
                  </a:lnTo>
                  <a:lnTo>
                    <a:pt x="2" y="7181"/>
                  </a:lnTo>
                  <a:cubicBezTo>
                    <a:pt x="10" y="7597"/>
                    <a:pt x="710" y="48824"/>
                    <a:pt x="818" y="61888"/>
                  </a:cubicBezTo>
                  <a:cubicBezTo>
                    <a:pt x="924" y="74952"/>
                    <a:pt x="819" y="84861"/>
                    <a:pt x="818" y="84960"/>
                  </a:cubicBezTo>
                  <a:lnTo>
                    <a:pt x="816" y="85117"/>
                  </a:lnTo>
                  <a:lnTo>
                    <a:pt x="21901" y="85117"/>
                  </a:lnTo>
                  <a:lnTo>
                    <a:pt x="18301" y="63349"/>
                  </a:lnTo>
                  <a:cubicBezTo>
                    <a:pt x="18370" y="62927"/>
                    <a:pt x="19111" y="58449"/>
                    <a:pt x="19111" y="57500"/>
                  </a:cubicBezTo>
                  <a:cubicBezTo>
                    <a:pt x="19111" y="56593"/>
                    <a:pt x="18777" y="55506"/>
                    <a:pt x="18708" y="55292"/>
                  </a:cubicBezTo>
                  <a:cubicBezTo>
                    <a:pt x="19450" y="50344"/>
                    <a:pt x="25692" y="8668"/>
                    <a:pt x="25692" y="8262"/>
                  </a:cubicBezTo>
                  <a:cubicBezTo>
                    <a:pt x="25692" y="8010"/>
                    <a:pt x="25642" y="7159"/>
                    <a:pt x="25005" y="6788"/>
                  </a:cubicBezTo>
                  <a:cubicBezTo>
                    <a:pt x="24524" y="6506"/>
                    <a:pt x="13740" y="109"/>
                    <a:pt x="13632" y="44"/>
                  </a:cubicBezTo>
                  <a:lnTo>
                    <a:pt x="135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65;p44">
              <a:extLst>
                <a:ext uri="{FF2B5EF4-FFF2-40B4-BE49-F238E27FC236}">
                  <a16:creationId xmlns:a16="http://schemas.microsoft.com/office/drawing/2014/main" id="{58D5546C-CC88-9153-900A-16113FE4DAA3}"/>
                </a:ext>
              </a:extLst>
            </p:cNvPr>
            <p:cNvSpPr/>
            <p:nvPr/>
          </p:nvSpPr>
          <p:spPr>
            <a:xfrm>
              <a:off x="11009325" y="4663350"/>
              <a:ext cx="326375" cy="476250"/>
            </a:xfrm>
            <a:custGeom>
              <a:avLst/>
              <a:gdLst/>
              <a:ahLst/>
              <a:cxnLst/>
              <a:rect l="l" t="t" r="r" b="b"/>
              <a:pathLst>
                <a:path w="13055" h="19050" extrusionOk="0">
                  <a:moveTo>
                    <a:pt x="8981" y="1"/>
                  </a:moveTo>
                  <a:cubicBezTo>
                    <a:pt x="8981" y="1"/>
                    <a:pt x="3532" y="10618"/>
                    <a:pt x="1" y="19050"/>
                  </a:cubicBezTo>
                  <a:lnTo>
                    <a:pt x="13054" y="19050"/>
                  </a:lnTo>
                  <a:lnTo>
                    <a:pt x="9962" y="351"/>
                  </a:lnTo>
                  <a:lnTo>
                    <a:pt x="8981" y="1"/>
                  </a:ln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66;p44">
              <a:extLst>
                <a:ext uri="{FF2B5EF4-FFF2-40B4-BE49-F238E27FC236}">
                  <a16:creationId xmlns:a16="http://schemas.microsoft.com/office/drawing/2014/main" id="{2857DEA1-2821-C258-D000-792DDBAB5F0C}"/>
                </a:ext>
              </a:extLst>
            </p:cNvPr>
            <p:cNvSpPr/>
            <p:nvPr/>
          </p:nvSpPr>
          <p:spPr>
            <a:xfrm>
              <a:off x="10840925" y="3539550"/>
              <a:ext cx="76700" cy="75050"/>
            </a:xfrm>
            <a:custGeom>
              <a:avLst/>
              <a:gdLst/>
              <a:ahLst/>
              <a:cxnLst/>
              <a:rect l="l" t="t" r="r" b="b"/>
              <a:pathLst>
                <a:path w="3068" h="3002" extrusionOk="0">
                  <a:moveTo>
                    <a:pt x="1530" y="1"/>
                  </a:moveTo>
                  <a:cubicBezTo>
                    <a:pt x="733" y="1"/>
                    <a:pt x="69" y="632"/>
                    <a:pt x="35" y="1437"/>
                  </a:cubicBezTo>
                  <a:cubicBezTo>
                    <a:pt x="0" y="2265"/>
                    <a:pt x="643" y="2965"/>
                    <a:pt x="1470" y="3000"/>
                  </a:cubicBezTo>
                  <a:cubicBezTo>
                    <a:pt x="1492" y="3001"/>
                    <a:pt x="1513" y="3002"/>
                    <a:pt x="1534" y="3002"/>
                  </a:cubicBezTo>
                  <a:cubicBezTo>
                    <a:pt x="2334" y="3002"/>
                    <a:pt x="2998" y="2371"/>
                    <a:pt x="3032" y="1564"/>
                  </a:cubicBezTo>
                  <a:cubicBezTo>
                    <a:pt x="3067" y="736"/>
                    <a:pt x="2425" y="37"/>
                    <a:pt x="1596" y="2"/>
                  </a:cubicBezTo>
                  <a:cubicBezTo>
                    <a:pt x="1574" y="1"/>
                    <a:pt x="1552" y="1"/>
                    <a:pt x="1530" y="1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67;p44">
              <a:extLst>
                <a:ext uri="{FF2B5EF4-FFF2-40B4-BE49-F238E27FC236}">
                  <a16:creationId xmlns:a16="http://schemas.microsoft.com/office/drawing/2014/main" id="{D68D03C4-DDD2-A055-7FD3-0556433A0EF2}"/>
                </a:ext>
              </a:extLst>
            </p:cNvPr>
            <p:cNvSpPr/>
            <p:nvPr/>
          </p:nvSpPr>
          <p:spPr>
            <a:xfrm>
              <a:off x="10839300" y="3526475"/>
              <a:ext cx="76700" cy="75050"/>
            </a:xfrm>
            <a:custGeom>
              <a:avLst/>
              <a:gdLst/>
              <a:ahLst/>
              <a:cxnLst/>
              <a:rect l="l" t="t" r="r" b="b"/>
              <a:pathLst>
                <a:path w="3068" h="3002" extrusionOk="0">
                  <a:moveTo>
                    <a:pt x="1534" y="0"/>
                  </a:moveTo>
                  <a:cubicBezTo>
                    <a:pt x="733" y="0"/>
                    <a:pt x="68" y="632"/>
                    <a:pt x="35" y="1438"/>
                  </a:cubicBezTo>
                  <a:cubicBezTo>
                    <a:pt x="1" y="2267"/>
                    <a:pt x="643" y="2965"/>
                    <a:pt x="1471" y="3000"/>
                  </a:cubicBezTo>
                  <a:cubicBezTo>
                    <a:pt x="1492" y="3001"/>
                    <a:pt x="1514" y="3001"/>
                    <a:pt x="1535" y="3001"/>
                  </a:cubicBezTo>
                  <a:cubicBezTo>
                    <a:pt x="2334" y="3001"/>
                    <a:pt x="2999" y="2371"/>
                    <a:pt x="3033" y="1564"/>
                  </a:cubicBezTo>
                  <a:cubicBezTo>
                    <a:pt x="3068" y="737"/>
                    <a:pt x="2425" y="37"/>
                    <a:pt x="1598" y="2"/>
                  </a:cubicBezTo>
                  <a:cubicBezTo>
                    <a:pt x="1576" y="1"/>
                    <a:pt x="1555" y="0"/>
                    <a:pt x="1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68;p44">
              <a:extLst>
                <a:ext uri="{FF2B5EF4-FFF2-40B4-BE49-F238E27FC236}">
                  <a16:creationId xmlns:a16="http://schemas.microsoft.com/office/drawing/2014/main" id="{C8FFDD64-3319-C69C-DCFD-026B5766BDF9}"/>
                </a:ext>
              </a:extLst>
            </p:cNvPr>
            <p:cNvSpPr/>
            <p:nvPr/>
          </p:nvSpPr>
          <p:spPr>
            <a:xfrm>
              <a:off x="10837300" y="3524525"/>
              <a:ext cx="80225" cy="78925"/>
            </a:xfrm>
            <a:custGeom>
              <a:avLst/>
              <a:gdLst/>
              <a:ahLst/>
              <a:cxnLst/>
              <a:rect l="l" t="t" r="r" b="b"/>
              <a:pathLst>
                <a:path w="3209" h="3157" extrusionOk="0">
                  <a:moveTo>
                    <a:pt x="1613" y="157"/>
                  </a:moveTo>
                  <a:cubicBezTo>
                    <a:pt x="1634" y="157"/>
                    <a:pt x="1654" y="157"/>
                    <a:pt x="1675" y="158"/>
                  </a:cubicBezTo>
                  <a:cubicBezTo>
                    <a:pt x="2054" y="174"/>
                    <a:pt x="2405" y="337"/>
                    <a:pt x="2661" y="616"/>
                  </a:cubicBezTo>
                  <a:cubicBezTo>
                    <a:pt x="2918" y="896"/>
                    <a:pt x="3051" y="1260"/>
                    <a:pt x="3035" y="1639"/>
                  </a:cubicBezTo>
                  <a:cubicBezTo>
                    <a:pt x="3020" y="2019"/>
                    <a:pt x="2857" y="2370"/>
                    <a:pt x="2576" y="2626"/>
                  </a:cubicBezTo>
                  <a:cubicBezTo>
                    <a:pt x="2310" y="2871"/>
                    <a:pt x="1969" y="3001"/>
                    <a:pt x="1610" y="3001"/>
                  </a:cubicBezTo>
                  <a:cubicBezTo>
                    <a:pt x="1591" y="3001"/>
                    <a:pt x="1573" y="3001"/>
                    <a:pt x="1554" y="3000"/>
                  </a:cubicBezTo>
                  <a:cubicBezTo>
                    <a:pt x="770" y="2967"/>
                    <a:pt x="160" y="2303"/>
                    <a:pt x="192" y="1519"/>
                  </a:cubicBezTo>
                  <a:cubicBezTo>
                    <a:pt x="225" y="756"/>
                    <a:pt x="856" y="157"/>
                    <a:pt x="1613" y="157"/>
                  </a:cubicBezTo>
                  <a:close/>
                  <a:moveTo>
                    <a:pt x="1623" y="1"/>
                  </a:moveTo>
                  <a:cubicBezTo>
                    <a:pt x="775" y="1"/>
                    <a:pt x="73" y="662"/>
                    <a:pt x="37" y="1513"/>
                  </a:cubicBezTo>
                  <a:cubicBezTo>
                    <a:pt x="1" y="2381"/>
                    <a:pt x="678" y="3119"/>
                    <a:pt x="1548" y="3156"/>
                  </a:cubicBezTo>
                  <a:cubicBezTo>
                    <a:pt x="1570" y="3157"/>
                    <a:pt x="1593" y="3157"/>
                    <a:pt x="1615" y="3157"/>
                  </a:cubicBezTo>
                  <a:cubicBezTo>
                    <a:pt x="2012" y="3157"/>
                    <a:pt x="2389" y="3011"/>
                    <a:pt x="2682" y="2741"/>
                  </a:cubicBezTo>
                  <a:cubicBezTo>
                    <a:pt x="2992" y="2456"/>
                    <a:pt x="3173" y="2067"/>
                    <a:pt x="3191" y="1646"/>
                  </a:cubicBezTo>
                  <a:cubicBezTo>
                    <a:pt x="3208" y="1225"/>
                    <a:pt x="3062" y="821"/>
                    <a:pt x="2776" y="511"/>
                  </a:cubicBezTo>
                  <a:cubicBezTo>
                    <a:pt x="2491" y="201"/>
                    <a:pt x="2102" y="19"/>
                    <a:pt x="1681" y="2"/>
                  </a:cubicBezTo>
                  <a:cubicBezTo>
                    <a:pt x="1662" y="1"/>
                    <a:pt x="1642" y="1"/>
                    <a:pt x="16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69;p44">
              <a:extLst>
                <a:ext uri="{FF2B5EF4-FFF2-40B4-BE49-F238E27FC236}">
                  <a16:creationId xmlns:a16="http://schemas.microsoft.com/office/drawing/2014/main" id="{C1B696A2-7783-FFCE-0E8E-0DD375283B90}"/>
                </a:ext>
              </a:extLst>
            </p:cNvPr>
            <p:cNvSpPr/>
            <p:nvPr/>
          </p:nvSpPr>
          <p:spPr>
            <a:xfrm>
              <a:off x="10841950" y="4252475"/>
              <a:ext cx="76725" cy="75050"/>
            </a:xfrm>
            <a:custGeom>
              <a:avLst/>
              <a:gdLst/>
              <a:ahLst/>
              <a:cxnLst/>
              <a:rect l="l" t="t" r="r" b="b"/>
              <a:pathLst>
                <a:path w="3069" h="3002" extrusionOk="0">
                  <a:moveTo>
                    <a:pt x="1533" y="0"/>
                  </a:moveTo>
                  <a:cubicBezTo>
                    <a:pt x="734" y="0"/>
                    <a:pt x="69" y="632"/>
                    <a:pt x="35" y="1438"/>
                  </a:cubicBezTo>
                  <a:cubicBezTo>
                    <a:pt x="0" y="2266"/>
                    <a:pt x="643" y="2965"/>
                    <a:pt x="1471" y="3000"/>
                  </a:cubicBezTo>
                  <a:cubicBezTo>
                    <a:pt x="1493" y="3001"/>
                    <a:pt x="1514" y="3001"/>
                    <a:pt x="1535" y="3001"/>
                  </a:cubicBezTo>
                  <a:cubicBezTo>
                    <a:pt x="2335" y="3001"/>
                    <a:pt x="2999" y="2371"/>
                    <a:pt x="3033" y="1564"/>
                  </a:cubicBezTo>
                  <a:cubicBezTo>
                    <a:pt x="3068" y="736"/>
                    <a:pt x="2426" y="37"/>
                    <a:pt x="1597" y="2"/>
                  </a:cubicBezTo>
                  <a:cubicBezTo>
                    <a:pt x="1576" y="1"/>
                    <a:pt x="1554" y="0"/>
                    <a:pt x="1533" y="0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70;p44">
              <a:extLst>
                <a:ext uri="{FF2B5EF4-FFF2-40B4-BE49-F238E27FC236}">
                  <a16:creationId xmlns:a16="http://schemas.microsoft.com/office/drawing/2014/main" id="{1E842ED0-A2BB-611F-2E68-13A19CB8B9BD}"/>
                </a:ext>
              </a:extLst>
            </p:cNvPr>
            <p:cNvSpPr/>
            <p:nvPr/>
          </p:nvSpPr>
          <p:spPr>
            <a:xfrm>
              <a:off x="10840325" y="4239400"/>
              <a:ext cx="76725" cy="75050"/>
            </a:xfrm>
            <a:custGeom>
              <a:avLst/>
              <a:gdLst/>
              <a:ahLst/>
              <a:cxnLst/>
              <a:rect l="l" t="t" r="r" b="b"/>
              <a:pathLst>
                <a:path w="3069" h="3002" extrusionOk="0">
                  <a:moveTo>
                    <a:pt x="1533" y="1"/>
                  </a:moveTo>
                  <a:cubicBezTo>
                    <a:pt x="734" y="1"/>
                    <a:pt x="69" y="631"/>
                    <a:pt x="36" y="1437"/>
                  </a:cubicBezTo>
                  <a:cubicBezTo>
                    <a:pt x="1" y="2266"/>
                    <a:pt x="643" y="2965"/>
                    <a:pt x="1471" y="3001"/>
                  </a:cubicBezTo>
                  <a:cubicBezTo>
                    <a:pt x="1492" y="3001"/>
                    <a:pt x="1514" y="3002"/>
                    <a:pt x="1535" y="3002"/>
                  </a:cubicBezTo>
                  <a:cubicBezTo>
                    <a:pt x="2335" y="3002"/>
                    <a:pt x="3000" y="2371"/>
                    <a:pt x="3034" y="1564"/>
                  </a:cubicBezTo>
                  <a:cubicBezTo>
                    <a:pt x="3069" y="737"/>
                    <a:pt x="2425" y="37"/>
                    <a:pt x="1598" y="2"/>
                  </a:cubicBezTo>
                  <a:cubicBezTo>
                    <a:pt x="1576" y="1"/>
                    <a:pt x="1555" y="1"/>
                    <a:pt x="15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71;p44">
              <a:extLst>
                <a:ext uri="{FF2B5EF4-FFF2-40B4-BE49-F238E27FC236}">
                  <a16:creationId xmlns:a16="http://schemas.microsoft.com/office/drawing/2014/main" id="{ACD3A878-05B8-62BB-3AB9-A2B6A4FFF93D}"/>
                </a:ext>
              </a:extLst>
            </p:cNvPr>
            <p:cNvSpPr/>
            <p:nvPr/>
          </p:nvSpPr>
          <p:spPr>
            <a:xfrm>
              <a:off x="10838325" y="4237475"/>
              <a:ext cx="80250" cy="78925"/>
            </a:xfrm>
            <a:custGeom>
              <a:avLst/>
              <a:gdLst/>
              <a:ahLst/>
              <a:cxnLst/>
              <a:rect l="l" t="t" r="r" b="b"/>
              <a:pathLst>
                <a:path w="3210" h="3157" extrusionOk="0">
                  <a:moveTo>
                    <a:pt x="1613" y="156"/>
                  </a:moveTo>
                  <a:cubicBezTo>
                    <a:pt x="1634" y="156"/>
                    <a:pt x="1654" y="156"/>
                    <a:pt x="1675" y="157"/>
                  </a:cubicBezTo>
                  <a:cubicBezTo>
                    <a:pt x="2055" y="173"/>
                    <a:pt x="2405" y="336"/>
                    <a:pt x="2662" y="616"/>
                  </a:cubicBezTo>
                  <a:cubicBezTo>
                    <a:pt x="2919" y="896"/>
                    <a:pt x="3052" y="1259"/>
                    <a:pt x="3036" y="1638"/>
                  </a:cubicBezTo>
                  <a:cubicBezTo>
                    <a:pt x="3004" y="2400"/>
                    <a:pt x="2375" y="3001"/>
                    <a:pt x="1619" y="3001"/>
                  </a:cubicBezTo>
                  <a:cubicBezTo>
                    <a:pt x="1597" y="3001"/>
                    <a:pt x="1576" y="3001"/>
                    <a:pt x="1554" y="3000"/>
                  </a:cubicBezTo>
                  <a:cubicBezTo>
                    <a:pt x="770" y="2966"/>
                    <a:pt x="160" y="2302"/>
                    <a:pt x="193" y="1518"/>
                  </a:cubicBezTo>
                  <a:cubicBezTo>
                    <a:pt x="209" y="1138"/>
                    <a:pt x="372" y="788"/>
                    <a:pt x="652" y="531"/>
                  </a:cubicBezTo>
                  <a:cubicBezTo>
                    <a:pt x="917" y="288"/>
                    <a:pt x="1256" y="156"/>
                    <a:pt x="1613" y="156"/>
                  </a:cubicBezTo>
                  <a:close/>
                  <a:moveTo>
                    <a:pt x="1611" y="1"/>
                  </a:moveTo>
                  <a:cubicBezTo>
                    <a:pt x="1216" y="1"/>
                    <a:pt x="840" y="147"/>
                    <a:pt x="547" y="416"/>
                  </a:cubicBezTo>
                  <a:cubicBezTo>
                    <a:pt x="236" y="702"/>
                    <a:pt x="55" y="1090"/>
                    <a:pt x="38" y="1512"/>
                  </a:cubicBezTo>
                  <a:cubicBezTo>
                    <a:pt x="1" y="2381"/>
                    <a:pt x="678" y="3119"/>
                    <a:pt x="1548" y="3155"/>
                  </a:cubicBezTo>
                  <a:cubicBezTo>
                    <a:pt x="1570" y="3156"/>
                    <a:pt x="1593" y="3156"/>
                    <a:pt x="1614" y="3156"/>
                  </a:cubicBezTo>
                  <a:cubicBezTo>
                    <a:pt x="2455" y="3156"/>
                    <a:pt x="3156" y="2492"/>
                    <a:pt x="3192" y="1646"/>
                  </a:cubicBezTo>
                  <a:cubicBezTo>
                    <a:pt x="3209" y="1224"/>
                    <a:pt x="3062" y="821"/>
                    <a:pt x="2777" y="511"/>
                  </a:cubicBezTo>
                  <a:cubicBezTo>
                    <a:pt x="2491" y="201"/>
                    <a:pt x="2103" y="20"/>
                    <a:pt x="1681" y="2"/>
                  </a:cubicBezTo>
                  <a:cubicBezTo>
                    <a:pt x="1657" y="1"/>
                    <a:pt x="1634" y="1"/>
                    <a:pt x="16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72;p44">
              <a:extLst>
                <a:ext uri="{FF2B5EF4-FFF2-40B4-BE49-F238E27FC236}">
                  <a16:creationId xmlns:a16="http://schemas.microsoft.com/office/drawing/2014/main" id="{9BFD3483-A12E-B745-88D0-25ED9B0E7DBE}"/>
                </a:ext>
              </a:extLst>
            </p:cNvPr>
            <p:cNvSpPr/>
            <p:nvPr/>
          </p:nvSpPr>
          <p:spPr>
            <a:xfrm>
              <a:off x="10843000" y="4965400"/>
              <a:ext cx="76725" cy="75050"/>
            </a:xfrm>
            <a:custGeom>
              <a:avLst/>
              <a:gdLst/>
              <a:ahLst/>
              <a:cxnLst/>
              <a:rect l="l" t="t" r="r" b="b"/>
              <a:pathLst>
                <a:path w="3069" h="3002" extrusionOk="0">
                  <a:moveTo>
                    <a:pt x="1533" y="1"/>
                  </a:moveTo>
                  <a:cubicBezTo>
                    <a:pt x="734" y="1"/>
                    <a:pt x="69" y="631"/>
                    <a:pt x="35" y="1437"/>
                  </a:cubicBezTo>
                  <a:cubicBezTo>
                    <a:pt x="0" y="2265"/>
                    <a:pt x="643" y="2965"/>
                    <a:pt x="1470" y="3001"/>
                  </a:cubicBezTo>
                  <a:cubicBezTo>
                    <a:pt x="1492" y="3001"/>
                    <a:pt x="1513" y="3002"/>
                    <a:pt x="1534" y="3002"/>
                  </a:cubicBezTo>
                  <a:cubicBezTo>
                    <a:pt x="2335" y="3002"/>
                    <a:pt x="2998" y="2371"/>
                    <a:pt x="3032" y="1564"/>
                  </a:cubicBezTo>
                  <a:cubicBezTo>
                    <a:pt x="3068" y="737"/>
                    <a:pt x="2425" y="37"/>
                    <a:pt x="1597" y="2"/>
                  </a:cubicBezTo>
                  <a:cubicBezTo>
                    <a:pt x="1576" y="1"/>
                    <a:pt x="1554" y="1"/>
                    <a:pt x="1533" y="1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73;p44">
              <a:extLst>
                <a:ext uri="{FF2B5EF4-FFF2-40B4-BE49-F238E27FC236}">
                  <a16:creationId xmlns:a16="http://schemas.microsoft.com/office/drawing/2014/main" id="{BAB864A8-4420-7AAE-23F6-052992174A0F}"/>
                </a:ext>
              </a:extLst>
            </p:cNvPr>
            <p:cNvSpPr/>
            <p:nvPr/>
          </p:nvSpPr>
          <p:spPr>
            <a:xfrm>
              <a:off x="10841350" y="4952325"/>
              <a:ext cx="76725" cy="75050"/>
            </a:xfrm>
            <a:custGeom>
              <a:avLst/>
              <a:gdLst/>
              <a:ahLst/>
              <a:cxnLst/>
              <a:rect l="l" t="t" r="r" b="b"/>
              <a:pathLst>
                <a:path w="3069" h="3002" extrusionOk="0">
                  <a:moveTo>
                    <a:pt x="1535" y="0"/>
                  </a:moveTo>
                  <a:cubicBezTo>
                    <a:pt x="735" y="0"/>
                    <a:pt x="70" y="632"/>
                    <a:pt x="37" y="1438"/>
                  </a:cubicBezTo>
                  <a:cubicBezTo>
                    <a:pt x="1" y="2267"/>
                    <a:pt x="644" y="2965"/>
                    <a:pt x="1472" y="3000"/>
                  </a:cubicBezTo>
                  <a:cubicBezTo>
                    <a:pt x="1493" y="3001"/>
                    <a:pt x="1515" y="3001"/>
                    <a:pt x="1536" y="3001"/>
                  </a:cubicBezTo>
                  <a:cubicBezTo>
                    <a:pt x="2335" y="3001"/>
                    <a:pt x="3000" y="2371"/>
                    <a:pt x="3034" y="1565"/>
                  </a:cubicBezTo>
                  <a:cubicBezTo>
                    <a:pt x="3069" y="737"/>
                    <a:pt x="2426" y="38"/>
                    <a:pt x="1599" y="2"/>
                  </a:cubicBezTo>
                  <a:cubicBezTo>
                    <a:pt x="1577" y="1"/>
                    <a:pt x="1556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74;p44">
              <a:extLst>
                <a:ext uri="{FF2B5EF4-FFF2-40B4-BE49-F238E27FC236}">
                  <a16:creationId xmlns:a16="http://schemas.microsoft.com/office/drawing/2014/main" id="{EADE3820-D010-47A8-ACC3-89EDE91BC963}"/>
                </a:ext>
              </a:extLst>
            </p:cNvPr>
            <p:cNvSpPr/>
            <p:nvPr/>
          </p:nvSpPr>
          <p:spPr>
            <a:xfrm>
              <a:off x="10839375" y="4950400"/>
              <a:ext cx="80225" cy="78925"/>
            </a:xfrm>
            <a:custGeom>
              <a:avLst/>
              <a:gdLst/>
              <a:ahLst/>
              <a:cxnLst/>
              <a:rect l="l" t="t" r="r" b="b"/>
              <a:pathLst>
                <a:path w="3209" h="3157" extrusionOk="0">
                  <a:moveTo>
                    <a:pt x="1614" y="156"/>
                  </a:moveTo>
                  <a:cubicBezTo>
                    <a:pt x="1634" y="156"/>
                    <a:pt x="1654" y="157"/>
                    <a:pt x="1675" y="158"/>
                  </a:cubicBezTo>
                  <a:cubicBezTo>
                    <a:pt x="2055" y="173"/>
                    <a:pt x="2405" y="336"/>
                    <a:pt x="2662" y="616"/>
                  </a:cubicBezTo>
                  <a:cubicBezTo>
                    <a:pt x="2919" y="896"/>
                    <a:pt x="3051" y="1259"/>
                    <a:pt x="3035" y="1638"/>
                  </a:cubicBezTo>
                  <a:cubicBezTo>
                    <a:pt x="3020" y="2018"/>
                    <a:pt x="2857" y="2369"/>
                    <a:pt x="2577" y="2626"/>
                  </a:cubicBezTo>
                  <a:cubicBezTo>
                    <a:pt x="2313" y="2869"/>
                    <a:pt x="1975" y="3001"/>
                    <a:pt x="1618" y="3001"/>
                  </a:cubicBezTo>
                  <a:cubicBezTo>
                    <a:pt x="1597" y="3001"/>
                    <a:pt x="1576" y="3000"/>
                    <a:pt x="1555" y="2999"/>
                  </a:cubicBezTo>
                  <a:cubicBezTo>
                    <a:pt x="770" y="2966"/>
                    <a:pt x="160" y="2302"/>
                    <a:pt x="193" y="1518"/>
                  </a:cubicBezTo>
                  <a:cubicBezTo>
                    <a:pt x="225" y="755"/>
                    <a:pt x="856" y="156"/>
                    <a:pt x="1614" y="156"/>
                  </a:cubicBezTo>
                  <a:close/>
                  <a:moveTo>
                    <a:pt x="1616" y="1"/>
                  </a:moveTo>
                  <a:cubicBezTo>
                    <a:pt x="770" y="1"/>
                    <a:pt x="74" y="664"/>
                    <a:pt x="38" y="1512"/>
                  </a:cubicBezTo>
                  <a:cubicBezTo>
                    <a:pt x="1" y="2382"/>
                    <a:pt x="678" y="3118"/>
                    <a:pt x="1548" y="3155"/>
                  </a:cubicBezTo>
                  <a:cubicBezTo>
                    <a:pt x="1570" y="3156"/>
                    <a:pt x="1593" y="3157"/>
                    <a:pt x="1616" y="3157"/>
                  </a:cubicBezTo>
                  <a:cubicBezTo>
                    <a:pt x="2012" y="3157"/>
                    <a:pt x="2389" y="3011"/>
                    <a:pt x="2682" y="2740"/>
                  </a:cubicBezTo>
                  <a:cubicBezTo>
                    <a:pt x="2992" y="2455"/>
                    <a:pt x="3173" y="2066"/>
                    <a:pt x="3191" y="1645"/>
                  </a:cubicBezTo>
                  <a:cubicBezTo>
                    <a:pt x="3208" y="1224"/>
                    <a:pt x="3062" y="821"/>
                    <a:pt x="2776" y="510"/>
                  </a:cubicBezTo>
                  <a:cubicBezTo>
                    <a:pt x="2491" y="201"/>
                    <a:pt x="2102" y="19"/>
                    <a:pt x="1681" y="2"/>
                  </a:cubicBezTo>
                  <a:cubicBezTo>
                    <a:pt x="1659" y="1"/>
                    <a:pt x="1638" y="1"/>
                    <a:pt x="1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75;p44">
              <a:extLst>
                <a:ext uri="{FF2B5EF4-FFF2-40B4-BE49-F238E27FC236}">
                  <a16:creationId xmlns:a16="http://schemas.microsoft.com/office/drawing/2014/main" id="{D23B3892-0A27-3543-C4AE-7AD72CB08799}"/>
                </a:ext>
              </a:extLst>
            </p:cNvPr>
            <p:cNvSpPr/>
            <p:nvPr/>
          </p:nvSpPr>
          <p:spPr>
            <a:xfrm>
              <a:off x="9915925" y="2626350"/>
              <a:ext cx="1245150" cy="740025"/>
            </a:xfrm>
            <a:custGeom>
              <a:avLst/>
              <a:gdLst/>
              <a:ahLst/>
              <a:cxnLst/>
              <a:rect l="l" t="t" r="r" b="b"/>
              <a:pathLst>
                <a:path w="49806" h="29601" extrusionOk="0">
                  <a:moveTo>
                    <a:pt x="36441" y="1"/>
                  </a:moveTo>
                  <a:cubicBezTo>
                    <a:pt x="36441" y="1"/>
                    <a:pt x="35669" y="1447"/>
                    <a:pt x="35790" y="1935"/>
                  </a:cubicBezTo>
                  <a:cubicBezTo>
                    <a:pt x="35912" y="2423"/>
                    <a:pt x="37416" y="6120"/>
                    <a:pt x="37253" y="6932"/>
                  </a:cubicBezTo>
                  <a:cubicBezTo>
                    <a:pt x="37091" y="7743"/>
                    <a:pt x="28131" y="27041"/>
                    <a:pt x="27425" y="27041"/>
                  </a:cubicBezTo>
                  <a:cubicBezTo>
                    <a:pt x="27424" y="27041"/>
                    <a:pt x="27423" y="27041"/>
                    <a:pt x="27422" y="27041"/>
                  </a:cubicBezTo>
                  <a:cubicBezTo>
                    <a:pt x="26732" y="27000"/>
                    <a:pt x="24222" y="22653"/>
                    <a:pt x="23710" y="21841"/>
                  </a:cubicBezTo>
                  <a:cubicBezTo>
                    <a:pt x="23197" y="21028"/>
                    <a:pt x="12919" y="7825"/>
                    <a:pt x="12919" y="7825"/>
                  </a:cubicBezTo>
                  <a:cubicBezTo>
                    <a:pt x="11847" y="6594"/>
                    <a:pt x="9649" y="4043"/>
                    <a:pt x="9019" y="4043"/>
                  </a:cubicBezTo>
                  <a:cubicBezTo>
                    <a:pt x="9005" y="4043"/>
                    <a:pt x="8991" y="4045"/>
                    <a:pt x="8979" y="4047"/>
                  </a:cubicBezTo>
                  <a:cubicBezTo>
                    <a:pt x="8410" y="4169"/>
                    <a:pt x="7557" y="5181"/>
                    <a:pt x="7028" y="5935"/>
                  </a:cubicBezTo>
                  <a:cubicBezTo>
                    <a:pt x="6501" y="6688"/>
                    <a:pt x="4388" y="10629"/>
                    <a:pt x="3535" y="11441"/>
                  </a:cubicBezTo>
                  <a:cubicBezTo>
                    <a:pt x="2682" y="12254"/>
                    <a:pt x="488" y="12944"/>
                    <a:pt x="285" y="13634"/>
                  </a:cubicBezTo>
                  <a:cubicBezTo>
                    <a:pt x="82" y="14326"/>
                    <a:pt x="1" y="16275"/>
                    <a:pt x="285" y="16845"/>
                  </a:cubicBezTo>
                  <a:cubicBezTo>
                    <a:pt x="569" y="17413"/>
                    <a:pt x="22830" y="28910"/>
                    <a:pt x="25471" y="29600"/>
                  </a:cubicBezTo>
                  <a:lnTo>
                    <a:pt x="29332" y="29600"/>
                  </a:lnTo>
                  <a:cubicBezTo>
                    <a:pt x="29332" y="29600"/>
                    <a:pt x="49155" y="17048"/>
                    <a:pt x="49359" y="16154"/>
                  </a:cubicBezTo>
                  <a:cubicBezTo>
                    <a:pt x="49562" y="15260"/>
                    <a:pt x="49806" y="12619"/>
                    <a:pt x="49359" y="11929"/>
                  </a:cubicBezTo>
                  <a:cubicBezTo>
                    <a:pt x="48913" y="11238"/>
                    <a:pt x="42900" y="5754"/>
                    <a:pt x="42738" y="5347"/>
                  </a:cubicBezTo>
                  <a:cubicBezTo>
                    <a:pt x="42575" y="4942"/>
                    <a:pt x="42128" y="2464"/>
                    <a:pt x="41112" y="1935"/>
                  </a:cubicBezTo>
                  <a:cubicBezTo>
                    <a:pt x="40097" y="1407"/>
                    <a:pt x="36441" y="1"/>
                    <a:pt x="36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76;p44">
              <a:extLst>
                <a:ext uri="{FF2B5EF4-FFF2-40B4-BE49-F238E27FC236}">
                  <a16:creationId xmlns:a16="http://schemas.microsoft.com/office/drawing/2014/main" id="{656C11FB-BC97-6049-9320-49D414A54ED6}"/>
                </a:ext>
              </a:extLst>
            </p:cNvPr>
            <p:cNvSpPr/>
            <p:nvPr/>
          </p:nvSpPr>
          <p:spPr>
            <a:xfrm>
              <a:off x="9912000" y="2621500"/>
              <a:ext cx="1254000" cy="748750"/>
            </a:xfrm>
            <a:custGeom>
              <a:avLst/>
              <a:gdLst/>
              <a:ahLst/>
              <a:cxnLst/>
              <a:rect l="l" t="t" r="r" b="b"/>
              <a:pathLst>
                <a:path w="50160" h="29950" extrusionOk="0">
                  <a:moveTo>
                    <a:pt x="36671" y="390"/>
                  </a:moveTo>
                  <a:cubicBezTo>
                    <a:pt x="37330" y="645"/>
                    <a:pt x="40309" y="1805"/>
                    <a:pt x="41197" y="2267"/>
                  </a:cubicBezTo>
                  <a:cubicBezTo>
                    <a:pt x="41950" y="2659"/>
                    <a:pt x="42397" y="4325"/>
                    <a:pt x="42611" y="5126"/>
                  </a:cubicBezTo>
                  <a:cubicBezTo>
                    <a:pt x="42671" y="5349"/>
                    <a:pt x="42714" y="5510"/>
                    <a:pt x="42749" y="5600"/>
                  </a:cubicBezTo>
                  <a:cubicBezTo>
                    <a:pt x="42834" y="5810"/>
                    <a:pt x="43784" y="6730"/>
                    <a:pt x="45932" y="8781"/>
                  </a:cubicBezTo>
                  <a:cubicBezTo>
                    <a:pt x="47449" y="10230"/>
                    <a:pt x="49169" y="11873"/>
                    <a:pt x="49385" y="12207"/>
                  </a:cubicBezTo>
                  <a:cubicBezTo>
                    <a:pt x="49791" y="12834"/>
                    <a:pt x="49565" y="15429"/>
                    <a:pt x="49368" y="16304"/>
                  </a:cubicBezTo>
                  <a:cubicBezTo>
                    <a:pt x="49036" y="17041"/>
                    <a:pt x="37285" y="24672"/>
                    <a:pt x="29444" y="29639"/>
                  </a:cubicBezTo>
                  <a:lnTo>
                    <a:pt x="25648" y="29639"/>
                  </a:lnTo>
                  <a:cubicBezTo>
                    <a:pt x="22678" y="28837"/>
                    <a:pt x="1101" y="17569"/>
                    <a:pt x="581" y="16969"/>
                  </a:cubicBezTo>
                  <a:cubicBezTo>
                    <a:pt x="320" y="16447"/>
                    <a:pt x="396" y="14537"/>
                    <a:pt x="591" y="13872"/>
                  </a:cubicBezTo>
                  <a:cubicBezTo>
                    <a:pt x="685" y="13550"/>
                    <a:pt x="1457" y="13145"/>
                    <a:pt x="2137" y="12788"/>
                  </a:cubicBezTo>
                  <a:cubicBezTo>
                    <a:pt x="2761" y="12460"/>
                    <a:pt x="3406" y="12122"/>
                    <a:pt x="3799" y="11748"/>
                  </a:cubicBezTo>
                  <a:cubicBezTo>
                    <a:pt x="4390" y="11185"/>
                    <a:pt x="5548" y="9197"/>
                    <a:pt x="6394" y="7745"/>
                  </a:cubicBezTo>
                  <a:cubicBezTo>
                    <a:pt x="6797" y="7054"/>
                    <a:pt x="7144" y="6459"/>
                    <a:pt x="7313" y="6218"/>
                  </a:cubicBezTo>
                  <a:cubicBezTo>
                    <a:pt x="7899" y="5382"/>
                    <a:pt x="8699" y="4494"/>
                    <a:pt x="9168" y="4394"/>
                  </a:cubicBezTo>
                  <a:cubicBezTo>
                    <a:pt x="9176" y="4392"/>
                    <a:pt x="9185" y="4391"/>
                    <a:pt x="9194" y="4391"/>
                  </a:cubicBezTo>
                  <a:cubicBezTo>
                    <a:pt x="9712" y="4391"/>
                    <a:pt x="12063" y="7092"/>
                    <a:pt x="12845" y="7991"/>
                  </a:cubicBezTo>
                  <a:lnTo>
                    <a:pt x="12955" y="8119"/>
                  </a:lnTo>
                  <a:cubicBezTo>
                    <a:pt x="13166" y="8389"/>
                    <a:pt x="23235" y="21326"/>
                    <a:pt x="23735" y="22118"/>
                  </a:cubicBezTo>
                  <a:cubicBezTo>
                    <a:pt x="23812" y="22240"/>
                    <a:pt x="23934" y="22441"/>
                    <a:pt x="24087" y="22696"/>
                  </a:cubicBezTo>
                  <a:cubicBezTo>
                    <a:pt x="25776" y="25490"/>
                    <a:pt x="27015" y="27357"/>
                    <a:pt x="27570" y="27390"/>
                  </a:cubicBezTo>
                  <a:cubicBezTo>
                    <a:pt x="27577" y="27391"/>
                    <a:pt x="27584" y="27391"/>
                    <a:pt x="27592" y="27391"/>
                  </a:cubicBezTo>
                  <a:cubicBezTo>
                    <a:pt x="27790" y="27391"/>
                    <a:pt x="28309" y="27055"/>
                    <a:pt x="32833" y="17567"/>
                  </a:cubicBezTo>
                  <a:cubicBezTo>
                    <a:pt x="35177" y="12651"/>
                    <a:pt x="37476" y="7592"/>
                    <a:pt x="37562" y="7157"/>
                  </a:cubicBezTo>
                  <a:cubicBezTo>
                    <a:pt x="37682" y="6560"/>
                    <a:pt x="37059" y="4772"/>
                    <a:pt x="36412" y="2989"/>
                  </a:cubicBezTo>
                  <a:cubicBezTo>
                    <a:pt x="36254" y="2554"/>
                    <a:pt x="36128" y="2210"/>
                    <a:pt x="36098" y="2091"/>
                  </a:cubicBezTo>
                  <a:cubicBezTo>
                    <a:pt x="36025" y="1801"/>
                    <a:pt x="36389" y="943"/>
                    <a:pt x="36671" y="390"/>
                  </a:cubicBezTo>
                  <a:close/>
                  <a:moveTo>
                    <a:pt x="36525" y="0"/>
                  </a:moveTo>
                  <a:lnTo>
                    <a:pt x="36461" y="121"/>
                  </a:lnTo>
                  <a:cubicBezTo>
                    <a:pt x="36378" y="275"/>
                    <a:pt x="35664" y="1636"/>
                    <a:pt x="35797" y="2167"/>
                  </a:cubicBezTo>
                  <a:cubicBezTo>
                    <a:pt x="35830" y="2300"/>
                    <a:pt x="35952" y="2634"/>
                    <a:pt x="36120" y="3096"/>
                  </a:cubicBezTo>
                  <a:cubicBezTo>
                    <a:pt x="36556" y="4298"/>
                    <a:pt x="37369" y="6535"/>
                    <a:pt x="37258" y="7095"/>
                  </a:cubicBezTo>
                  <a:cubicBezTo>
                    <a:pt x="37064" y="8061"/>
                    <a:pt x="28464" y="26326"/>
                    <a:pt x="27558" y="27075"/>
                  </a:cubicBezTo>
                  <a:cubicBezTo>
                    <a:pt x="27192" y="26973"/>
                    <a:pt x="26115" y="25447"/>
                    <a:pt x="24354" y="22536"/>
                  </a:cubicBezTo>
                  <a:cubicBezTo>
                    <a:pt x="24199" y="22278"/>
                    <a:pt x="24075" y="22075"/>
                    <a:pt x="23998" y="21952"/>
                  </a:cubicBezTo>
                  <a:cubicBezTo>
                    <a:pt x="23488" y="21142"/>
                    <a:pt x="13618" y="8464"/>
                    <a:pt x="13199" y="7924"/>
                  </a:cubicBezTo>
                  <a:lnTo>
                    <a:pt x="13079" y="7787"/>
                  </a:lnTo>
                  <a:cubicBezTo>
                    <a:pt x="11047" y="5451"/>
                    <a:pt x="9737" y="4083"/>
                    <a:pt x="9167" y="4083"/>
                  </a:cubicBezTo>
                  <a:cubicBezTo>
                    <a:pt x="9145" y="4083"/>
                    <a:pt x="9123" y="4085"/>
                    <a:pt x="9103" y="4090"/>
                  </a:cubicBezTo>
                  <a:cubicBezTo>
                    <a:pt x="8363" y="4247"/>
                    <a:pt x="7351" y="5622"/>
                    <a:pt x="7058" y="6039"/>
                  </a:cubicBezTo>
                  <a:cubicBezTo>
                    <a:pt x="6882" y="6291"/>
                    <a:pt x="6548" y="6864"/>
                    <a:pt x="6126" y="7588"/>
                  </a:cubicBezTo>
                  <a:cubicBezTo>
                    <a:pt x="5289" y="9024"/>
                    <a:pt x="4143" y="10991"/>
                    <a:pt x="3584" y="11523"/>
                  </a:cubicBezTo>
                  <a:cubicBezTo>
                    <a:pt x="3224" y="11866"/>
                    <a:pt x="2598" y="12194"/>
                    <a:pt x="1993" y="12512"/>
                  </a:cubicBezTo>
                  <a:cubicBezTo>
                    <a:pt x="1152" y="12955"/>
                    <a:pt x="425" y="13336"/>
                    <a:pt x="293" y="13785"/>
                  </a:cubicBezTo>
                  <a:cubicBezTo>
                    <a:pt x="79" y="14512"/>
                    <a:pt x="0" y="16503"/>
                    <a:pt x="302" y="17107"/>
                  </a:cubicBezTo>
                  <a:cubicBezTo>
                    <a:pt x="671" y="17844"/>
                    <a:pt x="23358" y="29361"/>
                    <a:pt x="25589" y="29945"/>
                  </a:cubicBezTo>
                  <a:lnTo>
                    <a:pt x="29534" y="29950"/>
                  </a:lnTo>
                  <a:lnTo>
                    <a:pt x="29572" y="29925"/>
                  </a:lnTo>
                  <a:cubicBezTo>
                    <a:pt x="32891" y="27823"/>
                    <a:pt x="49461" y="17292"/>
                    <a:pt x="49668" y="16382"/>
                  </a:cubicBezTo>
                  <a:cubicBezTo>
                    <a:pt x="49837" y="15638"/>
                    <a:pt x="50160" y="12831"/>
                    <a:pt x="49646" y="12038"/>
                  </a:cubicBezTo>
                  <a:cubicBezTo>
                    <a:pt x="49411" y="11673"/>
                    <a:pt x="47825" y="10159"/>
                    <a:pt x="46146" y="8556"/>
                  </a:cubicBezTo>
                  <a:cubicBezTo>
                    <a:pt x="44740" y="7213"/>
                    <a:pt x="43146" y="5691"/>
                    <a:pt x="43038" y="5484"/>
                  </a:cubicBezTo>
                  <a:cubicBezTo>
                    <a:pt x="43010" y="5412"/>
                    <a:pt x="42966" y="5250"/>
                    <a:pt x="42912" y="5045"/>
                  </a:cubicBezTo>
                  <a:cubicBezTo>
                    <a:pt x="42668" y="4137"/>
                    <a:pt x="42216" y="2446"/>
                    <a:pt x="41341" y="1991"/>
                  </a:cubicBezTo>
                  <a:cubicBezTo>
                    <a:pt x="40329" y="1465"/>
                    <a:pt x="36803" y="107"/>
                    <a:pt x="36653" y="50"/>
                  </a:cubicBezTo>
                  <a:lnTo>
                    <a:pt x="36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77;p44">
              <a:extLst>
                <a:ext uri="{FF2B5EF4-FFF2-40B4-BE49-F238E27FC236}">
                  <a16:creationId xmlns:a16="http://schemas.microsoft.com/office/drawing/2014/main" id="{3030BB87-7044-2678-34CF-50677112370C}"/>
                </a:ext>
              </a:extLst>
            </p:cNvPr>
            <p:cNvSpPr/>
            <p:nvPr/>
          </p:nvSpPr>
          <p:spPr>
            <a:xfrm>
              <a:off x="10677225" y="3261475"/>
              <a:ext cx="100250" cy="618925"/>
            </a:xfrm>
            <a:custGeom>
              <a:avLst/>
              <a:gdLst/>
              <a:ahLst/>
              <a:cxnLst/>
              <a:rect l="l" t="t" r="r" b="b"/>
              <a:pathLst>
                <a:path w="4010" h="24757" extrusionOk="0">
                  <a:moveTo>
                    <a:pt x="1931" y="0"/>
                  </a:moveTo>
                  <a:lnTo>
                    <a:pt x="0" y="267"/>
                  </a:lnTo>
                  <a:cubicBezTo>
                    <a:pt x="17" y="386"/>
                    <a:pt x="1650" y="12362"/>
                    <a:pt x="2060" y="24756"/>
                  </a:cubicBezTo>
                  <a:lnTo>
                    <a:pt x="4010" y="24692"/>
                  </a:lnTo>
                  <a:cubicBezTo>
                    <a:pt x="3595" y="12198"/>
                    <a:pt x="1949" y="121"/>
                    <a:pt x="1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78;p44">
              <a:extLst>
                <a:ext uri="{FF2B5EF4-FFF2-40B4-BE49-F238E27FC236}">
                  <a16:creationId xmlns:a16="http://schemas.microsoft.com/office/drawing/2014/main" id="{548BFBC0-F5A5-4C7A-0CAC-22FAF0C2BA8A}"/>
                </a:ext>
              </a:extLst>
            </p:cNvPr>
            <p:cNvSpPr/>
            <p:nvPr/>
          </p:nvSpPr>
          <p:spPr>
            <a:xfrm>
              <a:off x="10673925" y="3258200"/>
              <a:ext cx="106550" cy="625225"/>
            </a:xfrm>
            <a:custGeom>
              <a:avLst/>
              <a:gdLst/>
              <a:ahLst/>
              <a:cxnLst/>
              <a:rect l="l" t="t" r="r" b="b"/>
              <a:pathLst>
                <a:path w="4262" h="25009" extrusionOk="0">
                  <a:moveTo>
                    <a:pt x="1964" y="263"/>
                  </a:moveTo>
                  <a:cubicBezTo>
                    <a:pt x="2134" y="1521"/>
                    <a:pt x="3619" y="12825"/>
                    <a:pt x="4021" y="24710"/>
                  </a:cubicBezTo>
                  <a:lnTo>
                    <a:pt x="2305" y="24768"/>
                  </a:lnTo>
                  <a:cubicBezTo>
                    <a:pt x="1908" y="13008"/>
                    <a:pt x="433" y="1756"/>
                    <a:pt x="264" y="497"/>
                  </a:cubicBezTo>
                  <a:lnTo>
                    <a:pt x="1964" y="263"/>
                  </a:lnTo>
                  <a:close/>
                  <a:moveTo>
                    <a:pt x="2163" y="0"/>
                  </a:moveTo>
                  <a:lnTo>
                    <a:pt x="0" y="297"/>
                  </a:lnTo>
                  <a:lnTo>
                    <a:pt x="17" y="413"/>
                  </a:lnTo>
                  <a:cubicBezTo>
                    <a:pt x="33" y="530"/>
                    <a:pt x="1663" y="12443"/>
                    <a:pt x="2076" y="24892"/>
                  </a:cubicBezTo>
                  <a:lnTo>
                    <a:pt x="2080" y="25008"/>
                  </a:lnTo>
                  <a:lnTo>
                    <a:pt x="4262" y="24936"/>
                  </a:lnTo>
                  <a:lnTo>
                    <a:pt x="4259" y="24819"/>
                  </a:lnTo>
                  <a:cubicBezTo>
                    <a:pt x="3840" y="12217"/>
                    <a:pt x="2196" y="230"/>
                    <a:pt x="2179" y="115"/>
                  </a:cubicBezTo>
                  <a:lnTo>
                    <a:pt x="21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79;p44">
              <a:extLst>
                <a:ext uri="{FF2B5EF4-FFF2-40B4-BE49-F238E27FC236}">
                  <a16:creationId xmlns:a16="http://schemas.microsoft.com/office/drawing/2014/main" id="{BE25EF61-4D21-D472-B2B5-67CA218775CB}"/>
                </a:ext>
              </a:extLst>
            </p:cNvPr>
            <p:cNvSpPr/>
            <p:nvPr/>
          </p:nvSpPr>
          <p:spPr>
            <a:xfrm>
              <a:off x="10450950" y="3266450"/>
              <a:ext cx="78075" cy="618875"/>
            </a:xfrm>
            <a:custGeom>
              <a:avLst/>
              <a:gdLst/>
              <a:ahLst/>
              <a:cxnLst/>
              <a:rect l="l" t="t" r="r" b="b"/>
              <a:pathLst>
                <a:path w="3123" h="24755" extrusionOk="0">
                  <a:moveTo>
                    <a:pt x="1181" y="0"/>
                  </a:moveTo>
                  <a:cubicBezTo>
                    <a:pt x="1170" y="121"/>
                    <a:pt x="0" y="12254"/>
                    <a:pt x="79" y="24754"/>
                  </a:cubicBezTo>
                  <a:lnTo>
                    <a:pt x="2028" y="24742"/>
                  </a:lnTo>
                  <a:cubicBezTo>
                    <a:pt x="1951" y="12345"/>
                    <a:pt x="3111" y="310"/>
                    <a:pt x="3122" y="190"/>
                  </a:cubicBezTo>
                  <a:lnTo>
                    <a:pt x="11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80;p44">
              <a:extLst>
                <a:ext uri="{FF2B5EF4-FFF2-40B4-BE49-F238E27FC236}">
                  <a16:creationId xmlns:a16="http://schemas.microsoft.com/office/drawing/2014/main" id="{FEA5D80B-6308-8F9B-C082-B41DBA1FA3E5}"/>
                </a:ext>
              </a:extLst>
            </p:cNvPr>
            <p:cNvSpPr/>
            <p:nvPr/>
          </p:nvSpPr>
          <p:spPr>
            <a:xfrm>
              <a:off x="10448025" y="3263275"/>
              <a:ext cx="84175" cy="624975"/>
            </a:xfrm>
            <a:custGeom>
              <a:avLst/>
              <a:gdLst/>
              <a:ahLst/>
              <a:cxnLst/>
              <a:rect l="l" t="t" r="r" b="b"/>
              <a:pathLst>
                <a:path w="3367" h="24999" extrusionOk="0">
                  <a:moveTo>
                    <a:pt x="1404" y="255"/>
                  </a:moveTo>
                  <a:lnTo>
                    <a:pt x="3112" y="421"/>
                  </a:lnTo>
                  <a:cubicBezTo>
                    <a:pt x="2992" y="1719"/>
                    <a:pt x="1963" y="13143"/>
                    <a:pt x="2028" y="24753"/>
                  </a:cubicBezTo>
                  <a:lnTo>
                    <a:pt x="312" y="24764"/>
                  </a:lnTo>
                  <a:cubicBezTo>
                    <a:pt x="245" y="12927"/>
                    <a:pt x="1284" y="1522"/>
                    <a:pt x="1404" y="255"/>
                  </a:cubicBezTo>
                  <a:close/>
                  <a:moveTo>
                    <a:pt x="1194" y="0"/>
                  </a:moveTo>
                  <a:lnTo>
                    <a:pt x="1182" y="116"/>
                  </a:lnTo>
                  <a:cubicBezTo>
                    <a:pt x="1171" y="233"/>
                    <a:pt x="0" y="12333"/>
                    <a:pt x="79" y="24882"/>
                  </a:cubicBezTo>
                  <a:lnTo>
                    <a:pt x="79" y="24999"/>
                  </a:lnTo>
                  <a:lnTo>
                    <a:pt x="2263" y="24986"/>
                  </a:lnTo>
                  <a:lnTo>
                    <a:pt x="2262" y="24869"/>
                  </a:lnTo>
                  <a:cubicBezTo>
                    <a:pt x="2186" y="12770"/>
                    <a:pt x="3306" y="839"/>
                    <a:pt x="3355" y="327"/>
                  </a:cubicBezTo>
                  <a:lnTo>
                    <a:pt x="3366" y="211"/>
                  </a:lnTo>
                  <a:lnTo>
                    <a:pt x="1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81;p44">
              <a:extLst>
                <a:ext uri="{FF2B5EF4-FFF2-40B4-BE49-F238E27FC236}">
                  <a16:creationId xmlns:a16="http://schemas.microsoft.com/office/drawing/2014/main" id="{7D945887-73F6-256B-AC6E-D8899C185F94}"/>
                </a:ext>
              </a:extLst>
            </p:cNvPr>
            <p:cNvSpPr/>
            <p:nvPr/>
          </p:nvSpPr>
          <p:spPr>
            <a:xfrm>
              <a:off x="9887250" y="3557650"/>
              <a:ext cx="403975" cy="506650"/>
            </a:xfrm>
            <a:custGeom>
              <a:avLst/>
              <a:gdLst/>
              <a:ahLst/>
              <a:cxnLst/>
              <a:rect l="l" t="t" r="r" b="b"/>
              <a:pathLst>
                <a:path w="16159" h="20266" extrusionOk="0">
                  <a:moveTo>
                    <a:pt x="14077" y="0"/>
                  </a:moveTo>
                  <a:lnTo>
                    <a:pt x="1" y="1568"/>
                  </a:lnTo>
                  <a:lnTo>
                    <a:pt x="633" y="7246"/>
                  </a:lnTo>
                  <a:lnTo>
                    <a:pt x="1414" y="7159"/>
                  </a:lnTo>
                  <a:lnTo>
                    <a:pt x="2232" y="14500"/>
                  </a:lnTo>
                  <a:lnTo>
                    <a:pt x="1450" y="14587"/>
                  </a:lnTo>
                  <a:lnTo>
                    <a:pt x="2082" y="20266"/>
                  </a:lnTo>
                  <a:lnTo>
                    <a:pt x="8917" y="19504"/>
                  </a:lnTo>
                  <a:lnTo>
                    <a:pt x="16158" y="18697"/>
                  </a:lnTo>
                  <a:lnTo>
                    <a:pt x="15526" y="13020"/>
                  </a:lnTo>
                  <a:lnTo>
                    <a:pt x="14211" y="13167"/>
                  </a:lnTo>
                  <a:lnTo>
                    <a:pt x="12157" y="9404"/>
                  </a:lnTo>
                  <a:lnTo>
                    <a:pt x="13240" y="5841"/>
                  </a:lnTo>
                  <a:lnTo>
                    <a:pt x="14709" y="5678"/>
                  </a:lnTo>
                  <a:lnTo>
                    <a:pt x="140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82;p44">
              <a:extLst>
                <a:ext uri="{FF2B5EF4-FFF2-40B4-BE49-F238E27FC236}">
                  <a16:creationId xmlns:a16="http://schemas.microsoft.com/office/drawing/2014/main" id="{90C5477F-AE9F-5BB9-C631-F09DA57CBF3F}"/>
                </a:ext>
              </a:extLst>
            </p:cNvPr>
            <p:cNvSpPr/>
            <p:nvPr/>
          </p:nvSpPr>
          <p:spPr>
            <a:xfrm>
              <a:off x="9900725" y="3571125"/>
              <a:ext cx="377025" cy="479700"/>
            </a:xfrm>
            <a:custGeom>
              <a:avLst/>
              <a:gdLst/>
              <a:ahLst/>
              <a:cxnLst/>
              <a:rect l="l" t="t" r="r" b="b"/>
              <a:pathLst>
                <a:path w="15081" h="19188" extrusionOk="0">
                  <a:moveTo>
                    <a:pt x="13106" y="0"/>
                  </a:moveTo>
                  <a:lnTo>
                    <a:pt x="6834" y="698"/>
                  </a:lnTo>
                  <a:lnTo>
                    <a:pt x="7323" y="5088"/>
                  </a:lnTo>
                  <a:lnTo>
                    <a:pt x="6699" y="7177"/>
                  </a:lnTo>
                  <a:lnTo>
                    <a:pt x="6202" y="7233"/>
                  </a:lnTo>
                  <a:lnTo>
                    <a:pt x="6016" y="5556"/>
                  </a:lnTo>
                  <a:lnTo>
                    <a:pt x="6798" y="5469"/>
                  </a:lnTo>
                  <a:lnTo>
                    <a:pt x="6274" y="761"/>
                  </a:lnTo>
                  <a:lnTo>
                    <a:pt x="0" y="1459"/>
                  </a:lnTo>
                  <a:lnTo>
                    <a:pt x="525" y="6168"/>
                  </a:lnTo>
                  <a:lnTo>
                    <a:pt x="1307" y="6081"/>
                  </a:lnTo>
                  <a:lnTo>
                    <a:pt x="2232" y="14392"/>
                  </a:lnTo>
                  <a:lnTo>
                    <a:pt x="1450" y="14479"/>
                  </a:lnTo>
                  <a:lnTo>
                    <a:pt x="1974" y="19188"/>
                  </a:lnTo>
                  <a:lnTo>
                    <a:pt x="8247" y="18489"/>
                  </a:lnTo>
                  <a:lnTo>
                    <a:pt x="7723" y="13780"/>
                  </a:lnTo>
                  <a:lnTo>
                    <a:pt x="6941" y="13868"/>
                  </a:lnTo>
                  <a:lnTo>
                    <a:pt x="6702" y="11727"/>
                  </a:lnTo>
                  <a:lnTo>
                    <a:pt x="7184" y="11674"/>
                  </a:lnTo>
                  <a:lnTo>
                    <a:pt x="8284" y="13723"/>
                  </a:lnTo>
                  <a:lnTo>
                    <a:pt x="8808" y="18427"/>
                  </a:lnTo>
                  <a:lnTo>
                    <a:pt x="15080" y="17728"/>
                  </a:lnTo>
                  <a:lnTo>
                    <a:pt x="14556" y="13020"/>
                  </a:lnTo>
                  <a:lnTo>
                    <a:pt x="13399" y="13148"/>
                  </a:lnTo>
                  <a:lnTo>
                    <a:pt x="11091" y="8919"/>
                  </a:lnTo>
                  <a:lnTo>
                    <a:pt x="12328" y="4854"/>
                  </a:lnTo>
                  <a:lnTo>
                    <a:pt x="13631" y="4709"/>
                  </a:lnTo>
                  <a:lnTo>
                    <a:pt x="13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83;p44">
              <a:extLst>
                <a:ext uri="{FF2B5EF4-FFF2-40B4-BE49-F238E27FC236}">
                  <a16:creationId xmlns:a16="http://schemas.microsoft.com/office/drawing/2014/main" id="{D3821E10-9278-06DF-0C8E-C892FB06BF7D}"/>
                </a:ext>
              </a:extLst>
            </p:cNvPr>
            <p:cNvSpPr/>
            <p:nvPr/>
          </p:nvSpPr>
          <p:spPr>
            <a:xfrm>
              <a:off x="9928975" y="3599375"/>
              <a:ext cx="320525" cy="423200"/>
            </a:xfrm>
            <a:custGeom>
              <a:avLst/>
              <a:gdLst/>
              <a:ahLst/>
              <a:cxnLst/>
              <a:rect l="l" t="t" r="r" b="b"/>
              <a:pathLst>
                <a:path w="12821" h="16928" extrusionOk="0">
                  <a:moveTo>
                    <a:pt x="11073" y="0"/>
                  </a:moveTo>
                  <a:lnTo>
                    <a:pt x="6834" y="472"/>
                  </a:lnTo>
                  <a:lnTo>
                    <a:pt x="7131" y="3147"/>
                  </a:lnTo>
                  <a:lnTo>
                    <a:pt x="7514" y="3104"/>
                  </a:lnTo>
                  <a:lnTo>
                    <a:pt x="6355" y="6989"/>
                  </a:lnTo>
                  <a:lnTo>
                    <a:pt x="4169" y="7233"/>
                  </a:lnTo>
                  <a:lnTo>
                    <a:pt x="3755" y="3523"/>
                  </a:lnTo>
                  <a:lnTo>
                    <a:pt x="4537" y="3436"/>
                  </a:lnTo>
                  <a:lnTo>
                    <a:pt x="4240" y="761"/>
                  </a:lnTo>
                  <a:lnTo>
                    <a:pt x="0" y="1232"/>
                  </a:lnTo>
                  <a:lnTo>
                    <a:pt x="298" y="3908"/>
                  </a:lnTo>
                  <a:lnTo>
                    <a:pt x="1079" y="3821"/>
                  </a:lnTo>
                  <a:lnTo>
                    <a:pt x="2231" y="14165"/>
                  </a:lnTo>
                  <a:lnTo>
                    <a:pt x="1450" y="14252"/>
                  </a:lnTo>
                  <a:lnTo>
                    <a:pt x="1748" y="16928"/>
                  </a:lnTo>
                  <a:lnTo>
                    <a:pt x="5987" y="16456"/>
                  </a:lnTo>
                  <a:lnTo>
                    <a:pt x="5690" y="13780"/>
                  </a:lnTo>
                  <a:lnTo>
                    <a:pt x="4906" y="13868"/>
                  </a:lnTo>
                  <a:lnTo>
                    <a:pt x="4442" y="9694"/>
                  </a:lnTo>
                  <a:lnTo>
                    <a:pt x="6629" y="9451"/>
                  </a:lnTo>
                  <a:lnTo>
                    <a:pt x="8768" y="13438"/>
                  </a:lnTo>
                  <a:lnTo>
                    <a:pt x="8283" y="13492"/>
                  </a:lnTo>
                  <a:lnTo>
                    <a:pt x="8580" y="16167"/>
                  </a:lnTo>
                  <a:lnTo>
                    <a:pt x="12820" y="15695"/>
                  </a:lnTo>
                  <a:lnTo>
                    <a:pt x="12522" y="13019"/>
                  </a:lnTo>
                  <a:lnTo>
                    <a:pt x="11700" y="13111"/>
                  </a:lnTo>
                  <a:lnTo>
                    <a:pt x="8858" y="7902"/>
                  </a:lnTo>
                  <a:lnTo>
                    <a:pt x="10414" y="2781"/>
                  </a:lnTo>
                  <a:lnTo>
                    <a:pt x="11371" y="2676"/>
                  </a:lnTo>
                  <a:lnTo>
                    <a:pt x="110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84;p44">
              <a:extLst>
                <a:ext uri="{FF2B5EF4-FFF2-40B4-BE49-F238E27FC236}">
                  <a16:creationId xmlns:a16="http://schemas.microsoft.com/office/drawing/2014/main" id="{051F8D6B-D1DB-61B1-A1C7-11020539E048}"/>
                </a:ext>
              </a:extLst>
            </p:cNvPr>
            <p:cNvSpPr/>
            <p:nvPr/>
          </p:nvSpPr>
          <p:spPr>
            <a:xfrm>
              <a:off x="9194825" y="3557650"/>
              <a:ext cx="631100" cy="1046625"/>
            </a:xfrm>
            <a:custGeom>
              <a:avLst/>
              <a:gdLst/>
              <a:ahLst/>
              <a:cxnLst/>
              <a:rect l="l" t="t" r="r" b="b"/>
              <a:pathLst>
                <a:path w="25244" h="41865" extrusionOk="0">
                  <a:moveTo>
                    <a:pt x="5418" y="0"/>
                  </a:moveTo>
                  <a:cubicBezTo>
                    <a:pt x="5418" y="0"/>
                    <a:pt x="2547" y="2993"/>
                    <a:pt x="2384" y="3858"/>
                  </a:cubicBezTo>
                  <a:cubicBezTo>
                    <a:pt x="2223" y="4725"/>
                    <a:pt x="3089" y="8571"/>
                    <a:pt x="3089" y="8571"/>
                  </a:cubicBezTo>
                  <a:cubicBezTo>
                    <a:pt x="3089" y="8571"/>
                    <a:pt x="1" y="27544"/>
                    <a:pt x="272" y="30245"/>
                  </a:cubicBezTo>
                  <a:cubicBezTo>
                    <a:pt x="543" y="32945"/>
                    <a:pt x="3089" y="37713"/>
                    <a:pt x="5418" y="39499"/>
                  </a:cubicBezTo>
                  <a:cubicBezTo>
                    <a:pt x="7489" y="41088"/>
                    <a:pt x="9842" y="41865"/>
                    <a:pt x="11602" y="41865"/>
                  </a:cubicBezTo>
                  <a:cubicBezTo>
                    <a:pt x="11822" y="41865"/>
                    <a:pt x="12032" y="41853"/>
                    <a:pt x="12232" y="41829"/>
                  </a:cubicBezTo>
                  <a:cubicBezTo>
                    <a:pt x="14030" y="41611"/>
                    <a:pt x="20692" y="37495"/>
                    <a:pt x="21721" y="36357"/>
                  </a:cubicBezTo>
                  <a:cubicBezTo>
                    <a:pt x="22751" y="35220"/>
                    <a:pt x="24105" y="33000"/>
                    <a:pt x="24051" y="32350"/>
                  </a:cubicBezTo>
                  <a:cubicBezTo>
                    <a:pt x="23997" y="31700"/>
                    <a:pt x="22535" y="26717"/>
                    <a:pt x="22535" y="26717"/>
                  </a:cubicBezTo>
                  <a:cubicBezTo>
                    <a:pt x="22535" y="26717"/>
                    <a:pt x="23784" y="9979"/>
                    <a:pt x="24053" y="9437"/>
                  </a:cubicBezTo>
                  <a:cubicBezTo>
                    <a:pt x="24321" y="8896"/>
                    <a:pt x="25243" y="6837"/>
                    <a:pt x="24863" y="5537"/>
                  </a:cubicBezTo>
                  <a:cubicBezTo>
                    <a:pt x="24484" y="4237"/>
                    <a:pt x="20855" y="0"/>
                    <a:pt x="208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85;p44">
              <a:extLst>
                <a:ext uri="{FF2B5EF4-FFF2-40B4-BE49-F238E27FC236}">
                  <a16:creationId xmlns:a16="http://schemas.microsoft.com/office/drawing/2014/main" id="{07FB2AD6-BF1E-AE69-F18F-B037870A836F}"/>
                </a:ext>
              </a:extLst>
            </p:cNvPr>
            <p:cNvSpPr/>
            <p:nvPr/>
          </p:nvSpPr>
          <p:spPr>
            <a:xfrm>
              <a:off x="9191075" y="3553750"/>
              <a:ext cx="639425" cy="1054475"/>
            </a:xfrm>
            <a:custGeom>
              <a:avLst/>
              <a:gdLst/>
              <a:ahLst/>
              <a:cxnLst/>
              <a:rect l="l" t="t" r="r" b="b"/>
              <a:pathLst>
                <a:path w="25577" h="42179" extrusionOk="0">
                  <a:moveTo>
                    <a:pt x="20933" y="312"/>
                  </a:moveTo>
                  <a:cubicBezTo>
                    <a:pt x="21356" y="809"/>
                    <a:pt x="24521" y="4562"/>
                    <a:pt x="24864" y="5737"/>
                  </a:cubicBezTo>
                  <a:cubicBezTo>
                    <a:pt x="25253" y="7070"/>
                    <a:pt x="24187" y="9276"/>
                    <a:pt x="24064" y="9524"/>
                  </a:cubicBezTo>
                  <a:cubicBezTo>
                    <a:pt x="23788" y="10076"/>
                    <a:pt x="22657" y="25145"/>
                    <a:pt x="22529" y="26861"/>
                  </a:cubicBezTo>
                  <a:lnTo>
                    <a:pt x="22527" y="26889"/>
                  </a:lnTo>
                  <a:lnTo>
                    <a:pt x="22535" y="26916"/>
                  </a:lnTo>
                  <a:cubicBezTo>
                    <a:pt x="23039" y="28635"/>
                    <a:pt x="24004" y="32016"/>
                    <a:pt x="24046" y="32518"/>
                  </a:cubicBezTo>
                  <a:cubicBezTo>
                    <a:pt x="24092" y="33077"/>
                    <a:pt x="22830" y="35223"/>
                    <a:pt x="21757" y="36409"/>
                  </a:cubicBezTo>
                  <a:cubicBezTo>
                    <a:pt x="20728" y="37546"/>
                    <a:pt x="14070" y="41624"/>
                    <a:pt x="12363" y="41831"/>
                  </a:cubicBezTo>
                  <a:cubicBezTo>
                    <a:pt x="12159" y="41855"/>
                    <a:pt x="11948" y="41867"/>
                    <a:pt x="11730" y="41867"/>
                  </a:cubicBezTo>
                  <a:cubicBezTo>
                    <a:pt x="9871" y="41867"/>
                    <a:pt x="7564" y="40992"/>
                    <a:pt x="5662" y="39532"/>
                  </a:cubicBezTo>
                  <a:cubicBezTo>
                    <a:pt x="3468" y="37848"/>
                    <a:pt x="854" y="33146"/>
                    <a:pt x="577" y="30385"/>
                  </a:cubicBezTo>
                  <a:cubicBezTo>
                    <a:pt x="311" y="27736"/>
                    <a:pt x="3361" y="8941"/>
                    <a:pt x="3393" y="8752"/>
                  </a:cubicBezTo>
                  <a:lnTo>
                    <a:pt x="3397" y="8722"/>
                  </a:lnTo>
                  <a:lnTo>
                    <a:pt x="3391" y="8692"/>
                  </a:lnTo>
                  <a:cubicBezTo>
                    <a:pt x="3094" y="7373"/>
                    <a:pt x="2564" y="4704"/>
                    <a:pt x="2688" y="4043"/>
                  </a:cubicBezTo>
                  <a:cubicBezTo>
                    <a:pt x="2812" y="3383"/>
                    <a:pt x="4814" y="1171"/>
                    <a:pt x="5634" y="312"/>
                  </a:cubicBezTo>
                  <a:close/>
                  <a:moveTo>
                    <a:pt x="5501" y="1"/>
                  </a:moveTo>
                  <a:lnTo>
                    <a:pt x="5456" y="49"/>
                  </a:lnTo>
                  <a:cubicBezTo>
                    <a:pt x="5158" y="358"/>
                    <a:pt x="2548" y="3099"/>
                    <a:pt x="2382" y="3986"/>
                  </a:cubicBezTo>
                  <a:cubicBezTo>
                    <a:pt x="2222" y="4843"/>
                    <a:pt x="2994" y="8345"/>
                    <a:pt x="3080" y="8731"/>
                  </a:cubicBezTo>
                  <a:cubicBezTo>
                    <a:pt x="2898" y="9854"/>
                    <a:pt x="0" y="27754"/>
                    <a:pt x="267" y="30416"/>
                  </a:cubicBezTo>
                  <a:cubicBezTo>
                    <a:pt x="556" y="33297"/>
                    <a:pt x="3184" y="38022"/>
                    <a:pt x="5473" y="39779"/>
                  </a:cubicBezTo>
                  <a:cubicBezTo>
                    <a:pt x="7427" y="41279"/>
                    <a:pt x="9807" y="42178"/>
                    <a:pt x="11735" y="42178"/>
                  </a:cubicBezTo>
                  <a:cubicBezTo>
                    <a:pt x="11964" y="42178"/>
                    <a:pt x="12186" y="42165"/>
                    <a:pt x="12401" y="42139"/>
                  </a:cubicBezTo>
                  <a:cubicBezTo>
                    <a:pt x="14207" y="41921"/>
                    <a:pt x="20911" y="37807"/>
                    <a:pt x="21987" y="36618"/>
                  </a:cubicBezTo>
                  <a:cubicBezTo>
                    <a:pt x="22946" y="35559"/>
                    <a:pt x="24419" y="33241"/>
                    <a:pt x="24356" y="32493"/>
                  </a:cubicBezTo>
                  <a:cubicBezTo>
                    <a:pt x="24303" y="31853"/>
                    <a:pt x="22971" y="27295"/>
                    <a:pt x="22842" y="26856"/>
                  </a:cubicBezTo>
                  <a:cubicBezTo>
                    <a:pt x="23339" y="20195"/>
                    <a:pt x="24148" y="10139"/>
                    <a:pt x="24342" y="9663"/>
                  </a:cubicBezTo>
                  <a:cubicBezTo>
                    <a:pt x="24551" y="9242"/>
                    <a:pt x="25577" y="7067"/>
                    <a:pt x="25163" y="5650"/>
                  </a:cubicBezTo>
                  <a:cubicBezTo>
                    <a:pt x="24779" y="4334"/>
                    <a:pt x="21272" y="229"/>
                    <a:pt x="21124" y="55"/>
                  </a:cubicBezTo>
                  <a:lnTo>
                    <a:pt x="210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86;p44">
              <a:extLst>
                <a:ext uri="{FF2B5EF4-FFF2-40B4-BE49-F238E27FC236}">
                  <a16:creationId xmlns:a16="http://schemas.microsoft.com/office/drawing/2014/main" id="{53216A0D-DD9F-482F-E2B3-D93804A48257}"/>
                </a:ext>
              </a:extLst>
            </p:cNvPr>
            <p:cNvSpPr/>
            <p:nvPr/>
          </p:nvSpPr>
          <p:spPr>
            <a:xfrm>
              <a:off x="9305175" y="2548425"/>
              <a:ext cx="263350" cy="393425"/>
            </a:xfrm>
            <a:custGeom>
              <a:avLst/>
              <a:gdLst/>
              <a:ahLst/>
              <a:cxnLst/>
              <a:rect l="l" t="t" r="r" b="b"/>
              <a:pathLst>
                <a:path w="10534" h="15737" extrusionOk="0">
                  <a:moveTo>
                    <a:pt x="1837" y="1"/>
                  </a:moveTo>
                  <a:cubicBezTo>
                    <a:pt x="1263" y="1"/>
                    <a:pt x="743" y="144"/>
                    <a:pt x="516" y="516"/>
                  </a:cubicBezTo>
                  <a:cubicBezTo>
                    <a:pt x="1" y="1355"/>
                    <a:pt x="487" y="1897"/>
                    <a:pt x="1002" y="2737"/>
                  </a:cubicBezTo>
                  <a:cubicBezTo>
                    <a:pt x="1519" y="3576"/>
                    <a:pt x="2899" y="7331"/>
                    <a:pt x="3116" y="8189"/>
                  </a:cubicBezTo>
                  <a:cubicBezTo>
                    <a:pt x="3332" y="9047"/>
                    <a:pt x="3630" y="15438"/>
                    <a:pt x="3630" y="15438"/>
                  </a:cubicBezTo>
                  <a:lnTo>
                    <a:pt x="10533" y="15736"/>
                  </a:lnTo>
                  <a:lnTo>
                    <a:pt x="10533" y="11619"/>
                  </a:lnTo>
                  <a:cubicBezTo>
                    <a:pt x="10533" y="11619"/>
                    <a:pt x="9210" y="7422"/>
                    <a:pt x="8181" y="6041"/>
                  </a:cubicBezTo>
                  <a:cubicBezTo>
                    <a:pt x="7151" y="4660"/>
                    <a:pt x="6271" y="3879"/>
                    <a:pt x="5933" y="3386"/>
                  </a:cubicBezTo>
                  <a:cubicBezTo>
                    <a:pt x="5595" y="2894"/>
                    <a:pt x="4552" y="1030"/>
                    <a:pt x="3794" y="516"/>
                  </a:cubicBezTo>
                  <a:cubicBezTo>
                    <a:pt x="3371" y="229"/>
                    <a:pt x="2560" y="1"/>
                    <a:pt x="1837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87;p44">
              <a:extLst>
                <a:ext uri="{FF2B5EF4-FFF2-40B4-BE49-F238E27FC236}">
                  <a16:creationId xmlns:a16="http://schemas.microsoft.com/office/drawing/2014/main" id="{FC2D4EA5-69B5-8019-5F24-2D9617E09801}"/>
                </a:ext>
              </a:extLst>
            </p:cNvPr>
            <p:cNvSpPr/>
            <p:nvPr/>
          </p:nvSpPr>
          <p:spPr>
            <a:xfrm>
              <a:off x="9302125" y="2544575"/>
              <a:ext cx="270275" cy="401350"/>
            </a:xfrm>
            <a:custGeom>
              <a:avLst/>
              <a:gdLst/>
              <a:ahLst/>
              <a:cxnLst/>
              <a:rect l="l" t="t" r="r" b="b"/>
              <a:pathLst>
                <a:path w="10811" h="16054" extrusionOk="0">
                  <a:moveTo>
                    <a:pt x="1952" y="311"/>
                  </a:moveTo>
                  <a:cubicBezTo>
                    <a:pt x="2643" y="311"/>
                    <a:pt x="3431" y="529"/>
                    <a:pt x="3828" y="798"/>
                  </a:cubicBezTo>
                  <a:cubicBezTo>
                    <a:pt x="4399" y="1186"/>
                    <a:pt x="5167" y="2419"/>
                    <a:pt x="5625" y="3155"/>
                  </a:cubicBezTo>
                  <a:cubicBezTo>
                    <a:pt x="5751" y="3357"/>
                    <a:pt x="5854" y="3524"/>
                    <a:pt x="5927" y="3628"/>
                  </a:cubicBezTo>
                  <a:cubicBezTo>
                    <a:pt x="6071" y="3838"/>
                    <a:pt x="6305" y="4094"/>
                    <a:pt x="6600" y="4415"/>
                  </a:cubicBezTo>
                  <a:cubicBezTo>
                    <a:pt x="7011" y="4863"/>
                    <a:pt x="7574" y="5477"/>
                    <a:pt x="8178" y="6288"/>
                  </a:cubicBezTo>
                  <a:cubicBezTo>
                    <a:pt x="9141" y="7580"/>
                    <a:pt x="10393" y="11464"/>
                    <a:pt x="10500" y="11798"/>
                  </a:cubicBezTo>
                  <a:lnTo>
                    <a:pt x="10500" y="15728"/>
                  </a:lnTo>
                  <a:lnTo>
                    <a:pt x="3901" y="15443"/>
                  </a:lnTo>
                  <a:cubicBezTo>
                    <a:pt x="3854" y="14471"/>
                    <a:pt x="3591" y="9107"/>
                    <a:pt x="3389" y="8305"/>
                  </a:cubicBezTo>
                  <a:cubicBezTo>
                    <a:pt x="3167" y="7429"/>
                    <a:pt x="1773" y="3649"/>
                    <a:pt x="1258" y="2809"/>
                  </a:cubicBezTo>
                  <a:cubicBezTo>
                    <a:pt x="1196" y="2709"/>
                    <a:pt x="1135" y="2612"/>
                    <a:pt x="1075" y="2519"/>
                  </a:cubicBezTo>
                  <a:cubicBezTo>
                    <a:pt x="649" y="1850"/>
                    <a:pt x="367" y="1408"/>
                    <a:pt x="771" y="751"/>
                  </a:cubicBezTo>
                  <a:cubicBezTo>
                    <a:pt x="887" y="561"/>
                    <a:pt x="1107" y="430"/>
                    <a:pt x="1426" y="362"/>
                  </a:cubicBezTo>
                  <a:cubicBezTo>
                    <a:pt x="1588" y="327"/>
                    <a:pt x="1766" y="311"/>
                    <a:pt x="1952" y="311"/>
                  </a:cubicBezTo>
                  <a:close/>
                  <a:moveTo>
                    <a:pt x="1953" y="1"/>
                  </a:moveTo>
                  <a:cubicBezTo>
                    <a:pt x="1745" y="1"/>
                    <a:pt x="1544" y="19"/>
                    <a:pt x="1359" y="59"/>
                  </a:cubicBezTo>
                  <a:cubicBezTo>
                    <a:pt x="955" y="146"/>
                    <a:pt x="668" y="324"/>
                    <a:pt x="506" y="589"/>
                  </a:cubicBezTo>
                  <a:cubicBezTo>
                    <a:pt x="1" y="1411"/>
                    <a:pt x="378" y="2002"/>
                    <a:pt x="813" y="2686"/>
                  </a:cubicBezTo>
                  <a:cubicBezTo>
                    <a:pt x="871" y="2778"/>
                    <a:pt x="932" y="2872"/>
                    <a:pt x="992" y="2972"/>
                  </a:cubicBezTo>
                  <a:cubicBezTo>
                    <a:pt x="1498" y="3795"/>
                    <a:pt x="2869" y="7517"/>
                    <a:pt x="3087" y="8381"/>
                  </a:cubicBezTo>
                  <a:cubicBezTo>
                    <a:pt x="3297" y="9214"/>
                    <a:pt x="3594" y="15536"/>
                    <a:pt x="3597" y="15599"/>
                  </a:cubicBezTo>
                  <a:lnTo>
                    <a:pt x="3603" y="15742"/>
                  </a:lnTo>
                  <a:lnTo>
                    <a:pt x="10811" y="16053"/>
                  </a:lnTo>
                  <a:lnTo>
                    <a:pt x="10811" y="11773"/>
                  </a:lnTo>
                  <a:lnTo>
                    <a:pt x="10804" y="11727"/>
                  </a:lnTo>
                  <a:cubicBezTo>
                    <a:pt x="10750" y="11554"/>
                    <a:pt x="9461" y="7488"/>
                    <a:pt x="8427" y="6101"/>
                  </a:cubicBezTo>
                  <a:cubicBezTo>
                    <a:pt x="7814" y="5279"/>
                    <a:pt x="7244" y="4658"/>
                    <a:pt x="6829" y="4205"/>
                  </a:cubicBezTo>
                  <a:cubicBezTo>
                    <a:pt x="6541" y="3892"/>
                    <a:pt x="6315" y="3645"/>
                    <a:pt x="6183" y="3452"/>
                  </a:cubicBezTo>
                  <a:cubicBezTo>
                    <a:pt x="6112" y="3350"/>
                    <a:pt x="6012" y="3188"/>
                    <a:pt x="5889" y="2990"/>
                  </a:cubicBezTo>
                  <a:cubicBezTo>
                    <a:pt x="5418" y="2233"/>
                    <a:pt x="4629" y="966"/>
                    <a:pt x="4003" y="541"/>
                  </a:cubicBezTo>
                  <a:cubicBezTo>
                    <a:pt x="3565" y="244"/>
                    <a:pt x="2716" y="1"/>
                    <a:pt x="1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88;p44">
              <a:extLst>
                <a:ext uri="{FF2B5EF4-FFF2-40B4-BE49-F238E27FC236}">
                  <a16:creationId xmlns:a16="http://schemas.microsoft.com/office/drawing/2014/main" id="{49E29879-1AB0-69FE-CDC2-841786B93A93}"/>
                </a:ext>
              </a:extLst>
            </p:cNvPr>
            <p:cNvSpPr/>
            <p:nvPr/>
          </p:nvSpPr>
          <p:spPr>
            <a:xfrm>
              <a:off x="9224650" y="2545800"/>
              <a:ext cx="472425" cy="745425"/>
            </a:xfrm>
            <a:custGeom>
              <a:avLst/>
              <a:gdLst/>
              <a:ahLst/>
              <a:cxnLst/>
              <a:rect l="l" t="t" r="r" b="b"/>
              <a:pathLst>
                <a:path w="18897" h="29817" extrusionOk="0">
                  <a:moveTo>
                    <a:pt x="12505" y="0"/>
                  </a:moveTo>
                  <a:cubicBezTo>
                    <a:pt x="12237" y="0"/>
                    <a:pt x="11944" y="148"/>
                    <a:pt x="11645" y="458"/>
                  </a:cubicBezTo>
                  <a:cubicBezTo>
                    <a:pt x="10968" y="1163"/>
                    <a:pt x="7935" y="3870"/>
                    <a:pt x="6662" y="4629"/>
                  </a:cubicBezTo>
                  <a:cubicBezTo>
                    <a:pt x="5389" y="5387"/>
                    <a:pt x="4928" y="6146"/>
                    <a:pt x="4197" y="7202"/>
                  </a:cubicBezTo>
                  <a:cubicBezTo>
                    <a:pt x="3466" y="8258"/>
                    <a:pt x="1083" y="12564"/>
                    <a:pt x="541" y="13539"/>
                  </a:cubicBezTo>
                  <a:cubicBezTo>
                    <a:pt x="0" y="14515"/>
                    <a:pt x="596" y="15841"/>
                    <a:pt x="867" y="16275"/>
                  </a:cubicBezTo>
                  <a:cubicBezTo>
                    <a:pt x="1137" y="16708"/>
                    <a:pt x="6500" y="27684"/>
                    <a:pt x="6500" y="27684"/>
                  </a:cubicBezTo>
                  <a:lnTo>
                    <a:pt x="6500" y="29817"/>
                  </a:lnTo>
                  <a:lnTo>
                    <a:pt x="17495" y="29817"/>
                  </a:lnTo>
                  <a:cubicBezTo>
                    <a:pt x="17495" y="29817"/>
                    <a:pt x="18246" y="27419"/>
                    <a:pt x="18572" y="25875"/>
                  </a:cubicBezTo>
                  <a:cubicBezTo>
                    <a:pt x="18897" y="24331"/>
                    <a:pt x="18775" y="22239"/>
                    <a:pt x="18146" y="20838"/>
                  </a:cubicBezTo>
                  <a:cubicBezTo>
                    <a:pt x="17516" y="19437"/>
                    <a:pt x="16338" y="16552"/>
                    <a:pt x="16338" y="16552"/>
                  </a:cubicBezTo>
                  <a:cubicBezTo>
                    <a:pt x="16338" y="16552"/>
                    <a:pt x="17171" y="14602"/>
                    <a:pt x="17251" y="14135"/>
                  </a:cubicBezTo>
                  <a:cubicBezTo>
                    <a:pt x="17333" y="13667"/>
                    <a:pt x="17597" y="13221"/>
                    <a:pt x="16906" y="12347"/>
                  </a:cubicBezTo>
                  <a:cubicBezTo>
                    <a:pt x="16216" y="11474"/>
                    <a:pt x="15241" y="11231"/>
                    <a:pt x="15241" y="11231"/>
                  </a:cubicBezTo>
                  <a:cubicBezTo>
                    <a:pt x="15261" y="10784"/>
                    <a:pt x="15038" y="10012"/>
                    <a:pt x="14225" y="9606"/>
                  </a:cubicBezTo>
                  <a:cubicBezTo>
                    <a:pt x="13798" y="9392"/>
                    <a:pt x="13388" y="9341"/>
                    <a:pt x="13095" y="9341"/>
                  </a:cubicBezTo>
                  <a:cubicBezTo>
                    <a:pt x="12830" y="9341"/>
                    <a:pt x="12661" y="9383"/>
                    <a:pt x="12661" y="9383"/>
                  </a:cubicBezTo>
                  <a:cubicBezTo>
                    <a:pt x="12742" y="8976"/>
                    <a:pt x="12600" y="8123"/>
                    <a:pt x="11686" y="7777"/>
                  </a:cubicBezTo>
                  <a:cubicBezTo>
                    <a:pt x="10772" y="7432"/>
                    <a:pt x="9594" y="7372"/>
                    <a:pt x="9594" y="7372"/>
                  </a:cubicBezTo>
                  <a:cubicBezTo>
                    <a:pt x="9594" y="7372"/>
                    <a:pt x="11429" y="5847"/>
                    <a:pt x="12594" y="4467"/>
                  </a:cubicBezTo>
                  <a:cubicBezTo>
                    <a:pt x="13758" y="3086"/>
                    <a:pt x="13731" y="1460"/>
                    <a:pt x="13352" y="674"/>
                  </a:cubicBezTo>
                  <a:cubicBezTo>
                    <a:pt x="13139" y="236"/>
                    <a:pt x="12843" y="0"/>
                    <a:pt x="12505" y="0"/>
                  </a:cubicBezTo>
                  <a:close/>
                </a:path>
              </a:pathLst>
            </a:custGeom>
            <a:solidFill>
              <a:srgbClr val="F5D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89;p44">
              <a:extLst>
                <a:ext uri="{FF2B5EF4-FFF2-40B4-BE49-F238E27FC236}">
                  <a16:creationId xmlns:a16="http://schemas.microsoft.com/office/drawing/2014/main" id="{0D1FE4FB-9705-84C3-E420-EB429321E8B7}"/>
                </a:ext>
              </a:extLst>
            </p:cNvPr>
            <p:cNvSpPr/>
            <p:nvPr/>
          </p:nvSpPr>
          <p:spPr>
            <a:xfrm>
              <a:off x="9221025" y="2541900"/>
              <a:ext cx="480500" cy="753225"/>
            </a:xfrm>
            <a:custGeom>
              <a:avLst/>
              <a:gdLst/>
              <a:ahLst/>
              <a:cxnLst/>
              <a:rect l="l" t="t" r="r" b="b"/>
              <a:pathLst>
                <a:path w="19220" h="30129" extrusionOk="0">
                  <a:moveTo>
                    <a:pt x="12648" y="312"/>
                  </a:moveTo>
                  <a:cubicBezTo>
                    <a:pt x="12678" y="312"/>
                    <a:pt x="12708" y="314"/>
                    <a:pt x="12738" y="319"/>
                  </a:cubicBezTo>
                  <a:cubicBezTo>
                    <a:pt x="13041" y="367"/>
                    <a:pt x="13242" y="660"/>
                    <a:pt x="13356" y="898"/>
                  </a:cubicBezTo>
                  <a:cubicBezTo>
                    <a:pt x="13683" y="1575"/>
                    <a:pt x="13771" y="3157"/>
                    <a:pt x="12620" y="4522"/>
                  </a:cubicBezTo>
                  <a:cubicBezTo>
                    <a:pt x="11478" y="5876"/>
                    <a:pt x="9657" y="7392"/>
                    <a:pt x="9640" y="7408"/>
                  </a:cubicBezTo>
                  <a:lnTo>
                    <a:pt x="9334" y="7662"/>
                  </a:lnTo>
                  <a:lnTo>
                    <a:pt x="9731" y="7682"/>
                  </a:lnTo>
                  <a:cubicBezTo>
                    <a:pt x="9742" y="7683"/>
                    <a:pt x="10897" y="7747"/>
                    <a:pt x="11776" y="8079"/>
                  </a:cubicBezTo>
                  <a:cubicBezTo>
                    <a:pt x="12659" y="8412"/>
                    <a:pt x="12707" y="9242"/>
                    <a:pt x="12654" y="9508"/>
                  </a:cubicBezTo>
                  <a:lnTo>
                    <a:pt x="12607" y="9745"/>
                  </a:lnTo>
                  <a:lnTo>
                    <a:pt x="12607" y="9745"/>
                  </a:lnTo>
                  <a:lnTo>
                    <a:pt x="12842" y="9689"/>
                  </a:lnTo>
                  <a:cubicBezTo>
                    <a:pt x="12845" y="9688"/>
                    <a:pt x="12999" y="9653"/>
                    <a:pt x="13237" y="9653"/>
                  </a:cubicBezTo>
                  <a:cubicBezTo>
                    <a:pt x="13512" y="9653"/>
                    <a:pt x="13900" y="9700"/>
                    <a:pt x="14301" y="9900"/>
                  </a:cubicBezTo>
                  <a:cubicBezTo>
                    <a:pt x="15070" y="10285"/>
                    <a:pt x="15247" y="11011"/>
                    <a:pt x="15230" y="11379"/>
                  </a:cubicBezTo>
                  <a:lnTo>
                    <a:pt x="15225" y="11506"/>
                  </a:lnTo>
                  <a:lnTo>
                    <a:pt x="15348" y="11537"/>
                  </a:lnTo>
                  <a:cubicBezTo>
                    <a:pt x="15357" y="11540"/>
                    <a:pt x="16282" y="11782"/>
                    <a:pt x="16929" y="12600"/>
                  </a:cubicBezTo>
                  <a:cubicBezTo>
                    <a:pt x="17469" y="13283"/>
                    <a:pt x="17382" y="13652"/>
                    <a:pt x="17291" y="14044"/>
                  </a:cubicBezTo>
                  <a:cubicBezTo>
                    <a:pt x="17274" y="14119"/>
                    <a:pt x="17256" y="14191"/>
                    <a:pt x="17244" y="14264"/>
                  </a:cubicBezTo>
                  <a:cubicBezTo>
                    <a:pt x="17179" y="14633"/>
                    <a:pt x="16570" y="16109"/>
                    <a:pt x="16339" y="16647"/>
                  </a:cubicBezTo>
                  <a:lnTo>
                    <a:pt x="16315" y="16707"/>
                  </a:lnTo>
                  <a:lnTo>
                    <a:pt x="16339" y="16767"/>
                  </a:lnTo>
                  <a:cubicBezTo>
                    <a:pt x="16351" y="16795"/>
                    <a:pt x="17525" y="19670"/>
                    <a:pt x="18148" y="21058"/>
                  </a:cubicBezTo>
                  <a:cubicBezTo>
                    <a:pt x="18732" y="22358"/>
                    <a:pt x="18903" y="24390"/>
                    <a:pt x="18565" y="25999"/>
                  </a:cubicBezTo>
                  <a:cubicBezTo>
                    <a:pt x="18285" y="27332"/>
                    <a:pt x="17676" y="29331"/>
                    <a:pt x="17527" y="29817"/>
                  </a:cubicBezTo>
                  <a:lnTo>
                    <a:pt x="6800" y="29817"/>
                  </a:lnTo>
                  <a:lnTo>
                    <a:pt x="6800" y="27804"/>
                  </a:lnTo>
                  <a:lnTo>
                    <a:pt x="6785" y="27772"/>
                  </a:lnTo>
                  <a:cubicBezTo>
                    <a:pt x="6566" y="27324"/>
                    <a:pt x="1415" y="16783"/>
                    <a:pt x="1143" y="16348"/>
                  </a:cubicBezTo>
                  <a:cubicBezTo>
                    <a:pt x="886" y="15935"/>
                    <a:pt x="325" y="14667"/>
                    <a:pt x="822" y="13771"/>
                  </a:cubicBezTo>
                  <a:lnTo>
                    <a:pt x="937" y="13564"/>
                  </a:lnTo>
                  <a:cubicBezTo>
                    <a:pt x="1642" y="12296"/>
                    <a:pt x="3787" y="8434"/>
                    <a:pt x="4470" y="7447"/>
                  </a:cubicBezTo>
                  <a:lnTo>
                    <a:pt x="4631" y="7214"/>
                  </a:lnTo>
                  <a:cubicBezTo>
                    <a:pt x="5274" y="6279"/>
                    <a:pt x="5738" y="5603"/>
                    <a:pt x="6886" y="4919"/>
                  </a:cubicBezTo>
                  <a:cubicBezTo>
                    <a:pt x="8204" y="4134"/>
                    <a:pt x="11265" y="1386"/>
                    <a:pt x="11903" y="723"/>
                  </a:cubicBezTo>
                  <a:cubicBezTo>
                    <a:pt x="12161" y="454"/>
                    <a:pt x="12416" y="312"/>
                    <a:pt x="12648" y="312"/>
                  </a:cubicBezTo>
                  <a:close/>
                  <a:moveTo>
                    <a:pt x="12652" y="0"/>
                  </a:moveTo>
                  <a:cubicBezTo>
                    <a:pt x="12405" y="0"/>
                    <a:pt x="12065" y="104"/>
                    <a:pt x="11678" y="507"/>
                  </a:cubicBezTo>
                  <a:cubicBezTo>
                    <a:pt x="11047" y="1162"/>
                    <a:pt x="8023" y="3879"/>
                    <a:pt x="6728" y="4651"/>
                  </a:cubicBezTo>
                  <a:cubicBezTo>
                    <a:pt x="5521" y="5370"/>
                    <a:pt x="5015" y="6106"/>
                    <a:pt x="4374" y="7038"/>
                  </a:cubicBezTo>
                  <a:lnTo>
                    <a:pt x="4214" y="7270"/>
                  </a:lnTo>
                  <a:cubicBezTo>
                    <a:pt x="3522" y="8269"/>
                    <a:pt x="1371" y="12141"/>
                    <a:pt x="664" y="13414"/>
                  </a:cubicBezTo>
                  <a:lnTo>
                    <a:pt x="550" y="13620"/>
                  </a:lnTo>
                  <a:cubicBezTo>
                    <a:pt x="1" y="14610"/>
                    <a:pt x="525" y="15945"/>
                    <a:pt x="879" y="16512"/>
                  </a:cubicBezTo>
                  <a:cubicBezTo>
                    <a:pt x="1089" y="16849"/>
                    <a:pt x="4632" y="24073"/>
                    <a:pt x="6490" y="27876"/>
                  </a:cubicBezTo>
                  <a:lnTo>
                    <a:pt x="6490" y="30128"/>
                  </a:lnTo>
                  <a:lnTo>
                    <a:pt x="17755" y="30128"/>
                  </a:lnTo>
                  <a:lnTo>
                    <a:pt x="17789" y="30019"/>
                  </a:lnTo>
                  <a:cubicBezTo>
                    <a:pt x="17797" y="29995"/>
                    <a:pt x="18546" y="27596"/>
                    <a:pt x="18870" y="26064"/>
                  </a:cubicBezTo>
                  <a:cubicBezTo>
                    <a:pt x="19220" y="24395"/>
                    <a:pt x="19041" y="22285"/>
                    <a:pt x="18432" y="20930"/>
                  </a:cubicBezTo>
                  <a:cubicBezTo>
                    <a:pt x="17861" y="19658"/>
                    <a:pt x="16824" y="17130"/>
                    <a:pt x="16652" y="16709"/>
                  </a:cubicBezTo>
                  <a:cubicBezTo>
                    <a:pt x="16795" y="16370"/>
                    <a:pt x="17474" y="14756"/>
                    <a:pt x="17550" y="14317"/>
                  </a:cubicBezTo>
                  <a:cubicBezTo>
                    <a:pt x="17561" y="14251"/>
                    <a:pt x="17578" y="14183"/>
                    <a:pt x="17593" y="14115"/>
                  </a:cubicBezTo>
                  <a:cubicBezTo>
                    <a:pt x="17688" y="13711"/>
                    <a:pt x="17806" y="13208"/>
                    <a:pt x="17173" y="12407"/>
                  </a:cubicBezTo>
                  <a:cubicBezTo>
                    <a:pt x="16593" y="11673"/>
                    <a:pt x="15831" y="11366"/>
                    <a:pt x="15541" y="11271"/>
                  </a:cubicBezTo>
                  <a:cubicBezTo>
                    <a:pt x="15520" y="10804"/>
                    <a:pt x="15274" y="10039"/>
                    <a:pt x="14440" y="9623"/>
                  </a:cubicBezTo>
                  <a:cubicBezTo>
                    <a:pt x="13987" y="9396"/>
                    <a:pt x="13554" y="9341"/>
                    <a:pt x="13242" y="9341"/>
                  </a:cubicBezTo>
                  <a:cubicBezTo>
                    <a:pt x="13141" y="9341"/>
                    <a:pt x="13052" y="9347"/>
                    <a:pt x="12980" y="9354"/>
                  </a:cubicBezTo>
                  <a:cubicBezTo>
                    <a:pt x="12991" y="8842"/>
                    <a:pt x="12726" y="8105"/>
                    <a:pt x="11886" y="7788"/>
                  </a:cubicBezTo>
                  <a:cubicBezTo>
                    <a:pt x="11272" y="7555"/>
                    <a:pt x="10553" y="7450"/>
                    <a:pt x="10123" y="7404"/>
                  </a:cubicBezTo>
                  <a:cubicBezTo>
                    <a:pt x="10689" y="6916"/>
                    <a:pt x="11971" y="5773"/>
                    <a:pt x="12857" y="4723"/>
                  </a:cubicBezTo>
                  <a:cubicBezTo>
                    <a:pt x="14112" y="3235"/>
                    <a:pt x="14011" y="1539"/>
                    <a:pt x="13637" y="763"/>
                  </a:cubicBezTo>
                  <a:cubicBezTo>
                    <a:pt x="13425" y="326"/>
                    <a:pt x="13131" y="66"/>
                    <a:pt x="12786" y="11"/>
                  </a:cubicBezTo>
                  <a:cubicBezTo>
                    <a:pt x="12745" y="4"/>
                    <a:pt x="12700" y="0"/>
                    <a:pt x="126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90;p44">
              <a:extLst>
                <a:ext uri="{FF2B5EF4-FFF2-40B4-BE49-F238E27FC236}">
                  <a16:creationId xmlns:a16="http://schemas.microsoft.com/office/drawing/2014/main" id="{D59D71D0-DE6E-1F63-41C7-8014505BE2D6}"/>
                </a:ext>
              </a:extLst>
            </p:cNvPr>
            <p:cNvSpPr/>
            <p:nvPr/>
          </p:nvSpPr>
          <p:spPr>
            <a:xfrm>
              <a:off x="9330000" y="2730125"/>
              <a:ext cx="131950" cy="134850"/>
            </a:xfrm>
            <a:custGeom>
              <a:avLst/>
              <a:gdLst/>
              <a:ahLst/>
              <a:cxnLst/>
              <a:rect l="l" t="t" r="r" b="b"/>
              <a:pathLst>
                <a:path w="5278" h="5394" extrusionOk="0">
                  <a:moveTo>
                    <a:pt x="5130" y="1"/>
                  </a:moveTo>
                  <a:cubicBezTo>
                    <a:pt x="5112" y="1"/>
                    <a:pt x="5093" y="5"/>
                    <a:pt x="5075" y="13"/>
                  </a:cubicBezTo>
                  <a:cubicBezTo>
                    <a:pt x="5075" y="13"/>
                    <a:pt x="4972" y="61"/>
                    <a:pt x="4791" y="144"/>
                  </a:cubicBezTo>
                  <a:cubicBezTo>
                    <a:pt x="4700" y="184"/>
                    <a:pt x="4594" y="237"/>
                    <a:pt x="4475" y="324"/>
                  </a:cubicBezTo>
                  <a:cubicBezTo>
                    <a:pt x="4354" y="404"/>
                    <a:pt x="4218" y="498"/>
                    <a:pt x="4071" y="603"/>
                  </a:cubicBezTo>
                  <a:cubicBezTo>
                    <a:pt x="3929" y="708"/>
                    <a:pt x="3788" y="827"/>
                    <a:pt x="3637" y="954"/>
                  </a:cubicBezTo>
                  <a:cubicBezTo>
                    <a:pt x="3482" y="1079"/>
                    <a:pt x="3324" y="1215"/>
                    <a:pt x="3172" y="1365"/>
                  </a:cubicBezTo>
                  <a:cubicBezTo>
                    <a:pt x="2855" y="1655"/>
                    <a:pt x="2536" y="1981"/>
                    <a:pt x="2228" y="2317"/>
                  </a:cubicBezTo>
                  <a:cubicBezTo>
                    <a:pt x="1914" y="2648"/>
                    <a:pt x="1626" y="3001"/>
                    <a:pt x="1353" y="3329"/>
                  </a:cubicBezTo>
                  <a:cubicBezTo>
                    <a:pt x="1214" y="3491"/>
                    <a:pt x="1096" y="3661"/>
                    <a:pt x="975" y="3816"/>
                  </a:cubicBezTo>
                  <a:cubicBezTo>
                    <a:pt x="856" y="3969"/>
                    <a:pt x="749" y="4121"/>
                    <a:pt x="648" y="4258"/>
                  </a:cubicBezTo>
                  <a:cubicBezTo>
                    <a:pt x="450" y="4538"/>
                    <a:pt x="298" y="4779"/>
                    <a:pt x="191" y="4947"/>
                  </a:cubicBezTo>
                  <a:cubicBezTo>
                    <a:pt x="86" y="5117"/>
                    <a:pt x="27" y="5216"/>
                    <a:pt x="27" y="5216"/>
                  </a:cubicBezTo>
                  <a:cubicBezTo>
                    <a:pt x="0" y="5259"/>
                    <a:pt x="5" y="5317"/>
                    <a:pt x="42" y="5357"/>
                  </a:cubicBezTo>
                  <a:cubicBezTo>
                    <a:pt x="65" y="5381"/>
                    <a:pt x="96" y="5393"/>
                    <a:pt x="127" y="5393"/>
                  </a:cubicBezTo>
                  <a:cubicBezTo>
                    <a:pt x="155" y="5393"/>
                    <a:pt x="184" y="5383"/>
                    <a:pt x="207" y="5361"/>
                  </a:cubicBezTo>
                  <a:lnTo>
                    <a:pt x="211" y="5357"/>
                  </a:lnTo>
                  <a:cubicBezTo>
                    <a:pt x="211" y="5357"/>
                    <a:pt x="542" y="5045"/>
                    <a:pt x="1003" y="4551"/>
                  </a:cubicBezTo>
                  <a:cubicBezTo>
                    <a:pt x="1242" y="4311"/>
                    <a:pt x="1507" y="4021"/>
                    <a:pt x="1797" y="3716"/>
                  </a:cubicBezTo>
                  <a:cubicBezTo>
                    <a:pt x="2091" y="3414"/>
                    <a:pt x="2388" y="3078"/>
                    <a:pt x="2701" y="2757"/>
                  </a:cubicBezTo>
                  <a:cubicBezTo>
                    <a:pt x="2857" y="2598"/>
                    <a:pt x="3005" y="2429"/>
                    <a:pt x="3156" y="2269"/>
                  </a:cubicBezTo>
                  <a:cubicBezTo>
                    <a:pt x="3312" y="2113"/>
                    <a:pt x="3460" y="1955"/>
                    <a:pt x="3603" y="1802"/>
                  </a:cubicBezTo>
                  <a:cubicBezTo>
                    <a:pt x="3892" y="1501"/>
                    <a:pt x="4161" y="1221"/>
                    <a:pt x="4393" y="980"/>
                  </a:cubicBezTo>
                  <a:cubicBezTo>
                    <a:pt x="4510" y="871"/>
                    <a:pt x="4614" y="769"/>
                    <a:pt x="4706" y="675"/>
                  </a:cubicBezTo>
                  <a:cubicBezTo>
                    <a:pt x="4795" y="578"/>
                    <a:pt x="4889" y="502"/>
                    <a:pt x="4970" y="441"/>
                  </a:cubicBezTo>
                  <a:cubicBezTo>
                    <a:pt x="5123" y="313"/>
                    <a:pt x="5211" y="241"/>
                    <a:pt x="5211" y="241"/>
                  </a:cubicBezTo>
                  <a:lnTo>
                    <a:pt x="5216" y="237"/>
                  </a:lnTo>
                  <a:cubicBezTo>
                    <a:pt x="5261" y="199"/>
                    <a:pt x="5278" y="135"/>
                    <a:pt x="5252" y="79"/>
                  </a:cubicBezTo>
                  <a:cubicBezTo>
                    <a:pt x="5229" y="30"/>
                    <a:pt x="5181" y="1"/>
                    <a:pt x="5130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91;p44">
              <a:extLst>
                <a:ext uri="{FF2B5EF4-FFF2-40B4-BE49-F238E27FC236}">
                  <a16:creationId xmlns:a16="http://schemas.microsoft.com/office/drawing/2014/main" id="{FD9EF334-45AB-26A2-0CCA-214D72558C3C}"/>
                </a:ext>
              </a:extLst>
            </p:cNvPr>
            <p:cNvSpPr/>
            <p:nvPr/>
          </p:nvSpPr>
          <p:spPr>
            <a:xfrm>
              <a:off x="9427200" y="2778975"/>
              <a:ext cx="114475" cy="114375"/>
            </a:xfrm>
            <a:custGeom>
              <a:avLst/>
              <a:gdLst/>
              <a:ahLst/>
              <a:cxnLst/>
              <a:rect l="l" t="t" r="r" b="b"/>
              <a:pathLst>
                <a:path w="4579" h="4575" extrusionOk="0">
                  <a:moveTo>
                    <a:pt x="4433" y="1"/>
                  </a:moveTo>
                  <a:cubicBezTo>
                    <a:pt x="4414" y="1"/>
                    <a:pt x="4394" y="5"/>
                    <a:pt x="4376" y="14"/>
                  </a:cubicBezTo>
                  <a:lnTo>
                    <a:pt x="4372" y="16"/>
                  </a:lnTo>
                  <a:cubicBezTo>
                    <a:pt x="4372" y="16"/>
                    <a:pt x="4284" y="57"/>
                    <a:pt x="4135" y="145"/>
                  </a:cubicBezTo>
                  <a:cubicBezTo>
                    <a:pt x="3986" y="230"/>
                    <a:pt x="3777" y="360"/>
                    <a:pt x="3538" y="528"/>
                  </a:cubicBezTo>
                  <a:cubicBezTo>
                    <a:pt x="3294" y="692"/>
                    <a:pt x="3027" y="904"/>
                    <a:pt x="2743" y="1135"/>
                  </a:cubicBezTo>
                  <a:cubicBezTo>
                    <a:pt x="2605" y="1254"/>
                    <a:pt x="2462" y="1379"/>
                    <a:pt x="2322" y="1510"/>
                  </a:cubicBezTo>
                  <a:cubicBezTo>
                    <a:pt x="2182" y="1641"/>
                    <a:pt x="2032" y="1767"/>
                    <a:pt x="1901" y="1913"/>
                  </a:cubicBezTo>
                  <a:cubicBezTo>
                    <a:pt x="1767" y="2054"/>
                    <a:pt x="1632" y="2195"/>
                    <a:pt x="1499" y="2335"/>
                  </a:cubicBezTo>
                  <a:cubicBezTo>
                    <a:pt x="1366" y="2473"/>
                    <a:pt x="1245" y="2620"/>
                    <a:pt x="1131" y="2763"/>
                  </a:cubicBezTo>
                  <a:cubicBezTo>
                    <a:pt x="1013" y="2903"/>
                    <a:pt x="907" y="3046"/>
                    <a:pt x="803" y="3178"/>
                  </a:cubicBezTo>
                  <a:cubicBezTo>
                    <a:pt x="697" y="3309"/>
                    <a:pt x="604" y="3437"/>
                    <a:pt x="526" y="3563"/>
                  </a:cubicBezTo>
                  <a:cubicBezTo>
                    <a:pt x="207" y="4058"/>
                    <a:pt x="22" y="4402"/>
                    <a:pt x="22" y="4402"/>
                  </a:cubicBezTo>
                  <a:cubicBezTo>
                    <a:pt x="1" y="4445"/>
                    <a:pt x="6" y="4499"/>
                    <a:pt x="40" y="4536"/>
                  </a:cubicBezTo>
                  <a:cubicBezTo>
                    <a:pt x="63" y="4562"/>
                    <a:pt x="94" y="4574"/>
                    <a:pt x="126" y="4574"/>
                  </a:cubicBezTo>
                  <a:cubicBezTo>
                    <a:pt x="154" y="4574"/>
                    <a:pt x="183" y="4564"/>
                    <a:pt x="206" y="4543"/>
                  </a:cubicBezTo>
                  <a:lnTo>
                    <a:pt x="212" y="4537"/>
                  </a:lnTo>
                  <a:cubicBezTo>
                    <a:pt x="212" y="4537"/>
                    <a:pt x="500" y="4273"/>
                    <a:pt x="885" y="3853"/>
                  </a:cubicBezTo>
                  <a:cubicBezTo>
                    <a:pt x="1074" y="3641"/>
                    <a:pt x="1324" y="3417"/>
                    <a:pt x="1567" y="3158"/>
                  </a:cubicBezTo>
                  <a:cubicBezTo>
                    <a:pt x="1689" y="3028"/>
                    <a:pt x="1817" y="2896"/>
                    <a:pt x="1954" y="2770"/>
                  </a:cubicBezTo>
                  <a:cubicBezTo>
                    <a:pt x="2087" y="2638"/>
                    <a:pt x="2222" y="2505"/>
                    <a:pt x="2356" y="2371"/>
                  </a:cubicBezTo>
                  <a:cubicBezTo>
                    <a:pt x="2621" y="2100"/>
                    <a:pt x="2907" y="1849"/>
                    <a:pt x="3154" y="1591"/>
                  </a:cubicBezTo>
                  <a:cubicBezTo>
                    <a:pt x="3416" y="1350"/>
                    <a:pt x="3648" y="1109"/>
                    <a:pt x="3854" y="911"/>
                  </a:cubicBezTo>
                  <a:cubicBezTo>
                    <a:pt x="4059" y="711"/>
                    <a:pt x="4226" y="539"/>
                    <a:pt x="4344" y="421"/>
                  </a:cubicBezTo>
                  <a:cubicBezTo>
                    <a:pt x="4462" y="299"/>
                    <a:pt x="4530" y="230"/>
                    <a:pt x="4530" y="230"/>
                  </a:cubicBezTo>
                  <a:cubicBezTo>
                    <a:pt x="4566" y="191"/>
                    <a:pt x="4579" y="131"/>
                    <a:pt x="4555" y="79"/>
                  </a:cubicBezTo>
                  <a:cubicBezTo>
                    <a:pt x="4532" y="30"/>
                    <a:pt x="4483" y="1"/>
                    <a:pt x="4433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92;p44">
              <a:extLst>
                <a:ext uri="{FF2B5EF4-FFF2-40B4-BE49-F238E27FC236}">
                  <a16:creationId xmlns:a16="http://schemas.microsoft.com/office/drawing/2014/main" id="{152B89D5-B64B-AAFD-2799-7FB708BB726D}"/>
                </a:ext>
              </a:extLst>
            </p:cNvPr>
            <p:cNvSpPr/>
            <p:nvPr/>
          </p:nvSpPr>
          <p:spPr>
            <a:xfrm>
              <a:off x="9530525" y="2826925"/>
              <a:ext cx="75975" cy="90675"/>
            </a:xfrm>
            <a:custGeom>
              <a:avLst/>
              <a:gdLst/>
              <a:ahLst/>
              <a:cxnLst/>
              <a:rect l="l" t="t" r="r" b="b"/>
              <a:pathLst>
                <a:path w="3039" h="3627" extrusionOk="0">
                  <a:moveTo>
                    <a:pt x="2894" y="1"/>
                  </a:moveTo>
                  <a:cubicBezTo>
                    <a:pt x="2871" y="1"/>
                    <a:pt x="2847" y="7"/>
                    <a:pt x="2825" y="19"/>
                  </a:cubicBezTo>
                  <a:cubicBezTo>
                    <a:pt x="2825" y="19"/>
                    <a:pt x="2763" y="55"/>
                    <a:pt x="2661" y="124"/>
                  </a:cubicBezTo>
                  <a:cubicBezTo>
                    <a:pt x="2558" y="189"/>
                    <a:pt x="2417" y="296"/>
                    <a:pt x="2257" y="434"/>
                  </a:cubicBezTo>
                  <a:cubicBezTo>
                    <a:pt x="2096" y="571"/>
                    <a:pt x="1906" y="733"/>
                    <a:pt x="1723" y="924"/>
                  </a:cubicBezTo>
                  <a:cubicBezTo>
                    <a:pt x="1633" y="1020"/>
                    <a:pt x="1541" y="1119"/>
                    <a:pt x="1453" y="1226"/>
                  </a:cubicBezTo>
                  <a:cubicBezTo>
                    <a:pt x="1363" y="1332"/>
                    <a:pt x="1268" y="1435"/>
                    <a:pt x="1181" y="1546"/>
                  </a:cubicBezTo>
                  <a:cubicBezTo>
                    <a:pt x="1094" y="1654"/>
                    <a:pt x="1006" y="1765"/>
                    <a:pt x="920" y="1872"/>
                  </a:cubicBezTo>
                  <a:cubicBezTo>
                    <a:pt x="831" y="1978"/>
                    <a:pt x="765" y="2100"/>
                    <a:pt x="693" y="2208"/>
                  </a:cubicBezTo>
                  <a:cubicBezTo>
                    <a:pt x="552" y="2434"/>
                    <a:pt x="427" y="2646"/>
                    <a:pt x="327" y="2832"/>
                  </a:cubicBezTo>
                  <a:cubicBezTo>
                    <a:pt x="123" y="3202"/>
                    <a:pt x="17" y="3464"/>
                    <a:pt x="17" y="3464"/>
                  </a:cubicBezTo>
                  <a:cubicBezTo>
                    <a:pt x="0" y="3504"/>
                    <a:pt x="6" y="3551"/>
                    <a:pt x="37" y="3586"/>
                  </a:cubicBezTo>
                  <a:cubicBezTo>
                    <a:pt x="60" y="3613"/>
                    <a:pt x="93" y="3627"/>
                    <a:pt x="126" y="3627"/>
                  </a:cubicBezTo>
                  <a:cubicBezTo>
                    <a:pt x="153" y="3627"/>
                    <a:pt x="181" y="3617"/>
                    <a:pt x="204" y="3596"/>
                  </a:cubicBezTo>
                  <a:lnTo>
                    <a:pt x="212" y="3589"/>
                  </a:lnTo>
                  <a:cubicBezTo>
                    <a:pt x="212" y="3589"/>
                    <a:pt x="427" y="3401"/>
                    <a:pt x="704" y="3096"/>
                  </a:cubicBezTo>
                  <a:cubicBezTo>
                    <a:pt x="844" y="2944"/>
                    <a:pt x="1001" y="2763"/>
                    <a:pt x="1162" y="2565"/>
                  </a:cubicBezTo>
                  <a:cubicBezTo>
                    <a:pt x="1243" y="2467"/>
                    <a:pt x="1320" y="2359"/>
                    <a:pt x="1413" y="2263"/>
                  </a:cubicBezTo>
                  <a:cubicBezTo>
                    <a:pt x="1502" y="2161"/>
                    <a:pt x="1591" y="2059"/>
                    <a:pt x="1680" y="1956"/>
                  </a:cubicBezTo>
                  <a:cubicBezTo>
                    <a:pt x="1771" y="1855"/>
                    <a:pt x="1853" y="1745"/>
                    <a:pt x="1939" y="1643"/>
                  </a:cubicBezTo>
                  <a:cubicBezTo>
                    <a:pt x="2025" y="1539"/>
                    <a:pt x="2105" y="1434"/>
                    <a:pt x="2182" y="1332"/>
                  </a:cubicBezTo>
                  <a:cubicBezTo>
                    <a:pt x="2343" y="1134"/>
                    <a:pt x="2491" y="949"/>
                    <a:pt x="2611" y="782"/>
                  </a:cubicBezTo>
                  <a:cubicBezTo>
                    <a:pt x="2734" y="618"/>
                    <a:pt x="2830" y="472"/>
                    <a:pt x="2903" y="372"/>
                  </a:cubicBezTo>
                  <a:cubicBezTo>
                    <a:pt x="2974" y="270"/>
                    <a:pt x="3011" y="210"/>
                    <a:pt x="3011" y="210"/>
                  </a:cubicBezTo>
                  <a:cubicBezTo>
                    <a:pt x="3035" y="168"/>
                    <a:pt x="3038" y="114"/>
                    <a:pt x="3012" y="68"/>
                  </a:cubicBezTo>
                  <a:cubicBezTo>
                    <a:pt x="2987" y="25"/>
                    <a:pt x="2941" y="1"/>
                    <a:pt x="2894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93;p44">
              <a:extLst>
                <a:ext uri="{FF2B5EF4-FFF2-40B4-BE49-F238E27FC236}">
                  <a16:creationId xmlns:a16="http://schemas.microsoft.com/office/drawing/2014/main" id="{2CDA5892-30F8-2615-4C73-0720320F3524}"/>
                </a:ext>
              </a:extLst>
            </p:cNvPr>
            <p:cNvSpPr/>
            <p:nvPr/>
          </p:nvSpPr>
          <p:spPr>
            <a:xfrm>
              <a:off x="9303475" y="3232925"/>
              <a:ext cx="437000" cy="353900"/>
            </a:xfrm>
            <a:custGeom>
              <a:avLst/>
              <a:gdLst/>
              <a:ahLst/>
              <a:cxnLst/>
              <a:rect l="l" t="t" r="r" b="b"/>
              <a:pathLst>
                <a:path w="17480" h="14156" extrusionOk="0">
                  <a:moveTo>
                    <a:pt x="7921" y="1"/>
                  </a:moveTo>
                  <a:cubicBezTo>
                    <a:pt x="6158" y="1"/>
                    <a:pt x="4582" y="29"/>
                    <a:pt x="3889" y="110"/>
                  </a:cubicBezTo>
                  <a:cubicBezTo>
                    <a:pt x="2047" y="327"/>
                    <a:pt x="1722" y="1085"/>
                    <a:pt x="1559" y="1341"/>
                  </a:cubicBezTo>
                  <a:cubicBezTo>
                    <a:pt x="1396" y="1597"/>
                    <a:pt x="0" y="14155"/>
                    <a:pt x="0" y="14155"/>
                  </a:cubicBezTo>
                  <a:lnTo>
                    <a:pt x="17480" y="14155"/>
                  </a:lnTo>
                  <a:cubicBezTo>
                    <a:pt x="17480" y="14155"/>
                    <a:pt x="17051" y="2222"/>
                    <a:pt x="16834" y="1573"/>
                  </a:cubicBezTo>
                  <a:cubicBezTo>
                    <a:pt x="16617" y="923"/>
                    <a:pt x="16293" y="164"/>
                    <a:pt x="15047" y="110"/>
                  </a:cubicBezTo>
                  <a:cubicBezTo>
                    <a:pt x="14270" y="77"/>
                    <a:pt x="10840" y="1"/>
                    <a:pt x="7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94;p44">
              <a:extLst>
                <a:ext uri="{FF2B5EF4-FFF2-40B4-BE49-F238E27FC236}">
                  <a16:creationId xmlns:a16="http://schemas.microsoft.com/office/drawing/2014/main" id="{F55051A6-C005-F3D2-36B4-82B965F125A7}"/>
                </a:ext>
              </a:extLst>
            </p:cNvPr>
            <p:cNvSpPr/>
            <p:nvPr/>
          </p:nvSpPr>
          <p:spPr>
            <a:xfrm>
              <a:off x="9299125" y="3229075"/>
              <a:ext cx="445375" cy="361625"/>
            </a:xfrm>
            <a:custGeom>
              <a:avLst/>
              <a:gdLst/>
              <a:ahLst/>
              <a:cxnLst/>
              <a:rect l="l" t="t" r="r" b="b"/>
              <a:pathLst>
                <a:path w="17815" h="14465" extrusionOk="0">
                  <a:moveTo>
                    <a:pt x="8128" y="311"/>
                  </a:moveTo>
                  <a:cubicBezTo>
                    <a:pt x="10991" y="311"/>
                    <a:pt x="14348" y="382"/>
                    <a:pt x="15214" y="420"/>
                  </a:cubicBezTo>
                  <a:cubicBezTo>
                    <a:pt x="16332" y="469"/>
                    <a:pt x="16641" y="1116"/>
                    <a:pt x="16860" y="1776"/>
                  </a:cubicBezTo>
                  <a:cubicBezTo>
                    <a:pt x="17013" y="2232"/>
                    <a:pt x="17320" y="9365"/>
                    <a:pt x="17493" y="14153"/>
                  </a:cubicBezTo>
                  <a:lnTo>
                    <a:pt x="348" y="14153"/>
                  </a:lnTo>
                  <a:cubicBezTo>
                    <a:pt x="897" y="9223"/>
                    <a:pt x="1742" y="1923"/>
                    <a:pt x="1864" y="1579"/>
                  </a:cubicBezTo>
                  <a:lnTo>
                    <a:pt x="1903" y="1515"/>
                  </a:lnTo>
                  <a:cubicBezTo>
                    <a:pt x="2078" y="1222"/>
                    <a:pt x="2443" y="612"/>
                    <a:pt x="4081" y="419"/>
                  </a:cubicBezTo>
                  <a:cubicBezTo>
                    <a:pt x="4764" y="339"/>
                    <a:pt x="6351" y="311"/>
                    <a:pt x="8128" y="311"/>
                  </a:cubicBezTo>
                  <a:close/>
                  <a:moveTo>
                    <a:pt x="8081" y="0"/>
                  </a:moveTo>
                  <a:cubicBezTo>
                    <a:pt x="6319" y="0"/>
                    <a:pt x="4740" y="28"/>
                    <a:pt x="4044" y="110"/>
                  </a:cubicBezTo>
                  <a:cubicBezTo>
                    <a:pt x="2255" y="321"/>
                    <a:pt x="1821" y="1045"/>
                    <a:pt x="1636" y="1356"/>
                  </a:cubicBezTo>
                  <a:lnTo>
                    <a:pt x="1602" y="1412"/>
                  </a:lnTo>
                  <a:cubicBezTo>
                    <a:pt x="1438" y="1670"/>
                    <a:pt x="440" y="10506"/>
                    <a:pt x="19" y="14292"/>
                  </a:cubicBezTo>
                  <a:lnTo>
                    <a:pt x="1" y="14465"/>
                  </a:lnTo>
                  <a:lnTo>
                    <a:pt x="17815" y="14465"/>
                  </a:lnTo>
                  <a:lnTo>
                    <a:pt x="17810" y="14304"/>
                  </a:lnTo>
                  <a:cubicBezTo>
                    <a:pt x="17766" y="13080"/>
                    <a:pt x="17373" y="2330"/>
                    <a:pt x="17155" y="1678"/>
                  </a:cubicBezTo>
                  <a:cubicBezTo>
                    <a:pt x="16980" y="1151"/>
                    <a:pt x="16654" y="171"/>
                    <a:pt x="15227" y="109"/>
                  </a:cubicBezTo>
                  <a:cubicBezTo>
                    <a:pt x="14540" y="79"/>
                    <a:pt x="11049" y="0"/>
                    <a:pt x="8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95;p44">
              <a:extLst>
                <a:ext uri="{FF2B5EF4-FFF2-40B4-BE49-F238E27FC236}">
                  <a16:creationId xmlns:a16="http://schemas.microsoft.com/office/drawing/2014/main" id="{F04A2F26-F587-2D32-A1B1-88169392FE65}"/>
                </a:ext>
              </a:extLst>
            </p:cNvPr>
            <p:cNvSpPr/>
            <p:nvPr/>
          </p:nvSpPr>
          <p:spPr>
            <a:xfrm>
              <a:off x="9312800" y="3438575"/>
              <a:ext cx="424675" cy="69050"/>
            </a:xfrm>
            <a:custGeom>
              <a:avLst/>
              <a:gdLst/>
              <a:ahLst/>
              <a:cxnLst/>
              <a:rect l="l" t="t" r="r" b="b"/>
              <a:pathLst>
                <a:path w="16987" h="2762" extrusionOk="0">
                  <a:moveTo>
                    <a:pt x="8126" y="0"/>
                  </a:moveTo>
                  <a:cubicBezTo>
                    <a:pt x="4787" y="0"/>
                    <a:pt x="2021" y="315"/>
                    <a:pt x="232" y="593"/>
                  </a:cubicBezTo>
                  <a:cubicBezTo>
                    <a:pt x="152" y="1295"/>
                    <a:pt x="74" y="1979"/>
                    <a:pt x="1" y="2612"/>
                  </a:cubicBezTo>
                  <a:cubicBezTo>
                    <a:pt x="1663" y="2336"/>
                    <a:pt x="4579" y="1963"/>
                    <a:pt x="8170" y="1963"/>
                  </a:cubicBezTo>
                  <a:cubicBezTo>
                    <a:pt x="10819" y="1963"/>
                    <a:pt x="13836" y="2166"/>
                    <a:pt x="16986" y="2762"/>
                  </a:cubicBezTo>
                  <a:cubicBezTo>
                    <a:pt x="16960" y="2138"/>
                    <a:pt x="16933" y="1461"/>
                    <a:pt x="16903" y="762"/>
                  </a:cubicBezTo>
                  <a:cubicBezTo>
                    <a:pt x="13753" y="196"/>
                    <a:pt x="10761" y="0"/>
                    <a:pt x="8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96;p44">
              <a:extLst>
                <a:ext uri="{FF2B5EF4-FFF2-40B4-BE49-F238E27FC236}">
                  <a16:creationId xmlns:a16="http://schemas.microsoft.com/office/drawing/2014/main" id="{5D9BA84E-93CF-19F6-C4D8-0F6C48209664}"/>
                </a:ext>
              </a:extLst>
            </p:cNvPr>
            <p:cNvSpPr/>
            <p:nvPr/>
          </p:nvSpPr>
          <p:spPr>
            <a:xfrm>
              <a:off x="9308350" y="3434700"/>
              <a:ext cx="433175" cy="77675"/>
            </a:xfrm>
            <a:custGeom>
              <a:avLst/>
              <a:gdLst/>
              <a:ahLst/>
              <a:cxnLst/>
              <a:rect l="l" t="t" r="r" b="b"/>
              <a:pathLst>
                <a:path w="17327" h="3107" extrusionOk="0">
                  <a:moveTo>
                    <a:pt x="8304" y="312"/>
                  </a:moveTo>
                  <a:cubicBezTo>
                    <a:pt x="10895" y="312"/>
                    <a:pt x="13835" y="502"/>
                    <a:pt x="16930" y="1048"/>
                  </a:cubicBezTo>
                  <a:lnTo>
                    <a:pt x="17000" y="2728"/>
                  </a:lnTo>
                  <a:cubicBezTo>
                    <a:pt x="13918" y="2160"/>
                    <a:pt x="10956" y="1968"/>
                    <a:pt x="8360" y="1968"/>
                  </a:cubicBezTo>
                  <a:cubicBezTo>
                    <a:pt x="4803" y="1968"/>
                    <a:pt x="1929" y="2329"/>
                    <a:pt x="357" y="2581"/>
                  </a:cubicBezTo>
                  <a:lnTo>
                    <a:pt x="552" y="883"/>
                  </a:lnTo>
                  <a:cubicBezTo>
                    <a:pt x="2316" y="615"/>
                    <a:pt x="5031" y="312"/>
                    <a:pt x="8304" y="312"/>
                  </a:cubicBezTo>
                  <a:close/>
                  <a:moveTo>
                    <a:pt x="8301" y="1"/>
                  </a:moveTo>
                  <a:cubicBezTo>
                    <a:pt x="4936" y="1"/>
                    <a:pt x="2157" y="319"/>
                    <a:pt x="387" y="593"/>
                  </a:cubicBezTo>
                  <a:lnTo>
                    <a:pt x="270" y="612"/>
                  </a:lnTo>
                  <a:lnTo>
                    <a:pt x="1" y="2954"/>
                  </a:lnTo>
                  <a:lnTo>
                    <a:pt x="205" y="2920"/>
                  </a:lnTo>
                  <a:cubicBezTo>
                    <a:pt x="1714" y="2670"/>
                    <a:pt x="4666" y="2279"/>
                    <a:pt x="8359" y="2279"/>
                  </a:cubicBezTo>
                  <a:cubicBezTo>
                    <a:pt x="10993" y="2279"/>
                    <a:pt x="14004" y="2478"/>
                    <a:pt x="17135" y="3069"/>
                  </a:cubicBezTo>
                  <a:lnTo>
                    <a:pt x="17327" y="3106"/>
                  </a:lnTo>
                  <a:lnTo>
                    <a:pt x="17232" y="786"/>
                  </a:lnTo>
                  <a:lnTo>
                    <a:pt x="17109" y="764"/>
                  </a:lnTo>
                  <a:cubicBezTo>
                    <a:pt x="13947" y="197"/>
                    <a:pt x="10944" y="1"/>
                    <a:pt x="8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97;p44">
              <a:extLst>
                <a:ext uri="{FF2B5EF4-FFF2-40B4-BE49-F238E27FC236}">
                  <a16:creationId xmlns:a16="http://schemas.microsoft.com/office/drawing/2014/main" id="{D65D1B37-E7C7-E079-8F99-1E1CC5C6C435}"/>
                </a:ext>
              </a:extLst>
            </p:cNvPr>
            <p:cNvSpPr/>
            <p:nvPr/>
          </p:nvSpPr>
          <p:spPr>
            <a:xfrm>
              <a:off x="9324200" y="3341800"/>
              <a:ext cx="409125" cy="68250"/>
            </a:xfrm>
            <a:custGeom>
              <a:avLst/>
              <a:gdLst/>
              <a:ahLst/>
              <a:cxnLst/>
              <a:rect l="l" t="t" r="r" b="b"/>
              <a:pathLst>
                <a:path w="16365" h="2730" extrusionOk="0">
                  <a:moveTo>
                    <a:pt x="7664" y="1"/>
                  </a:moveTo>
                  <a:cubicBezTo>
                    <a:pt x="4605" y="1"/>
                    <a:pt x="2027" y="265"/>
                    <a:pt x="241" y="523"/>
                  </a:cubicBezTo>
                  <a:cubicBezTo>
                    <a:pt x="165" y="1159"/>
                    <a:pt x="84" y="1843"/>
                    <a:pt x="1" y="2540"/>
                  </a:cubicBezTo>
                  <a:cubicBezTo>
                    <a:pt x="1717" y="2277"/>
                    <a:pt x="4442" y="1965"/>
                    <a:pt x="7728" y="1965"/>
                  </a:cubicBezTo>
                  <a:cubicBezTo>
                    <a:pt x="10329" y="1965"/>
                    <a:pt x="13282" y="2160"/>
                    <a:pt x="16364" y="2730"/>
                  </a:cubicBezTo>
                  <a:cubicBezTo>
                    <a:pt x="16331" y="2039"/>
                    <a:pt x="16300" y="1363"/>
                    <a:pt x="16267" y="731"/>
                  </a:cubicBezTo>
                  <a:cubicBezTo>
                    <a:pt x="13180" y="190"/>
                    <a:pt x="10250" y="1"/>
                    <a:pt x="76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98;p44">
              <a:extLst>
                <a:ext uri="{FF2B5EF4-FFF2-40B4-BE49-F238E27FC236}">
                  <a16:creationId xmlns:a16="http://schemas.microsoft.com/office/drawing/2014/main" id="{AF543101-32F8-550A-235F-2BA319EEDDAA}"/>
                </a:ext>
              </a:extLst>
            </p:cNvPr>
            <p:cNvSpPr/>
            <p:nvPr/>
          </p:nvSpPr>
          <p:spPr>
            <a:xfrm>
              <a:off x="9319750" y="3338000"/>
              <a:ext cx="417650" cy="76775"/>
            </a:xfrm>
            <a:custGeom>
              <a:avLst/>
              <a:gdLst/>
              <a:ahLst/>
              <a:cxnLst/>
              <a:rect l="l" t="t" r="r" b="b"/>
              <a:pathLst>
                <a:path w="16706" h="3071" extrusionOk="0">
                  <a:moveTo>
                    <a:pt x="7845" y="312"/>
                  </a:moveTo>
                  <a:cubicBezTo>
                    <a:pt x="10377" y="312"/>
                    <a:pt x="13263" y="492"/>
                    <a:pt x="16296" y="1015"/>
                  </a:cubicBezTo>
                  <a:cubicBezTo>
                    <a:pt x="16323" y="1550"/>
                    <a:pt x="16351" y="2116"/>
                    <a:pt x="16377" y="2693"/>
                  </a:cubicBezTo>
                  <a:cubicBezTo>
                    <a:pt x="13354" y="2149"/>
                    <a:pt x="10462" y="1961"/>
                    <a:pt x="7905" y="1961"/>
                  </a:cubicBezTo>
                  <a:cubicBezTo>
                    <a:pt x="4753" y="1961"/>
                    <a:pt x="2108" y="2248"/>
                    <a:pt x="357" y="2508"/>
                  </a:cubicBezTo>
                  <a:cubicBezTo>
                    <a:pt x="427" y="1924"/>
                    <a:pt x="494" y="1352"/>
                    <a:pt x="560" y="812"/>
                  </a:cubicBezTo>
                  <a:cubicBezTo>
                    <a:pt x="2230" y="575"/>
                    <a:pt x="4779" y="312"/>
                    <a:pt x="7845" y="312"/>
                  </a:cubicBezTo>
                  <a:close/>
                  <a:moveTo>
                    <a:pt x="7845" y="0"/>
                  </a:moveTo>
                  <a:cubicBezTo>
                    <a:pt x="4687" y="0"/>
                    <a:pt x="2074" y="278"/>
                    <a:pt x="397" y="521"/>
                  </a:cubicBezTo>
                  <a:lnTo>
                    <a:pt x="279" y="538"/>
                  </a:lnTo>
                  <a:lnTo>
                    <a:pt x="265" y="656"/>
                  </a:lnTo>
                  <a:cubicBezTo>
                    <a:pt x="188" y="1293"/>
                    <a:pt x="107" y="1976"/>
                    <a:pt x="24" y="2674"/>
                  </a:cubicBezTo>
                  <a:lnTo>
                    <a:pt x="1" y="2877"/>
                  </a:lnTo>
                  <a:lnTo>
                    <a:pt x="202" y="2846"/>
                  </a:lnTo>
                  <a:cubicBezTo>
                    <a:pt x="1938" y="2579"/>
                    <a:pt x="4648" y="2271"/>
                    <a:pt x="7905" y="2271"/>
                  </a:cubicBezTo>
                  <a:cubicBezTo>
                    <a:pt x="10500" y="2271"/>
                    <a:pt x="13442" y="2467"/>
                    <a:pt x="16513" y="3034"/>
                  </a:cubicBezTo>
                  <a:lnTo>
                    <a:pt x="16706" y="3070"/>
                  </a:lnTo>
                  <a:lnTo>
                    <a:pt x="16697" y="2875"/>
                  </a:lnTo>
                  <a:cubicBezTo>
                    <a:pt x="16665" y="2183"/>
                    <a:pt x="16633" y="1507"/>
                    <a:pt x="16600" y="875"/>
                  </a:cubicBezTo>
                  <a:lnTo>
                    <a:pt x="16594" y="751"/>
                  </a:lnTo>
                  <a:lnTo>
                    <a:pt x="16472" y="730"/>
                  </a:lnTo>
                  <a:cubicBezTo>
                    <a:pt x="13375" y="186"/>
                    <a:pt x="10427" y="0"/>
                    <a:pt x="7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8" name="TextBox 1367">
            <a:extLst>
              <a:ext uri="{FF2B5EF4-FFF2-40B4-BE49-F238E27FC236}">
                <a16:creationId xmlns:a16="http://schemas.microsoft.com/office/drawing/2014/main" id="{813EDECA-F786-196B-4A70-279107292547}"/>
              </a:ext>
            </a:extLst>
          </p:cNvPr>
          <p:cNvSpPr txBox="1"/>
          <p:nvPr/>
        </p:nvSpPr>
        <p:spPr>
          <a:xfrm>
            <a:off x="993491" y="2533893"/>
            <a:ext cx="56110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u="sng">
                <a:latin typeface="Meiryo UI" panose="020B0604030504040204" pitchFamily="50" charset="-128"/>
                <a:ea typeface="Meiryo UI" panose="020B0604030504040204" pitchFamily="50" charset="-128"/>
              </a:rPr>
              <a:t>わたし</a:t>
            </a:r>
            <a:r>
              <a:rPr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lang="en-JP" altLang="ja-JP" sz="16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r>
              <a:rPr lang="ja-JP" altLang="en-JP" sz="1600" u="sng">
                <a:latin typeface="Meiryo UI" panose="020B0604030504040204" pitchFamily="50" charset="-128"/>
                <a:ea typeface="Meiryo UI" panose="020B0604030504040204" pitchFamily="50" charset="-128"/>
              </a:rPr>
              <a:t>時</a:t>
            </a:r>
            <a:r>
              <a:rPr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に仕事（しごと）を始（はじ）めます。</a:t>
            </a:r>
            <a:endParaRPr lang="en-US" sz="1600" dirty="0"/>
          </a:p>
        </p:txBody>
      </p:sp>
      <p:sp>
        <p:nvSpPr>
          <p:cNvPr id="1369" name="TextBox 1368">
            <a:extLst>
              <a:ext uri="{FF2B5EF4-FFF2-40B4-BE49-F238E27FC236}">
                <a16:creationId xmlns:a16="http://schemas.microsoft.com/office/drawing/2014/main" id="{04104356-3692-31B9-05F6-B2CA9B8B5112}"/>
              </a:ext>
            </a:extLst>
          </p:cNvPr>
          <p:cNvSpPr txBox="1"/>
          <p:nvPr/>
        </p:nvSpPr>
        <p:spPr>
          <a:xfrm>
            <a:off x="993491" y="2944472"/>
            <a:ext cx="58845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午前中（ごぜんちゅう）は、</a:t>
            </a:r>
            <a:r>
              <a:rPr lang="en-JP" altLang="ja-JP" sz="16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r>
              <a:rPr lang="ja-JP" altLang="en-JP" sz="1600" u="sng">
                <a:latin typeface="Meiryo UI" panose="020B0604030504040204" pitchFamily="50" charset="-128"/>
                <a:ea typeface="Meiryo UI" panose="020B0604030504040204" pitchFamily="50" charset="-128"/>
              </a:rPr>
              <a:t>時</a:t>
            </a:r>
            <a:r>
              <a:rPr lang="ja-JP" altLang="en-US" sz="1600" u="sng">
                <a:latin typeface="Meiryo UI" panose="020B0604030504040204" pitchFamily="50" charset="-128"/>
                <a:ea typeface="Meiryo UI" panose="020B0604030504040204" pitchFamily="50" charset="-128"/>
              </a:rPr>
              <a:t>　から　</a:t>
            </a:r>
            <a:r>
              <a:rPr lang="en-JP" altLang="ja-JP" sz="16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  <a:r>
              <a:rPr lang="ja-JP" altLang="en-JP" sz="1600" u="sng">
                <a:latin typeface="Meiryo UI" panose="020B0604030504040204" pitchFamily="50" charset="-128"/>
                <a:ea typeface="Meiryo UI" panose="020B0604030504040204" pitchFamily="50" charset="-128"/>
              </a:rPr>
              <a:t>時</a:t>
            </a:r>
            <a:r>
              <a:rPr lang="ja-JP" altLang="en-US" sz="1600" u="sng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まで、</a:t>
            </a:r>
            <a:r>
              <a:rPr lang="ja-JP" altLang="en-US" sz="1600" u="sng">
                <a:latin typeface="Meiryo UI" panose="020B0604030504040204" pitchFamily="50" charset="-128"/>
                <a:ea typeface="Meiryo UI" panose="020B0604030504040204" pitchFamily="50" charset="-128"/>
              </a:rPr>
              <a:t>銀行（ぎんこう）のプログラム</a:t>
            </a:r>
            <a:r>
              <a:rPr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　を　</a:t>
            </a:r>
            <a:r>
              <a:rPr lang="ja-JP" altLang="en-US" sz="1600" u="sng">
                <a:latin typeface="Meiryo UI" panose="020B0604030504040204" pitchFamily="50" charset="-128"/>
                <a:ea typeface="Meiryo UI" panose="020B0604030504040204" pitchFamily="50" charset="-128"/>
              </a:rPr>
              <a:t>開発（かいはつ）</a:t>
            </a:r>
            <a:r>
              <a:rPr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　します。</a:t>
            </a:r>
            <a:endParaRPr lang="en-US" sz="1600" dirty="0"/>
          </a:p>
        </p:txBody>
      </p:sp>
      <p:sp>
        <p:nvSpPr>
          <p:cNvPr id="1370" name="TextBox 1369">
            <a:extLst>
              <a:ext uri="{FF2B5EF4-FFF2-40B4-BE49-F238E27FC236}">
                <a16:creationId xmlns:a16="http://schemas.microsoft.com/office/drawing/2014/main" id="{BD127CE2-FE4A-5452-EECC-B5FD5594165D}"/>
              </a:ext>
            </a:extLst>
          </p:cNvPr>
          <p:cNvSpPr txBox="1"/>
          <p:nvPr/>
        </p:nvSpPr>
        <p:spPr>
          <a:xfrm>
            <a:off x="993490" y="3938253"/>
            <a:ext cx="53413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午後は、</a:t>
            </a:r>
            <a:r>
              <a:rPr lang="en-JP" altLang="ja-JP" sz="16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JP" sz="1600" u="sng">
                <a:latin typeface="Meiryo UI" panose="020B0604030504040204" pitchFamily="50" charset="-128"/>
                <a:ea typeface="Meiryo UI" panose="020B0604030504040204" pitchFamily="50" charset="-128"/>
              </a:rPr>
              <a:t>時</a:t>
            </a:r>
            <a:r>
              <a:rPr lang="ja-JP" altLang="en-US" sz="1600" u="sng">
                <a:latin typeface="Meiryo UI" panose="020B0604030504040204" pitchFamily="50" charset="-128"/>
                <a:ea typeface="Meiryo UI" panose="020B0604030504040204" pitchFamily="50" charset="-128"/>
              </a:rPr>
              <a:t>　から　</a:t>
            </a:r>
            <a:r>
              <a:rPr lang="en-JP" altLang="ja-JP" sz="16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JP" sz="1600" u="sng">
                <a:latin typeface="Meiryo UI" panose="020B0604030504040204" pitchFamily="50" charset="-128"/>
                <a:ea typeface="Meiryo UI" panose="020B0604030504040204" pitchFamily="50" charset="-128"/>
              </a:rPr>
              <a:t>時</a:t>
            </a:r>
            <a:r>
              <a:rPr lang="ja-JP" altLang="en-US" sz="1600" u="sng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まで、</a:t>
            </a:r>
            <a:r>
              <a:rPr lang="ja-JP" altLang="en-US" sz="1600" u="sng">
                <a:latin typeface="Meiryo UI" panose="020B0604030504040204" pitchFamily="50" charset="-128"/>
                <a:ea typeface="Meiryo UI" panose="020B0604030504040204" pitchFamily="50" charset="-128"/>
              </a:rPr>
              <a:t>病院（びょういん）のソフトウェア</a:t>
            </a:r>
            <a:r>
              <a:rPr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　を　</a:t>
            </a:r>
            <a:r>
              <a:rPr lang="ja-JP" altLang="en-US" sz="1600" u="sng">
                <a:latin typeface="Meiryo UI" panose="020B0604030504040204" pitchFamily="50" charset="-128"/>
                <a:ea typeface="Meiryo UI" panose="020B0604030504040204" pitchFamily="50" charset="-128"/>
              </a:rPr>
              <a:t>テスト</a:t>
            </a:r>
            <a:r>
              <a:rPr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　します。</a:t>
            </a:r>
            <a:endParaRPr lang="en-US" sz="1600" dirty="0"/>
          </a:p>
        </p:txBody>
      </p:sp>
      <p:sp>
        <p:nvSpPr>
          <p:cNvPr id="1371" name="TextBox 1370">
            <a:extLst>
              <a:ext uri="{FF2B5EF4-FFF2-40B4-BE49-F238E27FC236}">
                <a16:creationId xmlns:a16="http://schemas.microsoft.com/office/drawing/2014/main" id="{41BB8A37-F526-4506-24F1-814579F21456}"/>
              </a:ext>
            </a:extLst>
          </p:cNvPr>
          <p:cNvSpPr txBox="1"/>
          <p:nvPr/>
        </p:nvSpPr>
        <p:spPr>
          <a:xfrm>
            <a:off x="993491" y="4604380"/>
            <a:ext cx="518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そして、</a:t>
            </a:r>
            <a:r>
              <a:rPr lang="en-JP" altLang="ja-JP" sz="16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r>
              <a:rPr lang="ja-JP" altLang="en-JP" sz="1600" u="sng">
                <a:latin typeface="Meiryo UI" panose="020B0604030504040204" pitchFamily="50" charset="-128"/>
                <a:ea typeface="Meiryo UI" panose="020B0604030504040204" pitchFamily="50" charset="-128"/>
              </a:rPr>
              <a:t>時</a:t>
            </a:r>
            <a:r>
              <a:rPr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に仕事（しごと）を終（お）わります。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DA5EFD-7C8A-3970-CACD-993CE294593C}"/>
              </a:ext>
            </a:extLst>
          </p:cNvPr>
          <p:cNvSpPr txBox="1"/>
          <p:nvPr/>
        </p:nvSpPr>
        <p:spPr>
          <a:xfrm>
            <a:off x="993491" y="3589228"/>
            <a:ext cx="51800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b="0">
                <a:latin typeface="Meiryo UI" panose="020B0604030504040204" pitchFamily="50" charset="-128"/>
                <a:ea typeface="Meiryo UI" panose="020B0604030504040204" pitchFamily="50" charset="-128"/>
              </a:rPr>
              <a:t>それから、</a:t>
            </a:r>
            <a:r>
              <a:rPr lang="ja-JP" altLang="en-US" sz="16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b="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  <a:r>
              <a:rPr lang="ja-JP" altLang="en-US" sz="16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600" b="0">
                <a:latin typeface="Meiryo UI" panose="020B0604030504040204" pitchFamily="50" charset="-128"/>
                <a:ea typeface="Meiryo UI" panose="020B0604030504040204" pitchFamily="50" charset="-128"/>
              </a:rPr>
              <a:t>時から</a:t>
            </a:r>
            <a:r>
              <a:rPr lang="ja-JP" altLang="en-US" sz="16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b="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  <a:r>
              <a:rPr lang="ja-JP" altLang="en-US" sz="16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600" b="0">
                <a:latin typeface="Meiryo UI" panose="020B0604030504040204" pitchFamily="50" charset="-128"/>
                <a:ea typeface="Meiryo UI" panose="020B0604030504040204" pitchFamily="50" charset="-128"/>
              </a:rPr>
              <a:t>時まで</a:t>
            </a:r>
            <a:r>
              <a:rPr lang="ja-JP" altLang="en-US" sz="16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資料　　</a:t>
            </a:r>
            <a:r>
              <a:rPr lang="ja-JP" altLang="en-US" sz="1600" b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16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読み　</a:t>
            </a:r>
            <a:r>
              <a:rPr lang="ja-JP" altLang="en-US" sz="1600" b="0">
                <a:latin typeface="Meiryo UI" panose="020B0604030504040204" pitchFamily="50" charset="-128"/>
                <a:ea typeface="Meiryo UI" panose="020B0604030504040204" pitchFamily="50" charset="-128"/>
              </a:rPr>
              <a:t>ます。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6622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8" grpId="0"/>
      <p:bldP spid="1369" grpId="0"/>
      <p:bldP spid="1370" grpId="0"/>
      <p:bldP spid="1371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1">
          <a:extLst>
            <a:ext uri="{FF2B5EF4-FFF2-40B4-BE49-F238E27FC236}">
              <a16:creationId xmlns:a16="http://schemas.microsoft.com/office/drawing/2014/main" id="{E9FC4C3F-82EA-718F-0932-A6CDD5744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2" name="Google Shape;2512;p69">
            <a:extLst>
              <a:ext uri="{FF2B5EF4-FFF2-40B4-BE49-F238E27FC236}">
                <a16:creationId xmlns:a16="http://schemas.microsoft.com/office/drawing/2014/main" id="{8BBFA99B-1C20-0B6E-A548-FBCF0921A3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28088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JP" dirty="0"/>
              <a:t>単語2−2（たんご）</a:t>
            </a:r>
            <a:br>
              <a:rPr lang="en-JP" sz="1200" dirty="0"/>
            </a:br>
            <a:r>
              <a:rPr lang="en-US" sz="1400" dirty="0" err="1"/>
              <a:t>仕事で使う動詞（どうし</a:t>
            </a:r>
            <a:r>
              <a:rPr lang="en-US" sz="1400" dirty="0"/>
              <a:t>）</a:t>
            </a:r>
            <a:endParaRPr sz="1400" dirty="0"/>
          </a:p>
        </p:txBody>
      </p:sp>
      <p:graphicFrame>
        <p:nvGraphicFramePr>
          <p:cNvPr id="2513" name="Google Shape;2513;p69">
            <a:extLst>
              <a:ext uri="{FF2B5EF4-FFF2-40B4-BE49-F238E27FC236}">
                <a16:creationId xmlns:a16="http://schemas.microsoft.com/office/drawing/2014/main" id="{77703EF6-86FF-5704-AF11-BA1FB9DDC9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2029973"/>
              </p:ext>
            </p:extLst>
          </p:nvPr>
        </p:nvGraphicFramePr>
        <p:xfrm>
          <a:off x="585197" y="1248344"/>
          <a:ext cx="8305316" cy="3614274"/>
        </p:xfrm>
        <a:graphic>
          <a:graphicData uri="http://schemas.openxmlformats.org/drawingml/2006/table">
            <a:tbl>
              <a:tblPr>
                <a:noFill/>
                <a:tableStyleId>{E7024105-4EFA-4033-ADFB-7D5B200C78FC}</a:tableStyleId>
              </a:tblPr>
              <a:tblGrid>
                <a:gridCol w="444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8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600" b="1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Sora"/>
                          <a:sym typeface="Sora"/>
                        </a:rPr>
                        <a:t>にほんご</a:t>
                      </a:r>
                      <a:endParaRPr sz="1600" b="1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Sora"/>
                        <a:sym typeface="Sora"/>
                      </a:endParaRP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600" b="1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Sora"/>
                          <a:sym typeface="Sora"/>
                        </a:rPr>
                        <a:t>えいご</a:t>
                      </a:r>
                      <a:endParaRPr sz="1600" b="1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Sora"/>
                        <a:sym typeface="Sora"/>
                      </a:endParaRP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仕事（しごと）をする</a:t>
                      </a:r>
                      <a:endParaRPr sz="16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Lexend"/>
                        <a:sym typeface="Lexend"/>
                      </a:endParaRP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Work</a:t>
                      </a:r>
                      <a:endParaRPr sz="16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Lexend"/>
                        <a:sym typeface="Lexend"/>
                      </a:endParaRPr>
                    </a:p>
                  </a:txBody>
                  <a:tcPr marL="91425" marR="91425" marT="55425" marB="55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049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ja-JP" altLang="en-US" sz="160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会議（かいぎ）をする</a:t>
                      </a: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Have a meeting</a:t>
                      </a:r>
                      <a:endParaRPr sz="16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Lexend"/>
                        <a:sym typeface="Lexend"/>
                      </a:endParaRP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休憩（きゅうけい）する</a:t>
                      </a:r>
                      <a:endParaRPr sz="16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Lexend"/>
                        <a:sym typeface="Lexend"/>
                      </a:endParaRP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Take a rest</a:t>
                      </a: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調査（ちょうさ）する</a:t>
                      </a:r>
                      <a:endParaRPr sz="16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Lexend"/>
                        <a:sym typeface="Lexend"/>
                      </a:endParaRP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Investigate / look into</a:t>
                      </a: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資料（しりょう）を作（つく）る</a:t>
                      </a:r>
                      <a:endParaRPr sz="16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Lexend"/>
                        <a:sym typeface="Lexend"/>
                      </a:endParaRP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W</a:t>
                      </a:r>
                      <a:r>
                        <a:rPr lang="en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rite a document</a:t>
                      </a:r>
                      <a:endParaRPr sz="16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Lexend"/>
                        <a:sym typeface="Lexend"/>
                      </a:endParaRPr>
                    </a:p>
                  </a:txBody>
                  <a:tcPr marL="91425" marR="91425" marT="55425" marB="55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マニュアルを読（よ）む</a:t>
                      </a:r>
                      <a:endParaRPr sz="16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Lexend"/>
                        <a:sym typeface="Lexend"/>
                      </a:endParaRP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R</a:t>
                      </a:r>
                      <a:r>
                        <a:rPr lang="en" sz="1600" dirty="0" err="1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ead</a:t>
                      </a:r>
                      <a:r>
                        <a:rPr lang="en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 a manual</a:t>
                      </a:r>
                      <a:endParaRPr sz="16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Lexend"/>
                        <a:sym typeface="Lexend"/>
                      </a:endParaRPr>
                    </a:p>
                  </a:txBody>
                  <a:tcPr marL="91425" marR="91425" marT="55425" marB="55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806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ja-JP" altLang="en-US" sz="160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コンピュータを修理（しゅうり）する</a:t>
                      </a: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Fix a computer</a:t>
                      </a:r>
                    </a:p>
                  </a:txBody>
                  <a:tcPr marL="91425" marR="91425" marT="55425" marB="55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14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ja-JP" altLang="en-US" sz="160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お客様（きゃくさま）を訪問（ほうもん）する</a:t>
                      </a: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Visit a customer</a:t>
                      </a:r>
                    </a:p>
                  </a:txBody>
                  <a:tcPr marL="91425" marR="91425" marT="55425" marB="55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861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ja-JP" altLang="en-US" sz="160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問題（もんだい）を解決（かいけつ）する</a:t>
                      </a: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Solve a problem</a:t>
                      </a:r>
                    </a:p>
                  </a:txBody>
                  <a:tcPr marL="91425" marR="91425" marT="55425" marB="55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740676"/>
                  </a:ext>
                </a:extLst>
              </a:tr>
            </a:tbl>
          </a:graphicData>
        </a:graphic>
      </p:graphicFrame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06D29326-591A-EC33-6128-259AB2862CE3}"/>
              </a:ext>
            </a:extLst>
          </p:cNvPr>
          <p:cNvSpPr txBox="1"/>
          <p:nvPr/>
        </p:nvSpPr>
        <p:spPr>
          <a:xfrm>
            <a:off x="5124893" y="4949603"/>
            <a:ext cx="2345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to Essential Vocabulary</a:t>
            </a:r>
          </a:p>
        </p:txBody>
      </p:sp>
    </p:spTree>
    <p:extLst>
      <p:ext uri="{BB962C8B-B14F-4D97-AF65-F5344CB8AC3E}">
        <p14:creationId xmlns:p14="http://schemas.microsoft.com/office/powerpoint/2010/main" val="2627768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>
          <a:extLst>
            <a:ext uri="{FF2B5EF4-FFF2-40B4-BE49-F238E27FC236}">
              <a16:creationId xmlns:a16="http://schemas.microsoft.com/office/drawing/2014/main" id="{E8F48433-C153-9D04-715F-01AFCBDBF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43">
            <a:extLst>
              <a:ext uri="{FF2B5EF4-FFF2-40B4-BE49-F238E27FC236}">
                <a16:creationId xmlns:a16="http://schemas.microsoft.com/office/drawing/2014/main" id="{709B4208-C922-5852-DC07-4EEACE8551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499"/>
            <a:ext cx="7913638" cy="225686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わたしは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時に仕事（しごと）を始（はじ）めます。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午前中（ごぜんちゅう）は、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時から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時まで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します。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それから、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時から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時まで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します。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午後（ごご）は、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時から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時まで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します。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それから、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時から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時まで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します。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そして、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時に仕事（しごと）を終（お）わります。</a:t>
            </a:r>
            <a:br>
              <a:rPr lang="en-US" altLang="ja-JP" sz="32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br>
              <a:rPr lang="en-US" altLang="ja-JP" sz="32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ja-JP" altLang="en-US" sz="3200" b="0" dirty="0"/>
          </a:p>
        </p:txBody>
      </p:sp>
      <p:grpSp>
        <p:nvGrpSpPr>
          <p:cNvPr id="3" name="Google Shape;1290;p44">
            <a:extLst>
              <a:ext uri="{FF2B5EF4-FFF2-40B4-BE49-F238E27FC236}">
                <a16:creationId xmlns:a16="http://schemas.microsoft.com/office/drawing/2014/main" id="{92F9410D-4C40-F110-DABD-DE9D2C169D82}"/>
              </a:ext>
            </a:extLst>
          </p:cNvPr>
          <p:cNvGrpSpPr/>
          <p:nvPr/>
        </p:nvGrpSpPr>
        <p:grpSpPr>
          <a:xfrm>
            <a:off x="7195886" y="2571750"/>
            <a:ext cx="1650403" cy="2302764"/>
            <a:chOff x="9191075" y="1500825"/>
            <a:chExt cx="2610725" cy="3642675"/>
          </a:xfrm>
        </p:grpSpPr>
        <p:sp>
          <p:nvSpPr>
            <p:cNvPr id="1253" name="Google Shape;1291;p44">
              <a:extLst>
                <a:ext uri="{FF2B5EF4-FFF2-40B4-BE49-F238E27FC236}">
                  <a16:creationId xmlns:a16="http://schemas.microsoft.com/office/drawing/2014/main" id="{CB4B9BA0-D0E1-557B-B201-73740C3CC489}"/>
                </a:ext>
              </a:extLst>
            </p:cNvPr>
            <p:cNvSpPr/>
            <p:nvPr/>
          </p:nvSpPr>
          <p:spPr>
            <a:xfrm>
              <a:off x="11118050" y="3212950"/>
              <a:ext cx="679450" cy="1926650"/>
            </a:xfrm>
            <a:custGeom>
              <a:avLst/>
              <a:gdLst/>
              <a:ahLst/>
              <a:cxnLst/>
              <a:rect l="l" t="t" r="r" b="b"/>
              <a:pathLst>
                <a:path w="27178" h="77066" extrusionOk="0">
                  <a:moveTo>
                    <a:pt x="12560" y="0"/>
                  </a:moveTo>
                  <a:cubicBezTo>
                    <a:pt x="11982" y="0"/>
                    <a:pt x="11309" y="314"/>
                    <a:pt x="11309" y="314"/>
                  </a:cubicBezTo>
                  <a:lnTo>
                    <a:pt x="2859" y="15542"/>
                  </a:lnTo>
                  <a:lnTo>
                    <a:pt x="2859" y="59735"/>
                  </a:lnTo>
                  <a:lnTo>
                    <a:pt x="4281" y="59735"/>
                  </a:lnTo>
                  <a:cubicBezTo>
                    <a:pt x="2934" y="64370"/>
                    <a:pt x="756" y="72253"/>
                    <a:pt x="0" y="77066"/>
                  </a:cubicBezTo>
                  <a:lnTo>
                    <a:pt x="20813" y="77066"/>
                  </a:lnTo>
                  <a:lnTo>
                    <a:pt x="25604" y="58216"/>
                  </a:lnTo>
                  <a:cubicBezTo>
                    <a:pt x="25925" y="57202"/>
                    <a:pt x="26322" y="55920"/>
                    <a:pt x="26528" y="55183"/>
                  </a:cubicBezTo>
                  <a:cubicBezTo>
                    <a:pt x="26907" y="53830"/>
                    <a:pt x="27178" y="50905"/>
                    <a:pt x="26745" y="48631"/>
                  </a:cubicBezTo>
                  <a:cubicBezTo>
                    <a:pt x="26313" y="46354"/>
                    <a:pt x="13692" y="1017"/>
                    <a:pt x="13259" y="314"/>
                  </a:cubicBezTo>
                  <a:cubicBezTo>
                    <a:pt x="13114" y="78"/>
                    <a:pt x="12849" y="0"/>
                    <a:pt x="125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92;p44">
              <a:extLst>
                <a:ext uri="{FF2B5EF4-FFF2-40B4-BE49-F238E27FC236}">
                  <a16:creationId xmlns:a16="http://schemas.microsoft.com/office/drawing/2014/main" id="{2804DDFC-7317-FACC-8F66-BA57650CFC7F}"/>
                </a:ext>
              </a:extLst>
            </p:cNvPr>
            <p:cNvSpPr/>
            <p:nvPr/>
          </p:nvSpPr>
          <p:spPr>
            <a:xfrm>
              <a:off x="11113500" y="3209100"/>
              <a:ext cx="688300" cy="1934400"/>
            </a:xfrm>
            <a:custGeom>
              <a:avLst/>
              <a:gdLst/>
              <a:ahLst/>
              <a:cxnLst/>
              <a:rect l="l" t="t" r="r" b="b"/>
              <a:pathLst>
                <a:path w="27532" h="77376" extrusionOk="0">
                  <a:moveTo>
                    <a:pt x="12742" y="309"/>
                  </a:moveTo>
                  <a:cubicBezTo>
                    <a:pt x="12987" y="309"/>
                    <a:pt x="13199" y="372"/>
                    <a:pt x="13307" y="548"/>
                  </a:cubicBezTo>
                  <a:cubicBezTo>
                    <a:pt x="13744" y="1359"/>
                    <a:pt x="26329" y="46468"/>
                    <a:pt x="26775" y="48814"/>
                  </a:cubicBezTo>
                  <a:cubicBezTo>
                    <a:pt x="27216" y="51137"/>
                    <a:pt x="26908" y="54055"/>
                    <a:pt x="26561" y="55295"/>
                  </a:cubicBezTo>
                  <a:cubicBezTo>
                    <a:pt x="26337" y="56096"/>
                    <a:pt x="25887" y="57537"/>
                    <a:pt x="25636" y="58332"/>
                  </a:cubicBezTo>
                  <a:lnTo>
                    <a:pt x="20874" y="77064"/>
                  </a:lnTo>
                  <a:lnTo>
                    <a:pt x="364" y="77064"/>
                  </a:lnTo>
                  <a:cubicBezTo>
                    <a:pt x="1162" y="72135"/>
                    <a:pt x="3362" y="64235"/>
                    <a:pt x="4612" y="59932"/>
                  </a:cubicBezTo>
                  <a:lnTo>
                    <a:pt x="4670" y="59733"/>
                  </a:lnTo>
                  <a:lnTo>
                    <a:pt x="3197" y="59733"/>
                  </a:lnTo>
                  <a:lnTo>
                    <a:pt x="3197" y="15736"/>
                  </a:lnTo>
                  <a:lnTo>
                    <a:pt x="11602" y="589"/>
                  </a:lnTo>
                  <a:cubicBezTo>
                    <a:pt x="11861" y="474"/>
                    <a:pt x="12344" y="309"/>
                    <a:pt x="12742" y="309"/>
                  </a:cubicBezTo>
                  <a:close/>
                  <a:moveTo>
                    <a:pt x="12741" y="1"/>
                  </a:moveTo>
                  <a:cubicBezTo>
                    <a:pt x="12136" y="1"/>
                    <a:pt x="11468" y="307"/>
                    <a:pt x="11424" y="327"/>
                  </a:cubicBezTo>
                  <a:lnTo>
                    <a:pt x="11379" y="348"/>
                  </a:lnTo>
                  <a:lnTo>
                    <a:pt x="2905" y="15621"/>
                  </a:lnTo>
                  <a:lnTo>
                    <a:pt x="2885" y="15656"/>
                  </a:lnTo>
                  <a:lnTo>
                    <a:pt x="2885" y="60044"/>
                  </a:lnTo>
                  <a:lnTo>
                    <a:pt x="4256" y="60044"/>
                  </a:lnTo>
                  <a:cubicBezTo>
                    <a:pt x="2979" y="64449"/>
                    <a:pt x="792" y="72338"/>
                    <a:pt x="28" y="77195"/>
                  </a:cubicBezTo>
                  <a:lnTo>
                    <a:pt x="1" y="77376"/>
                  </a:lnTo>
                  <a:lnTo>
                    <a:pt x="21116" y="77376"/>
                  </a:lnTo>
                  <a:lnTo>
                    <a:pt x="25934" y="58417"/>
                  </a:lnTo>
                  <a:cubicBezTo>
                    <a:pt x="26184" y="57628"/>
                    <a:pt x="26635" y="56184"/>
                    <a:pt x="26860" y="55379"/>
                  </a:cubicBezTo>
                  <a:cubicBezTo>
                    <a:pt x="27215" y="54110"/>
                    <a:pt x="27532" y="51128"/>
                    <a:pt x="27080" y="48756"/>
                  </a:cubicBezTo>
                  <a:cubicBezTo>
                    <a:pt x="26606" y="46257"/>
                    <a:pt x="13982" y="1052"/>
                    <a:pt x="13574" y="387"/>
                  </a:cubicBezTo>
                  <a:cubicBezTo>
                    <a:pt x="13394" y="95"/>
                    <a:pt x="13077" y="1"/>
                    <a:pt x="1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93;p44">
              <a:extLst>
                <a:ext uri="{FF2B5EF4-FFF2-40B4-BE49-F238E27FC236}">
                  <a16:creationId xmlns:a16="http://schemas.microsoft.com/office/drawing/2014/main" id="{E97756FC-DED6-CF3F-2D5C-6593254F786B}"/>
                </a:ext>
              </a:extLst>
            </p:cNvPr>
            <p:cNvSpPr/>
            <p:nvPr/>
          </p:nvSpPr>
          <p:spPr>
            <a:xfrm>
              <a:off x="11204400" y="4295800"/>
              <a:ext cx="465850" cy="317025"/>
            </a:xfrm>
            <a:custGeom>
              <a:avLst/>
              <a:gdLst/>
              <a:ahLst/>
              <a:cxnLst/>
              <a:rect l="l" t="t" r="r" b="b"/>
              <a:pathLst>
                <a:path w="18634" h="12681" extrusionOk="0">
                  <a:moveTo>
                    <a:pt x="10420" y="1"/>
                  </a:moveTo>
                  <a:cubicBezTo>
                    <a:pt x="10050" y="1"/>
                    <a:pt x="7710" y="1288"/>
                    <a:pt x="6825" y="2174"/>
                  </a:cubicBezTo>
                  <a:cubicBezTo>
                    <a:pt x="5905" y="3094"/>
                    <a:pt x="5633" y="4882"/>
                    <a:pt x="5417" y="5098"/>
                  </a:cubicBezTo>
                  <a:cubicBezTo>
                    <a:pt x="5200" y="5315"/>
                    <a:pt x="0" y="11382"/>
                    <a:pt x="0" y="11382"/>
                  </a:cubicBezTo>
                  <a:lnTo>
                    <a:pt x="1931" y="12681"/>
                  </a:lnTo>
                  <a:cubicBezTo>
                    <a:pt x="3684" y="9757"/>
                    <a:pt x="9648" y="6073"/>
                    <a:pt x="11459" y="5370"/>
                  </a:cubicBezTo>
                  <a:cubicBezTo>
                    <a:pt x="11864" y="5212"/>
                    <a:pt x="12431" y="5152"/>
                    <a:pt x="13068" y="5152"/>
                  </a:cubicBezTo>
                  <a:cubicBezTo>
                    <a:pt x="15102" y="5152"/>
                    <a:pt x="17857" y="5763"/>
                    <a:pt x="18385" y="5763"/>
                  </a:cubicBezTo>
                  <a:cubicBezTo>
                    <a:pt x="18431" y="5763"/>
                    <a:pt x="18460" y="5759"/>
                    <a:pt x="18471" y="5749"/>
                  </a:cubicBezTo>
                  <a:cubicBezTo>
                    <a:pt x="18634" y="5586"/>
                    <a:pt x="15276" y="2932"/>
                    <a:pt x="13867" y="2444"/>
                  </a:cubicBezTo>
                  <a:cubicBezTo>
                    <a:pt x="13746" y="2402"/>
                    <a:pt x="13618" y="2382"/>
                    <a:pt x="13487" y="2382"/>
                  </a:cubicBezTo>
                  <a:cubicBezTo>
                    <a:pt x="12096" y="2382"/>
                    <a:pt x="10231" y="4568"/>
                    <a:pt x="9587" y="5261"/>
                  </a:cubicBezTo>
                  <a:cubicBezTo>
                    <a:pt x="8896" y="6005"/>
                    <a:pt x="2930" y="9904"/>
                    <a:pt x="2756" y="9904"/>
                  </a:cubicBezTo>
                  <a:cubicBezTo>
                    <a:pt x="2753" y="9904"/>
                    <a:pt x="2752" y="9903"/>
                    <a:pt x="2753" y="9900"/>
                  </a:cubicBezTo>
                  <a:cubicBezTo>
                    <a:pt x="2798" y="9751"/>
                    <a:pt x="10671" y="115"/>
                    <a:pt x="10455" y="7"/>
                  </a:cubicBezTo>
                  <a:cubicBezTo>
                    <a:pt x="10447" y="3"/>
                    <a:pt x="10435" y="1"/>
                    <a:pt x="10420" y="1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94;p44">
              <a:extLst>
                <a:ext uri="{FF2B5EF4-FFF2-40B4-BE49-F238E27FC236}">
                  <a16:creationId xmlns:a16="http://schemas.microsoft.com/office/drawing/2014/main" id="{2A53B7C9-F0DC-D0D8-CEA5-D6D32E583F0E}"/>
                </a:ext>
              </a:extLst>
            </p:cNvPr>
            <p:cNvSpPr/>
            <p:nvPr/>
          </p:nvSpPr>
          <p:spPr>
            <a:xfrm>
              <a:off x="10134850" y="2580775"/>
              <a:ext cx="806875" cy="475825"/>
            </a:xfrm>
            <a:custGeom>
              <a:avLst/>
              <a:gdLst/>
              <a:ahLst/>
              <a:cxnLst/>
              <a:rect l="l" t="t" r="r" b="b"/>
              <a:pathLst>
                <a:path w="32275" h="19033" extrusionOk="0">
                  <a:moveTo>
                    <a:pt x="23301" y="1"/>
                  </a:moveTo>
                  <a:cubicBezTo>
                    <a:pt x="22362" y="1"/>
                    <a:pt x="8651" y="1124"/>
                    <a:pt x="7372" y="1520"/>
                  </a:cubicBezTo>
                  <a:cubicBezTo>
                    <a:pt x="6072" y="1921"/>
                    <a:pt x="2456" y="4043"/>
                    <a:pt x="0" y="5954"/>
                  </a:cubicBezTo>
                  <a:lnTo>
                    <a:pt x="0" y="19032"/>
                  </a:lnTo>
                  <a:lnTo>
                    <a:pt x="32274" y="19032"/>
                  </a:lnTo>
                  <a:lnTo>
                    <a:pt x="32274" y="10582"/>
                  </a:lnTo>
                  <a:lnTo>
                    <a:pt x="27684" y="1824"/>
                  </a:lnTo>
                  <a:cubicBezTo>
                    <a:pt x="27684" y="1824"/>
                    <a:pt x="23859" y="38"/>
                    <a:pt x="23337" y="2"/>
                  </a:cubicBezTo>
                  <a:cubicBezTo>
                    <a:pt x="23328" y="1"/>
                    <a:pt x="23316" y="1"/>
                    <a:pt x="23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95;p44">
              <a:extLst>
                <a:ext uri="{FF2B5EF4-FFF2-40B4-BE49-F238E27FC236}">
                  <a16:creationId xmlns:a16="http://schemas.microsoft.com/office/drawing/2014/main" id="{E4558B0E-56AD-9CE5-723C-12D84BF89463}"/>
                </a:ext>
              </a:extLst>
            </p:cNvPr>
            <p:cNvSpPr/>
            <p:nvPr/>
          </p:nvSpPr>
          <p:spPr>
            <a:xfrm>
              <a:off x="10130950" y="2576900"/>
              <a:ext cx="814650" cy="483600"/>
            </a:xfrm>
            <a:custGeom>
              <a:avLst/>
              <a:gdLst/>
              <a:ahLst/>
              <a:cxnLst/>
              <a:rect l="l" t="t" r="r" b="b"/>
              <a:pathLst>
                <a:path w="32586" h="19344" extrusionOk="0">
                  <a:moveTo>
                    <a:pt x="23441" y="310"/>
                  </a:moveTo>
                  <a:cubicBezTo>
                    <a:pt x="23459" y="310"/>
                    <a:pt x="23472" y="311"/>
                    <a:pt x="23482" y="311"/>
                  </a:cubicBezTo>
                  <a:cubicBezTo>
                    <a:pt x="23840" y="337"/>
                    <a:pt x="26198" y="1385"/>
                    <a:pt x="27726" y="2098"/>
                  </a:cubicBezTo>
                  <a:lnTo>
                    <a:pt x="32274" y="10776"/>
                  </a:lnTo>
                  <a:lnTo>
                    <a:pt x="32274" y="19032"/>
                  </a:lnTo>
                  <a:lnTo>
                    <a:pt x="312" y="19032"/>
                  </a:lnTo>
                  <a:lnTo>
                    <a:pt x="312" y="6185"/>
                  </a:lnTo>
                  <a:cubicBezTo>
                    <a:pt x="2838" y="4230"/>
                    <a:pt x="6336" y="2206"/>
                    <a:pt x="7574" y="1823"/>
                  </a:cubicBezTo>
                  <a:cubicBezTo>
                    <a:pt x="8831" y="1435"/>
                    <a:pt x="22422" y="310"/>
                    <a:pt x="23441" y="310"/>
                  </a:cubicBezTo>
                  <a:close/>
                  <a:moveTo>
                    <a:pt x="23465" y="0"/>
                  </a:moveTo>
                  <a:cubicBezTo>
                    <a:pt x="22467" y="0"/>
                    <a:pt x="8750" y="1134"/>
                    <a:pt x="7482" y="1526"/>
                  </a:cubicBezTo>
                  <a:cubicBezTo>
                    <a:pt x="6210" y="1920"/>
                    <a:pt x="2617" y="3997"/>
                    <a:pt x="61" y="5986"/>
                  </a:cubicBezTo>
                  <a:lnTo>
                    <a:pt x="1" y="6032"/>
                  </a:lnTo>
                  <a:lnTo>
                    <a:pt x="1" y="19343"/>
                  </a:lnTo>
                  <a:lnTo>
                    <a:pt x="32586" y="19343"/>
                  </a:lnTo>
                  <a:lnTo>
                    <a:pt x="32586" y="10699"/>
                  </a:lnTo>
                  <a:lnTo>
                    <a:pt x="27953" y="1860"/>
                  </a:lnTo>
                  <a:lnTo>
                    <a:pt x="27906" y="1838"/>
                  </a:lnTo>
                  <a:cubicBezTo>
                    <a:pt x="27511" y="1654"/>
                    <a:pt x="24039" y="40"/>
                    <a:pt x="23504" y="1"/>
                  </a:cubicBezTo>
                  <a:cubicBezTo>
                    <a:pt x="23494" y="0"/>
                    <a:pt x="23482" y="0"/>
                    <a:pt x="23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96;p44">
              <a:extLst>
                <a:ext uri="{FF2B5EF4-FFF2-40B4-BE49-F238E27FC236}">
                  <a16:creationId xmlns:a16="http://schemas.microsoft.com/office/drawing/2014/main" id="{8296316E-BE3D-953B-F05A-ED03EE494374}"/>
                </a:ext>
              </a:extLst>
            </p:cNvPr>
            <p:cNvSpPr/>
            <p:nvPr/>
          </p:nvSpPr>
          <p:spPr>
            <a:xfrm>
              <a:off x="10192175" y="2662500"/>
              <a:ext cx="691675" cy="315925"/>
            </a:xfrm>
            <a:custGeom>
              <a:avLst/>
              <a:gdLst/>
              <a:ahLst/>
              <a:cxnLst/>
              <a:rect l="l" t="t" r="r" b="b"/>
              <a:pathLst>
                <a:path w="27667" h="12637" extrusionOk="0">
                  <a:moveTo>
                    <a:pt x="20027" y="1"/>
                  </a:moveTo>
                  <a:cubicBezTo>
                    <a:pt x="18474" y="1"/>
                    <a:pt x="16900" y="42"/>
                    <a:pt x="15925" y="42"/>
                  </a:cubicBezTo>
                  <a:cubicBezTo>
                    <a:pt x="13569" y="42"/>
                    <a:pt x="4323" y="785"/>
                    <a:pt x="3583" y="1124"/>
                  </a:cubicBezTo>
                  <a:cubicBezTo>
                    <a:pt x="2845" y="1464"/>
                    <a:pt x="1" y="3657"/>
                    <a:pt x="41" y="6013"/>
                  </a:cubicBezTo>
                  <a:lnTo>
                    <a:pt x="41" y="12636"/>
                  </a:lnTo>
                  <a:lnTo>
                    <a:pt x="27666" y="12636"/>
                  </a:lnTo>
                  <a:lnTo>
                    <a:pt x="27340" y="4754"/>
                  </a:lnTo>
                  <a:cubicBezTo>
                    <a:pt x="25797" y="2033"/>
                    <a:pt x="25350" y="1179"/>
                    <a:pt x="24740" y="489"/>
                  </a:cubicBezTo>
                  <a:cubicBezTo>
                    <a:pt x="24383" y="84"/>
                    <a:pt x="22226" y="1"/>
                    <a:pt x="200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97;p44">
              <a:extLst>
                <a:ext uri="{FF2B5EF4-FFF2-40B4-BE49-F238E27FC236}">
                  <a16:creationId xmlns:a16="http://schemas.microsoft.com/office/drawing/2014/main" id="{1C792BCD-09AC-416A-2701-EAF5741DCDA6}"/>
                </a:ext>
              </a:extLst>
            </p:cNvPr>
            <p:cNvSpPr/>
            <p:nvPr/>
          </p:nvSpPr>
          <p:spPr>
            <a:xfrm>
              <a:off x="10188250" y="2658650"/>
              <a:ext cx="699625" cy="323650"/>
            </a:xfrm>
            <a:custGeom>
              <a:avLst/>
              <a:gdLst/>
              <a:ahLst/>
              <a:cxnLst/>
              <a:rect l="l" t="t" r="r" b="b"/>
              <a:pathLst>
                <a:path w="27985" h="12946" extrusionOk="0">
                  <a:moveTo>
                    <a:pt x="20098" y="312"/>
                  </a:moveTo>
                  <a:cubicBezTo>
                    <a:pt x="22213" y="312"/>
                    <a:pt x="24463" y="385"/>
                    <a:pt x="24781" y="745"/>
                  </a:cubicBezTo>
                  <a:cubicBezTo>
                    <a:pt x="25295" y="1329"/>
                    <a:pt x="25701" y="2045"/>
                    <a:pt x="26782" y="3961"/>
                  </a:cubicBezTo>
                  <a:lnTo>
                    <a:pt x="27344" y="4953"/>
                  </a:lnTo>
                  <a:lnTo>
                    <a:pt x="27660" y="12634"/>
                  </a:lnTo>
                  <a:lnTo>
                    <a:pt x="354" y="12634"/>
                  </a:lnTo>
                  <a:lnTo>
                    <a:pt x="354" y="6165"/>
                  </a:lnTo>
                  <a:cubicBezTo>
                    <a:pt x="314" y="3847"/>
                    <a:pt x="3186" y="1704"/>
                    <a:pt x="3805" y="1419"/>
                  </a:cubicBezTo>
                  <a:cubicBezTo>
                    <a:pt x="4495" y="1103"/>
                    <a:pt x="13651" y="352"/>
                    <a:pt x="16082" y="352"/>
                  </a:cubicBezTo>
                  <a:cubicBezTo>
                    <a:pt x="16514" y="352"/>
                    <a:pt x="17062" y="344"/>
                    <a:pt x="17675" y="335"/>
                  </a:cubicBezTo>
                  <a:cubicBezTo>
                    <a:pt x="18359" y="324"/>
                    <a:pt x="19217" y="312"/>
                    <a:pt x="20098" y="312"/>
                  </a:cubicBezTo>
                  <a:close/>
                  <a:moveTo>
                    <a:pt x="20179" y="0"/>
                  </a:moveTo>
                  <a:cubicBezTo>
                    <a:pt x="19394" y="0"/>
                    <a:pt x="18548" y="10"/>
                    <a:pt x="17670" y="23"/>
                  </a:cubicBezTo>
                  <a:cubicBezTo>
                    <a:pt x="17059" y="32"/>
                    <a:pt x="16512" y="41"/>
                    <a:pt x="16082" y="41"/>
                  </a:cubicBezTo>
                  <a:cubicBezTo>
                    <a:pt x="13783" y="41"/>
                    <a:pt x="4456" y="778"/>
                    <a:pt x="3676" y="1137"/>
                  </a:cubicBezTo>
                  <a:cubicBezTo>
                    <a:pt x="2925" y="1482"/>
                    <a:pt x="0" y="3705"/>
                    <a:pt x="42" y="6167"/>
                  </a:cubicBezTo>
                  <a:lnTo>
                    <a:pt x="42" y="12946"/>
                  </a:lnTo>
                  <a:lnTo>
                    <a:pt x="27985" y="12946"/>
                  </a:lnTo>
                  <a:lnTo>
                    <a:pt x="27651" y="4864"/>
                  </a:lnTo>
                  <a:lnTo>
                    <a:pt x="27054" y="3808"/>
                  </a:lnTo>
                  <a:cubicBezTo>
                    <a:pt x="25960" y="1872"/>
                    <a:pt x="25550" y="1148"/>
                    <a:pt x="25014" y="541"/>
                  </a:cubicBezTo>
                  <a:cubicBezTo>
                    <a:pt x="24629" y="104"/>
                    <a:pt x="22718" y="0"/>
                    <a:pt x="20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98;p44">
              <a:extLst>
                <a:ext uri="{FF2B5EF4-FFF2-40B4-BE49-F238E27FC236}">
                  <a16:creationId xmlns:a16="http://schemas.microsoft.com/office/drawing/2014/main" id="{7D73254B-DC3A-ED5B-5D90-CF1672617AC3}"/>
                </a:ext>
              </a:extLst>
            </p:cNvPr>
            <p:cNvSpPr/>
            <p:nvPr/>
          </p:nvSpPr>
          <p:spPr>
            <a:xfrm>
              <a:off x="10229725" y="2429950"/>
              <a:ext cx="645975" cy="1106025"/>
            </a:xfrm>
            <a:custGeom>
              <a:avLst/>
              <a:gdLst/>
              <a:ahLst/>
              <a:cxnLst/>
              <a:rect l="l" t="t" r="r" b="b"/>
              <a:pathLst>
                <a:path w="25839" h="44241" extrusionOk="0">
                  <a:moveTo>
                    <a:pt x="21255" y="0"/>
                  </a:moveTo>
                  <a:lnTo>
                    <a:pt x="1" y="1095"/>
                  </a:lnTo>
                  <a:cubicBezTo>
                    <a:pt x="1" y="1095"/>
                    <a:pt x="2263" y="9642"/>
                    <a:pt x="2372" y="12928"/>
                  </a:cubicBezTo>
                  <a:cubicBezTo>
                    <a:pt x="2481" y="16214"/>
                    <a:pt x="367" y="17632"/>
                    <a:pt x="367" y="17632"/>
                  </a:cubicBezTo>
                  <a:lnTo>
                    <a:pt x="367" y="44241"/>
                  </a:lnTo>
                  <a:lnTo>
                    <a:pt x="25838" y="44241"/>
                  </a:lnTo>
                  <a:lnTo>
                    <a:pt x="25838" y="18160"/>
                  </a:lnTo>
                  <a:cubicBezTo>
                    <a:pt x="22385" y="16534"/>
                    <a:pt x="20882" y="14707"/>
                    <a:pt x="20517" y="10969"/>
                  </a:cubicBezTo>
                  <a:cubicBezTo>
                    <a:pt x="20151" y="7232"/>
                    <a:pt x="21255" y="0"/>
                    <a:pt x="21255" y="0"/>
                  </a:cubicBezTo>
                  <a:close/>
                </a:path>
              </a:pathLst>
            </a:custGeom>
            <a:solidFill>
              <a:srgbClr val="F5D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99;p44">
              <a:extLst>
                <a:ext uri="{FF2B5EF4-FFF2-40B4-BE49-F238E27FC236}">
                  <a16:creationId xmlns:a16="http://schemas.microsoft.com/office/drawing/2014/main" id="{0FC5FF07-19D4-8C2A-799E-D01567B57334}"/>
                </a:ext>
              </a:extLst>
            </p:cNvPr>
            <p:cNvSpPr/>
            <p:nvPr/>
          </p:nvSpPr>
          <p:spPr>
            <a:xfrm>
              <a:off x="10227225" y="2427900"/>
              <a:ext cx="650425" cy="1110025"/>
            </a:xfrm>
            <a:custGeom>
              <a:avLst/>
              <a:gdLst/>
              <a:ahLst/>
              <a:cxnLst/>
              <a:rect l="l" t="t" r="r" b="b"/>
              <a:pathLst>
                <a:path w="26017" h="44401" extrusionOk="0">
                  <a:moveTo>
                    <a:pt x="21264" y="165"/>
                  </a:moveTo>
                  <a:cubicBezTo>
                    <a:pt x="21137" y="1030"/>
                    <a:pt x="20200" y="7586"/>
                    <a:pt x="20539" y="11059"/>
                  </a:cubicBezTo>
                  <a:cubicBezTo>
                    <a:pt x="20895" y="14703"/>
                    <a:pt x="22290" y="16600"/>
                    <a:pt x="25860" y="18291"/>
                  </a:cubicBezTo>
                  <a:lnTo>
                    <a:pt x="25860" y="44245"/>
                  </a:lnTo>
                  <a:lnTo>
                    <a:pt x="545" y="44245"/>
                  </a:lnTo>
                  <a:lnTo>
                    <a:pt x="545" y="17754"/>
                  </a:lnTo>
                  <a:cubicBezTo>
                    <a:pt x="821" y="17548"/>
                    <a:pt x="2650" y="16066"/>
                    <a:pt x="2549" y="13008"/>
                  </a:cubicBezTo>
                  <a:cubicBezTo>
                    <a:pt x="2447" y="9934"/>
                    <a:pt x="445" y="2187"/>
                    <a:pt x="200" y="1250"/>
                  </a:cubicBezTo>
                  <a:lnTo>
                    <a:pt x="21264" y="165"/>
                  </a:lnTo>
                  <a:close/>
                  <a:moveTo>
                    <a:pt x="21446" y="0"/>
                  </a:moveTo>
                  <a:lnTo>
                    <a:pt x="96" y="1099"/>
                  </a:lnTo>
                  <a:lnTo>
                    <a:pt x="0" y="1104"/>
                  </a:lnTo>
                  <a:lnTo>
                    <a:pt x="25" y="1197"/>
                  </a:lnTo>
                  <a:cubicBezTo>
                    <a:pt x="47" y="1283"/>
                    <a:pt x="2287" y="9774"/>
                    <a:pt x="2393" y="13013"/>
                  </a:cubicBezTo>
                  <a:cubicBezTo>
                    <a:pt x="2500" y="16214"/>
                    <a:pt x="445" y="17635"/>
                    <a:pt x="423" y="17649"/>
                  </a:cubicBezTo>
                  <a:lnTo>
                    <a:pt x="389" y="17672"/>
                  </a:lnTo>
                  <a:lnTo>
                    <a:pt x="389" y="44401"/>
                  </a:lnTo>
                  <a:lnTo>
                    <a:pt x="26016" y="44401"/>
                  </a:lnTo>
                  <a:lnTo>
                    <a:pt x="26016" y="18192"/>
                  </a:lnTo>
                  <a:lnTo>
                    <a:pt x="25971" y="18171"/>
                  </a:lnTo>
                  <a:cubicBezTo>
                    <a:pt x="22427" y="16503"/>
                    <a:pt x="21045" y="14638"/>
                    <a:pt x="20695" y="11044"/>
                  </a:cubicBezTo>
                  <a:cubicBezTo>
                    <a:pt x="20333" y="7358"/>
                    <a:pt x="21421" y="166"/>
                    <a:pt x="21432" y="94"/>
                  </a:cubicBezTo>
                  <a:lnTo>
                    <a:pt x="21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300;p44">
              <a:extLst>
                <a:ext uri="{FF2B5EF4-FFF2-40B4-BE49-F238E27FC236}">
                  <a16:creationId xmlns:a16="http://schemas.microsoft.com/office/drawing/2014/main" id="{06670B07-EF65-1744-1999-7FD3B926C4C8}"/>
                </a:ext>
              </a:extLst>
            </p:cNvPr>
            <p:cNvSpPr/>
            <p:nvPr/>
          </p:nvSpPr>
          <p:spPr>
            <a:xfrm>
              <a:off x="10234825" y="3108375"/>
              <a:ext cx="845000" cy="2031225"/>
            </a:xfrm>
            <a:custGeom>
              <a:avLst/>
              <a:gdLst/>
              <a:ahLst/>
              <a:cxnLst/>
              <a:rect l="l" t="t" r="r" b="b"/>
              <a:pathLst>
                <a:path w="33800" h="81249" extrusionOk="0">
                  <a:moveTo>
                    <a:pt x="29272" y="1"/>
                  </a:moveTo>
                  <a:lnTo>
                    <a:pt x="15170" y="9100"/>
                  </a:lnTo>
                  <a:lnTo>
                    <a:pt x="13169" y="9100"/>
                  </a:lnTo>
                  <a:lnTo>
                    <a:pt x="0" y="1464"/>
                  </a:lnTo>
                  <a:lnTo>
                    <a:pt x="0" y="81249"/>
                  </a:lnTo>
                  <a:lnTo>
                    <a:pt x="33800" y="81249"/>
                  </a:lnTo>
                  <a:lnTo>
                    <a:pt x="29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301;p44">
              <a:extLst>
                <a:ext uri="{FF2B5EF4-FFF2-40B4-BE49-F238E27FC236}">
                  <a16:creationId xmlns:a16="http://schemas.microsoft.com/office/drawing/2014/main" id="{60E61112-A46C-E743-E4FB-CC88EC96D6DE}"/>
                </a:ext>
              </a:extLst>
            </p:cNvPr>
            <p:cNvSpPr/>
            <p:nvPr/>
          </p:nvSpPr>
          <p:spPr>
            <a:xfrm>
              <a:off x="10352650" y="3235650"/>
              <a:ext cx="479375" cy="130725"/>
            </a:xfrm>
            <a:custGeom>
              <a:avLst/>
              <a:gdLst/>
              <a:ahLst/>
              <a:cxnLst/>
              <a:rect l="l" t="t" r="r" b="b"/>
              <a:pathLst>
                <a:path w="19175" h="5229" extrusionOk="0">
                  <a:moveTo>
                    <a:pt x="18308" y="1"/>
                  </a:moveTo>
                  <a:lnTo>
                    <a:pt x="10237" y="3902"/>
                  </a:lnTo>
                  <a:lnTo>
                    <a:pt x="763" y="814"/>
                  </a:lnTo>
                  <a:lnTo>
                    <a:pt x="1" y="4172"/>
                  </a:lnTo>
                  <a:lnTo>
                    <a:pt x="8003" y="5228"/>
                  </a:lnTo>
                  <a:lnTo>
                    <a:pt x="10372" y="4714"/>
                  </a:lnTo>
                  <a:lnTo>
                    <a:pt x="11863" y="5228"/>
                  </a:lnTo>
                  <a:lnTo>
                    <a:pt x="19175" y="3847"/>
                  </a:lnTo>
                  <a:lnTo>
                    <a:pt x="183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302;p44">
              <a:extLst>
                <a:ext uri="{FF2B5EF4-FFF2-40B4-BE49-F238E27FC236}">
                  <a16:creationId xmlns:a16="http://schemas.microsoft.com/office/drawing/2014/main" id="{338DD993-E83D-013A-7173-7E30A399969F}"/>
                </a:ext>
              </a:extLst>
            </p:cNvPr>
            <p:cNvSpPr/>
            <p:nvPr/>
          </p:nvSpPr>
          <p:spPr>
            <a:xfrm>
              <a:off x="10234825" y="2429950"/>
              <a:ext cx="522366" cy="557050"/>
            </a:xfrm>
            <a:custGeom>
              <a:avLst/>
              <a:gdLst/>
              <a:ahLst/>
              <a:cxnLst/>
              <a:rect l="l" t="t" r="r" b="b"/>
              <a:pathLst>
                <a:path w="21256" h="22282" extrusionOk="0">
                  <a:moveTo>
                    <a:pt x="21255" y="0"/>
                  </a:moveTo>
                  <a:lnTo>
                    <a:pt x="1" y="1095"/>
                  </a:lnTo>
                  <a:cubicBezTo>
                    <a:pt x="1" y="1095"/>
                    <a:pt x="1630" y="7254"/>
                    <a:pt x="2190" y="11126"/>
                  </a:cubicBezTo>
                  <a:cubicBezTo>
                    <a:pt x="3206" y="11870"/>
                    <a:pt x="4697" y="12935"/>
                    <a:pt x="6270" y="13964"/>
                  </a:cubicBezTo>
                  <a:cubicBezTo>
                    <a:pt x="6335" y="14061"/>
                    <a:pt x="6404" y="14161"/>
                    <a:pt x="6476" y="14265"/>
                  </a:cubicBezTo>
                  <a:cubicBezTo>
                    <a:pt x="6783" y="14717"/>
                    <a:pt x="7143" y="15246"/>
                    <a:pt x="7528" y="15811"/>
                  </a:cubicBezTo>
                  <a:cubicBezTo>
                    <a:pt x="7924" y="16367"/>
                    <a:pt x="8346" y="16962"/>
                    <a:pt x="8769" y="17555"/>
                  </a:cubicBezTo>
                  <a:cubicBezTo>
                    <a:pt x="8980" y="17851"/>
                    <a:pt x="9191" y="18148"/>
                    <a:pt x="9399" y="18440"/>
                  </a:cubicBezTo>
                  <a:cubicBezTo>
                    <a:pt x="9603" y="18734"/>
                    <a:pt x="9821" y="19011"/>
                    <a:pt x="10027" y="19285"/>
                  </a:cubicBezTo>
                  <a:cubicBezTo>
                    <a:pt x="10440" y="19828"/>
                    <a:pt x="10825" y="20335"/>
                    <a:pt x="11156" y="20769"/>
                  </a:cubicBezTo>
                  <a:cubicBezTo>
                    <a:pt x="11816" y="21638"/>
                    <a:pt x="12256" y="22217"/>
                    <a:pt x="12256" y="22217"/>
                  </a:cubicBezTo>
                  <a:cubicBezTo>
                    <a:pt x="12289" y="22258"/>
                    <a:pt x="12337" y="22281"/>
                    <a:pt x="12387" y="22281"/>
                  </a:cubicBezTo>
                  <a:cubicBezTo>
                    <a:pt x="12417" y="22281"/>
                    <a:pt x="12448" y="22273"/>
                    <a:pt x="12475" y="22255"/>
                  </a:cubicBezTo>
                  <a:cubicBezTo>
                    <a:pt x="12550" y="22205"/>
                    <a:pt x="12571" y="22104"/>
                    <a:pt x="12521" y="22029"/>
                  </a:cubicBezTo>
                  <a:lnTo>
                    <a:pt x="12518" y="22024"/>
                  </a:lnTo>
                  <a:cubicBezTo>
                    <a:pt x="12518" y="22024"/>
                    <a:pt x="12120" y="21418"/>
                    <a:pt x="11523" y="20508"/>
                  </a:cubicBezTo>
                  <a:cubicBezTo>
                    <a:pt x="11224" y="20053"/>
                    <a:pt x="10876" y="19524"/>
                    <a:pt x="10503" y="18956"/>
                  </a:cubicBezTo>
                  <a:cubicBezTo>
                    <a:pt x="10317" y="18671"/>
                    <a:pt x="10120" y="18381"/>
                    <a:pt x="9938" y="18074"/>
                  </a:cubicBezTo>
                  <a:cubicBezTo>
                    <a:pt x="9752" y="17771"/>
                    <a:pt x="9562" y="17462"/>
                    <a:pt x="9374" y="17152"/>
                  </a:cubicBezTo>
                  <a:cubicBezTo>
                    <a:pt x="8995" y="16535"/>
                    <a:pt x="8616" y="15918"/>
                    <a:pt x="8261" y="15339"/>
                  </a:cubicBezTo>
                  <a:cubicBezTo>
                    <a:pt x="8222" y="15272"/>
                    <a:pt x="8184" y="15208"/>
                    <a:pt x="8146" y="15142"/>
                  </a:cubicBezTo>
                  <a:lnTo>
                    <a:pt x="8146" y="15142"/>
                  </a:lnTo>
                  <a:cubicBezTo>
                    <a:pt x="10057" y="16287"/>
                    <a:pt x="11863" y="17174"/>
                    <a:pt x="12872" y="17174"/>
                  </a:cubicBezTo>
                  <a:cubicBezTo>
                    <a:pt x="12904" y="17174"/>
                    <a:pt x="12935" y="17173"/>
                    <a:pt x="12965" y="17172"/>
                  </a:cubicBezTo>
                  <a:cubicBezTo>
                    <a:pt x="13870" y="17117"/>
                    <a:pt x="15232" y="15583"/>
                    <a:pt x="16649" y="13556"/>
                  </a:cubicBezTo>
                  <a:lnTo>
                    <a:pt x="16649" y="13556"/>
                  </a:lnTo>
                  <a:cubicBezTo>
                    <a:pt x="16608" y="13793"/>
                    <a:pt x="16565" y="14034"/>
                    <a:pt x="16523" y="14276"/>
                  </a:cubicBezTo>
                  <a:cubicBezTo>
                    <a:pt x="16484" y="14497"/>
                    <a:pt x="16445" y="14717"/>
                    <a:pt x="16406" y="14935"/>
                  </a:cubicBezTo>
                  <a:cubicBezTo>
                    <a:pt x="16372" y="15155"/>
                    <a:pt x="16318" y="15364"/>
                    <a:pt x="16275" y="15571"/>
                  </a:cubicBezTo>
                  <a:cubicBezTo>
                    <a:pt x="16185" y="15981"/>
                    <a:pt x="16102" y="16365"/>
                    <a:pt x="16030" y="16694"/>
                  </a:cubicBezTo>
                  <a:cubicBezTo>
                    <a:pt x="15886" y="17354"/>
                    <a:pt x="15789" y="17793"/>
                    <a:pt x="15789" y="17793"/>
                  </a:cubicBezTo>
                  <a:lnTo>
                    <a:pt x="15787" y="17802"/>
                  </a:lnTo>
                  <a:cubicBezTo>
                    <a:pt x="15770" y="17882"/>
                    <a:pt x="15815" y="17963"/>
                    <a:pt x="15894" y="17990"/>
                  </a:cubicBezTo>
                  <a:cubicBezTo>
                    <a:pt x="15911" y="17996"/>
                    <a:pt x="15929" y="17999"/>
                    <a:pt x="15946" y="17999"/>
                  </a:cubicBezTo>
                  <a:cubicBezTo>
                    <a:pt x="16014" y="17999"/>
                    <a:pt x="16077" y="17956"/>
                    <a:pt x="16100" y="17889"/>
                  </a:cubicBezTo>
                  <a:cubicBezTo>
                    <a:pt x="16100" y="17889"/>
                    <a:pt x="16245" y="17459"/>
                    <a:pt x="16462" y="16817"/>
                  </a:cubicBezTo>
                  <a:cubicBezTo>
                    <a:pt x="16572" y="16495"/>
                    <a:pt x="16699" y="16120"/>
                    <a:pt x="16835" y="15717"/>
                  </a:cubicBezTo>
                  <a:cubicBezTo>
                    <a:pt x="16901" y="15514"/>
                    <a:pt x="16980" y="15308"/>
                    <a:pt x="17038" y="15093"/>
                  </a:cubicBezTo>
                  <a:cubicBezTo>
                    <a:pt x="17100" y="14879"/>
                    <a:pt x="17164" y="14661"/>
                    <a:pt x="17228" y="14444"/>
                  </a:cubicBezTo>
                  <a:cubicBezTo>
                    <a:pt x="17356" y="14007"/>
                    <a:pt x="17484" y="13572"/>
                    <a:pt x="17602" y="13163"/>
                  </a:cubicBezTo>
                  <a:cubicBezTo>
                    <a:pt x="17717" y="12752"/>
                    <a:pt x="17812" y="12364"/>
                    <a:pt x="17899" y="12033"/>
                  </a:cubicBezTo>
                  <a:cubicBezTo>
                    <a:pt x="17962" y="11797"/>
                    <a:pt x="18015" y="11591"/>
                    <a:pt x="18056" y="11422"/>
                  </a:cubicBezTo>
                  <a:cubicBezTo>
                    <a:pt x="18932" y="10028"/>
                    <a:pt x="19778" y="8568"/>
                    <a:pt x="20497" y="7280"/>
                  </a:cubicBezTo>
                  <a:cubicBezTo>
                    <a:pt x="20680" y="3776"/>
                    <a:pt x="21255" y="0"/>
                    <a:pt x="21255" y="0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303;p44">
              <a:extLst>
                <a:ext uri="{FF2B5EF4-FFF2-40B4-BE49-F238E27FC236}">
                  <a16:creationId xmlns:a16="http://schemas.microsoft.com/office/drawing/2014/main" id="{E8B4A2DE-5039-EE81-E537-D5CCA8DEFF56}"/>
                </a:ext>
              </a:extLst>
            </p:cNvPr>
            <p:cNvSpPr/>
            <p:nvPr/>
          </p:nvSpPr>
          <p:spPr>
            <a:xfrm>
              <a:off x="9959600" y="2362725"/>
              <a:ext cx="213225" cy="218100"/>
            </a:xfrm>
            <a:custGeom>
              <a:avLst/>
              <a:gdLst/>
              <a:ahLst/>
              <a:cxnLst/>
              <a:rect l="l" t="t" r="r" b="b"/>
              <a:pathLst>
                <a:path w="8529" h="8724" extrusionOk="0">
                  <a:moveTo>
                    <a:pt x="2318" y="0"/>
                  </a:moveTo>
                  <a:cubicBezTo>
                    <a:pt x="1133" y="0"/>
                    <a:pt x="0" y="596"/>
                    <a:pt x="0" y="1633"/>
                  </a:cubicBezTo>
                  <a:cubicBezTo>
                    <a:pt x="0" y="2812"/>
                    <a:pt x="1463" y="5615"/>
                    <a:pt x="1829" y="5980"/>
                  </a:cubicBezTo>
                  <a:cubicBezTo>
                    <a:pt x="2194" y="6346"/>
                    <a:pt x="5093" y="8539"/>
                    <a:pt x="5715" y="8702"/>
                  </a:cubicBezTo>
                  <a:cubicBezTo>
                    <a:pt x="5772" y="8717"/>
                    <a:pt x="5841" y="8723"/>
                    <a:pt x="5920" y="8723"/>
                  </a:cubicBezTo>
                  <a:cubicBezTo>
                    <a:pt x="6716" y="8723"/>
                    <a:pt x="8528" y="8052"/>
                    <a:pt x="8528" y="8052"/>
                  </a:cubicBezTo>
                  <a:lnTo>
                    <a:pt x="2803" y="34"/>
                  </a:lnTo>
                  <a:cubicBezTo>
                    <a:pt x="2642" y="11"/>
                    <a:pt x="2479" y="0"/>
                    <a:pt x="2318" y="0"/>
                  </a:cubicBezTo>
                  <a:close/>
                </a:path>
              </a:pathLst>
            </a:custGeom>
            <a:solidFill>
              <a:srgbClr val="F5D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304;p44">
              <a:extLst>
                <a:ext uri="{FF2B5EF4-FFF2-40B4-BE49-F238E27FC236}">
                  <a16:creationId xmlns:a16="http://schemas.microsoft.com/office/drawing/2014/main" id="{34ECE2F7-7442-2783-3C90-D4F318D2011E}"/>
                </a:ext>
              </a:extLst>
            </p:cNvPr>
            <p:cNvSpPr/>
            <p:nvPr/>
          </p:nvSpPr>
          <p:spPr>
            <a:xfrm>
              <a:off x="9955700" y="2358850"/>
              <a:ext cx="223250" cy="225825"/>
            </a:xfrm>
            <a:custGeom>
              <a:avLst/>
              <a:gdLst/>
              <a:ahLst/>
              <a:cxnLst/>
              <a:rect l="l" t="t" r="r" b="b"/>
              <a:pathLst>
                <a:path w="8930" h="9033" extrusionOk="0">
                  <a:moveTo>
                    <a:pt x="2475" y="311"/>
                  </a:moveTo>
                  <a:cubicBezTo>
                    <a:pt x="2607" y="311"/>
                    <a:pt x="2740" y="319"/>
                    <a:pt x="2872" y="334"/>
                  </a:cubicBezTo>
                  <a:lnTo>
                    <a:pt x="8440" y="8131"/>
                  </a:lnTo>
                  <a:cubicBezTo>
                    <a:pt x="7815" y="8352"/>
                    <a:pt x="6636" y="8724"/>
                    <a:pt x="6084" y="8724"/>
                  </a:cubicBezTo>
                  <a:cubicBezTo>
                    <a:pt x="6016" y="8724"/>
                    <a:pt x="5957" y="8719"/>
                    <a:pt x="5910" y="8707"/>
                  </a:cubicBezTo>
                  <a:cubicBezTo>
                    <a:pt x="5342" y="8558"/>
                    <a:pt x="2493" y="6423"/>
                    <a:pt x="2095" y="6025"/>
                  </a:cubicBezTo>
                  <a:cubicBezTo>
                    <a:pt x="1746" y="5677"/>
                    <a:pt x="312" y="2902"/>
                    <a:pt x="312" y="1788"/>
                  </a:cubicBezTo>
                  <a:cubicBezTo>
                    <a:pt x="312" y="1430"/>
                    <a:pt x="461" y="1119"/>
                    <a:pt x="755" y="864"/>
                  </a:cubicBezTo>
                  <a:cubicBezTo>
                    <a:pt x="1159" y="512"/>
                    <a:pt x="1803" y="311"/>
                    <a:pt x="2475" y="311"/>
                  </a:cubicBezTo>
                  <a:close/>
                  <a:moveTo>
                    <a:pt x="2478" y="0"/>
                  </a:moveTo>
                  <a:cubicBezTo>
                    <a:pt x="1732" y="0"/>
                    <a:pt x="1010" y="229"/>
                    <a:pt x="551" y="629"/>
                  </a:cubicBezTo>
                  <a:cubicBezTo>
                    <a:pt x="190" y="942"/>
                    <a:pt x="1" y="1343"/>
                    <a:pt x="1" y="1789"/>
                  </a:cubicBezTo>
                  <a:cubicBezTo>
                    <a:pt x="1" y="3027"/>
                    <a:pt x="1489" y="5860"/>
                    <a:pt x="1874" y="6245"/>
                  </a:cubicBezTo>
                  <a:cubicBezTo>
                    <a:pt x="2227" y="6597"/>
                    <a:pt x="5153" y="8830"/>
                    <a:pt x="5832" y="9008"/>
                  </a:cubicBezTo>
                  <a:cubicBezTo>
                    <a:pt x="5898" y="9025"/>
                    <a:pt x="5980" y="9032"/>
                    <a:pt x="6072" y="9032"/>
                  </a:cubicBezTo>
                  <a:cubicBezTo>
                    <a:pt x="6879" y="9032"/>
                    <a:pt x="8534" y="8429"/>
                    <a:pt x="8739" y="8353"/>
                  </a:cubicBezTo>
                  <a:lnTo>
                    <a:pt x="8929" y="8282"/>
                  </a:lnTo>
                  <a:lnTo>
                    <a:pt x="3047" y="44"/>
                  </a:lnTo>
                  <a:lnTo>
                    <a:pt x="2981" y="35"/>
                  </a:lnTo>
                  <a:cubicBezTo>
                    <a:pt x="2814" y="12"/>
                    <a:pt x="2645" y="0"/>
                    <a:pt x="2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305;p44">
              <a:extLst>
                <a:ext uri="{FF2B5EF4-FFF2-40B4-BE49-F238E27FC236}">
                  <a16:creationId xmlns:a16="http://schemas.microsoft.com/office/drawing/2014/main" id="{5F52B39C-A3BC-59AF-8A79-C47BC22192F0}"/>
                </a:ext>
              </a:extLst>
            </p:cNvPr>
            <p:cNvSpPr/>
            <p:nvPr/>
          </p:nvSpPr>
          <p:spPr>
            <a:xfrm>
              <a:off x="9969850" y="2362725"/>
              <a:ext cx="165025" cy="148150"/>
            </a:xfrm>
            <a:custGeom>
              <a:avLst/>
              <a:gdLst/>
              <a:ahLst/>
              <a:cxnLst/>
              <a:rect l="l" t="t" r="r" b="b"/>
              <a:pathLst>
                <a:path w="6601" h="5926" extrusionOk="0">
                  <a:moveTo>
                    <a:pt x="1910" y="0"/>
                  </a:moveTo>
                  <a:cubicBezTo>
                    <a:pt x="1162" y="0"/>
                    <a:pt x="435" y="238"/>
                    <a:pt x="0" y="674"/>
                  </a:cubicBezTo>
                  <a:cubicBezTo>
                    <a:pt x="792" y="1919"/>
                    <a:pt x="2648" y="4573"/>
                    <a:pt x="4849" y="5925"/>
                  </a:cubicBezTo>
                  <a:lnTo>
                    <a:pt x="6600" y="5925"/>
                  </a:lnTo>
                  <a:lnTo>
                    <a:pt x="2393" y="34"/>
                  </a:lnTo>
                  <a:cubicBezTo>
                    <a:pt x="2233" y="11"/>
                    <a:pt x="2071" y="0"/>
                    <a:pt x="1910" y="0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306;p44">
              <a:extLst>
                <a:ext uri="{FF2B5EF4-FFF2-40B4-BE49-F238E27FC236}">
                  <a16:creationId xmlns:a16="http://schemas.microsoft.com/office/drawing/2014/main" id="{52EA6CDD-1CD0-D6C7-4D7B-6264B76979DF}"/>
                </a:ext>
              </a:extLst>
            </p:cNvPr>
            <p:cNvSpPr/>
            <p:nvPr/>
          </p:nvSpPr>
          <p:spPr>
            <a:xfrm>
              <a:off x="10761100" y="2095725"/>
              <a:ext cx="110650" cy="269875"/>
            </a:xfrm>
            <a:custGeom>
              <a:avLst/>
              <a:gdLst/>
              <a:ahLst/>
              <a:cxnLst/>
              <a:rect l="l" t="t" r="r" b="b"/>
              <a:pathLst>
                <a:path w="4426" h="10795" extrusionOk="0">
                  <a:moveTo>
                    <a:pt x="2049" y="1"/>
                  </a:moveTo>
                  <a:cubicBezTo>
                    <a:pt x="1361" y="1"/>
                    <a:pt x="576" y="371"/>
                    <a:pt x="0" y="945"/>
                  </a:cubicBezTo>
                  <a:lnTo>
                    <a:pt x="240" y="10795"/>
                  </a:lnTo>
                  <a:cubicBezTo>
                    <a:pt x="240" y="10795"/>
                    <a:pt x="2480" y="10129"/>
                    <a:pt x="2881" y="9625"/>
                  </a:cubicBezTo>
                  <a:cubicBezTo>
                    <a:pt x="3280" y="9121"/>
                    <a:pt x="4280" y="5626"/>
                    <a:pt x="4353" y="5114"/>
                  </a:cubicBezTo>
                  <a:cubicBezTo>
                    <a:pt x="4426" y="4601"/>
                    <a:pt x="3910" y="1482"/>
                    <a:pt x="3202" y="540"/>
                  </a:cubicBezTo>
                  <a:cubicBezTo>
                    <a:pt x="2920" y="164"/>
                    <a:pt x="2506" y="1"/>
                    <a:pt x="2049" y="1"/>
                  </a:cubicBezTo>
                  <a:close/>
                </a:path>
              </a:pathLst>
            </a:custGeom>
            <a:solidFill>
              <a:srgbClr val="F5D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307;p44">
              <a:extLst>
                <a:ext uri="{FF2B5EF4-FFF2-40B4-BE49-F238E27FC236}">
                  <a16:creationId xmlns:a16="http://schemas.microsoft.com/office/drawing/2014/main" id="{98CD75D6-5EE8-9E30-FE43-AE106FEBD801}"/>
                </a:ext>
              </a:extLst>
            </p:cNvPr>
            <p:cNvSpPr/>
            <p:nvPr/>
          </p:nvSpPr>
          <p:spPr>
            <a:xfrm>
              <a:off x="10757175" y="2091850"/>
              <a:ext cx="118525" cy="278925"/>
            </a:xfrm>
            <a:custGeom>
              <a:avLst/>
              <a:gdLst/>
              <a:ahLst/>
              <a:cxnLst/>
              <a:rect l="l" t="t" r="r" b="b"/>
              <a:pathLst>
                <a:path w="4741" h="11157" extrusionOk="0">
                  <a:moveTo>
                    <a:pt x="2204" y="311"/>
                  </a:moveTo>
                  <a:cubicBezTo>
                    <a:pt x="2245" y="311"/>
                    <a:pt x="2285" y="313"/>
                    <a:pt x="2325" y="316"/>
                  </a:cubicBezTo>
                  <a:cubicBezTo>
                    <a:pt x="2714" y="343"/>
                    <a:pt x="3019" y="502"/>
                    <a:pt x="3235" y="789"/>
                  </a:cubicBezTo>
                  <a:cubicBezTo>
                    <a:pt x="3904" y="1680"/>
                    <a:pt x="4425" y="4759"/>
                    <a:pt x="4355" y="5247"/>
                  </a:cubicBezTo>
                  <a:cubicBezTo>
                    <a:pt x="4277" y="5803"/>
                    <a:pt x="3282" y="9222"/>
                    <a:pt x="2916" y="9683"/>
                  </a:cubicBezTo>
                  <a:cubicBezTo>
                    <a:pt x="2640" y="10029"/>
                    <a:pt x="1257" y="10517"/>
                    <a:pt x="548" y="10741"/>
                  </a:cubicBezTo>
                  <a:lnTo>
                    <a:pt x="315" y="1164"/>
                  </a:lnTo>
                  <a:cubicBezTo>
                    <a:pt x="866" y="637"/>
                    <a:pt x="1592" y="311"/>
                    <a:pt x="2204" y="311"/>
                  </a:cubicBezTo>
                  <a:close/>
                  <a:moveTo>
                    <a:pt x="2213" y="1"/>
                  </a:moveTo>
                  <a:cubicBezTo>
                    <a:pt x="1497" y="1"/>
                    <a:pt x="662" y="378"/>
                    <a:pt x="48" y="990"/>
                  </a:cubicBezTo>
                  <a:lnTo>
                    <a:pt x="1" y="1037"/>
                  </a:lnTo>
                  <a:lnTo>
                    <a:pt x="246" y="11157"/>
                  </a:lnTo>
                  <a:lnTo>
                    <a:pt x="442" y="11099"/>
                  </a:lnTo>
                  <a:cubicBezTo>
                    <a:pt x="676" y="11030"/>
                    <a:pt x="2741" y="10404"/>
                    <a:pt x="3160" y="9876"/>
                  </a:cubicBezTo>
                  <a:cubicBezTo>
                    <a:pt x="3596" y="9326"/>
                    <a:pt x="4594" y="5783"/>
                    <a:pt x="4664" y="5290"/>
                  </a:cubicBezTo>
                  <a:cubicBezTo>
                    <a:pt x="4740" y="4751"/>
                    <a:pt x="4228" y="1592"/>
                    <a:pt x="3483" y="602"/>
                  </a:cubicBezTo>
                  <a:cubicBezTo>
                    <a:pt x="3216" y="245"/>
                    <a:pt x="2823" y="39"/>
                    <a:pt x="2347" y="5"/>
                  </a:cubicBezTo>
                  <a:cubicBezTo>
                    <a:pt x="2303" y="2"/>
                    <a:pt x="2259" y="1"/>
                    <a:pt x="2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308;p44">
              <a:extLst>
                <a:ext uri="{FF2B5EF4-FFF2-40B4-BE49-F238E27FC236}">
                  <a16:creationId xmlns:a16="http://schemas.microsoft.com/office/drawing/2014/main" id="{D921BE5C-9406-9866-86DA-06F524E7E045}"/>
                </a:ext>
              </a:extLst>
            </p:cNvPr>
            <p:cNvSpPr/>
            <p:nvPr/>
          </p:nvSpPr>
          <p:spPr>
            <a:xfrm>
              <a:off x="10761100" y="2095775"/>
              <a:ext cx="67125" cy="212925"/>
            </a:xfrm>
            <a:custGeom>
              <a:avLst/>
              <a:gdLst/>
              <a:ahLst/>
              <a:cxnLst/>
              <a:rect l="l" t="t" r="r" b="b"/>
              <a:pathLst>
                <a:path w="2685" h="8517" extrusionOk="0">
                  <a:moveTo>
                    <a:pt x="2047" y="1"/>
                  </a:moveTo>
                  <a:cubicBezTo>
                    <a:pt x="1359" y="1"/>
                    <a:pt x="576" y="370"/>
                    <a:pt x="0" y="943"/>
                  </a:cubicBezTo>
                  <a:lnTo>
                    <a:pt x="186" y="8517"/>
                  </a:lnTo>
                  <a:lnTo>
                    <a:pt x="1577" y="8372"/>
                  </a:lnTo>
                  <a:cubicBezTo>
                    <a:pt x="1577" y="8372"/>
                    <a:pt x="2676" y="3985"/>
                    <a:pt x="2684" y="127"/>
                  </a:cubicBezTo>
                  <a:cubicBezTo>
                    <a:pt x="2489" y="41"/>
                    <a:pt x="2273" y="1"/>
                    <a:pt x="2047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309;p44">
              <a:extLst>
                <a:ext uri="{FF2B5EF4-FFF2-40B4-BE49-F238E27FC236}">
                  <a16:creationId xmlns:a16="http://schemas.microsoft.com/office/drawing/2014/main" id="{BE1ED5A7-B180-CD06-38F3-0489ADD917D4}"/>
                </a:ext>
              </a:extLst>
            </p:cNvPr>
            <p:cNvSpPr/>
            <p:nvPr/>
          </p:nvSpPr>
          <p:spPr>
            <a:xfrm>
              <a:off x="9787675" y="1576000"/>
              <a:ext cx="1036500" cy="1177175"/>
            </a:xfrm>
            <a:custGeom>
              <a:avLst/>
              <a:gdLst/>
              <a:ahLst/>
              <a:cxnLst/>
              <a:rect l="l" t="t" r="r" b="b"/>
              <a:pathLst>
                <a:path w="41460" h="47087" extrusionOk="0">
                  <a:moveTo>
                    <a:pt x="22446" y="1"/>
                  </a:moveTo>
                  <a:cubicBezTo>
                    <a:pt x="21027" y="1"/>
                    <a:pt x="19495" y="176"/>
                    <a:pt x="17842" y="562"/>
                  </a:cubicBezTo>
                  <a:lnTo>
                    <a:pt x="13825" y="1903"/>
                  </a:lnTo>
                  <a:cubicBezTo>
                    <a:pt x="1" y="7997"/>
                    <a:pt x="3858" y="21701"/>
                    <a:pt x="6295" y="25640"/>
                  </a:cubicBezTo>
                  <a:cubicBezTo>
                    <a:pt x="9057" y="30205"/>
                    <a:pt x="10028" y="36163"/>
                    <a:pt x="14688" y="40280"/>
                  </a:cubicBezTo>
                  <a:cubicBezTo>
                    <a:pt x="18758" y="43874"/>
                    <a:pt x="22681" y="47087"/>
                    <a:pt x="28641" y="47087"/>
                  </a:cubicBezTo>
                  <a:cubicBezTo>
                    <a:pt x="29506" y="47087"/>
                    <a:pt x="30415" y="47019"/>
                    <a:pt x="31373" y="46875"/>
                  </a:cubicBezTo>
                  <a:cubicBezTo>
                    <a:pt x="37827" y="43244"/>
                    <a:pt x="38955" y="37850"/>
                    <a:pt x="40208" y="31760"/>
                  </a:cubicBezTo>
                  <a:cubicBezTo>
                    <a:pt x="41459" y="25669"/>
                    <a:pt x="38656" y="20323"/>
                    <a:pt x="38122" y="15014"/>
                  </a:cubicBezTo>
                  <a:cubicBezTo>
                    <a:pt x="37751" y="10918"/>
                    <a:pt x="33651" y="1"/>
                    <a:pt x="22446" y="1"/>
                  </a:cubicBezTo>
                  <a:close/>
                </a:path>
              </a:pathLst>
            </a:custGeom>
            <a:solidFill>
              <a:srgbClr val="F5D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310;p44">
              <a:extLst>
                <a:ext uri="{FF2B5EF4-FFF2-40B4-BE49-F238E27FC236}">
                  <a16:creationId xmlns:a16="http://schemas.microsoft.com/office/drawing/2014/main" id="{604BDD4F-4090-2181-E3A7-938AC5647B08}"/>
                </a:ext>
              </a:extLst>
            </p:cNvPr>
            <p:cNvSpPr/>
            <p:nvPr/>
          </p:nvSpPr>
          <p:spPr>
            <a:xfrm>
              <a:off x="9854900" y="1572050"/>
              <a:ext cx="962375" cy="1185050"/>
            </a:xfrm>
            <a:custGeom>
              <a:avLst/>
              <a:gdLst/>
              <a:ahLst/>
              <a:cxnLst/>
              <a:rect l="l" t="t" r="r" b="b"/>
              <a:pathLst>
                <a:path w="38495" h="47402" extrusionOk="0">
                  <a:moveTo>
                    <a:pt x="19767" y="312"/>
                  </a:moveTo>
                  <a:cubicBezTo>
                    <a:pt x="22946" y="312"/>
                    <a:pt x="25781" y="1200"/>
                    <a:pt x="28230" y="2969"/>
                  </a:cubicBezTo>
                  <a:cubicBezTo>
                    <a:pt x="32894" y="6339"/>
                    <a:pt x="35001" y="12121"/>
                    <a:pt x="35278" y="15187"/>
                  </a:cubicBezTo>
                  <a:cubicBezTo>
                    <a:pt x="35465" y="17044"/>
                    <a:pt x="35917" y="18863"/>
                    <a:pt x="36396" y="20790"/>
                  </a:cubicBezTo>
                  <a:cubicBezTo>
                    <a:pt x="37271" y="24309"/>
                    <a:pt x="38175" y="27948"/>
                    <a:pt x="37366" y="31886"/>
                  </a:cubicBezTo>
                  <a:cubicBezTo>
                    <a:pt x="36109" y="37997"/>
                    <a:pt x="35024" y="43275"/>
                    <a:pt x="28633" y="46882"/>
                  </a:cubicBezTo>
                  <a:cubicBezTo>
                    <a:pt x="27692" y="47023"/>
                    <a:pt x="26799" y="47089"/>
                    <a:pt x="25948" y="47089"/>
                  </a:cubicBezTo>
                  <a:cubicBezTo>
                    <a:pt x="20270" y="47089"/>
                    <a:pt x="16410" y="44125"/>
                    <a:pt x="12103" y="40321"/>
                  </a:cubicBezTo>
                  <a:cubicBezTo>
                    <a:pt x="9089" y="37659"/>
                    <a:pt x="7626" y="34205"/>
                    <a:pt x="6211" y="30867"/>
                  </a:cubicBezTo>
                  <a:cubicBezTo>
                    <a:pt x="5436" y="29039"/>
                    <a:pt x="4705" y="27313"/>
                    <a:pt x="3738" y="25716"/>
                  </a:cubicBezTo>
                  <a:cubicBezTo>
                    <a:pt x="2119" y="23099"/>
                    <a:pt x="329" y="17211"/>
                    <a:pt x="2034" y="11714"/>
                  </a:cubicBezTo>
                  <a:cubicBezTo>
                    <a:pt x="3338" y="7509"/>
                    <a:pt x="6422" y="4309"/>
                    <a:pt x="11185" y="2208"/>
                  </a:cubicBezTo>
                  <a:lnTo>
                    <a:pt x="15195" y="869"/>
                  </a:lnTo>
                  <a:cubicBezTo>
                    <a:pt x="16789" y="498"/>
                    <a:pt x="18314" y="312"/>
                    <a:pt x="19767" y="312"/>
                  </a:cubicBezTo>
                  <a:close/>
                  <a:moveTo>
                    <a:pt x="19770" y="1"/>
                  </a:moveTo>
                  <a:cubicBezTo>
                    <a:pt x="18291" y="1"/>
                    <a:pt x="16739" y="190"/>
                    <a:pt x="15118" y="568"/>
                  </a:cubicBezTo>
                  <a:lnTo>
                    <a:pt x="11073" y="1918"/>
                  </a:lnTo>
                  <a:cubicBezTo>
                    <a:pt x="6211" y="4062"/>
                    <a:pt x="3069" y="7327"/>
                    <a:pt x="1737" y="11622"/>
                  </a:cubicBezTo>
                  <a:cubicBezTo>
                    <a:pt x="1" y="17218"/>
                    <a:pt x="1824" y="23215"/>
                    <a:pt x="3472" y="25878"/>
                  </a:cubicBezTo>
                  <a:cubicBezTo>
                    <a:pt x="4427" y="27456"/>
                    <a:pt x="5154" y="29172"/>
                    <a:pt x="5925" y="30989"/>
                  </a:cubicBezTo>
                  <a:cubicBezTo>
                    <a:pt x="7353" y="34359"/>
                    <a:pt x="8830" y="37845"/>
                    <a:pt x="11897" y="40554"/>
                  </a:cubicBezTo>
                  <a:cubicBezTo>
                    <a:pt x="16256" y="44404"/>
                    <a:pt x="20165" y="47401"/>
                    <a:pt x="25936" y="47401"/>
                  </a:cubicBezTo>
                  <a:cubicBezTo>
                    <a:pt x="26814" y="47401"/>
                    <a:pt x="27736" y="47333"/>
                    <a:pt x="28708" y="47186"/>
                  </a:cubicBezTo>
                  <a:lnTo>
                    <a:pt x="28761" y="47168"/>
                  </a:lnTo>
                  <a:cubicBezTo>
                    <a:pt x="35298" y="43490"/>
                    <a:pt x="36450" y="37885"/>
                    <a:pt x="37670" y="31949"/>
                  </a:cubicBezTo>
                  <a:cubicBezTo>
                    <a:pt x="38495" y="27941"/>
                    <a:pt x="37581" y="24268"/>
                    <a:pt x="36698" y="20715"/>
                  </a:cubicBezTo>
                  <a:cubicBezTo>
                    <a:pt x="36222" y="18800"/>
                    <a:pt x="35772" y="16991"/>
                    <a:pt x="35588" y="15158"/>
                  </a:cubicBezTo>
                  <a:cubicBezTo>
                    <a:pt x="35306" y="12037"/>
                    <a:pt x="33161" y="6148"/>
                    <a:pt x="28412" y="2717"/>
                  </a:cubicBezTo>
                  <a:cubicBezTo>
                    <a:pt x="25908" y="909"/>
                    <a:pt x="23014" y="1"/>
                    <a:pt x="19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311;p44">
              <a:extLst>
                <a:ext uri="{FF2B5EF4-FFF2-40B4-BE49-F238E27FC236}">
                  <a16:creationId xmlns:a16="http://schemas.microsoft.com/office/drawing/2014/main" id="{8F870DCE-E9A1-F1F3-93C8-7BA8F033A6DB}"/>
                </a:ext>
              </a:extLst>
            </p:cNvPr>
            <p:cNvSpPr/>
            <p:nvPr/>
          </p:nvSpPr>
          <p:spPr>
            <a:xfrm>
              <a:off x="10551900" y="2191075"/>
              <a:ext cx="100725" cy="51825"/>
            </a:xfrm>
            <a:custGeom>
              <a:avLst/>
              <a:gdLst/>
              <a:ahLst/>
              <a:cxnLst/>
              <a:rect l="l" t="t" r="r" b="b"/>
              <a:pathLst>
                <a:path w="4029" h="2073" extrusionOk="0">
                  <a:moveTo>
                    <a:pt x="4028" y="1"/>
                  </a:moveTo>
                  <a:lnTo>
                    <a:pt x="0" y="2024"/>
                  </a:lnTo>
                  <a:cubicBezTo>
                    <a:pt x="0" y="2024"/>
                    <a:pt x="247" y="2073"/>
                    <a:pt x="627" y="2073"/>
                  </a:cubicBezTo>
                  <a:cubicBezTo>
                    <a:pt x="1520" y="2073"/>
                    <a:pt x="3147" y="1803"/>
                    <a:pt x="4028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312;p44">
              <a:extLst>
                <a:ext uri="{FF2B5EF4-FFF2-40B4-BE49-F238E27FC236}">
                  <a16:creationId xmlns:a16="http://schemas.microsoft.com/office/drawing/2014/main" id="{C9188D6F-1C54-A8EA-6FC7-936EBC63DAC0}"/>
                </a:ext>
              </a:extLst>
            </p:cNvPr>
            <p:cNvSpPr/>
            <p:nvPr/>
          </p:nvSpPr>
          <p:spPr>
            <a:xfrm>
              <a:off x="10511175" y="2136850"/>
              <a:ext cx="151675" cy="105050"/>
            </a:xfrm>
            <a:custGeom>
              <a:avLst/>
              <a:gdLst/>
              <a:ahLst/>
              <a:cxnLst/>
              <a:rect l="l" t="t" r="r" b="b"/>
              <a:pathLst>
                <a:path w="6067" h="4202" extrusionOk="0">
                  <a:moveTo>
                    <a:pt x="4213" y="1"/>
                  </a:moveTo>
                  <a:cubicBezTo>
                    <a:pt x="3760" y="1"/>
                    <a:pt x="3258" y="57"/>
                    <a:pt x="2716" y="184"/>
                  </a:cubicBezTo>
                  <a:cubicBezTo>
                    <a:pt x="1159" y="551"/>
                    <a:pt x="0" y="1960"/>
                    <a:pt x="286" y="3922"/>
                  </a:cubicBezTo>
                  <a:cubicBezTo>
                    <a:pt x="642" y="4073"/>
                    <a:pt x="1244" y="4201"/>
                    <a:pt x="1931" y="4201"/>
                  </a:cubicBezTo>
                  <a:cubicBezTo>
                    <a:pt x="2777" y="4201"/>
                    <a:pt x="3753" y="4007"/>
                    <a:pt x="4560" y="3424"/>
                  </a:cubicBezTo>
                  <a:cubicBezTo>
                    <a:pt x="6024" y="2365"/>
                    <a:pt x="6067" y="894"/>
                    <a:pt x="6001" y="381"/>
                  </a:cubicBezTo>
                  <a:cubicBezTo>
                    <a:pt x="5566" y="151"/>
                    <a:pt x="4956" y="1"/>
                    <a:pt x="4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313;p44">
              <a:extLst>
                <a:ext uri="{FF2B5EF4-FFF2-40B4-BE49-F238E27FC236}">
                  <a16:creationId xmlns:a16="http://schemas.microsoft.com/office/drawing/2014/main" id="{230AF1FC-CB10-0652-C609-6D4E0B13747B}"/>
                </a:ext>
              </a:extLst>
            </p:cNvPr>
            <p:cNvSpPr/>
            <p:nvPr/>
          </p:nvSpPr>
          <p:spPr>
            <a:xfrm>
              <a:off x="10508650" y="2133925"/>
              <a:ext cx="160300" cy="110950"/>
            </a:xfrm>
            <a:custGeom>
              <a:avLst/>
              <a:gdLst/>
              <a:ahLst/>
              <a:cxnLst/>
              <a:rect l="l" t="t" r="r" b="b"/>
              <a:pathLst>
                <a:path w="6412" h="4438" extrusionOk="0">
                  <a:moveTo>
                    <a:pt x="4326" y="233"/>
                  </a:moveTo>
                  <a:cubicBezTo>
                    <a:pt x="4966" y="233"/>
                    <a:pt x="5540" y="347"/>
                    <a:pt x="5993" y="573"/>
                  </a:cubicBezTo>
                  <a:cubicBezTo>
                    <a:pt x="6023" y="922"/>
                    <a:pt x="6053" y="2390"/>
                    <a:pt x="4593" y="3446"/>
                  </a:cubicBezTo>
                  <a:cubicBezTo>
                    <a:pt x="3803" y="4018"/>
                    <a:pt x="2857" y="4198"/>
                    <a:pt x="2044" y="4198"/>
                  </a:cubicBezTo>
                  <a:cubicBezTo>
                    <a:pt x="1391" y="4198"/>
                    <a:pt x="824" y="4082"/>
                    <a:pt x="494" y="3956"/>
                  </a:cubicBezTo>
                  <a:cubicBezTo>
                    <a:pt x="274" y="2245"/>
                    <a:pt x="1232" y="794"/>
                    <a:pt x="2844" y="415"/>
                  </a:cubicBezTo>
                  <a:cubicBezTo>
                    <a:pt x="3359" y="294"/>
                    <a:pt x="3860" y="233"/>
                    <a:pt x="4326" y="233"/>
                  </a:cubicBezTo>
                  <a:close/>
                  <a:moveTo>
                    <a:pt x="4322" y="1"/>
                  </a:moveTo>
                  <a:cubicBezTo>
                    <a:pt x="3839" y="1"/>
                    <a:pt x="3321" y="63"/>
                    <a:pt x="2790" y="188"/>
                  </a:cubicBezTo>
                  <a:cubicBezTo>
                    <a:pt x="1036" y="601"/>
                    <a:pt x="0" y="2191"/>
                    <a:pt x="273" y="4056"/>
                  </a:cubicBezTo>
                  <a:lnTo>
                    <a:pt x="282" y="4121"/>
                  </a:lnTo>
                  <a:lnTo>
                    <a:pt x="342" y="4146"/>
                  </a:lnTo>
                  <a:cubicBezTo>
                    <a:pt x="691" y="4294"/>
                    <a:pt x="1321" y="4438"/>
                    <a:pt x="2051" y="4438"/>
                  </a:cubicBezTo>
                  <a:cubicBezTo>
                    <a:pt x="2902" y="4437"/>
                    <a:pt x="3890" y="4243"/>
                    <a:pt x="4730" y="3635"/>
                  </a:cubicBezTo>
                  <a:cubicBezTo>
                    <a:pt x="6412" y="2419"/>
                    <a:pt x="6243" y="678"/>
                    <a:pt x="6218" y="484"/>
                  </a:cubicBezTo>
                  <a:lnTo>
                    <a:pt x="6210" y="423"/>
                  </a:lnTo>
                  <a:lnTo>
                    <a:pt x="6157" y="396"/>
                  </a:lnTo>
                  <a:cubicBezTo>
                    <a:pt x="5663" y="133"/>
                    <a:pt x="5029" y="1"/>
                    <a:pt x="4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314;p44">
              <a:extLst>
                <a:ext uri="{FF2B5EF4-FFF2-40B4-BE49-F238E27FC236}">
                  <a16:creationId xmlns:a16="http://schemas.microsoft.com/office/drawing/2014/main" id="{B5A0303C-3EA6-F322-4FA7-3650939BE026}"/>
                </a:ext>
              </a:extLst>
            </p:cNvPr>
            <p:cNvSpPr/>
            <p:nvPr/>
          </p:nvSpPr>
          <p:spPr>
            <a:xfrm>
              <a:off x="10535550" y="2137150"/>
              <a:ext cx="106500" cy="95675"/>
            </a:xfrm>
            <a:custGeom>
              <a:avLst/>
              <a:gdLst/>
              <a:ahLst/>
              <a:cxnLst/>
              <a:rect l="l" t="t" r="r" b="b"/>
              <a:pathLst>
                <a:path w="4260" h="3827" extrusionOk="0">
                  <a:moveTo>
                    <a:pt x="3257" y="0"/>
                  </a:moveTo>
                  <a:cubicBezTo>
                    <a:pt x="2516" y="56"/>
                    <a:pt x="1269" y="233"/>
                    <a:pt x="302" y="788"/>
                  </a:cubicBezTo>
                  <a:cubicBezTo>
                    <a:pt x="171" y="1040"/>
                    <a:pt x="87" y="1323"/>
                    <a:pt x="69" y="1626"/>
                  </a:cubicBezTo>
                  <a:cubicBezTo>
                    <a:pt x="1" y="2770"/>
                    <a:pt x="872" y="3754"/>
                    <a:pt x="2017" y="3822"/>
                  </a:cubicBezTo>
                  <a:cubicBezTo>
                    <a:pt x="2059" y="3825"/>
                    <a:pt x="2101" y="3826"/>
                    <a:pt x="2143" y="3826"/>
                  </a:cubicBezTo>
                  <a:cubicBezTo>
                    <a:pt x="3233" y="3826"/>
                    <a:pt x="4147" y="2976"/>
                    <a:pt x="4213" y="1874"/>
                  </a:cubicBezTo>
                  <a:cubicBezTo>
                    <a:pt x="4260" y="1095"/>
                    <a:pt x="3871" y="392"/>
                    <a:pt x="3257" y="0"/>
                  </a:cubicBezTo>
                  <a:close/>
                </a:path>
              </a:pathLst>
            </a:custGeom>
            <a:solidFill>
              <a:srgbClr val="A669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315;p44">
              <a:extLst>
                <a:ext uri="{FF2B5EF4-FFF2-40B4-BE49-F238E27FC236}">
                  <a16:creationId xmlns:a16="http://schemas.microsoft.com/office/drawing/2014/main" id="{BC4B860D-62BB-F514-5337-B18CDC103A96}"/>
                </a:ext>
              </a:extLst>
            </p:cNvPr>
            <p:cNvSpPr/>
            <p:nvPr/>
          </p:nvSpPr>
          <p:spPr>
            <a:xfrm>
              <a:off x="10533475" y="2134150"/>
              <a:ext cx="111500" cy="101575"/>
            </a:xfrm>
            <a:custGeom>
              <a:avLst/>
              <a:gdLst/>
              <a:ahLst/>
              <a:cxnLst/>
              <a:rect l="l" t="t" r="r" b="b"/>
              <a:pathLst>
                <a:path w="4460" h="4063" extrusionOk="0">
                  <a:moveTo>
                    <a:pt x="3309" y="239"/>
                  </a:moveTo>
                  <a:cubicBezTo>
                    <a:pt x="3888" y="625"/>
                    <a:pt x="4221" y="1291"/>
                    <a:pt x="4180" y="1987"/>
                  </a:cubicBezTo>
                  <a:cubicBezTo>
                    <a:pt x="4148" y="2509"/>
                    <a:pt x="3916" y="2989"/>
                    <a:pt x="3525" y="3336"/>
                  </a:cubicBezTo>
                  <a:cubicBezTo>
                    <a:pt x="3162" y="3657"/>
                    <a:pt x="2704" y="3829"/>
                    <a:pt x="2225" y="3829"/>
                  </a:cubicBezTo>
                  <a:cubicBezTo>
                    <a:pt x="2186" y="3829"/>
                    <a:pt x="2146" y="3828"/>
                    <a:pt x="2107" y="3826"/>
                  </a:cubicBezTo>
                  <a:cubicBezTo>
                    <a:pt x="1584" y="3795"/>
                    <a:pt x="1106" y="3561"/>
                    <a:pt x="759" y="3170"/>
                  </a:cubicBezTo>
                  <a:cubicBezTo>
                    <a:pt x="411" y="2779"/>
                    <a:pt x="237" y="2276"/>
                    <a:pt x="268" y="1753"/>
                  </a:cubicBezTo>
                  <a:cubicBezTo>
                    <a:pt x="284" y="1487"/>
                    <a:pt x="353" y="1232"/>
                    <a:pt x="473" y="992"/>
                  </a:cubicBezTo>
                  <a:cubicBezTo>
                    <a:pt x="1418" y="460"/>
                    <a:pt x="2637" y="292"/>
                    <a:pt x="3309" y="239"/>
                  </a:cubicBezTo>
                  <a:close/>
                  <a:moveTo>
                    <a:pt x="3370" y="1"/>
                  </a:moveTo>
                  <a:lnTo>
                    <a:pt x="3331" y="4"/>
                  </a:lnTo>
                  <a:cubicBezTo>
                    <a:pt x="2641" y="55"/>
                    <a:pt x="1334" y="228"/>
                    <a:pt x="327" y="807"/>
                  </a:cubicBezTo>
                  <a:lnTo>
                    <a:pt x="298" y="824"/>
                  </a:lnTo>
                  <a:lnTo>
                    <a:pt x="281" y="854"/>
                  </a:lnTo>
                  <a:cubicBezTo>
                    <a:pt x="137" y="1130"/>
                    <a:pt x="54" y="1428"/>
                    <a:pt x="35" y="1739"/>
                  </a:cubicBezTo>
                  <a:cubicBezTo>
                    <a:pt x="1" y="2323"/>
                    <a:pt x="195" y="2886"/>
                    <a:pt x="584" y="3325"/>
                  </a:cubicBezTo>
                  <a:cubicBezTo>
                    <a:pt x="972" y="3763"/>
                    <a:pt x="1509" y="4023"/>
                    <a:pt x="2093" y="4058"/>
                  </a:cubicBezTo>
                  <a:cubicBezTo>
                    <a:pt x="2139" y="4061"/>
                    <a:pt x="2183" y="4062"/>
                    <a:pt x="2228" y="4062"/>
                  </a:cubicBezTo>
                  <a:cubicBezTo>
                    <a:pt x="2763" y="4062"/>
                    <a:pt x="3275" y="3869"/>
                    <a:pt x="3679" y="3510"/>
                  </a:cubicBezTo>
                  <a:cubicBezTo>
                    <a:pt x="4117" y="3122"/>
                    <a:pt x="4378" y="2586"/>
                    <a:pt x="4413" y="2001"/>
                  </a:cubicBezTo>
                  <a:cubicBezTo>
                    <a:pt x="4460" y="1208"/>
                    <a:pt x="4073" y="450"/>
                    <a:pt x="3403" y="22"/>
                  </a:cubicBezTo>
                  <a:lnTo>
                    <a:pt x="3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316;p44">
              <a:extLst>
                <a:ext uri="{FF2B5EF4-FFF2-40B4-BE49-F238E27FC236}">
                  <a16:creationId xmlns:a16="http://schemas.microsoft.com/office/drawing/2014/main" id="{650FF36E-F58E-1E3F-B1F6-9870368C6E92}"/>
                </a:ext>
              </a:extLst>
            </p:cNvPr>
            <p:cNvSpPr/>
            <p:nvPr/>
          </p:nvSpPr>
          <p:spPr>
            <a:xfrm>
              <a:off x="10536575" y="2137150"/>
              <a:ext cx="105475" cy="71000"/>
            </a:xfrm>
            <a:custGeom>
              <a:avLst/>
              <a:gdLst/>
              <a:ahLst/>
              <a:cxnLst/>
              <a:rect l="l" t="t" r="r" b="b"/>
              <a:pathLst>
                <a:path w="4219" h="2840" extrusionOk="0">
                  <a:moveTo>
                    <a:pt x="3216" y="0"/>
                  </a:moveTo>
                  <a:cubicBezTo>
                    <a:pt x="2475" y="56"/>
                    <a:pt x="1228" y="233"/>
                    <a:pt x="261" y="788"/>
                  </a:cubicBezTo>
                  <a:cubicBezTo>
                    <a:pt x="130" y="1041"/>
                    <a:pt x="46" y="1323"/>
                    <a:pt x="28" y="1626"/>
                  </a:cubicBezTo>
                  <a:cubicBezTo>
                    <a:pt x="1" y="2070"/>
                    <a:pt x="117" y="2490"/>
                    <a:pt x="335" y="2840"/>
                  </a:cubicBezTo>
                  <a:cubicBezTo>
                    <a:pt x="590" y="2334"/>
                    <a:pt x="1044" y="1892"/>
                    <a:pt x="1647" y="1632"/>
                  </a:cubicBezTo>
                  <a:cubicBezTo>
                    <a:pt x="2003" y="1478"/>
                    <a:pt x="2371" y="1405"/>
                    <a:pt x="2724" y="1405"/>
                  </a:cubicBezTo>
                  <a:cubicBezTo>
                    <a:pt x="3272" y="1405"/>
                    <a:pt x="3786" y="1580"/>
                    <a:pt x="4170" y="1900"/>
                  </a:cubicBezTo>
                  <a:cubicBezTo>
                    <a:pt x="4170" y="1891"/>
                    <a:pt x="4172" y="1882"/>
                    <a:pt x="4172" y="1874"/>
                  </a:cubicBezTo>
                  <a:cubicBezTo>
                    <a:pt x="4219" y="1095"/>
                    <a:pt x="3830" y="392"/>
                    <a:pt x="3216" y="0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317;p44">
              <a:extLst>
                <a:ext uri="{FF2B5EF4-FFF2-40B4-BE49-F238E27FC236}">
                  <a16:creationId xmlns:a16="http://schemas.microsoft.com/office/drawing/2014/main" id="{2039D08B-E96B-040F-FAA2-201B5CABD789}"/>
                </a:ext>
              </a:extLst>
            </p:cNvPr>
            <p:cNvSpPr/>
            <p:nvPr/>
          </p:nvSpPr>
          <p:spPr>
            <a:xfrm>
              <a:off x="10563275" y="2155875"/>
              <a:ext cx="51625" cy="50050"/>
            </a:xfrm>
            <a:custGeom>
              <a:avLst/>
              <a:gdLst/>
              <a:ahLst/>
              <a:cxnLst/>
              <a:rect l="l" t="t" r="r" b="b"/>
              <a:pathLst>
                <a:path w="2065" h="2002" extrusionOk="0">
                  <a:moveTo>
                    <a:pt x="1030" y="0"/>
                  </a:moveTo>
                  <a:cubicBezTo>
                    <a:pt x="505" y="0"/>
                    <a:pt x="64" y="410"/>
                    <a:pt x="33" y="942"/>
                  </a:cubicBezTo>
                  <a:cubicBezTo>
                    <a:pt x="0" y="1493"/>
                    <a:pt x="420" y="1967"/>
                    <a:pt x="972" y="2000"/>
                  </a:cubicBezTo>
                  <a:cubicBezTo>
                    <a:pt x="992" y="2001"/>
                    <a:pt x="1013" y="2002"/>
                    <a:pt x="1033" y="2002"/>
                  </a:cubicBezTo>
                  <a:cubicBezTo>
                    <a:pt x="1558" y="2002"/>
                    <a:pt x="1999" y="1592"/>
                    <a:pt x="2030" y="1060"/>
                  </a:cubicBezTo>
                  <a:cubicBezTo>
                    <a:pt x="2064" y="508"/>
                    <a:pt x="1643" y="35"/>
                    <a:pt x="1092" y="2"/>
                  </a:cubicBezTo>
                  <a:cubicBezTo>
                    <a:pt x="1071" y="1"/>
                    <a:pt x="1051" y="0"/>
                    <a:pt x="1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318;p44">
              <a:extLst>
                <a:ext uri="{FF2B5EF4-FFF2-40B4-BE49-F238E27FC236}">
                  <a16:creationId xmlns:a16="http://schemas.microsoft.com/office/drawing/2014/main" id="{EB2501F0-D984-B03E-6EC1-84C821F691DE}"/>
                </a:ext>
              </a:extLst>
            </p:cNvPr>
            <p:cNvSpPr/>
            <p:nvPr/>
          </p:nvSpPr>
          <p:spPr>
            <a:xfrm>
              <a:off x="10597975" y="2154025"/>
              <a:ext cx="23075" cy="22375"/>
            </a:xfrm>
            <a:custGeom>
              <a:avLst/>
              <a:gdLst/>
              <a:ahLst/>
              <a:cxnLst/>
              <a:rect l="l" t="t" r="r" b="b"/>
              <a:pathLst>
                <a:path w="923" h="895" extrusionOk="0">
                  <a:moveTo>
                    <a:pt x="460" y="1"/>
                  </a:moveTo>
                  <a:cubicBezTo>
                    <a:pt x="226" y="1"/>
                    <a:pt x="29" y="183"/>
                    <a:pt x="15" y="420"/>
                  </a:cubicBezTo>
                  <a:cubicBezTo>
                    <a:pt x="0" y="667"/>
                    <a:pt x="189" y="879"/>
                    <a:pt x="434" y="894"/>
                  </a:cubicBezTo>
                  <a:cubicBezTo>
                    <a:pt x="443" y="894"/>
                    <a:pt x="452" y="894"/>
                    <a:pt x="461" y="894"/>
                  </a:cubicBezTo>
                  <a:cubicBezTo>
                    <a:pt x="696" y="894"/>
                    <a:pt x="894" y="712"/>
                    <a:pt x="908" y="474"/>
                  </a:cubicBezTo>
                  <a:cubicBezTo>
                    <a:pt x="923" y="227"/>
                    <a:pt x="735" y="16"/>
                    <a:pt x="489" y="1"/>
                  </a:cubicBezTo>
                  <a:cubicBezTo>
                    <a:pt x="479" y="1"/>
                    <a:pt x="470" y="1"/>
                    <a:pt x="4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319;p44">
              <a:extLst>
                <a:ext uri="{FF2B5EF4-FFF2-40B4-BE49-F238E27FC236}">
                  <a16:creationId xmlns:a16="http://schemas.microsoft.com/office/drawing/2014/main" id="{25487B9F-1E51-BAF4-3AEC-88F9B655A6F6}"/>
                </a:ext>
              </a:extLst>
            </p:cNvPr>
            <p:cNvSpPr/>
            <p:nvPr/>
          </p:nvSpPr>
          <p:spPr>
            <a:xfrm>
              <a:off x="10506650" y="2127750"/>
              <a:ext cx="172850" cy="106475"/>
            </a:xfrm>
            <a:custGeom>
              <a:avLst/>
              <a:gdLst/>
              <a:ahLst/>
              <a:cxnLst/>
              <a:rect l="l" t="t" r="r" b="b"/>
              <a:pathLst>
                <a:path w="6914" h="4259" extrusionOk="0">
                  <a:moveTo>
                    <a:pt x="4446" y="0"/>
                  </a:moveTo>
                  <a:cubicBezTo>
                    <a:pt x="3808" y="0"/>
                    <a:pt x="3102" y="107"/>
                    <a:pt x="2397" y="417"/>
                  </a:cubicBezTo>
                  <a:cubicBezTo>
                    <a:pt x="146" y="1411"/>
                    <a:pt x="5" y="3331"/>
                    <a:pt x="0" y="4259"/>
                  </a:cubicBezTo>
                  <a:cubicBezTo>
                    <a:pt x="0" y="4259"/>
                    <a:pt x="572" y="1939"/>
                    <a:pt x="2532" y="1078"/>
                  </a:cubicBezTo>
                  <a:cubicBezTo>
                    <a:pt x="3234" y="770"/>
                    <a:pt x="3904" y="667"/>
                    <a:pt x="4472" y="667"/>
                  </a:cubicBezTo>
                  <a:cubicBezTo>
                    <a:pt x="5330" y="667"/>
                    <a:pt x="5955" y="902"/>
                    <a:pt x="6106" y="1016"/>
                  </a:cubicBezTo>
                  <a:cubicBezTo>
                    <a:pt x="6106" y="1016"/>
                    <a:pt x="6181" y="1447"/>
                    <a:pt x="6130" y="1681"/>
                  </a:cubicBezTo>
                  <a:cubicBezTo>
                    <a:pt x="6544" y="1255"/>
                    <a:pt x="6914" y="514"/>
                    <a:pt x="6914" y="514"/>
                  </a:cubicBezTo>
                  <a:cubicBezTo>
                    <a:pt x="6914" y="514"/>
                    <a:pt x="5845" y="0"/>
                    <a:pt x="4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320;p44">
              <a:extLst>
                <a:ext uri="{FF2B5EF4-FFF2-40B4-BE49-F238E27FC236}">
                  <a16:creationId xmlns:a16="http://schemas.microsoft.com/office/drawing/2014/main" id="{817556A2-1FA8-C0D3-67ED-7CC9C6CAF6A2}"/>
                </a:ext>
              </a:extLst>
            </p:cNvPr>
            <p:cNvSpPr/>
            <p:nvPr/>
          </p:nvSpPr>
          <p:spPr>
            <a:xfrm>
              <a:off x="10515275" y="2111925"/>
              <a:ext cx="80125" cy="39500"/>
            </a:xfrm>
            <a:custGeom>
              <a:avLst/>
              <a:gdLst/>
              <a:ahLst/>
              <a:cxnLst/>
              <a:rect l="l" t="t" r="r" b="b"/>
              <a:pathLst>
                <a:path w="3205" h="1580" extrusionOk="0">
                  <a:moveTo>
                    <a:pt x="2929" y="0"/>
                  </a:moveTo>
                  <a:cubicBezTo>
                    <a:pt x="2843" y="0"/>
                    <a:pt x="2739" y="2"/>
                    <a:pt x="2622" y="8"/>
                  </a:cubicBezTo>
                  <a:cubicBezTo>
                    <a:pt x="2535" y="16"/>
                    <a:pt x="2436" y="7"/>
                    <a:pt x="2339" y="33"/>
                  </a:cubicBezTo>
                  <a:cubicBezTo>
                    <a:pt x="2240" y="56"/>
                    <a:pt x="2136" y="77"/>
                    <a:pt x="2029" y="106"/>
                  </a:cubicBezTo>
                  <a:cubicBezTo>
                    <a:pt x="1922" y="136"/>
                    <a:pt x="1809" y="157"/>
                    <a:pt x="1700" y="195"/>
                  </a:cubicBezTo>
                  <a:cubicBezTo>
                    <a:pt x="1593" y="242"/>
                    <a:pt x="1485" y="290"/>
                    <a:pt x="1377" y="337"/>
                  </a:cubicBezTo>
                  <a:cubicBezTo>
                    <a:pt x="1272" y="393"/>
                    <a:pt x="1158" y="431"/>
                    <a:pt x="1064" y="500"/>
                  </a:cubicBezTo>
                  <a:cubicBezTo>
                    <a:pt x="965" y="563"/>
                    <a:pt x="872" y="631"/>
                    <a:pt x="781" y="693"/>
                  </a:cubicBezTo>
                  <a:cubicBezTo>
                    <a:pt x="686" y="750"/>
                    <a:pt x="611" y="830"/>
                    <a:pt x="535" y="898"/>
                  </a:cubicBezTo>
                  <a:cubicBezTo>
                    <a:pt x="462" y="966"/>
                    <a:pt x="390" y="1029"/>
                    <a:pt x="333" y="1097"/>
                  </a:cubicBezTo>
                  <a:cubicBezTo>
                    <a:pt x="276" y="1165"/>
                    <a:pt x="225" y="1229"/>
                    <a:pt x="181" y="1285"/>
                  </a:cubicBezTo>
                  <a:cubicBezTo>
                    <a:pt x="135" y="1338"/>
                    <a:pt x="106" y="1397"/>
                    <a:pt x="77" y="1439"/>
                  </a:cubicBezTo>
                  <a:cubicBezTo>
                    <a:pt x="22" y="1525"/>
                    <a:pt x="0" y="1580"/>
                    <a:pt x="0" y="1580"/>
                  </a:cubicBezTo>
                  <a:cubicBezTo>
                    <a:pt x="0" y="1580"/>
                    <a:pt x="43" y="1539"/>
                    <a:pt x="123" y="1476"/>
                  </a:cubicBezTo>
                  <a:cubicBezTo>
                    <a:pt x="197" y="1410"/>
                    <a:pt x="315" y="1327"/>
                    <a:pt x="448" y="1224"/>
                  </a:cubicBezTo>
                  <a:cubicBezTo>
                    <a:pt x="514" y="1172"/>
                    <a:pt x="597" y="1128"/>
                    <a:pt x="674" y="1072"/>
                  </a:cubicBezTo>
                  <a:cubicBezTo>
                    <a:pt x="754" y="1020"/>
                    <a:pt x="834" y="958"/>
                    <a:pt x="928" y="911"/>
                  </a:cubicBezTo>
                  <a:cubicBezTo>
                    <a:pt x="1019" y="859"/>
                    <a:pt x="1115" y="810"/>
                    <a:pt x="1207" y="751"/>
                  </a:cubicBezTo>
                  <a:cubicBezTo>
                    <a:pt x="1297" y="689"/>
                    <a:pt x="1406" y="657"/>
                    <a:pt x="1505" y="608"/>
                  </a:cubicBezTo>
                  <a:cubicBezTo>
                    <a:pt x="1606" y="560"/>
                    <a:pt x="1705" y="512"/>
                    <a:pt x="1804" y="464"/>
                  </a:cubicBezTo>
                  <a:cubicBezTo>
                    <a:pt x="1907" y="429"/>
                    <a:pt x="2009" y="393"/>
                    <a:pt x="2107" y="359"/>
                  </a:cubicBezTo>
                  <a:cubicBezTo>
                    <a:pt x="2206" y="325"/>
                    <a:pt x="2300" y="287"/>
                    <a:pt x="2391" y="251"/>
                  </a:cubicBezTo>
                  <a:cubicBezTo>
                    <a:pt x="2481" y="212"/>
                    <a:pt x="2572" y="203"/>
                    <a:pt x="2653" y="177"/>
                  </a:cubicBezTo>
                  <a:cubicBezTo>
                    <a:pt x="2980" y="93"/>
                    <a:pt x="3205" y="8"/>
                    <a:pt x="3205" y="8"/>
                  </a:cubicBezTo>
                  <a:cubicBezTo>
                    <a:pt x="3205" y="8"/>
                    <a:pt x="3102" y="0"/>
                    <a:pt x="2929" y="0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321;p44">
              <a:extLst>
                <a:ext uri="{FF2B5EF4-FFF2-40B4-BE49-F238E27FC236}">
                  <a16:creationId xmlns:a16="http://schemas.microsoft.com/office/drawing/2014/main" id="{39674FC7-8B55-818B-A004-5388A9219347}"/>
                </a:ext>
              </a:extLst>
            </p:cNvPr>
            <p:cNvSpPr/>
            <p:nvPr/>
          </p:nvSpPr>
          <p:spPr>
            <a:xfrm>
              <a:off x="10446300" y="2044050"/>
              <a:ext cx="213050" cy="91250"/>
            </a:xfrm>
            <a:custGeom>
              <a:avLst/>
              <a:gdLst/>
              <a:ahLst/>
              <a:cxnLst/>
              <a:rect l="l" t="t" r="r" b="b"/>
              <a:pathLst>
                <a:path w="8522" h="3650" extrusionOk="0">
                  <a:moveTo>
                    <a:pt x="6022" y="0"/>
                  </a:moveTo>
                  <a:cubicBezTo>
                    <a:pt x="5680" y="0"/>
                    <a:pt x="5367" y="27"/>
                    <a:pt x="5087" y="64"/>
                  </a:cubicBezTo>
                  <a:cubicBezTo>
                    <a:pt x="4210" y="181"/>
                    <a:pt x="759" y="1537"/>
                    <a:pt x="380" y="1921"/>
                  </a:cubicBezTo>
                  <a:cubicBezTo>
                    <a:pt x="1" y="2306"/>
                    <a:pt x="67" y="3192"/>
                    <a:pt x="138" y="3650"/>
                  </a:cubicBezTo>
                  <a:cubicBezTo>
                    <a:pt x="138" y="3650"/>
                    <a:pt x="4467" y="871"/>
                    <a:pt x="5294" y="641"/>
                  </a:cubicBezTo>
                  <a:cubicBezTo>
                    <a:pt x="5799" y="501"/>
                    <a:pt x="6582" y="424"/>
                    <a:pt x="7303" y="424"/>
                  </a:cubicBezTo>
                  <a:cubicBezTo>
                    <a:pt x="7765" y="424"/>
                    <a:pt x="8200" y="455"/>
                    <a:pt x="8521" y="522"/>
                  </a:cubicBezTo>
                  <a:cubicBezTo>
                    <a:pt x="7598" y="122"/>
                    <a:pt x="6747" y="0"/>
                    <a:pt x="6022" y="0"/>
                  </a:cubicBezTo>
                  <a:close/>
                </a:path>
              </a:pathLst>
            </a:custGeom>
            <a:solidFill>
              <a:srgbClr val="0B0B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322;p44">
              <a:extLst>
                <a:ext uri="{FF2B5EF4-FFF2-40B4-BE49-F238E27FC236}">
                  <a16:creationId xmlns:a16="http://schemas.microsoft.com/office/drawing/2014/main" id="{7805646D-9686-1567-AEED-ABA444693597}"/>
                </a:ext>
              </a:extLst>
            </p:cNvPr>
            <p:cNvSpPr/>
            <p:nvPr/>
          </p:nvSpPr>
          <p:spPr>
            <a:xfrm>
              <a:off x="10118375" y="2335700"/>
              <a:ext cx="111375" cy="29000"/>
            </a:xfrm>
            <a:custGeom>
              <a:avLst/>
              <a:gdLst/>
              <a:ahLst/>
              <a:cxnLst/>
              <a:rect l="l" t="t" r="r" b="b"/>
              <a:pathLst>
                <a:path w="4455" h="1160" extrusionOk="0">
                  <a:moveTo>
                    <a:pt x="4455" y="0"/>
                  </a:moveTo>
                  <a:lnTo>
                    <a:pt x="1" y="693"/>
                  </a:lnTo>
                  <a:cubicBezTo>
                    <a:pt x="627" y="1032"/>
                    <a:pt x="1217" y="1159"/>
                    <a:pt x="1751" y="1159"/>
                  </a:cubicBezTo>
                  <a:cubicBezTo>
                    <a:pt x="3361" y="1159"/>
                    <a:pt x="4455" y="0"/>
                    <a:pt x="4455" y="0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323;p44">
              <a:extLst>
                <a:ext uri="{FF2B5EF4-FFF2-40B4-BE49-F238E27FC236}">
                  <a16:creationId xmlns:a16="http://schemas.microsoft.com/office/drawing/2014/main" id="{5F8D1D92-8A39-4AF8-EA01-30024DEB8B24}"/>
                </a:ext>
              </a:extLst>
            </p:cNvPr>
            <p:cNvSpPr/>
            <p:nvPr/>
          </p:nvSpPr>
          <p:spPr>
            <a:xfrm>
              <a:off x="10085400" y="2263625"/>
              <a:ext cx="167725" cy="99000"/>
            </a:xfrm>
            <a:custGeom>
              <a:avLst/>
              <a:gdLst/>
              <a:ahLst/>
              <a:cxnLst/>
              <a:rect l="l" t="t" r="r" b="b"/>
              <a:pathLst>
                <a:path w="6709" h="3960" extrusionOk="0">
                  <a:moveTo>
                    <a:pt x="3814" y="1"/>
                  </a:moveTo>
                  <a:cubicBezTo>
                    <a:pt x="3391" y="1"/>
                    <a:pt x="2965" y="85"/>
                    <a:pt x="2561" y="251"/>
                  </a:cubicBezTo>
                  <a:cubicBezTo>
                    <a:pt x="1201" y="807"/>
                    <a:pt x="356" y="1611"/>
                    <a:pt x="0" y="2320"/>
                  </a:cubicBezTo>
                  <a:cubicBezTo>
                    <a:pt x="245" y="2775"/>
                    <a:pt x="1134" y="3948"/>
                    <a:pt x="2940" y="3959"/>
                  </a:cubicBezTo>
                  <a:cubicBezTo>
                    <a:pt x="2948" y="3959"/>
                    <a:pt x="2956" y="3959"/>
                    <a:pt x="2965" y="3959"/>
                  </a:cubicBezTo>
                  <a:cubicBezTo>
                    <a:pt x="4760" y="3959"/>
                    <a:pt x="6260" y="2615"/>
                    <a:pt x="6709" y="1884"/>
                  </a:cubicBezTo>
                  <a:cubicBezTo>
                    <a:pt x="6051" y="601"/>
                    <a:pt x="4940" y="1"/>
                    <a:pt x="3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324;p44">
              <a:extLst>
                <a:ext uri="{FF2B5EF4-FFF2-40B4-BE49-F238E27FC236}">
                  <a16:creationId xmlns:a16="http://schemas.microsoft.com/office/drawing/2014/main" id="{111F878A-383C-3481-5660-6A283F869C19}"/>
                </a:ext>
              </a:extLst>
            </p:cNvPr>
            <p:cNvSpPr/>
            <p:nvPr/>
          </p:nvSpPr>
          <p:spPr>
            <a:xfrm>
              <a:off x="10082125" y="2260700"/>
              <a:ext cx="174375" cy="104825"/>
            </a:xfrm>
            <a:custGeom>
              <a:avLst/>
              <a:gdLst/>
              <a:ahLst/>
              <a:cxnLst/>
              <a:rect l="l" t="t" r="r" b="b"/>
              <a:pathLst>
                <a:path w="6975" h="4193" extrusionOk="0">
                  <a:moveTo>
                    <a:pt x="3934" y="234"/>
                  </a:moveTo>
                  <a:cubicBezTo>
                    <a:pt x="5058" y="234"/>
                    <a:pt x="6103" y="869"/>
                    <a:pt x="6705" y="1994"/>
                  </a:cubicBezTo>
                  <a:cubicBezTo>
                    <a:pt x="6268" y="2651"/>
                    <a:pt x="4843" y="3960"/>
                    <a:pt x="3096" y="3960"/>
                  </a:cubicBezTo>
                  <a:cubicBezTo>
                    <a:pt x="3089" y="3960"/>
                    <a:pt x="3080" y="3959"/>
                    <a:pt x="3072" y="3959"/>
                  </a:cubicBezTo>
                  <a:cubicBezTo>
                    <a:pt x="1271" y="3948"/>
                    <a:pt x="443" y="2736"/>
                    <a:pt x="263" y="2434"/>
                  </a:cubicBezTo>
                  <a:cubicBezTo>
                    <a:pt x="674" y="1664"/>
                    <a:pt x="1571" y="952"/>
                    <a:pt x="2737" y="475"/>
                  </a:cubicBezTo>
                  <a:cubicBezTo>
                    <a:pt x="3135" y="312"/>
                    <a:pt x="3540" y="234"/>
                    <a:pt x="3934" y="234"/>
                  </a:cubicBezTo>
                  <a:close/>
                  <a:moveTo>
                    <a:pt x="3939" y="0"/>
                  </a:moveTo>
                  <a:cubicBezTo>
                    <a:pt x="3514" y="0"/>
                    <a:pt x="3078" y="85"/>
                    <a:pt x="2648" y="260"/>
                  </a:cubicBezTo>
                  <a:cubicBezTo>
                    <a:pt x="1405" y="768"/>
                    <a:pt x="449" y="1543"/>
                    <a:pt x="27" y="2385"/>
                  </a:cubicBezTo>
                  <a:lnTo>
                    <a:pt x="0" y="2439"/>
                  </a:lnTo>
                  <a:lnTo>
                    <a:pt x="29" y="2492"/>
                  </a:lnTo>
                  <a:cubicBezTo>
                    <a:pt x="121" y="2665"/>
                    <a:pt x="997" y="4179"/>
                    <a:pt x="3070" y="4193"/>
                  </a:cubicBezTo>
                  <a:lnTo>
                    <a:pt x="3097" y="4193"/>
                  </a:lnTo>
                  <a:cubicBezTo>
                    <a:pt x="5010" y="4193"/>
                    <a:pt x="6511" y="2760"/>
                    <a:pt x="6939" y="2061"/>
                  </a:cubicBezTo>
                  <a:lnTo>
                    <a:pt x="6974" y="2006"/>
                  </a:lnTo>
                  <a:lnTo>
                    <a:pt x="6943" y="1947"/>
                  </a:lnTo>
                  <a:cubicBezTo>
                    <a:pt x="6304" y="703"/>
                    <a:pt x="5166" y="0"/>
                    <a:pt x="3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325;p44">
              <a:extLst>
                <a:ext uri="{FF2B5EF4-FFF2-40B4-BE49-F238E27FC236}">
                  <a16:creationId xmlns:a16="http://schemas.microsoft.com/office/drawing/2014/main" id="{3E7A1E2E-5C44-56AF-DE4D-B12F13E6C809}"/>
                </a:ext>
              </a:extLst>
            </p:cNvPr>
            <p:cNvSpPr/>
            <p:nvPr/>
          </p:nvSpPr>
          <p:spPr>
            <a:xfrm>
              <a:off x="10109250" y="2261550"/>
              <a:ext cx="113325" cy="98200"/>
            </a:xfrm>
            <a:custGeom>
              <a:avLst/>
              <a:gdLst/>
              <a:ahLst/>
              <a:cxnLst/>
              <a:rect l="l" t="t" r="r" b="b"/>
              <a:pathLst>
                <a:path w="4533" h="3928" extrusionOk="0">
                  <a:moveTo>
                    <a:pt x="3136" y="1"/>
                  </a:moveTo>
                  <a:cubicBezTo>
                    <a:pt x="2027" y="109"/>
                    <a:pt x="907" y="689"/>
                    <a:pt x="272" y="1074"/>
                  </a:cubicBezTo>
                  <a:cubicBezTo>
                    <a:pt x="1" y="1750"/>
                    <a:pt x="92" y="2548"/>
                    <a:pt x="583" y="3156"/>
                  </a:cubicBezTo>
                  <a:cubicBezTo>
                    <a:pt x="993" y="3663"/>
                    <a:pt x="1593" y="3927"/>
                    <a:pt x="2199" y="3927"/>
                  </a:cubicBezTo>
                  <a:cubicBezTo>
                    <a:pt x="2657" y="3927"/>
                    <a:pt x="3118" y="3776"/>
                    <a:pt x="3501" y="3466"/>
                  </a:cubicBezTo>
                  <a:cubicBezTo>
                    <a:pt x="4393" y="2745"/>
                    <a:pt x="4533" y="1438"/>
                    <a:pt x="3813" y="547"/>
                  </a:cubicBezTo>
                  <a:cubicBezTo>
                    <a:pt x="3621" y="310"/>
                    <a:pt x="3390" y="129"/>
                    <a:pt x="3136" y="1"/>
                  </a:cubicBezTo>
                  <a:close/>
                </a:path>
              </a:pathLst>
            </a:custGeom>
            <a:solidFill>
              <a:srgbClr val="A669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326;p44">
              <a:extLst>
                <a:ext uri="{FF2B5EF4-FFF2-40B4-BE49-F238E27FC236}">
                  <a16:creationId xmlns:a16="http://schemas.microsoft.com/office/drawing/2014/main" id="{08785F60-18D4-2B6A-7D4C-26B8C35E262C}"/>
                </a:ext>
              </a:extLst>
            </p:cNvPr>
            <p:cNvSpPr/>
            <p:nvPr/>
          </p:nvSpPr>
          <p:spPr>
            <a:xfrm>
              <a:off x="10105925" y="2258550"/>
              <a:ext cx="119900" cy="104100"/>
            </a:xfrm>
            <a:custGeom>
              <a:avLst/>
              <a:gdLst/>
              <a:ahLst/>
              <a:cxnLst/>
              <a:rect l="l" t="t" r="r" b="b"/>
              <a:pathLst>
                <a:path w="4796" h="4164" extrusionOk="0">
                  <a:moveTo>
                    <a:pt x="3246" y="241"/>
                  </a:moveTo>
                  <a:cubicBezTo>
                    <a:pt x="3482" y="365"/>
                    <a:pt x="3686" y="533"/>
                    <a:pt x="3854" y="739"/>
                  </a:cubicBezTo>
                  <a:cubicBezTo>
                    <a:pt x="4533" y="1581"/>
                    <a:pt x="4401" y="2817"/>
                    <a:pt x="3560" y="3495"/>
                  </a:cubicBezTo>
                  <a:cubicBezTo>
                    <a:pt x="3209" y="3779"/>
                    <a:pt x="2780" y="3930"/>
                    <a:pt x="2334" y="3930"/>
                  </a:cubicBezTo>
                  <a:cubicBezTo>
                    <a:pt x="2264" y="3930"/>
                    <a:pt x="2194" y="3927"/>
                    <a:pt x="2123" y="3919"/>
                  </a:cubicBezTo>
                  <a:cubicBezTo>
                    <a:pt x="1603" y="3864"/>
                    <a:pt x="1135" y="3610"/>
                    <a:pt x="806" y="3202"/>
                  </a:cubicBezTo>
                  <a:cubicBezTo>
                    <a:pt x="369" y="2661"/>
                    <a:pt x="253" y="1926"/>
                    <a:pt x="500" y="1274"/>
                  </a:cubicBezTo>
                  <a:cubicBezTo>
                    <a:pt x="1077" y="927"/>
                    <a:pt x="2168" y="355"/>
                    <a:pt x="3246" y="241"/>
                  </a:cubicBezTo>
                  <a:close/>
                  <a:moveTo>
                    <a:pt x="3290" y="1"/>
                  </a:moveTo>
                  <a:lnTo>
                    <a:pt x="3257" y="5"/>
                  </a:lnTo>
                  <a:cubicBezTo>
                    <a:pt x="2101" y="118"/>
                    <a:pt x="936" y="736"/>
                    <a:pt x="344" y="1095"/>
                  </a:cubicBezTo>
                  <a:lnTo>
                    <a:pt x="311" y="1115"/>
                  </a:lnTo>
                  <a:lnTo>
                    <a:pt x="297" y="1151"/>
                  </a:lnTo>
                  <a:cubicBezTo>
                    <a:pt x="1" y="1889"/>
                    <a:pt x="126" y="2732"/>
                    <a:pt x="625" y="3349"/>
                  </a:cubicBezTo>
                  <a:cubicBezTo>
                    <a:pt x="992" y="3804"/>
                    <a:pt x="1516" y="4089"/>
                    <a:pt x="2099" y="4152"/>
                  </a:cubicBezTo>
                  <a:cubicBezTo>
                    <a:pt x="2178" y="4160"/>
                    <a:pt x="2256" y="4164"/>
                    <a:pt x="2334" y="4164"/>
                  </a:cubicBezTo>
                  <a:cubicBezTo>
                    <a:pt x="2833" y="4164"/>
                    <a:pt x="3314" y="3995"/>
                    <a:pt x="3707" y="3676"/>
                  </a:cubicBezTo>
                  <a:cubicBezTo>
                    <a:pt x="4648" y="2917"/>
                    <a:pt x="4796" y="1534"/>
                    <a:pt x="4036" y="593"/>
                  </a:cubicBezTo>
                  <a:cubicBezTo>
                    <a:pt x="3840" y="351"/>
                    <a:pt x="3599" y="158"/>
                    <a:pt x="3321" y="16"/>
                  </a:cubicBezTo>
                  <a:lnTo>
                    <a:pt x="3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327;p44">
              <a:extLst>
                <a:ext uri="{FF2B5EF4-FFF2-40B4-BE49-F238E27FC236}">
                  <a16:creationId xmlns:a16="http://schemas.microsoft.com/office/drawing/2014/main" id="{AEC95689-9EFF-BEE6-EA43-E50B0B9454F6}"/>
                </a:ext>
              </a:extLst>
            </p:cNvPr>
            <p:cNvSpPr/>
            <p:nvPr/>
          </p:nvSpPr>
          <p:spPr>
            <a:xfrm>
              <a:off x="10109250" y="2261550"/>
              <a:ext cx="106700" cy="79375"/>
            </a:xfrm>
            <a:custGeom>
              <a:avLst/>
              <a:gdLst/>
              <a:ahLst/>
              <a:cxnLst/>
              <a:rect l="l" t="t" r="r" b="b"/>
              <a:pathLst>
                <a:path w="4268" h="3175" extrusionOk="0">
                  <a:moveTo>
                    <a:pt x="3136" y="1"/>
                  </a:moveTo>
                  <a:cubicBezTo>
                    <a:pt x="2027" y="109"/>
                    <a:pt x="907" y="689"/>
                    <a:pt x="272" y="1074"/>
                  </a:cubicBezTo>
                  <a:cubicBezTo>
                    <a:pt x="1" y="1750"/>
                    <a:pt x="92" y="2548"/>
                    <a:pt x="583" y="3156"/>
                  </a:cubicBezTo>
                  <a:cubicBezTo>
                    <a:pt x="588" y="3162"/>
                    <a:pt x="594" y="3168"/>
                    <a:pt x="599" y="3174"/>
                  </a:cubicBezTo>
                  <a:cubicBezTo>
                    <a:pt x="809" y="2379"/>
                    <a:pt x="1531" y="1700"/>
                    <a:pt x="2498" y="1492"/>
                  </a:cubicBezTo>
                  <a:cubicBezTo>
                    <a:pt x="2696" y="1450"/>
                    <a:pt x="2892" y="1429"/>
                    <a:pt x="3084" y="1429"/>
                  </a:cubicBezTo>
                  <a:cubicBezTo>
                    <a:pt x="3513" y="1429"/>
                    <a:pt x="3920" y="1531"/>
                    <a:pt x="4267" y="1714"/>
                  </a:cubicBezTo>
                  <a:cubicBezTo>
                    <a:pt x="4240" y="1302"/>
                    <a:pt x="4091" y="893"/>
                    <a:pt x="3813" y="547"/>
                  </a:cubicBezTo>
                  <a:cubicBezTo>
                    <a:pt x="3621" y="311"/>
                    <a:pt x="3390" y="129"/>
                    <a:pt x="3136" y="1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328;p44">
              <a:extLst>
                <a:ext uri="{FF2B5EF4-FFF2-40B4-BE49-F238E27FC236}">
                  <a16:creationId xmlns:a16="http://schemas.microsoft.com/office/drawing/2014/main" id="{795D8A17-B4AA-8445-D466-6E746C00D6CB}"/>
                </a:ext>
              </a:extLst>
            </p:cNvPr>
            <p:cNvSpPr/>
            <p:nvPr/>
          </p:nvSpPr>
          <p:spPr>
            <a:xfrm>
              <a:off x="10136025" y="2282800"/>
              <a:ext cx="56300" cy="50050"/>
            </a:xfrm>
            <a:custGeom>
              <a:avLst/>
              <a:gdLst/>
              <a:ahLst/>
              <a:cxnLst/>
              <a:rect l="l" t="t" r="r" b="b"/>
              <a:pathLst>
                <a:path w="2252" h="2002" extrusionOk="0">
                  <a:moveTo>
                    <a:pt x="1125" y="0"/>
                  </a:moveTo>
                  <a:cubicBezTo>
                    <a:pt x="904" y="0"/>
                    <a:pt x="682" y="73"/>
                    <a:pt x="497" y="222"/>
                  </a:cubicBezTo>
                  <a:cubicBezTo>
                    <a:pt x="67" y="571"/>
                    <a:pt x="0" y="1200"/>
                    <a:pt x="348" y="1630"/>
                  </a:cubicBezTo>
                  <a:cubicBezTo>
                    <a:pt x="545" y="1875"/>
                    <a:pt x="835" y="2002"/>
                    <a:pt x="1126" y="2002"/>
                  </a:cubicBezTo>
                  <a:cubicBezTo>
                    <a:pt x="1347" y="2002"/>
                    <a:pt x="1570" y="1929"/>
                    <a:pt x="1755" y="1779"/>
                  </a:cubicBezTo>
                  <a:cubicBezTo>
                    <a:pt x="2184" y="1432"/>
                    <a:pt x="2252" y="802"/>
                    <a:pt x="1904" y="372"/>
                  </a:cubicBezTo>
                  <a:cubicBezTo>
                    <a:pt x="1706" y="127"/>
                    <a:pt x="1417" y="0"/>
                    <a:pt x="1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329;p44">
              <a:extLst>
                <a:ext uri="{FF2B5EF4-FFF2-40B4-BE49-F238E27FC236}">
                  <a16:creationId xmlns:a16="http://schemas.microsoft.com/office/drawing/2014/main" id="{8A6853EA-4FC0-F809-BA8F-C4107651C4FB}"/>
                </a:ext>
              </a:extLst>
            </p:cNvPr>
            <p:cNvSpPr/>
            <p:nvPr/>
          </p:nvSpPr>
          <p:spPr>
            <a:xfrm>
              <a:off x="10170025" y="2282950"/>
              <a:ext cx="25200" cy="22400"/>
            </a:xfrm>
            <a:custGeom>
              <a:avLst/>
              <a:gdLst/>
              <a:ahLst/>
              <a:cxnLst/>
              <a:rect l="l" t="t" r="r" b="b"/>
              <a:pathLst>
                <a:path w="1008" h="896" extrusionOk="0">
                  <a:moveTo>
                    <a:pt x="505" y="1"/>
                  </a:moveTo>
                  <a:cubicBezTo>
                    <a:pt x="406" y="1"/>
                    <a:pt x="306" y="33"/>
                    <a:pt x="223" y="101"/>
                  </a:cubicBezTo>
                  <a:cubicBezTo>
                    <a:pt x="31" y="256"/>
                    <a:pt x="1" y="537"/>
                    <a:pt x="156" y="729"/>
                  </a:cubicBezTo>
                  <a:cubicBezTo>
                    <a:pt x="244" y="839"/>
                    <a:pt x="374" y="896"/>
                    <a:pt x="504" y="896"/>
                  </a:cubicBezTo>
                  <a:cubicBezTo>
                    <a:pt x="603" y="896"/>
                    <a:pt x="702" y="863"/>
                    <a:pt x="785" y="796"/>
                  </a:cubicBezTo>
                  <a:cubicBezTo>
                    <a:pt x="978" y="641"/>
                    <a:pt x="1008" y="360"/>
                    <a:pt x="852" y="167"/>
                  </a:cubicBezTo>
                  <a:cubicBezTo>
                    <a:pt x="764" y="58"/>
                    <a:pt x="635" y="1"/>
                    <a:pt x="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330;p44">
              <a:extLst>
                <a:ext uri="{FF2B5EF4-FFF2-40B4-BE49-F238E27FC236}">
                  <a16:creationId xmlns:a16="http://schemas.microsoft.com/office/drawing/2014/main" id="{19323DB9-BC0F-0850-AE1D-45CA310F4446}"/>
                </a:ext>
              </a:extLst>
            </p:cNvPr>
            <p:cNvSpPr/>
            <p:nvPr/>
          </p:nvSpPr>
          <p:spPr>
            <a:xfrm>
              <a:off x="10067125" y="2257475"/>
              <a:ext cx="195150" cy="82450"/>
            </a:xfrm>
            <a:custGeom>
              <a:avLst/>
              <a:gdLst/>
              <a:ahLst/>
              <a:cxnLst/>
              <a:rect l="l" t="t" r="r" b="b"/>
              <a:pathLst>
                <a:path w="7806" h="3298" extrusionOk="0">
                  <a:moveTo>
                    <a:pt x="4564" y="0"/>
                  </a:moveTo>
                  <a:cubicBezTo>
                    <a:pt x="4272" y="0"/>
                    <a:pt x="3959" y="32"/>
                    <a:pt x="3623" y="101"/>
                  </a:cubicBezTo>
                  <a:cubicBezTo>
                    <a:pt x="1214" y="601"/>
                    <a:pt x="1" y="2802"/>
                    <a:pt x="1" y="2802"/>
                  </a:cubicBezTo>
                  <a:cubicBezTo>
                    <a:pt x="1" y="2802"/>
                    <a:pt x="734" y="3191"/>
                    <a:pt x="1318" y="3297"/>
                  </a:cubicBezTo>
                  <a:cubicBezTo>
                    <a:pt x="1140" y="3135"/>
                    <a:pt x="950" y="2742"/>
                    <a:pt x="950" y="2742"/>
                  </a:cubicBezTo>
                  <a:cubicBezTo>
                    <a:pt x="1045" y="2441"/>
                    <a:pt x="2013" y="1110"/>
                    <a:pt x="3897" y="717"/>
                  </a:cubicBezTo>
                  <a:cubicBezTo>
                    <a:pt x="4155" y="663"/>
                    <a:pt x="4410" y="639"/>
                    <a:pt x="4657" y="639"/>
                  </a:cubicBezTo>
                  <a:cubicBezTo>
                    <a:pt x="6413" y="639"/>
                    <a:pt x="7806" y="1835"/>
                    <a:pt x="7806" y="1835"/>
                  </a:cubicBezTo>
                  <a:cubicBezTo>
                    <a:pt x="7338" y="1188"/>
                    <a:pt x="6363" y="0"/>
                    <a:pt x="4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331;p44">
              <a:extLst>
                <a:ext uri="{FF2B5EF4-FFF2-40B4-BE49-F238E27FC236}">
                  <a16:creationId xmlns:a16="http://schemas.microsoft.com/office/drawing/2014/main" id="{83BC6FC7-52FB-B504-FFFD-7F5A77C25F75}"/>
                </a:ext>
              </a:extLst>
            </p:cNvPr>
            <p:cNvSpPr/>
            <p:nvPr/>
          </p:nvSpPr>
          <p:spPr>
            <a:xfrm>
              <a:off x="10119100" y="2234175"/>
              <a:ext cx="88050" cy="21325"/>
            </a:xfrm>
            <a:custGeom>
              <a:avLst/>
              <a:gdLst/>
              <a:ahLst/>
              <a:cxnLst/>
              <a:rect l="l" t="t" r="r" b="b"/>
              <a:pathLst>
                <a:path w="3522" h="853" extrusionOk="0">
                  <a:moveTo>
                    <a:pt x="2422" y="1"/>
                  </a:moveTo>
                  <a:cubicBezTo>
                    <a:pt x="2405" y="1"/>
                    <a:pt x="2389" y="2"/>
                    <a:pt x="2372" y="3"/>
                  </a:cubicBezTo>
                  <a:cubicBezTo>
                    <a:pt x="2261" y="6"/>
                    <a:pt x="2145" y="5"/>
                    <a:pt x="2030" y="11"/>
                  </a:cubicBezTo>
                  <a:cubicBezTo>
                    <a:pt x="2028" y="11"/>
                    <a:pt x="2026" y="11"/>
                    <a:pt x="2024" y="11"/>
                  </a:cubicBezTo>
                  <a:cubicBezTo>
                    <a:pt x="1908" y="11"/>
                    <a:pt x="1795" y="44"/>
                    <a:pt x="1680" y="60"/>
                  </a:cubicBezTo>
                  <a:cubicBezTo>
                    <a:pt x="1563" y="84"/>
                    <a:pt x="1449" y="107"/>
                    <a:pt x="1334" y="132"/>
                  </a:cubicBezTo>
                  <a:cubicBezTo>
                    <a:pt x="1222" y="165"/>
                    <a:pt x="1118" y="213"/>
                    <a:pt x="1014" y="251"/>
                  </a:cubicBezTo>
                  <a:cubicBezTo>
                    <a:pt x="911" y="290"/>
                    <a:pt x="813" y="332"/>
                    <a:pt x="719" y="372"/>
                  </a:cubicBezTo>
                  <a:cubicBezTo>
                    <a:pt x="625" y="405"/>
                    <a:pt x="550" y="470"/>
                    <a:pt x="475" y="514"/>
                  </a:cubicBezTo>
                  <a:cubicBezTo>
                    <a:pt x="178" y="707"/>
                    <a:pt x="0" y="853"/>
                    <a:pt x="0" y="853"/>
                  </a:cubicBezTo>
                  <a:cubicBezTo>
                    <a:pt x="0" y="853"/>
                    <a:pt x="232" y="792"/>
                    <a:pt x="547" y="671"/>
                  </a:cubicBezTo>
                  <a:cubicBezTo>
                    <a:pt x="629" y="645"/>
                    <a:pt x="708" y="600"/>
                    <a:pt x="804" y="578"/>
                  </a:cubicBezTo>
                  <a:cubicBezTo>
                    <a:pt x="898" y="556"/>
                    <a:pt x="997" y="531"/>
                    <a:pt x="1097" y="502"/>
                  </a:cubicBezTo>
                  <a:cubicBezTo>
                    <a:pt x="1197" y="473"/>
                    <a:pt x="1300" y="442"/>
                    <a:pt x="1406" y="411"/>
                  </a:cubicBezTo>
                  <a:cubicBezTo>
                    <a:pt x="1513" y="393"/>
                    <a:pt x="1623" y="374"/>
                    <a:pt x="1733" y="355"/>
                  </a:cubicBezTo>
                  <a:cubicBezTo>
                    <a:pt x="1841" y="338"/>
                    <a:pt x="1949" y="300"/>
                    <a:pt x="2058" y="299"/>
                  </a:cubicBezTo>
                  <a:cubicBezTo>
                    <a:pt x="2167" y="293"/>
                    <a:pt x="2273" y="277"/>
                    <a:pt x="2378" y="266"/>
                  </a:cubicBezTo>
                  <a:cubicBezTo>
                    <a:pt x="2481" y="251"/>
                    <a:pt x="2583" y="254"/>
                    <a:pt x="2678" y="251"/>
                  </a:cubicBezTo>
                  <a:cubicBezTo>
                    <a:pt x="2682" y="251"/>
                    <a:pt x="2685" y="251"/>
                    <a:pt x="2689" y="251"/>
                  </a:cubicBezTo>
                  <a:cubicBezTo>
                    <a:pt x="2767" y="251"/>
                    <a:pt x="2845" y="242"/>
                    <a:pt x="2916" y="242"/>
                  </a:cubicBezTo>
                  <a:cubicBezTo>
                    <a:pt x="2927" y="242"/>
                    <a:pt x="2938" y="242"/>
                    <a:pt x="2949" y="242"/>
                  </a:cubicBezTo>
                  <a:cubicBezTo>
                    <a:pt x="3118" y="250"/>
                    <a:pt x="3262" y="248"/>
                    <a:pt x="3361" y="259"/>
                  </a:cubicBezTo>
                  <a:cubicBezTo>
                    <a:pt x="3463" y="263"/>
                    <a:pt x="3521" y="272"/>
                    <a:pt x="3521" y="272"/>
                  </a:cubicBezTo>
                  <a:cubicBezTo>
                    <a:pt x="3521" y="272"/>
                    <a:pt x="3473" y="239"/>
                    <a:pt x="3378" y="201"/>
                  </a:cubicBezTo>
                  <a:cubicBezTo>
                    <a:pt x="3329" y="184"/>
                    <a:pt x="3272" y="153"/>
                    <a:pt x="3204" y="137"/>
                  </a:cubicBezTo>
                  <a:cubicBezTo>
                    <a:pt x="3135" y="116"/>
                    <a:pt x="3057" y="94"/>
                    <a:pt x="2970" y="73"/>
                  </a:cubicBezTo>
                  <a:cubicBezTo>
                    <a:pt x="2885" y="49"/>
                    <a:pt x="2791" y="41"/>
                    <a:pt x="2689" y="27"/>
                  </a:cubicBezTo>
                  <a:cubicBezTo>
                    <a:pt x="2603" y="18"/>
                    <a:pt x="2514" y="1"/>
                    <a:pt x="2422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32;p44">
              <a:extLst>
                <a:ext uri="{FF2B5EF4-FFF2-40B4-BE49-F238E27FC236}">
                  <a16:creationId xmlns:a16="http://schemas.microsoft.com/office/drawing/2014/main" id="{DA9FE24D-C6DD-8CF3-5634-D4A3C7B0556D}"/>
                </a:ext>
              </a:extLst>
            </p:cNvPr>
            <p:cNvSpPr/>
            <p:nvPr/>
          </p:nvSpPr>
          <p:spPr>
            <a:xfrm>
              <a:off x="10035075" y="2157925"/>
              <a:ext cx="216050" cy="89925"/>
            </a:xfrm>
            <a:custGeom>
              <a:avLst/>
              <a:gdLst/>
              <a:ahLst/>
              <a:cxnLst/>
              <a:rect l="l" t="t" r="r" b="b"/>
              <a:pathLst>
                <a:path w="8642" h="3597" extrusionOk="0">
                  <a:moveTo>
                    <a:pt x="7344" y="1"/>
                  </a:moveTo>
                  <a:cubicBezTo>
                    <a:pt x="6571" y="1"/>
                    <a:pt x="3274" y="835"/>
                    <a:pt x="2531" y="1229"/>
                  </a:cubicBezTo>
                  <a:cubicBezTo>
                    <a:pt x="1750" y="1642"/>
                    <a:pt x="765" y="2329"/>
                    <a:pt x="0" y="3597"/>
                  </a:cubicBezTo>
                  <a:cubicBezTo>
                    <a:pt x="572" y="2979"/>
                    <a:pt x="1890" y="2113"/>
                    <a:pt x="2697" y="1819"/>
                  </a:cubicBezTo>
                  <a:cubicBezTo>
                    <a:pt x="3505" y="1526"/>
                    <a:pt x="8642" y="1274"/>
                    <a:pt x="8642" y="1274"/>
                  </a:cubicBezTo>
                  <a:cubicBezTo>
                    <a:pt x="8434" y="861"/>
                    <a:pt x="7973" y="99"/>
                    <a:pt x="7441" y="7"/>
                  </a:cubicBezTo>
                  <a:cubicBezTo>
                    <a:pt x="7416" y="3"/>
                    <a:pt x="7383" y="1"/>
                    <a:pt x="7344" y="1"/>
                  </a:cubicBezTo>
                  <a:close/>
                </a:path>
              </a:pathLst>
            </a:custGeom>
            <a:solidFill>
              <a:srgbClr val="0B0B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33;p44">
              <a:extLst>
                <a:ext uri="{FF2B5EF4-FFF2-40B4-BE49-F238E27FC236}">
                  <a16:creationId xmlns:a16="http://schemas.microsoft.com/office/drawing/2014/main" id="{BD5FB1FC-AD0E-C7D7-672F-72F7CCD57F56}"/>
                </a:ext>
              </a:extLst>
            </p:cNvPr>
            <p:cNvSpPr/>
            <p:nvPr/>
          </p:nvSpPr>
          <p:spPr>
            <a:xfrm>
              <a:off x="10392250" y="2400150"/>
              <a:ext cx="42175" cy="81200"/>
            </a:xfrm>
            <a:custGeom>
              <a:avLst/>
              <a:gdLst/>
              <a:ahLst/>
              <a:cxnLst/>
              <a:rect l="l" t="t" r="r" b="b"/>
              <a:pathLst>
                <a:path w="1687" h="3248" extrusionOk="0">
                  <a:moveTo>
                    <a:pt x="285" y="1"/>
                  </a:moveTo>
                  <a:cubicBezTo>
                    <a:pt x="285" y="1"/>
                    <a:pt x="0" y="2066"/>
                    <a:pt x="285" y="2696"/>
                  </a:cubicBezTo>
                  <a:cubicBezTo>
                    <a:pt x="511" y="3196"/>
                    <a:pt x="1261" y="3247"/>
                    <a:pt x="1561" y="3247"/>
                  </a:cubicBezTo>
                  <a:cubicBezTo>
                    <a:pt x="1639" y="3247"/>
                    <a:pt x="1686" y="3244"/>
                    <a:pt x="1686" y="3244"/>
                  </a:cubicBezTo>
                  <a:cubicBezTo>
                    <a:pt x="1686" y="3244"/>
                    <a:pt x="1199" y="2879"/>
                    <a:pt x="1077" y="2574"/>
                  </a:cubicBezTo>
                  <a:cubicBezTo>
                    <a:pt x="955" y="2269"/>
                    <a:pt x="285" y="1"/>
                    <a:pt x="285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34;p44">
              <a:extLst>
                <a:ext uri="{FF2B5EF4-FFF2-40B4-BE49-F238E27FC236}">
                  <a16:creationId xmlns:a16="http://schemas.microsoft.com/office/drawing/2014/main" id="{0B78F781-228A-DEE1-A20A-546D118F1B5D}"/>
                </a:ext>
              </a:extLst>
            </p:cNvPr>
            <p:cNvSpPr/>
            <p:nvPr/>
          </p:nvSpPr>
          <p:spPr>
            <a:xfrm>
              <a:off x="10459300" y="2448625"/>
              <a:ext cx="39600" cy="17400"/>
            </a:xfrm>
            <a:custGeom>
              <a:avLst/>
              <a:gdLst/>
              <a:ahLst/>
              <a:cxnLst/>
              <a:rect l="l" t="t" r="r" b="b"/>
              <a:pathLst>
                <a:path w="1584" h="696" extrusionOk="0">
                  <a:moveTo>
                    <a:pt x="580" y="0"/>
                  </a:moveTo>
                  <a:cubicBezTo>
                    <a:pt x="479" y="0"/>
                    <a:pt x="390" y="13"/>
                    <a:pt x="325" y="46"/>
                  </a:cubicBezTo>
                  <a:cubicBezTo>
                    <a:pt x="0" y="209"/>
                    <a:pt x="426" y="695"/>
                    <a:pt x="426" y="695"/>
                  </a:cubicBezTo>
                  <a:cubicBezTo>
                    <a:pt x="434" y="696"/>
                    <a:pt x="442" y="696"/>
                    <a:pt x="451" y="696"/>
                  </a:cubicBezTo>
                  <a:cubicBezTo>
                    <a:pt x="862" y="696"/>
                    <a:pt x="1584" y="209"/>
                    <a:pt x="1584" y="209"/>
                  </a:cubicBezTo>
                  <a:cubicBezTo>
                    <a:pt x="1584" y="209"/>
                    <a:pt x="986" y="0"/>
                    <a:pt x="580" y="0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35;p44">
              <a:extLst>
                <a:ext uri="{FF2B5EF4-FFF2-40B4-BE49-F238E27FC236}">
                  <a16:creationId xmlns:a16="http://schemas.microsoft.com/office/drawing/2014/main" id="{9CBD28E3-2AFD-B85B-2126-5EC01B85E1A0}"/>
                </a:ext>
              </a:extLst>
            </p:cNvPr>
            <p:cNvSpPr/>
            <p:nvPr/>
          </p:nvSpPr>
          <p:spPr>
            <a:xfrm>
              <a:off x="10371100" y="2513875"/>
              <a:ext cx="269250" cy="112500"/>
            </a:xfrm>
            <a:custGeom>
              <a:avLst/>
              <a:gdLst/>
              <a:ahLst/>
              <a:cxnLst/>
              <a:rect l="l" t="t" r="r" b="b"/>
              <a:pathLst>
                <a:path w="10770" h="4500" extrusionOk="0">
                  <a:moveTo>
                    <a:pt x="10597" y="1"/>
                  </a:moveTo>
                  <a:cubicBezTo>
                    <a:pt x="10435" y="1"/>
                    <a:pt x="10163" y="53"/>
                    <a:pt x="10068" y="127"/>
                  </a:cubicBezTo>
                  <a:cubicBezTo>
                    <a:pt x="9936" y="228"/>
                    <a:pt x="9611" y="666"/>
                    <a:pt x="9479" y="747"/>
                  </a:cubicBezTo>
                  <a:cubicBezTo>
                    <a:pt x="9348" y="828"/>
                    <a:pt x="6118" y="1650"/>
                    <a:pt x="4543" y="2331"/>
                  </a:cubicBezTo>
                  <a:cubicBezTo>
                    <a:pt x="2969" y="3012"/>
                    <a:pt x="2156" y="3499"/>
                    <a:pt x="1608" y="3762"/>
                  </a:cubicBezTo>
                  <a:cubicBezTo>
                    <a:pt x="1248" y="3936"/>
                    <a:pt x="879" y="3982"/>
                    <a:pt x="639" y="3982"/>
                  </a:cubicBezTo>
                  <a:cubicBezTo>
                    <a:pt x="514" y="3982"/>
                    <a:pt x="424" y="3970"/>
                    <a:pt x="389" y="3956"/>
                  </a:cubicBezTo>
                  <a:cubicBezTo>
                    <a:pt x="383" y="3953"/>
                    <a:pt x="376" y="3952"/>
                    <a:pt x="369" y="3952"/>
                  </a:cubicBezTo>
                  <a:cubicBezTo>
                    <a:pt x="263" y="3952"/>
                    <a:pt x="82" y="4219"/>
                    <a:pt x="34" y="4351"/>
                  </a:cubicBezTo>
                  <a:cubicBezTo>
                    <a:pt x="1" y="4445"/>
                    <a:pt x="60" y="4499"/>
                    <a:pt x="193" y="4499"/>
                  </a:cubicBezTo>
                  <a:cubicBezTo>
                    <a:pt x="262" y="4499"/>
                    <a:pt x="352" y="4484"/>
                    <a:pt x="460" y="4453"/>
                  </a:cubicBezTo>
                  <a:cubicBezTo>
                    <a:pt x="776" y="4363"/>
                    <a:pt x="1608" y="3956"/>
                    <a:pt x="2177" y="3642"/>
                  </a:cubicBezTo>
                  <a:cubicBezTo>
                    <a:pt x="2177" y="3642"/>
                    <a:pt x="6046" y="2006"/>
                    <a:pt x="7620" y="1559"/>
                  </a:cubicBezTo>
                  <a:cubicBezTo>
                    <a:pt x="9195" y="1112"/>
                    <a:pt x="10068" y="848"/>
                    <a:pt x="10363" y="615"/>
                  </a:cubicBezTo>
                  <a:cubicBezTo>
                    <a:pt x="10658" y="381"/>
                    <a:pt x="10769" y="87"/>
                    <a:pt x="10718" y="26"/>
                  </a:cubicBezTo>
                  <a:cubicBezTo>
                    <a:pt x="10704" y="9"/>
                    <a:pt x="10658" y="1"/>
                    <a:pt x="10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36;p44">
              <a:extLst>
                <a:ext uri="{FF2B5EF4-FFF2-40B4-BE49-F238E27FC236}">
                  <a16:creationId xmlns:a16="http://schemas.microsoft.com/office/drawing/2014/main" id="{251D7554-645A-341F-6980-07B3CD6C8A13}"/>
                </a:ext>
              </a:extLst>
            </p:cNvPr>
            <p:cNvSpPr/>
            <p:nvPr/>
          </p:nvSpPr>
          <p:spPr>
            <a:xfrm>
              <a:off x="10507650" y="2618750"/>
              <a:ext cx="41575" cy="35225"/>
            </a:xfrm>
            <a:custGeom>
              <a:avLst/>
              <a:gdLst/>
              <a:ahLst/>
              <a:cxnLst/>
              <a:rect l="l" t="t" r="r" b="b"/>
              <a:pathLst>
                <a:path w="1663" h="1409" extrusionOk="0">
                  <a:moveTo>
                    <a:pt x="889" y="1"/>
                  </a:moveTo>
                  <a:cubicBezTo>
                    <a:pt x="515" y="1"/>
                    <a:pt x="0" y="367"/>
                    <a:pt x="43" y="871"/>
                  </a:cubicBezTo>
                  <a:cubicBezTo>
                    <a:pt x="83" y="1344"/>
                    <a:pt x="186" y="1408"/>
                    <a:pt x="239" y="1408"/>
                  </a:cubicBezTo>
                  <a:cubicBezTo>
                    <a:pt x="260" y="1408"/>
                    <a:pt x="273" y="1399"/>
                    <a:pt x="273" y="1399"/>
                  </a:cubicBezTo>
                  <a:cubicBezTo>
                    <a:pt x="273" y="1399"/>
                    <a:pt x="1663" y="600"/>
                    <a:pt x="1162" y="99"/>
                  </a:cubicBezTo>
                  <a:cubicBezTo>
                    <a:pt x="1094" y="32"/>
                    <a:pt x="997" y="1"/>
                    <a:pt x="889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37;p44">
              <a:extLst>
                <a:ext uri="{FF2B5EF4-FFF2-40B4-BE49-F238E27FC236}">
                  <a16:creationId xmlns:a16="http://schemas.microsoft.com/office/drawing/2014/main" id="{E529A359-7F49-C224-EEC9-99BC0BFB4EEA}"/>
                </a:ext>
              </a:extLst>
            </p:cNvPr>
            <p:cNvSpPr/>
            <p:nvPr/>
          </p:nvSpPr>
          <p:spPr>
            <a:xfrm>
              <a:off x="9750050" y="1500825"/>
              <a:ext cx="1145625" cy="986600"/>
            </a:xfrm>
            <a:custGeom>
              <a:avLst/>
              <a:gdLst/>
              <a:ahLst/>
              <a:cxnLst/>
              <a:rect l="l" t="t" r="r" b="b"/>
              <a:pathLst>
                <a:path w="45825" h="39464" extrusionOk="0">
                  <a:moveTo>
                    <a:pt x="20535" y="1"/>
                  </a:moveTo>
                  <a:cubicBezTo>
                    <a:pt x="20215" y="1"/>
                    <a:pt x="19887" y="20"/>
                    <a:pt x="19554" y="62"/>
                  </a:cubicBezTo>
                  <a:cubicBezTo>
                    <a:pt x="16142" y="496"/>
                    <a:pt x="11267" y="3257"/>
                    <a:pt x="8124" y="5858"/>
                  </a:cubicBezTo>
                  <a:cubicBezTo>
                    <a:pt x="4984" y="8458"/>
                    <a:pt x="3249" y="11058"/>
                    <a:pt x="1625" y="16475"/>
                  </a:cubicBezTo>
                  <a:cubicBezTo>
                    <a:pt x="0" y="21891"/>
                    <a:pt x="270" y="26441"/>
                    <a:pt x="2871" y="29881"/>
                  </a:cubicBezTo>
                  <a:cubicBezTo>
                    <a:pt x="5471" y="33320"/>
                    <a:pt x="9127" y="34837"/>
                    <a:pt x="9127" y="34837"/>
                  </a:cubicBezTo>
                  <a:lnTo>
                    <a:pt x="13025" y="39464"/>
                  </a:lnTo>
                  <a:lnTo>
                    <a:pt x="11727" y="34471"/>
                  </a:lnTo>
                  <a:lnTo>
                    <a:pt x="10170" y="30950"/>
                  </a:lnTo>
                  <a:lnTo>
                    <a:pt x="10170" y="30950"/>
                  </a:lnTo>
                  <a:cubicBezTo>
                    <a:pt x="10170" y="30950"/>
                    <a:pt x="11213" y="31844"/>
                    <a:pt x="11903" y="32180"/>
                  </a:cubicBezTo>
                  <a:cubicBezTo>
                    <a:pt x="12506" y="32474"/>
                    <a:pt x="13207" y="32492"/>
                    <a:pt x="13376" y="32492"/>
                  </a:cubicBezTo>
                  <a:cubicBezTo>
                    <a:pt x="13401" y="32492"/>
                    <a:pt x="13414" y="32492"/>
                    <a:pt x="13414" y="32492"/>
                  </a:cubicBezTo>
                  <a:lnTo>
                    <a:pt x="13068" y="32088"/>
                  </a:lnTo>
                  <a:lnTo>
                    <a:pt x="13068" y="32088"/>
                  </a:lnTo>
                  <a:cubicBezTo>
                    <a:pt x="13068" y="32088"/>
                    <a:pt x="13291" y="32190"/>
                    <a:pt x="13563" y="32190"/>
                  </a:cubicBezTo>
                  <a:cubicBezTo>
                    <a:pt x="13700" y="32190"/>
                    <a:pt x="13849" y="32165"/>
                    <a:pt x="13989" y="32088"/>
                  </a:cubicBezTo>
                  <a:cubicBezTo>
                    <a:pt x="11727" y="30815"/>
                    <a:pt x="10536" y="26197"/>
                    <a:pt x="11063" y="21525"/>
                  </a:cubicBezTo>
                  <a:lnTo>
                    <a:pt x="11063" y="21525"/>
                  </a:lnTo>
                  <a:cubicBezTo>
                    <a:pt x="13159" y="28858"/>
                    <a:pt x="15569" y="29281"/>
                    <a:pt x="16878" y="29281"/>
                  </a:cubicBezTo>
                  <a:cubicBezTo>
                    <a:pt x="16940" y="29281"/>
                    <a:pt x="16999" y="29280"/>
                    <a:pt x="17056" y="29278"/>
                  </a:cubicBezTo>
                  <a:cubicBezTo>
                    <a:pt x="17461" y="29505"/>
                    <a:pt x="18300" y="29804"/>
                    <a:pt x="19112" y="29804"/>
                  </a:cubicBezTo>
                  <a:cubicBezTo>
                    <a:pt x="19521" y="29804"/>
                    <a:pt x="19922" y="29728"/>
                    <a:pt x="20258" y="29528"/>
                  </a:cubicBezTo>
                  <a:cubicBezTo>
                    <a:pt x="18742" y="29204"/>
                    <a:pt x="17509" y="26475"/>
                    <a:pt x="17750" y="23895"/>
                  </a:cubicBezTo>
                  <a:lnTo>
                    <a:pt x="17750" y="23895"/>
                  </a:lnTo>
                  <a:cubicBezTo>
                    <a:pt x="18635" y="28057"/>
                    <a:pt x="22289" y="28567"/>
                    <a:pt x="22289" y="28567"/>
                  </a:cubicBezTo>
                  <a:cubicBezTo>
                    <a:pt x="22289" y="28567"/>
                    <a:pt x="22845" y="28472"/>
                    <a:pt x="23265" y="28204"/>
                  </a:cubicBezTo>
                  <a:cubicBezTo>
                    <a:pt x="21342" y="27718"/>
                    <a:pt x="19906" y="22352"/>
                    <a:pt x="20489" y="19561"/>
                  </a:cubicBezTo>
                  <a:lnTo>
                    <a:pt x="20489" y="19561"/>
                  </a:lnTo>
                  <a:cubicBezTo>
                    <a:pt x="20610" y="20293"/>
                    <a:pt x="20962" y="22459"/>
                    <a:pt x="22262" y="24274"/>
                  </a:cubicBezTo>
                  <a:cubicBezTo>
                    <a:pt x="23528" y="26041"/>
                    <a:pt x="25047" y="26845"/>
                    <a:pt x="26084" y="26845"/>
                  </a:cubicBezTo>
                  <a:cubicBezTo>
                    <a:pt x="26330" y="26845"/>
                    <a:pt x="26548" y="26800"/>
                    <a:pt x="26730" y="26711"/>
                  </a:cubicBezTo>
                  <a:lnTo>
                    <a:pt x="26730" y="26711"/>
                  </a:lnTo>
                  <a:cubicBezTo>
                    <a:pt x="26677" y="26718"/>
                    <a:pt x="26624" y="26721"/>
                    <a:pt x="26572" y="26721"/>
                  </a:cubicBezTo>
                  <a:cubicBezTo>
                    <a:pt x="24153" y="26721"/>
                    <a:pt x="23411" y="19440"/>
                    <a:pt x="23914" y="17584"/>
                  </a:cubicBezTo>
                  <a:cubicBezTo>
                    <a:pt x="24309" y="16133"/>
                    <a:pt x="24830" y="15443"/>
                    <a:pt x="25977" y="15443"/>
                  </a:cubicBezTo>
                  <a:cubicBezTo>
                    <a:pt x="26327" y="15443"/>
                    <a:pt x="26737" y="15508"/>
                    <a:pt x="27219" y="15635"/>
                  </a:cubicBezTo>
                  <a:cubicBezTo>
                    <a:pt x="27394" y="15263"/>
                    <a:pt x="28252" y="14153"/>
                    <a:pt x="29544" y="14153"/>
                  </a:cubicBezTo>
                  <a:cubicBezTo>
                    <a:pt x="30037" y="14153"/>
                    <a:pt x="30593" y="14314"/>
                    <a:pt x="31199" y="14740"/>
                  </a:cubicBezTo>
                  <a:cubicBezTo>
                    <a:pt x="33394" y="16284"/>
                    <a:pt x="35831" y="22757"/>
                    <a:pt x="35637" y="24301"/>
                  </a:cubicBezTo>
                  <a:cubicBezTo>
                    <a:pt x="36284" y="23517"/>
                    <a:pt x="36508" y="22459"/>
                    <a:pt x="36371" y="20076"/>
                  </a:cubicBezTo>
                  <a:lnTo>
                    <a:pt x="36371" y="20076"/>
                  </a:lnTo>
                  <a:cubicBezTo>
                    <a:pt x="38619" y="22053"/>
                    <a:pt x="39514" y="24816"/>
                    <a:pt x="38999" y="26127"/>
                  </a:cubicBezTo>
                  <a:cubicBezTo>
                    <a:pt x="39893" y="25815"/>
                    <a:pt x="40191" y="25077"/>
                    <a:pt x="40191" y="25077"/>
                  </a:cubicBezTo>
                  <a:cubicBezTo>
                    <a:pt x="40191" y="25077"/>
                    <a:pt x="41139" y="26955"/>
                    <a:pt x="41900" y="29336"/>
                  </a:cubicBezTo>
                  <a:cubicBezTo>
                    <a:pt x="42363" y="27707"/>
                    <a:pt x="42195" y="24444"/>
                    <a:pt x="42195" y="24444"/>
                  </a:cubicBezTo>
                  <a:lnTo>
                    <a:pt x="42821" y="23831"/>
                  </a:lnTo>
                  <a:cubicBezTo>
                    <a:pt x="42821" y="23831"/>
                    <a:pt x="45824" y="20320"/>
                    <a:pt x="45608" y="15933"/>
                  </a:cubicBezTo>
                  <a:cubicBezTo>
                    <a:pt x="45391" y="11545"/>
                    <a:pt x="41167" y="7916"/>
                    <a:pt x="39162" y="6562"/>
                  </a:cubicBezTo>
                  <a:cubicBezTo>
                    <a:pt x="37158" y="5208"/>
                    <a:pt x="35911" y="2553"/>
                    <a:pt x="32211" y="1362"/>
                  </a:cubicBezTo>
                  <a:cubicBezTo>
                    <a:pt x="31141" y="1017"/>
                    <a:pt x="30157" y="895"/>
                    <a:pt x="29299" y="895"/>
                  </a:cubicBezTo>
                  <a:cubicBezTo>
                    <a:pt x="27193" y="895"/>
                    <a:pt x="25847" y="1634"/>
                    <a:pt x="25847" y="1634"/>
                  </a:cubicBezTo>
                  <a:cubicBezTo>
                    <a:pt x="25847" y="1634"/>
                    <a:pt x="23501" y="1"/>
                    <a:pt x="20535" y="1"/>
                  </a:cubicBezTo>
                  <a:close/>
                </a:path>
              </a:pathLst>
            </a:custGeom>
            <a:solidFill>
              <a:srgbClr val="0B0B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38;p44">
              <a:extLst>
                <a:ext uri="{FF2B5EF4-FFF2-40B4-BE49-F238E27FC236}">
                  <a16:creationId xmlns:a16="http://schemas.microsoft.com/office/drawing/2014/main" id="{5D6EF911-9ECA-CF98-CEFD-9AD43D65FA7D}"/>
                </a:ext>
              </a:extLst>
            </p:cNvPr>
            <p:cNvSpPr/>
            <p:nvPr/>
          </p:nvSpPr>
          <p:spPr>
            <a:xfrm>
              <a:off x="10360700" y="1860975"/>
              <a:ext cx="127925" cy="250975"/>
            </a:xfrm>
            <a:custGeom>
              <a:avLst/>
              <a:gdLst/>
              <a:ahLst/>
              <a:cxnLst/>
              <a:rect l="l" t="t" r="r" b="b"/>
              <a:pathLst>
                <a:path w="5117" h="10039" extrusionOk="0">
                  <a:moveTo>
                    <a:pt x="412" y="1"/>
                  </a:moveTo>
                  <a:cubicBezTo>
                    <a:pt x="412" y="1"/>
                    <a:pt x="397" y="48"/>
                    <a:pt x="367" y="136"/>
                  </a:cubicBezTo>
                  <a:cubicBezTo>
                    <a:pt x="333" y="236"/>
                    <a:pt x="292" y="374"/>
                    <a:pt x="252" y="540"/>
                  </a:cubicBezTo>
                  <a:cubicBezTo>
                    <a:pt x="206" y="709"/>
                    <a:pt x="169" y="915"/>
                    <a:pt x="124" y="1150"/>
                  </a:cubicBezTo>
                  <a:cubicBezTo>
                    <a:pt x="92" y="1386"/>
                    <a:pt x="43" y="1651"/>
                    <a:pt x="31" y="1944"/>
                  </a:cubicBezTo>
                  <a:cubicBezTo>
                    <a:pt x="0" y="2235"/>
                    <a:pt x="4" y="2552"/>
                    <a:pt x="9" y="2885"/>
                  </a:cubicBezTo>
                  <a:cubicBezTo>
                    <a:pt x="4" y="3051"/>
                    <a:pt x="36" y="3222"/>
                    <a:pt x="48" y="3397"/>
                  </a:cubicBezTo>
                  <a:cubicBezTo>
                    <a:pt x="70" y="3570"/>
                    <a:pt x="73" y="3749"/>
                    <a:pt x="116" y="3927"/>
                  </a:cubicBezTo>
                  <a:cubicBezTo>
                    <a:pt x="152" y="4104"/>
                    <a:pt x="188" y="4285"/>
                    <a:pt x="225" y="4468"/>
                  </a:cubicBezTo>
                  <a:cubicBezTo>
                    <a:pt x="259" y="4650"/>
                    <a:pt x="332" y="4827"/>
                    <a:pt x="385" y="5009"/>
                  </a:cubicBezTo>
                  <a:cubicBezTo>
                    <a:pt x="483" y="5375"/>
                    <a:pt x="660" y="5720"/>
                    <a:pt x="818" y="6067"/>
                  </a:cubicBezTo>
                  <a:cubicBezTo>
                    <a:pt x="887" y="6244"/>
                    <a:pt x="1003" y="6399"/>
                    <a:pt x="1099" y="6562"/>
                  </a:cubicBezTo>
                  <a:cubicBezTo>
                    <a:pt x="1200" y="6721"/>
                    <a:pt x="1299" y="6880"/>
                    <a:pt x="1398" y="7039"/>
                  </a:cubicBezTo>
                  <a:cubicBezTo>
                    <a:pt x="1631" y="7329"/>
                    <a:pt x="1864" y="7611"/>
                    <a:pt x="2089" y="7878"/>
                  </a:cubicBezTo>
                  <a:cubicBezTo>
                    <a:pt x="2345" y="8116"/>
                    <a:pt x="2592" y="8346"/>
                    <a:pt x="2826" y="8565"/>
                  </a:cubicBezTo>
                  <a:cubicBezTo>
                    <a:pt x="3067" y="8772"/>
                    <a:pt x="3324" y="8934"/>
                    <a:pt x="3545" y="9101"/>
                  </a:cubicBezTo>
                  <a:cubicBezTo>
                    <a:pt x="3656" y="9181"/>
                    <a:pt x="3763" y="9259"/>
                    <a:pt x="3865" y="9333"/>
                  </a:cubicBezTo>
                  <a:cubicBezTo>
                    <a:pt x="3967" y="9405"/>
                    <a:pt x="4077" y="9454"/>
                    <a:pt x="4172" y="9512"/>
                  </a:cubicBezTo>
                  <a:cubicBezTo>
                    <a:pt x="4368" y="9621"/>
                    <a:pt x="4538" y="9716"/>
                    <a:pt x="4678" y="9795"/>
                  </a:cubicBezTo>
                  <a:cubicBezTo>
                    <a:pt x="4957" y="9950"/>
                    <a:pt x="5117" y="10038"/>
                    <a:pt x="5117" y="10038"/>
                  </a:cubicBezTo>
                  <a:cubicBezTo>
                    <a:pt x="5117" y="10038"/>
                    <a:pt x="4967" y="9933"/>
                    <a:pt x="4707" y="9747"/>
                  </a:cubicBezTo>
                  <a:cubicBezTo>
                    <a:pt x="4578" y="9654"/>
                    <a:pt x="4420" y="9543"/>
                    <a:pt x="4240" y="9413"/>
                  </a:cubicBezTo>
                  <a:cubicBezTo>
                    <a:pt x="4152" y="9347"/>
                    <a:pt x="4051" y="9287"/>
                    <a:pt x="3958" y="9203"/>
                  </a:cubicBezTo>
                  <a:cubicBezTo>
                    <a:pt x="3866" y="9121"/>
                    <a:pt x="3770" y="9033"/>
                    <a:pt x="3669" y="8941"/>
                  </a:cubicBezTo>
                  <a:cubicBezTo>
                    <a:pt x="3472" y="8755"/>
                    <a:pt x="3241" y="8572"/>
                    <a:pt x="3031" y="8346"/>
                  </a:cubicBezTo>
                  <a:cubicBezTo>
                    <a:pt x="2832" y="8114"/>
                    <a:pt x="2621" y="7868"/>
                    <a:pt x="2402" y="7613"/>
                  </a:cubicBezTo>
                  <a:cubicBezTo>
                    <a:pt x="2220" y="7335"/>
                    <a:pt x="2033" y="7048"/>
                    <a:pt x="1842" y="6756"/>
                  </a:cubicBezTo>
                  <a:cubicBezTo>
                    <a:pt x="1767" y="6601"/>
                    <a:pt x="1691" y="6443"/>
                    <a:pt x="1616" y="6285"/>
                  </a:cubicBezTo>
                  <a:cubicBezTo>
                    <a:pt x="1544" y="6126"/>
                    <a:pt x="1454" y="5976"/>
                    <a:pt x="1409" y="5806"/>
                  </a:cubicBezTo>
                  <a:cubicBezTo>
                    <a:pt x="1302" y="5473"/>
                    <a:pt x="1175" y="5150"/>
                    <a:pt x="1126" y="4811"/>
                  </a:cubicBezTo>
                  <a:cubicBezTo>
                    <a:pt x="1097" y="4643"/>
                    <a:pt x="1049" y="4482"/>
                    <a:pt x="1037" y="4315"/>
                  </a:cubicBezTo>
                  <a:cubicBezTo>
                    <a:pt x="1024" y="4150"/>
                    <a:pt x="1008" y="3987"/>
                    <a:pt x="995" y="3827"/>
                  </a:cubicBezTo>
                  <a:cubicBezTo>
                    <a:pt x="973" y="3668"/>
                    <a:pt x="989" y="3507"/>
                    <a:pt x="987" y="3353"/>
                  </a:cubicBezTo>
                  <a:cubicBezTo>
                    <a:pt x="994" y="3199"/>
                    <a:pt x="981" y="3048"/>
                    <a:pt x="1003" y="2902"/>
                  </a:cubicBezTo>
                  <a:cubicBezTo>
                    <a:pt x="1032" y="2609"/>
                    <a:pt x="1057" y="2333"/>
                    <a:pt x="1113" y="2082"/>
                  </a:cubicBezTo>
                  <a:cubicBezTo>
                    <a:pt x="1152" y="1830"/>
                    <a:pt x="1221" y="1606"/>
                    <a:pt x="1268" y="1406"/>
                  </a:cubicBezTo>
                  <a:cubicBezTo>
                    <a:pt x="1331" y="1210"/>
                    <a:pt x="1381" y="1037"/>
                    <a:pt x="1435" y="903"/>
                  </a:cubicBezTo>
                  <a:cubicBezTo>
                    <a:pt x="1487" y="763"/>
                    <a:pt x="1528" y="664"/>
                    <a:pt x="1555" y="605"/>
                  </a:cubicBezTo>
                  <a:cubicBezTo>
                    <a:pt x="1589" y="534"/>
                    <a:pt x="1605" y="496"/>
                    <a:pt x="1605" y="496"/>
                  </a:cubicBezTo>
                  <a:lnTo>
                    <a:pt x="412" y="1"/>
                  </a:lnTo>
                  <a:close/>
                </a:path>
              </a:pathLst>
            </a:custGeom>
            <a:solidFill>
              <a:srgbClr val="0B0B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39;p44">
              <a:extLst>
                <a:ext uri="{FF2B5EF4-FFF2-40B4-BE49-F238E27FC236}">
                  <a16:creationId xmlns:a16="http://schemas.microsoft.com/office/drawing/2014/main" id="{98E22BF9-B341-68A1-AFB4-19E44AEF3E65}"/>
                </a:ext>
              </a:extLst>
            </p:cNvPr>
            <p:cNvSpPr/>
            <p:nvPr/>
          </p:nvSpPr>
          <p:spPr>
            <a:xfrm>
              <a:off x="9750950" y="1904725"/>
              <a:ext cx="70625" cy="343125"/>
            </a:xfrm>
            <a:custGeom>
              <a:avLst/>
              <a:gdLst/>
              <a:ahLst/>
              <a:cxnLst/>
              <a:rect l="l" t="t" r="r" b="b"/>
              <a:pathLst>
                <a:path w="2825" h="13725" extrusionOk="0">
                  <a:moveTo>
                    <a:pt x="1702" y="0"/>
                  </a:moveTo>
                  <a:cubicBezTo>
                    <a:pt x="1702" y="0"/>
                    <a:pt x="1675" y="55"/>
                    <a:pt x="1624" y="158"/>
                  </a:cubicBezTo>
                  <a:cubicBezTo>
                    <a:pt x="1574" y="259"/>
                    <a:pt x="1508" y="404"/>
                    <a:pt x="1426" y="589"/>
                  </a:cubicBezTo>
                  <a:cubicBezTo>
                    <a:pt x="1265" y="961"/>
                    <a:pt x="1049" y="1493"/>
                    <a:pt x="837" y="2145"/>
                  </a:cubicBezTo>
                  <a:cubicBezTo>
                    <a:pt x="626" y="2797"/>
                    <a:pt x="409" y="3567"/>
                    <a:pt x="256" y="4409"/>
                  </a:cubicBezTo>
                  <a:cubicBezTo>
                    <a:pt x="177" y="4829"/>
                    <a:pt x="115" y="5266"/>
                    <a:pt x="70" y="5712"/>
                  </a:cubicBezTo>
                  <a:cubicBezTo>
                    <a:pt x="26" y="6159"/>
                    <a:pt x="1" y="6614"/>
                    <a:pt x="2" y="7068"/>
                  </a:cubicBezTo>
                  <a:cubicBezTo>
                    <a:pt x="4" y="7523"/>
                    <a:pt x="21" y="7978"/>
                    <a:pt x="77" y="8423"/>
                  </a:cubicBezTo>
                  <a:cubicBezTo>
                    <a:pt x="123" y="8867"/>
                    <a:pt x="204" y="9299"/>
                    <a:pt x="298" y="9713"/>
                  </a:cubicBezTo>
                  <a:cubicBezTo>
                    <a:pt x="397" y="10126"/>
                    <a:pt x="518" y="10517"/>
                    <a:pt x="652" y="10881"/>
                  </a:cubicBezTo>
                  <a:cubicBezTo>
                    <a:pt x="793" y="11242"/>
                    <a:pt x="934" y="11578"/>
                    <a:pt x="1093" y="11876"/>
                  </a:cubicBezTo>
                  <a:cubicBezTo>
                    <a:pt x="1234" y="12181"/>
                    <a:pt x="1410" y="12436"/>
                    <a:pt x="1545" y="12672"/>
                  </a:cubicBezTo>
                  <a:cubicBezTo>
                    <a:pt x="1701" y="12895"/>
                    <a:pt x="1830" y="13093"/>
                    <a:pt x="1948" y="13247"/>
                  </a:cubicBezTo>
                  <a:cubicBezTo>
                    <a:pt x="2190" y="13552"/>
                    <a:pt x="2329" y="13725"/>
                    <a:pt x="2329" y="13725"/>
                  </a:cubicBezTo>
                  <a:cubicBezTo>
                    <a:pt x="2329" y="13725"/>
                    <a:pt x="2207" y="13540"/>
                    <a:pt x="1993" y="13217"/>
                  </a:cubicBezTo>
                  <a:cubicBezTo>
                    <a:pt x="1891" y="13053"/>
                    <a:pt x="1781" y="12844"/>
                    <a:pt x="1648" y="12611"/>
                  </a:cubicBezTo>
                  <a:cubicBezTo>
                    <a:pt x="1536" y="12366"/>
                    <a:pt x="1388" y="12103"/>
                    <a:pt x="1276" y="11792"/>
                  </a:cubicBezTo>
                  <a:cubicBezTo>
                    <a:pt x="1149" y="11489"/>
                    <a:pt x="1041" y="11148"/>
                    <a:pt x="937" y="10789"/>
                  </a:cubicBezTo>
                  <a:cubicBezTo>
                    <a:pt x="840" y="10425"/>
                    <a:pt x="759" y="10040"/>
                    <a:pt x="701" y="9636"/>
                  </a:cubicBezTo>
                  <a:cubicBezTo>
                    <a:pt x="646" y="9232"/>
                    <a:pt x="606" y="8813"/>
                    <a:pt x="601" y="8387"/>
                  </a:cubicBezTo>
                  <a:cubicBezTo>
                    <a:pt x="587" y="7961"/>
                    <a:pt x="610" y="7527"/>
                    <a:pt x="647" y="7097"/>
                  </a:cubicBezTo>
                  <a:cubicBezTo>
                    <a:pt x="801" y="5370"/>
                    <a:pt x="1344" y="3709"/>
                    <a:pt x="1857" y="2529"/>
                  </a:cubicBezTo>
                  <a:cubicBezTo>
                    <a:pt x="2112" y="1936"/>
                    <a:pt x="2359" y="1460"/>
                    <a:pt x="2536" y="1134"/>
                  </a:cubicBezTo>
                  <a:cubicBezTo>
                    <a:pt x="2626" y="971"/>
                    <a:pt x="2699" y="846"/>
                    <a:pt x="2749" y="764"/>
                  </a:cubicBezTo>
                  <a:cubicBezTo>
                    <a:pt x="2798" y="684"/>
                    <a:pt x="2824" y="642"/>
                    <a:pt x="2824" y="642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rgbClr val="0B0B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40;p44">
              <a:extLst>
                <a:ext uri="{FF2B5EF4-FFF2-40B4-BE49-F238E27FC236}">
                  <a16:creationId xmlns:a16="http://schemas.microsoft.com/office/drawing/2014/main" id="{0896C63D-27B1-C422-40F2-13D2ADDDB4AC}"/>
                </a:ext>
              </a:extLst>
            </p:cNvPr>
            <p:cNvSpPr/>
            <p:nvPr/>
          </p:nvSpPr>
          <p:spPr>
            <a:xfrm>
              <a:off x="10694550" y="1659900"/>
              <a:ext cx="226850" cy="243325"/>
            </a:xfrm>
            <a:custGeom>
              <a:avLst/>
              <a:gdLst/>
              <a:ahLst/>
              <a:cxnLst/>
              <a:rect l="l" t="t" r="r" b="b"/>
              <a:pathLst>
                <a:path w="9074" h="9733" extrusionOk="0">
                  <a:moveTo>
                    <a:pt x="272" y="0"/>
                  </a:moveTo>
                  <a:lnTo>
                    <a:pt x="1" y="1264"/>
                  </a:lnTo>
                  <a:cubicBezTo>
                    <a:pt x="1" y="1264"/>
                    <a:pt x="48" y="1273"/>
                    <a:pt x="138" y="1290"/>
                  </a:cubicBezTo>
                  <a:cubicBezTo>
                    <a:pt x="216" y="1303"/>
                    <a:pt x="344" y="1332"/>
                    <a:pt x="512" y="1373"/>
                  </a:cubicBezTo>
                  <a:cubicBezTo>
                    <a:pt x="677" y="1414"/>
                    <a:pt x="881" y="1472"/>
                    <a:pt x="1111" y="1543"/>
                  </a:cubicBezTo>
                  <a:cubicBezTo>
                    <a:pt x="1341" y="1621"/>
                    <a:pt x="1603" y="1704"/>
                    <a:pt x="1880" y="1821"/>
                  </a:cubicBezTo>
                  <a:cubicBezTo>
                    <a:pt x="2162" y="1924"/>
                    <a:pt x="2454" y="2068"/>
                    <a:pt x="2769" y="2214"/>
                  </a:cubicBezTo>
                  <a:cubicBezTo>
                    <a:pt x="3076" y="2372"/>
                    <a:pt x="3401" y="2542"/>
                    <a:pt x="3724" y="2740"/>
                  </a:cubicBezTo>
                  <a:cubicBezTo>
                    <a:pt x="4041" y="2945"/>
                    <a:pt x="4378" y="3149"/>
                    <a:pt x="4689" y="3401"/>
                  </a:cubicBezTo>
                  <a:cubicBezTo>
                    <a:pt x="4846" y="3524"/>
                    <a:pt x="5014" y="3638"/>
                    <a:pt x="5167" y="3771"/>
                  </a:cubicBezTo>
                  <a:lnTo>
                    <a:pt x="5621" y="4178"/>
                  </a:lnTo>
                  <a:lnTo>
                    <a:pt x="5848" y="4382"/>
                  </a:lnTo>
                  <a:cubicBezTo>
                    <a:pt x="5921" y="4454"/>
                    <a:pt x="5988" y="4531"/>
                    <a:pt x="6058" y="4604"/>
                  </a:cubicBezTo>
                  <a:cubicBezTo>
                    <a:pt x="6196" y="4753"/>
                    <a:pt x="6335" y="4902"/>
                    <a:pt x="6473" y="5049"/>
                  </a:cubicBezTo>
                  <a:cubicBezTo>
                    <a:pt x="6749" y="5344"/>
                    <a:pt x="6969" y="5677"/>
                    <a:pt x="7212" y="5978"/>
                  </a:cubicBezTo>
                  <a:cubicBezTo>
                    <a:pt x="7444" y="6286"/>
                    <a:pt x="7621" y="6618"/>
                    <a:pt x="7816" y="6916"/>
                  </a:cubicBezTo>
                  <a:cubicBezTo>
                    <a:pt x="8019" y="7211"/>
                    <a:pt x="8142" y="7525"/>
                    <a:pt x="8286" y="7802"/>
                  </a:cubicBezTo>
                  <a:cubicBezTo>
                    <a:pt x="8416" y="8084"/>
                    <a:pt x="8567" y="8332"/>
                    <a:pt x="8644" y="8575"/>
                  </a:cubicBezTo>
                  <a:cubicBezTo>
                    <a:pt x="8733" y="8814"/>
                    <a:pt x="8809" y="9022"/>
                    <a:pt x="8873" y="9193"/>
                  </a:cubicBezTo>
                  <a:cubicBezTo>
                    <a:pt x="9000" y="9536"/>
                    <a:pt x="9074" y="9733"/>
                    <a:pt x="9074" y="9733"/>
                  </a:cubicBezTo>
                  <a:cubicBezTo>
                    <a:pt x="9074" y="9733"/>
                    <a:pt x="9021" y="9530"/>
                    <a:pt x="8925" y="9175"/>
                  </a:cubicBezTo>
                  <a:cubicBezTo>
                    <a:pt x="8878" y="8998"/>
                    <a:pt x="8821" y="8782"/>
                    <a:pt x="8755" y="8535"/>
                  </a:cubicBezTo>
                  <a:cubicBezTo>
                    <a:pt x="8702" y="8282"/>
                    <a:pt x="8577" y="8021"/>
                    <a:pt x="8472" y="7722"/>
                  </a:cubicBezTo>
                  <a:cubicBezTo>
                    <a:pt x="8353" y="7429"/>
                    <a:pt x="8258" y="7095"/>
                    <a:pt x="8081" y="6776"/>
                  </a:cubicBezTo>
                  <a:cubicBezTo>
                    <a:pt x="7913" y="6454"/>
                    <a:pt x="7764" y="6096"/>
                    <a:pt x="7556" y="5756"/>
                  </a:cubicBezTo>
                  <a:cubicBezTo>
                    <a:pt x="7337" y="5423"/>
                    <a:pt x="7140" y="5056"/>
                    <a:pt x="6885" y="4721"/>
                  </a:cubicBezTo>
                  <a:cubicBezTo>
                    <a:pt x="6757" y="4555"/>
                    <a:pt x="6628" y="4385"/>
                    <a:pt x="6498" y="4216"/>
                  </a:cubicBezTo>
                  <a:cubicBezTo>
                    <a:pt x="6431" y="4132"/>
                    <a:pt x="6368" y="4045"/>
                    <a:pt x="6300" y="3962"/>
                  </a:cubicBezTo>
                  <a:lnTo>
                    <a:pt x="6082" y="3726"/>
                  </a:lnTo>
                  <a:lnTo>
                    <a:pt x="5645" y="3250"/>
                  </a:lnTo>
                  <a:cubicBezTo>
                    <a:pt x="5498" y="3095"/>
                    <a:pt x="5334" y="2958"/>
                    <a:pt x="5179" y="2811"/>
                  </a:cubicBezTo>
                  <a:cubicBezTo>
                    <a:pt x="4875" y="2513"/>
                    <a:pt x="4540" y="2262"/>
                    <a:pt x="4220" y="2010"/>
                  </a:cubicBezTo>
                  <a:cubicBezTo>
                    <a:pt x="3897" y="1765"/>
                    <a:pt x="3567" y="1548"/>
                    <a:pt x="3252" y="1346"/>
                  </a:cubicBezTo>
                  <a:cubicBezTo>
                    <a:pt x="2931" y="1157"/>
                    <a:pt x="2627" y="971"/>
                    <a:pt x="2332" y="829"/>
                  </a:cubicBezTo>
                  <a:cubicBezTo>
                    <a:pt x="2044" y="673"/>
                    <a:pt x="1767" y="553"/>
                    <a:pt x="1522" y="445"/>
                  </a:cubicBezTo>
                  <a:cubicBezTo>
                    <a:pt x="1274" y="340"/>
                    <a:pt x="1057" y="254"/>
                    <a:pt x="872" y="190"/>
                  </a:cubicBezTo>
                  <a:cubicBezTo>
                    <a:pt x="689" y="125"/>
                    <a:pt x="540" y="76"/>
                    <a:pt x="427" y="44"/>
                  </a:cubicBezTo>
                  <a:cubicBezTo>
                    <a:pt x="327" y="17"/>
                    <a:pt x="27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41;p44">
              <a:extLst>
                <a:ext uri="{FF2B5EF4-FFF2-40B4-BE49-F238E27FC236}">
                  <a16:creationId xmlns:a16="http://schemas.microsoft.com/office/drawing/2014/main" id="{7D718598-D03E-D648-CF0E-5748858DC286}"/>
                </a:ext>
              </a:extLst>
            </p:cNvPr>
            <p:cNvSpPr/>
            <p:nvPr/>
          </p:nvSpPr>
          <p:spPr>
            <a:xfrm>
              <a:off x="9828150" y="1999000"/>
              <a:ext cx="74975" cy="267800"/>
            </a:xfrm>
            <a:custGeom>
              <a:avLst/>
              <a:gdLst/>
              <a:ahLst/>
              <a:cxnLst/>
              <a:rect l="l" t="t" r="r" b="b"/>
              <a:pathLst>
                <a:path w="2999" h="10712" extrusionOk="0">
                  <a:moveTo>
                    <a:pt x="123" y="1"/>
                  </a:moveTo>
                  <a:cubicBezTo>
                    <a:pt x="123" y="1"/>
                    <a:pt x="0" y="703"/>
                    <a:pt x="12" y="1769"/>
                  </a:cubicBezTo>
                  <a:cubicBezTo>
                    <a:pt x="12" y="2035"/>
                    <a:pt x="18" y="2324"/>
                    <a:pt x="40" y="2629"/>
                  </a:cubicBezTo>
                  <a:cubicBezTo>
                    <a:pt x="53" y="2935"/>
                    <a:pt x="88" y="3254"/>
                    <a:pt x="124" y="3587"/>
                  </a:cubicBezTo>
                  <a:cubicBezTo>
                    <a:pt x="168" y="3917"/>
                    <a:pt x="210" y="4259"/>
                    <a:pt x="276" y="4604"/>
                  </a:cubicBezTo>
                  <a:cubicBezTo>
                    <a:pt x="351" y="4947"/>
                    <a:pt x="406" y="5300"/>
                    <a:pt x="501" y="5643"/>
                  </a:cubicBezTo>
                  <a:cubicBezTo>
                    <a:pt x="591" y="5988"/>
                    <a:pt x="683" y="6334"/>
                    <a:pt x="798" y="6666"/>
                  </a:cubicBezTo>
                  <a:cubicBezTo>
                    <a:pt x="851" y="6833"/>
                    <a:pt x="907" y="6998"/>
                    <a:pt x="963" y="7161"/>
                  </a:cubicBezTo>
                  <a:cubicBezTo>
                    <a:pt x="1027" y="7321"/>
                    <a:pt x="1091" y="7479"/>
                    <a:pt x="1154" y="7634"/>
                  </a:cubicBezTo>
                  <a:cubicBezTo>
                    <a:pt x="1217" y="7788"/>
                    <a:pt x="1281" y="7941"/>
                    <a:pt x="1341" y="8089"/>
                  </a:cubicBezTo>
                  <a:cubicBezTo>
                    <a:pt x="1414" y="8233"/>
                    <a:pt x="1485" y="8374"/>
                    <a:pt x="1553" y="8511"/>
                  </a:cubicBezTo>
                  <a:cubicBezTo>
                    <a:pt x="1690" y="8786"/>
                    <a:pt x="1819" y="9045"/>
                    <a:pt x="1966" y="9268"/>
                  </a:cubicBezTo>
                  <a:cubicBezTo>
                    <a:pt x="2105" y="9497"/>
                    <a:pt x="2237" y="9704"/>
                    <a:pt x="2353" y="9886"/>
                  </a:cubicBezTo>
                  <a:cubicBezTo>
                    <a:pt x="2486" y="10057"/>
                    <a:pt x="2600" y="10208"/>
                    <a:pt x="2696" y="10332"/>
                  </a:cubicBezTo>
                  <a:cubicBezTo>
                    <a:pt x="2888" y="10573"/>
                    <a:pt x="2999" y="10712"/>
                    <a:pt x="2999" y="10712"/>
                  </a:cubicBezTo>
                  <a:cubicBezTo>
                    <a:pt x="2999" y="10712"/>
                    <a:pt x="2918" y="10554"/>
                    <a:pt x="2776" y="10278"/>
                  </a:cubicBezTo>
                  <a:cubicBezTo>
                    <a:pt x="2704" y="10143"/>
                    <a:pt x="2616" y="9979"/>
                    <a:pt x="2514" y="9791"/>
                  </a:cubicBezTo>
                  <a:cubicBezTo>
                    <a:pt x="2425" y="9596"/>
                    <a:pt x="2325" y="9378"/>
                    <a:pt x="2215" y="9139"/>
                  </a:cubicBezTo>
                  <a:cubicBezTo>
                    <a:pt x="2097" y="8906"/>
                    <a:pt x="1999" y="8639"/>
                    <a:pt x="1885" y="8362"/>
                  </a:cubicBezTo>
                  <a:cubicBezTo>
                    <a:pt x="1830" y="8224"/>
                    <a:pt x="1772" y="8081"/>
                    <a:pt x="1713" y="7936"/>
                  </a:cubicBezTo>
                  <a:cubicBezTo>
                    <a:pt x="1661" y="7787"/>
                    <a:pt x="1610" y="7636"/>
                    <a:pt x="1556" y="7482"/>
                  </a:cubicBezTo>
                  <a:cubicBezTo>
                    <a:pt x="1502" y="7328"/>
                    <a:pt x="1448" y="7172"/>
                    <a:pt x="1393" y="7014"/>
                  </a:cubicBezTo>
                  <a:cubicBezTo>
                    <a:pt x="1346" y="6852"/>
                    <a:pt x="1298" y="6689"/>
                    <a:pt x="1247" y="6526"/>
                  </a:cubicBezTo>
                  <a:cubicBezTo>
                    <a:pt x="1141" y="6200"/>
                    <a:pt x="1058" y="5863"/>
                    <a:pt x="974" y="5525"/>
                  </a:cubicBezTo>
                  <a:cubicBezTo>
                    <a:pt x="875" y="5191"/>
                    <a:pt x="816" y="4848"/>
                    <a:pt x="738" y="4514"/>
                  </a:cubicBezTo>
                  <a:cubicBezTo>
                    <a:pt x="673" y="4178"/>
                    <a:pt x="609" y="3845"/>
                    <a:pt x="547" y="3526"/>
                  </a:cubicBezTo>
                  <a:cubicBezTo>
                    <a:pt x="501" y="3201"/>
                    <a:pt x="437" y="2892"/>
                    <a:pt x="401" y="2593"/>
                  </a:cubicBezTo>
                  <a:cubicBezTo>
                    <a:pt x="359" y="2295"/>
                    <a:pt x="320" y="2014"/>
                    <a:pt x="290" y="1752"/>
                  </a:cubicBezTo>
                  <a:cubicBezTo>
                    <a:pt x="228" y="1230"/>
                    <a:pt x="186" y="793"/>
                    <a:pt x="160" y="485"/>
                  </a:cubicBezTo>
                  <a:cubicBezTo>
                    <a:pt x="137" y="177"/>
                    <a:pt x="123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42;p44">
              <a:extLst>
                <a:ext uri="{FF2B5EF4-FFF2-40B4-BE49-F238E27FC236}">
                  <a16:creationId xmlns:a16="http://schemas.microsoft.com/office/drawing/2014/main" id="{C1D57806-B8D3-1F2E-2B7E-54E08EA56886}"/>
                </a:ext>
              </a:extLst>
            </p:cNvPr>
            <p:cNvSpPr/>
            <p:nvPr/>
          </p:nvSpPr>
          <p:spPr>
            <a:xfrm>
              <a:off x="9866400" y="2043375"/>
              <a:ext cx="57900" cy="172575"/>
            </a:xfrm>
            <a:custGeom>
              <a:avLst/>
              <a:gdLst/>
              <a:ahLst/>
              <a:cxnLst/>
              <a:rect l="l" t="t" r="r" b="b"/>
              <a:pathLst>
                <a:path w="2316" h="6903" extrusionOk="0">
                  <a:moveTo>
                    <a:pt x="83" y="0"/>
                  </a:moveTo>
                  <a:cubicBezTo>
                    <a:pt x="83" y="0"/>
                    <a:pt x="1" y="463"/>
                    <a:pt x="31" y="1163"/>
                  </a:cubicBezTo>
                  <a:cubicBezTo>
                    <a:pt x="40" y="1512"/>
                    <a:pt x="84" y="1919"/>
                    <a:pt x="152" y="2351"/>
                  </a:cubicBezTo>
                  <a:cubicBezTo>
                    <a:pt x="196" y="2565"/>
                    <a:pt x="225" y="2791"/>
                    <a:pt x="288" y="3013"/>
                  </a:cubicBezTo>
                  <a:cubicBezTo>
                    <a:pt x="344" y="3236"/>
                    <a:pt x="400" y="3464"/>
                    <a:pt x="472" y="3686"/>
                  </a:cubicBezTo>
                  <a:cubicBezTo>
                    <a:pt x="542" y="3910"/>
                    <a:pt x="622" y="4129"/>
                    <a:pt x="707" y="4344"/>
                  </a:cubicBezTo>
                  <a:cubicBezTo>
                    <a:pt x="781" y="4562"/>
                    <a:pt x="887" y="4764"/>
                    <a:pt x="979" y="4963"/>
                  </a:cubicBezTo>
                  <a:cubicBezTo>
                    <a:pt x="1067" y="5165"/>
                    <a:pt x="1176" y="5347"/>
                    <a:pt x="1277" y="5523"/>
                  </a:cubicBezTo>
                  <a:cubicBezTo>
                    <a:pt x="1372" y="5699"/>
                    <a:pt x="1475" y="5859"/>
                    <a:pt x="1579" y="6001"/>
                  </a:cubicBezTo>
                  <a:cubicBezTo>
                    <a:pt x="1772" y="6293"/>
                    <a:pt x="1960" y="6516"/>
                    <a:pt x="2099" y="6667"/>
                  </a:cubicBezTo>
                  <a:cubicBezTo>
                    <a:pt x="2235" y="6819"/>
                    <a:pt x="2316" y="6902"/>
                    <a:pt x="2316" y="6902"/>
                  </a:cubicBezTo>
                  <a:cubicBezTo>
                    <a:pt x="2316" y="6902"/>
                    <a:pt x="2268" y="6795"/>
                    <a:pt x="2180" y="6612"/>
                  </a:cubicBezTo>
                  <a:cubicBezTo>
                    <a:pt x="2135" y="6523"/>
                    <a:pt x="2079" y="6414"/>
                    <a:pt x="2017" y="6289"/>
                  </a:cubicBezTo>
                  <a:cubicBezTo>
                    <a:pt x="1958" y="6162"/>
                    <a:pt x="1893" y="6018"/>
                    <a:pt x="1823" y="5863"/>
                  </a:cubicBezTo>
                  <a:cubicBezTo>
                    <a:pt x="1748" y="5710"/>
                    <a:pt x="1677" y="5540"/>
                    <a:pt x="1602" y="5359"/>
                  </a:cubicBezTo>
                  <a:cubicBezTo>
                    <a:pt x="1525" y="5179"/>
                    <a:pt x="1446" y="4991"/>
                    <a:pt x="1372" y="4792"/>
                  </a:cubicBezTo>
                  <a:cubicBezTo>
                    <a:pt x="1295" y="4595"/>
                    <a:pt x="1220" y="4390"/>
                    <a:pt x="1147" y="4181"/>
                  </a:cubicBezTo>
                  <a:cubicBezTo>
                    <a:pt x="1070" y="3972"/>
                    <a:pt x="999" y="3758"/>
                    <a:pt x="937" y="3540"/>
                  </a:cubicBezTo>
                  <a:cubicBezTo>
                    <a:pt x="792" y="3113"/>
                    <a:pt x="684" y="2674"/>
                    <a:pt x="571" y="2264"/>
                  </a:cubicBezTo>
                  <a:cubicBezTo>
                    <a:pt x="521" y="2057"/>
                    <a:pt x="473" y="1857"/>
                    <a:pt x="428" y="1667"/>
                  </a:cubicBezTo>
                  <a:cubicBezTo>
                    <a:pt x="385" y="1476"/>
                    <a:pt x="345" y="1296"/>
                    <a:pt x="308" y="1128"/>
                  </a:cubicBezTo>
                  <a:cubicBezTo>
                    <a:pt x="165" y="459"/>
                    <a:pt x="83" y="0"/>
                    <a:pt x="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43;p44">
              <a:extLst>
                <a:ext uri="{FF2B5EF4-FFF2-40B4-BE49-F238E27FC236}">
                  <a16:creationId xmlns:a16="http://schemas.microsoft.com/office/drawing/2014/main" id="{6A62C897-0116-7FF7-3A39-81E4A867C708}"/>
                </a:ext>
              </a:extLst>
            </p:cNvPr>
            <p:cNvSpPr/>
            <p:nvPr/>
          </p:nvSpPr>
          <p:spPr>
            <a:xfrm>
              <a:off x="9896150" y="2084150"/>
              <a:ext cx="39975" cy="77350"/>
            </a:xfrm>
            <a:custGeom>
              <a:avLst/>
              <a:gdLst/>
              <a:ahLst/>
              <a:cxnLst/>
              <a:rect l="l" t="t" r="r" b="b"/>
              <a:pathLst>
                <a:path w="1599" h="3094" extrusionOk="0">
                  <a:moveTo>
                    <a:pt x="8" y="1"/>
                  </a:moveTo>
                  <a:cubicBezTo>
                    <a:pt x="8" y="1"/>
                    <a:pt x="0" y="58"/>
                    <a:pt x="2" y="159"/>
                  </a:cubicBezTo>
                  <a:cubicBezTo>
                    <a:pt x="1" y="260"/>
                    <a:pt x="14" y="401"/>
                    <a:pt x="41" y="569"/>
                  </a:cubicBezTo>
                  <a:cubicBezTo>
                    <a:pt x="73" y="734"/>
                    <a:pt x="117" y="929"/>
                    <a:pt x="186" y="1128"/>
                  </a:cubicBezTo>
                  <a:cubicBezTo>
                    <a:pt x="221" y="1226"/>
                    <a:pt x="260" y="1329"/>
                    <a:pt x="302" y="1430"/>
                  </a:cubicBezTo>
                  <a:cubicBezTo>
                    <a:pt x="340" y="1534"/>
                    <a:pt x="398" y="1631"/>
                    <a:pt x="447" y="1731"/>
                  </a:cubicBezTo>
                  <a:cubicBezTo>
                    <a:pt x="548" y="1931"/>
                    <a:pt x="666" y="2122"/>
                    <a:pt x="794" y="2288"/>
                  </a:cubicBezTo>
                  <a:cubicBezTo>
                    <a:pt x="856" y="2374"/>
                    <a:pt x="921" y="2453"/>
                    <a:pt x="980" y="2528"/>
                  </a:cubicBezTo>
                  <a:cubicBezTo>
                    <a:pt x="1037" y="2605"/>
                    <a:pt x="1107" y="2666"/>
                    <a:pt x="1167" y="2727"/>
                  </a:cubicBezTo>
                  <a:cubicBezTo>
                    <a:pt x="1408" y="2965"/>
                    <a:pt x="1598" y="3094"/>
                    <a:pt x="1598" y="3094"/>
                  </a:cubicBezTo>
                  <a:cubicBezTo>
                    <a:pt x="1598" y="3094"/>
                    <a:pt x="1537" y="2865"/>
                    <a:pt x="1398" y="2569"/>
                  </a:cubicBezTo>
                  <a:cubicBezTo>
                    <a:pt x="1366" y="2493"/>
                    <a:pt x="1323" y="2416"/>
                    <a:pt x="1286" y="2330"/>
                  </a:cubicBezTo>
                  <a:cubicBezTo>
                    <a:pt x="1248" y="2245"/>
                    <a:pt x="1210" y="2154"/>
                    <a:pt x="1165" y="2065"/>
                  </a:cubicBezTo>
                  <a:cubicBezTo>
                    <a:pt x="1072" y="1887"/>
                    <a:pt x="974" y="1696"/>
                    <a:pt x="879" y="1506"/>
                  </a:cubicBezTo>
                  <a:cubicBezTo>
                    <a:pt x="773" y="1319"/>
                    <a:pt x="680" y="1129"/>
                    <a:pt x="581" y="954"/>
                  </a:cubicBezTo>
                  <a:cubicBezTo>
                    <a:pt x="477" y="780"/>
                    <a:pt x="393" y="612"/>
                    <a:pt x="303" y="474"/>
                  </a:cubicBezTo>
                  <a:cubicBezTo>
                    <a:pt x="140" y="191"/>
                    <a:pt x="8" y="1"/>
                    <a:pt x="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44;p44">
              <a:extLst>
                <a:ext uri="{FF2B5EF4-FFF2-40B4-BE49-F238E27FC236}">
                  <a16:creationId xmlns:a16="http://schemas.microsoft.com/office/drawing/2014/main" id="{2997A879-5DF1-ED44-7EE7-5C6A40CF8761}"/>
                </a:ext>
              </a:extLst>
            </p:cNvPr>
            <p:cNvSpPr/>
            <p:nvPr/>
          </p:nvSpPr>
          <p:spPr>
            <a:xfrm>
              <a:off x="10768925" y="1734600"/>
              <a:ext cx="97800" cy="202125"/>
            </a:xfrm>
            <a:custGeom>
              <a:avLst/>
              <a:gdLst/>
              <a:ahLst/>
              <a:cxnLst/>
              <a:rect l="l" t="t" r="r" b="b"/>
              <a:pathLst>
                <a:path w="3912" h="808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91" y="116"/>
                    <a:pt x="251" y="319"/>
                  </a:cubicBezTo>
                  <a:cubicBezTo>
                    <a:pt x="407" y="521"/>
                    <a:pt x="627" y="812"/>
                    <a:pt x="879" y="1166"/>
                  </a:cubicBezTo>
                  <a:cubicBezTo>
                    <a:pt x="1006" y="1342"/>
                    <a:pt x="1137" y="1536"/>
                    <a:pt x="1274" y="1741"/>
                  </a:cubicBezTo>
                  <a:cubicBezTo>
                    <a:pt x="1417" y="1943"/>
                    <a:pt x="1546" y="2168"/>
                    <a:pt x="1695" y="2391"/>
                  </a:cubicBezTo>
                  <a:cubicBezTo>
                    <a:pt x="1830" y="2621"/>
                    <a:pt x="1972" y="2858"/>
                    <a:pt x="2113" y="3099"/>
                  </a:cubicBezTo>
                  <a:cubicBezTo>
                    <a:pt x="2243" y="3344"/>
                    <a:pt x="2394" y="3588"/>
                    <a:pt x="2507" y="3844"/>
                  </a:cubicBezTo>
                  <a:cubicBezTo>
                    <a:pt x="2634" y="4095"/>
                    <a:pt x="2762" y="4346"/>
                    <a:pt x="2864" y="4601"/>
                  </a:cubicBezTo>
                  <a:cubicBezTo>
                    <a:pt x="2917" y="4728"/>
                    <a:pt x="2972" y="4854"/>
                    <a:pt x="3029" y="4976"/>
                  </a:cubicBezTo>
                  <a:cubicBezTo>
                    <a:pt x="3076" y="5103"/>
                    <a:pt x="3122" y="5227"/>
                    <a:pt x="3167" y="5348"/>
                  </a:cubicBezTo>
                  <a:cubicBezTo>
                    <a:pt x="3213" y="5472"/>
                    <a:pt x="3258" y="5592"/>
                    <a:pt x="3302" y="5710"/>
                  </a:cubicBezTo>
                  <a:cubicBezTo>
                    <a:pt x="3339" y="5830"/>
                    <a:pt x="3375" y="5948"/>
                    <a:pt x="3410" y="6061"/>
                  </a:cubicBezTo>
                  <a:cubicBezTo>
                    <a:pt x="3478" y="6291"/>
                    <a:pt x="3553" y="6506"/>
                    <a:pt x="3592" y="6711"/>
                  </a:cubicBezTo>
                  <a:cubicBezTo>
                    <a:pt x="3642" y="6915"/>
                    <a:pt x="3686" y="7101"/>
                    <a:pt x="3726" y="7267"/>
                  </a:cubicBezTo>
                  <a:cubicBezTo>
                    <a:pt x="3754" y="7435"/>
                    <a:pt x="3778" y="7583"/>
                    <a:pt x="3797" y="7703"/>
                  </a:cubicBezTo>
                  <a:cubicBezTo>
                    <a:pt x="3841" y="7945"/>
                    <a:pt x="3868" y="8085"/>
                    <a:pt x="3868" y="8085"/>
                  </a:cubicBezTo>
                  <a:cubicBezTo>
                    <a:pt x="3868" y="8085"/>
                    <a:pt x="3877" y="7942"/>
                    <a:pt x="3893" y="7693"/>
                  </a:cubicBezTo>
                  <a:cubicBezTo>
                    <a:pt x="3898" y="7568"/>
                    <a:pt x="3905" y="7417"/>
                    <a:pt x="3912" y="7243"/>
                  </a:cubicBezTo>
                  <a:cubicBezTo>
                    <a:pt x="3901" y="7070"/>
                    <a:pt x="3888" y="6876"/>
                    <a:pt x="3868" y="6663"/>
                  </a:cubicBezTo>
                  <a:cubicBezTo>
                    <a:pt x="3859" y="6449"/>
                    <a:pt x="3814" y="6222"/>
                    <a:pt x="3765" y="5983"/>
                  </a:cubicBezTo>
                  <a:cubicBezTo>
                    <a:pt x="3741" y="5863"/>
                    <a:pt x="3717" y="5739"/>
                    <a:pt x="3693" y="5613"/>
                  </a:cubicBezTo>
                  <a:cubicBezTo>
                    <a:pt x="3656" y="5490"/>
                    <a:pt x="3619" y="5364"/>
                    <a:pt x="3581" y="5236"/>
                  </a:cubicBezTo>
                  <a:cubicBezTo>
                    <a:pt x="3542" y="5108"/>
                    <a:pt x="3502" y="4978"/>
                    <a:pt x="3462" y="4847"/>
                  </a:cubicBezTo>
                  <a:cubicBezTo>
                    <a:pt x="3414" y="4716"/>
                    <a:pt x="3363" y="4585"/>
                    <a:pt x="3309" y="4455"/>
                  </a:cubicBezTo>
                  <a:cubicBezTo>
                    <a:pt x="3210" y="4191"/>
                    <a:pt x="3084" y="3932"/>
                    <a:pt x="2958" y="3673"/>
                  </a:cubicBezTo>
                  <a:cubicBezTo>
                    <a:pt x="2835" y="3411"/>
                    <a:pt x="2677" y="3166"/>
                    <a:pt x="2540" y="2916"/>
                  </a:cubicBezTo>
                  <a:cubicBezTo>
                    <a:pt x="2393" y="2670"/>
                    <a:pt x="2229" y="2437"/>
                    <a:pt x="2074" y="2211"/>
                  </a:cubicBezTo>
                  <a:cubicBezTo>
                    <a:pt x="1910" y="1988"/>
                    <a:pt x="1753" y="1772"/>
                    <a:pt x="1589" y="1578"/>
                  </a:cubicBezTo>
                  <a:cubicBezTo>
                    <a:pt x="1430" y="1378"/>
                    <a:pt x="1268" y="1197"/>
                    <a:pt x="1113" y="1033"/>
                  </a:cubicBezTo>
                  <a:cubicBezTo>
                    <a:pt x="507" y="37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45;p44">
              <a:extLst>
                <a:ext uri="{FF2B5EF4-FFF2-40B4-BE49-F238E27FC236}">
                  <a16:creationId xmlns:a16="http://schemas.microsoft.com/office/drawing/2014/main" id="{48E7E232-B742-A13E-2D14-981EC8CB7F91}"/>
                </a:ext>
              </a:extLst>
            </p:cNvPr>
            <p:cNvSpPr/>
            <p:nvPr/>
          </p:nvSpPr>
          <p:spPr>
            <a:xfrm>
              <a:off x="10764450" y="1781175"/>
              <a:ext cx="56825" cy="135150"/>
            </a:xfrm>
            <a:custGeom>
              <a:avLst/>
              <a:gdLst/>
              <a:ahLst/>
              <a:cxnLst/>
              <a:rect l="l" t="t" r="r" b="b"/>
              <a:pathLst>
                <a:path w="2273" h="5406" extrusionOk="0">
                  <a:moveTo>
                    <a:pt x="0" y="1"/>
                  </a:moveTo>
                  <a:cubicBezTo>
                    <a:pt x="1" y="1"/>
                    <a:pt x="200" y="325"/>
                    <a:pt x="471" y="812"/>
                  </a:cubicBezTo>
                  <a:cubicBezTo>
                    <a:pt x="537" y="934"/>
                    <a:pt x="609" y="1066"/>
                    <a:pt x="685" y="1206"/>
                  </a:cubicBezTo>
                  <a:cubicBezTo>
                    <a:pt x="757" y="1346"/>
                    <a:pt x="834" y="1494"/>
                    <a:pt x="914" y="1648"/>
                  </a:cubicBezTo>
                  <a:cubicBezTo>
                    <a:pt x="1060" y="1958"/>
                    <a:pt x="1226" y="2284"/>
                    <a:pt x="1356" y="2623"/>
                  </a:cubicBezTo>
                  <a:cubicBezTo>
                    <a:pt x="1432" y="2788"/>
                    <a:pt x="1497" y="2958"/>
                    <a:pt x="1555" y="3126"/>
                  </a:cubicBezTo>
                  <a:cubicBezTo>
                    <a:pt x="1618" y="3292"/>
                    <a:pt x="1676" y="3457"/>
                    <a:pt x="1727" y="3619"/>
                  </a:cubicBezTo>
                  <a:cubicBezTo>
                    <a:pt x="1783" y="3779"/>
                    <a:pt x="1827" y="3936"/>
                    <a:pt x="1869" y="4087"/>
                  </a:cubicBezTo>
                  <a:cubicBezTo>
                    <a:pt x="1914" y="4236"/>
                    <a:pt x="1955" y="4378"/>
                    <a:pt x="1982" y="4511"/>
                  </a:cubicBezTo>
                  <a:cubicBezTo>
                    <a:pt x="2015" y="4643"/>
                    <a:pt x="2045" y="4765"/>
                    <a:pt x="2072" y="4874"/>
                  </a:cubicBezTo>
                  <a:cubicBezTo>
                    <a:pt x="2093" y="4983"/>
                    <a:pt x="2113" y="5078"/>
                    <a:pt x="2127" y="5157"/>
                  </a:cubicBezTo>
                  <a:cubicBezTo>
                    <a:pt x="2161" y="5315"/>
                    <a:pt x="2185" y="5405"/>
                    <a:pt x="2185" y="5405"/>
                  </a:cubicBezTo>
                  <a:cubicBezTo>
                    <a:pt x="2185" y="5405"/>
                    <a:pt x="2202" y="5313"/>
                    <a:pt x="2224" y="5149"/>
                  </a:cubicBezTo>
                  <a:cubicBezTo>
                    <a:pt x="2249" y="4984"/>
                    <a:pt x="2273" y="4750"/>
                    <a:pt x="2259" y="4470"/>
                  </a:cubicBezTo>
                  <a:cubicBezTo>
                    <a:pt x="2261" y="4329"/>
                    <a:pt x="2251" y="4178"/>
                    <a:pt x="2227" y="4019"/>
                  </a:cubicBezTo>
                  <a:cubicBezTo>
                    <a:pt x="2208" y="3859"/>
                    <a:pt x="2191" y="3690"/>
                    <a:pt x="2146" y="3521"/>
                  </a:cubicBezTo>
                  <a:cubicBezTo>
                    <a:pt x="2105" y="3350"/>
                    <a:pt x="2073" y="3172"/>
                    <a:pt x="2007" y="2999"/>
                  </a:cubicBezTo>
                  <a:cubicBezTo>
                    <a:pt x="1952" y="2823"/>
                    <a:pt x="1890" y="2646"/>
                    <a:pt x="1817" y="2472"/>
                  </a:cubicBezTo>
                  <a:cubicBezTo>
                    <a:pt x="1746" y="2298"/>
                    <a:pt x="1661" y="2128"/>
                    <a:pt x="1577" y="1962"/>
                  </a:cubicBezTo>
                  <a:cubicBezTo>
                    <a:pt x="1499" y="1793"/>
                    <a:pt x="1392" y="1640"/>
                    <a:pt x="1303" y="1485"/>
                  </a:cubicBezTo>
                  <a:cubicBezTo>
                    <a:pt x="1109" y="1183"/>
                    <a:pt x="909" y="910"/>
                    <a:pt x="714" y="690"/>
                  </a:cubicBezTo>
                  <a:cubicBezTo>
                    <a:pt x="336" y="243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46;p44">
              <a:extLst>
                <a:ext uri="{FF2B5EF4-FFF2-40B4-BE49-F238E27FC236}">
                  <a16:creationId xmlns:a16="http://schemas.microsoft.com/office/drawing/2014/main" id="{CDBBE044-EE33-5216-9A53-CAD4F2825BFC}"/>
                </a:ext>
              </a:extLst>
            </p:cNvPr>
            <p:cNvSpPr/>
            <p:nvPr/>
          </p:nvSpPr>
          <p:spPr>
            <a:xfrm>
              <a:off x="10765475" y="1820700"/>
              <a:ext cx="17375" cy="68200"/>
            </a:xfrm>
            <a:custGeom>
              <a:avLst/>
              <a:gdLst/>
              <a:ahLst/>
              <a:cxnLst/>
              <a:rect l="l" t="t" r="r" b="b"/>
              <a:pathLst>
                <a:path w="695" h="2728" extrusionOk="0">
                  <a:moveTo>
                    <a:pt x="0" y="0"/>
                  </a:moveTo>
                  <a:cubicBezTo>
                    <a:pt x="0" y="0"/>
                    <a:pt x="5" y="188"/>
                    <a:pt x="35" y="445"/>
                  </a:cubicBezTo>
                  <a:cubicBezTo>
                    <a:pt x="42" y="577"/>
                    <a:pt x="71" y="723"/>
                    <a:pt x="88" y="883"/>
                  </a:cubicBezTo>
                  <a:cubicBezTo>
                    <a:pt x="109" y="1043"/>
                    <a:pt x="143" y="1208"/>
                    <a:pt x="166" y="1377"/>
                  </a:cubicBezTo>
                  <a:cubicBezTo>
                    <a:pt x="198" y="1545"/>
                    <a:pt x="231" y="1711"/>
                    <a:pt x="259" y="1870"/>
                  </a:cubicBezTo>
                  <a:cubicBezTo>
                    <a:pt x="274" y="1949"/>
                    <a:pt x="294" y="2024"/>
                    <a:pt x="314" y="2096"/>
                  </a:cubicBezTo>
                  <a:cubicBezTo>
                    <a:pt x="333" y="2168"/>
                    <a:pt x="344" y="2237"/>
                    <a:pt x="361" y="2301"/>
                  </a:cubicBezTo>
                  <a:cubicBezTo>
                    <a:pt x="419" y="2555"/>
                    <a:pt x="501" y="2727"/>
                    <a:pt x="501" y="2727"/>
                  </a:cubicBezTo>
                  <a:cubicBezTo>
                    <a:pt x="501" y="2727"/>
                    <a:pt x="582" y="2550"/>
                    <a:pt x="640" y="2278"/>
                  </a:cubicBezTo>
                  <a:cubicBezTo>
                    <a:pt x="652" y="2212"/>
                    <a:pt x="674" y="2137"/>
                    <a:pt x="674" y="2060"/>
                  </a:cubicBezTo>
                  <a:cubicBezTo>
                    <a:pt x="680" y="1982"/>
                    <a:pt x="687" y="1900"/>
                    <a:pt x="688" y="1816"/>
                  </a:cubicBezTo>
                  <a:cubicBezTo>
                    <a:pt x="695" y="1647"/>
                    <a:pt x="680" y="1469"/>
                    <a:pt x="646" y="1293"/>
                  </a:cubicBezTo>
                  <a:cubicBezTo>
                    <a:pt x="627" y="1206"/>
                    <a:pt x="618" y="1117"/>
                    <a:pt x="589" y="1033"/>
                  </a:cubicBezTo>
                  <a:cubicBezTo>
                    <a:pt x="565" y="949"/>
                    <a:pt x="537" y="866"/>
                    <a:pt x="509" y="786"/>
                  </a:cubicBezTo>
                  <a:cubicBezTo>
                    <a:pt x="449" y="628"/>
                    <a:pt x="372" y="487"/>
                    <a:pt x="302" y="368"/>
                  </a:cubicBezTo>
                  <a:cubicBezTo>
                    <a:pt x="227" y="250"/>
                    <a:pt x="155" y="157"/>
                    <a:pt x="97" y="94"/>
                  </a:cubicBezTo>
                  <a:cubicBezTo>
                    <a:pt x="40" y="3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47;p44">
              <a:extLst>
                <a:ext uri="{FF2B5EF4-FFF2-40B4-BE49-F238E27FC236}">
                  <a16:creationId xmlns:a16="http://schemas.microsoft.com/office/drawing/2014/main" id="{6E19793B-14E0-A2DA-2B12-C0E45FAB6D32}"/>
                </a:ext>
              </a:extLst>
            </p:cNvPr>
            <p:cNvSpPr/>
            <p:nvPr/>
          </p:nvSpPr>
          <p:spPr>
            <a:xfrm>
              <a:off x="10066050" y="1987400"/>
              <a:ext cx="48075" cy="193500"/>
            </a:xfrm>
            <a:custGeom>
              <a:avLst/>
              <a:gdLst/>
              <a:ahLst/>
              <a:cxnLst/>
              <a:rect l="l" t="t" r="r" b="b"/>
              <a:pathLst>
                <a:path w="1923" h="7740" extrusionOk="0">
                  <a:moveTo>
                    <a:pt x="71" y="1"/>
                  </a:moveTo>
                  <a:cubicBezTo>
                    <a:pt x="71" y="1"/>
                    <a:pt x="50" y="126"/>
                    <a:pt x="35" y="346"/>
                  </a:cubicBezTo>
                  <a:cubicBezTo>
                    <a:pt x="14" y="567"/>
                    <a:pt x="1" y="885"/>
                    <a:pt x="9" y="1264"/>
                  </a:cubicBezTo>
                  <a:cubicBezTo>
                    <a:pt x="7" y="1454"/>
                    <a:pt x="13" y="1660"/>
                    <a:pt x="34" y="1876"/>
                  </a:cubicBezTo>
                  <a:cubicBezTo>
                    <a:pt x="50" y="2093"/>
                    <a:pt x="64" y="2322"/>
                    <a:pt x="89" y="2559"/>
                  </a:cubicBezTo>
                  <a:cubicBezTo>
                    <a:pt x="123" y="2793"/>
                    <a:pt x="157" y="3037"/>
                    <a:pt x="201" y="3283"/>
                  </a:cubicBezTo>
                  <a:cubicBezTo>
                    <a:pt x="246" y="3528"/>
                    <a:pt x="276" y="3780"/>
                    <a:pt x="344" y="4026"/>
                  </a:cubicBezTo>
                  <a:cubicBezTo>
                    <a:pt x="409" y="4271"/>
                    <a:pt x="473" y="4517"/>
                    <a:pt x="538" y="4758"/>
                  </a:cubicBezTo>
                  <a:cubicBezTo>
                    <a:pt x="568" y="4880"/>
                    <a:pt x="601" y="4999"/>
                    <a:pt x="636" y="5116"/>
                  </a:cubicBezTo>
                  <a:cubicBezTo>
                    <a:pt x="679" y="5231"/>
                    <a:pt x="722" y="5344"/>
                    <a:pt x="765" y="5456"/>
                  </a:cubicBezTo>
                  <a:cubicBezTo>
                    <a:pt x="847" y="5680"/>
                    <a:pt x="935" y="5893"/>
                    <a:pt x="1017" y="6095"/>
                  </a:cubicBezTo>
                  <a:cubicBezTo>
                    <a:pt x="1097" y="6298"/>
                    <a:pt x="1172" y="6489"/>
                    <a:pt x="1273" y="6653"/>
                  </a:cubicBezTo>
                  <a:cubicBezTo>
                    <a:pt x="1643" y="7323"/>
                    <a:pt x="1923" y="7740"/>
                    <a:pt x="1923" y="7740"/>
                  </a:cubicBezTo>
                  <a:cubicBezTo>
                    <a:pt x="1923" y="7740"/>
                    <a:pt x="1787" y="7245"/>
                    <a:pt x="1532" y="6547"/>
                  </a:cubicBezTo>
                  <a:cubicBezTo>
                    <a:pt x="1461" y="6376"/>
                    <a:pt x="1418" y="6177"/>
                    <a:pt x="1358" y="5971"/>
                  </a:cubicBezTo>
                  <a:cubicBezTo>
                    <a:pt x="1301" y="5765"/>
                    <a:pt x="1242" y="5548"/>
                    <a:pt x="1174" y="5327"/>
                  </a:cubicBezTo>
                  <a:cubicBezTo>
                    <a:pt x="1141" y="5216"/>
                    <a:pt x="1106" y="5103"/>
                    <a:pt x="1072" y="4990"/>
                  </a:cubicBezTo>
                  <a:cubicBezTo>
                    <a:pt x="1048" y="4872"/>
                    <a:pt x="1021" y="4754"/>
                    <a:pt x="991" y="4636"/>
                  </a:cubicBezTo>
                  <a:cubicBezTo>
                    <a:pt x="934" y="4400"/>
                    <a:pt x="877" y="4158"/>
                    <a:pt x="818" y="3918"/>
                  </a:cubicBezTo>
                  <a:cubicBezTo>
                    <a:pt x="748" y="3680"/>
                    <a:pt x="713" y="3435"/>
                    <a:pt x="663" y="3196"/>
                  </a:cubicBezTo>
                  <a:cubicBezTo>
                    <a:pt x="617" y="2955"/>
                    <a:pt x="558" y="2723"/>
                    <a:pt x="513" y="2494"/>
                  </a:cubicBezTo>
                  <a:cubicBezTo>
                    <a:pt x="441" y="2034"/>
                    <a:pt x="341" y="1608"/>
                    <a:pt x="286" y="1238"/>
                  </a:cubicBezTo>
                  <a:cubicBezTo>
                    <a:pt x="158" y="496"/>
                    <a:pt x="71" y="1"/>
                    <a:pt x="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48;p44">
              <a:extLst>
                <a:ext uri="{FF2B5EF4-FFF2-40B4-BE49-F238E27FC236}">
                  <a16:creationId xmlns:a16="http://schemas.microsoft.com/office/drawing/2014/main" id="{6F42EB1C-1A84-FBF6-DDAB-BC6B3E63B28D}"/>
                </a:ext>
              </a:extLst>
            </p:cNvPr>
            <p:cNvSpPr/>
            <p:nvPr/>
          </p:nvSpPr>
          <p:spPr>
            <a:xfrm>
              <a:off x="10104925" y="2012050"/>
              <a:ext cx="44150" cy="126800"/>
            </a:xfrm>
            <a:custGeom>
              <a:avLst/>
              <a:gdLst/>
              <a:ahLst/>
              <a:cxnLst/>
              <a:rect l="l" t="t" r="r" b="b"/>
              <a:pathLst>
                <a:path w="1766" h="5072" extrusionOk="0">
                  <a:moveTo>
                    <a:pt x="24" y="0"/>
                  </a:moveTo>
                  <a:cubicBezTo>
                    <a:pt x="24" y="0"/>
                    <a:pt x="1" y="347"/>
                    <a:pt x="64" y="855"/>
                  </a:cubicBezTo>
                  <a:cubicBezTo>
                    <a:pt x="89" y="1110"/>
                    <a:pt x="147" y="1402"/>
                    <a:pt x="211" y="1715"/>
                  </a:cubicBezTo>
                  <a:cubicBezTo>
                    <a:pt x="286" y="2024"/>
                    <a:pt x="372" y="2354"/>
                    <a:pt x="480" y="2677"/>
                  </a:cubicBezTo>
                  <a:cubicBezTo>
                    <a:pt x="539" y="2837"/>
                    <a:pt x="598" y="2997"/>
                    <a:pt x="656" y="3153"/>
                  </a:cubicBezTo>
                  <a:cubicBezTo>
                    <a:pt x="710" y="3312"/>
                    <a:pt x="782" y="3462"/>
                    <a:pt x="852" y="3606"/>
                  </a:cubicBezTo>
                  <a:cubicBezTo>
                    <a:pt x="920" y="3752"/>
                    <a:pt x="992" y="3889"/>
                    <a:pt x="1059" y="4019"/>
                  </a:cubicBezTo>
                  <a:cubicBezTo>
                    <a:pt x="1125" y="4149"/>
                    <a:pt x="1190" y="4271"/>
                    <a:pt x="1264" y="4377"/>
                  </a:cubicBezTo>
                  <a:cubicBezTo>
                    <a:pt x="1545" y="4810"/>
                    <a:pt x="1766" y="5072"/>
                    <a:pt x="1766" y="5072"/>
                  </a:cubicBezTo>
                  <a:cubicBezTo>
                    <a:pt x="1766" y="5072"/>
                    <a:pt x="1688" y="4730"/>
                    <a:pt x="1518" y="4260"/>
                  </a:cubicBezTo>
                  <a:cubicBezTo>
                    <a:pt x="1433" y="4024"/>
                    <a:pt x="1358" y="3738"/>
                    <a:pt x="1251" y="3446"/>
                  </a:cubicBezTo>
                  <a:cubicBezTo>
                    <a:pt x="1194" y="3302"/>
                    <a:pt x="1150" y="3147"/>
                    <a:pt x="1099" y="2991"/>
                  </a:cubicBezTo>
                  <a:cubicBezTo>
                    <a:pt x="1047" y="2837"/>
                    <a:pt x="993" y="2679"/>
                    <a:pt x="941" y="2522"/>
                  </a:cubicBezTo>
                  <a:cubicBezTo>
                    <a:pt x="880" y="2368"/>
                    <a:pt x="834" y="2208"/>
                    <a:pt x="782" y="2052"/>
                  </a:cubicBezTo>
                  <a:cubicBezTo>
                    <a:pt x="734" y="1896"/>
                    <a:pt x="673" y="1746"/>
                    <a:pt x="623" y="1598"/>
                  </a:cubicBezTo>
                  <a:cubicBezTo>
                    <a:pt x="528" y="1300"/>
                    <a:pt x="421" y="1028"/>
                    <a:pt x="337" y="790"/>
                  </a:cubicBezTo>
                  <a:cubicBezTo>
                    <a:pt x="161" y="317"/>
                    <a:pt x="24" y="0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49;p44">
              <a:extLst>
                <a:ext uri="{FF2B5EF4-FFF2-40B4-BE49-F238E27FC236}">
                  <a16:creationId xmlns:a16="http://schemas.microsoft.com/office/drawing/2014/main" id="{A26E9E09-8996-FC6B-C38C-5A0EB153D0FF}"/>
                </a:ext>
              </a:extLst>
            </p:cNvPr>
            <p:cNvSpPr/>
            <p:nvPr/>
          </p:nvSpPr>
          <p:spPr>
            <a:xfrm>
              <a:off x="9498175" y="3047450"/>
              <a:ext cx="1014275" cy="2092150"/>
            </a:xfrm>
            <a:custGeom>
              <a:avLst/>
              <a:gdLst/>
              <a:ahLst/>
              <a:cxnLst/>
              <a:rect l="l" t="t" r="r" b="b"/>
              <a:pathLst>
                <a:path w="40571" h="83686" extrusionOk="0">
                  <a:moveTo>
                    <a:pt x="16995" y="1"/>
                  </a:moveTo>
                  <a:cubicBezTo>
                    <a:pt x="16995" y="1"/>
                    <a:pt x="1734" y="10237"/>
                    <a:pt x="921" y="11158"/>
                  </a:cubicBezTo>
                  <a:cubicBezTo>
                    <a:pt x="109" y="12079"/>
                    <a:pt x="0" y="13217"/>
                    <a:pt x="162" y="13488"/>
                  </a:cubicBezTo>
                  <a:cubicBezTo>
                    <a:pt x="325" y="13758"/>
                    <a:pt x="5092" y="22533"/>
                    <a:pt x="8233" y="29792"/>
                  </a:cubicBezTo>
                  <a:cubicBezTo>
                    <a:pt x="8233" y="29792"/>
                    <a:pt x="13324" y="55358"/>
                    <a:pt x="14192" y="60828"/>
                  </a:cubicBezTo>
                  <a:cubicBezTo>
                    <a:pt x="14192" y="61262"/>
                    <a:pt x="10996" y="75128"/>
                    <a:pt x="10887" y="76753"/>
                  </a:cubicBezTo>
                  <a:cubicBezTo>
                    <a:pt x="10779" y="78378"/>
                    <a:pt x="12621" y="80653"/>
                    <a:pt x="12621" y="80653"/>
                  </a:cubicBezTo>
                  <a:lnTo>
                    <a:pt x="12946" y="83686"/>
                  </a:lnTo>
                  <a:lnTo>
                    <a:pt x="40571" y="83686"/>
                  </a:lnTo>
                  <a:cubicBezTo>
                    <a:pt x="40571" y="83686"/>
                    <a:pt x="40354" y="76320"/>
                    <a:pt x="39812" y="56387"/>
                  </a:cubicBezTo>
                  <a:cubicBezTo>
                    <a:pt x="39271" y="36454"/>
                    <a:pt x="37562" y="7963"/>
                    <a:pt x="37562" y="7963"/>
                  </a:cubicBezTo>
                  <a:lnTo>
                    <a:pt x="287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50;p44">
              <a:extLst>
                <a:ext uri="{FF2B5EF4-FFF2-40B4-BE49-F238E27FC236}">
                  <a16:creationId xmlns:a16="http://schemas.microsoft.com/office/drawing/2014/main" id="{BCB345D8-D02B-9009-9D61-C4B76A35FE1B}"/>
                </a:ext>
              </a:extLst>
            </p:cNvPr>
            <p:cNvSpPr/>
            <p:nvPr/>
          </p:nvSpPr>
          <p:spPr>
            <a:xfrm>
              <a:off x="9493750" y="3043575"/>
              <a:ext cx="1022700" cy="2099925"/>
            </a:xfrm>
            <a:custGeom>
              <a:avLst/>
              <a:gdLst/>
              <a:ahLst/>
              <a:cxnLst/>
              <a:rect l="l" t="t" r="r" b="b"/>
              <a:pathLst>
                <a:path w="40908" h="83997" extrusionOk="0">
                  <a:moveTo>
                    <a:pt x="28879" y="310"/>
                  </a:moveTo>
                  <a:lnTo>
                    <a:pt x="37588" y="8191"/>
                  </a:lnTo>
                  <a:cubicBezTo>
                    <a:pt x="37679" y="9709"/>
                    <a:pt x="39310" y="37294"/>
                    <a:pt x="39833" y="56547"/>
                  </a:cubicBezTo>
                  <a:cubicBezTo>
                    <a:pt x="40327" y="74690"/>
                    <a:pt x="40553" y="82504"/>
                    <a:pt x="40588" y="83686"/>
                  </a:cubicBezTo>
                  <a:lnTo>
                    <a:pt x="13263" y="83686"/>
                  </a:lnTo>
                  <a:lnTo>
                    <a:pt x="12947" y="80746"/>
                  </a:lnTo>
                  <a:lnTo>
                    <a:pt x="12918" y="80710"/>
                  </a:lnTo>
                  <a:cubicBezTo>
                    <a:pt x="12901" y="80688"/>
                    <a:pt x="11117" y="78464"/>
                    <a:pt x="11219" y="76919"/>
                  </a:cubicBezTo>
                  <a:cubicBezTo>
                    <a:pt x="11286" y="75928"/>
                    <a:pt x="12548" y="70175"/>
                    <a:pt x="13470" y="65975"/>
                  </a:cubicBezTo>
                  <a:cubicBezTo>
                    <a:pt x="14163" y="62815"/>
                    <a:pt x="14525" y="61158"/>
                    <a:pt x="14523" y="60960"/>
                  </a:cubicBezTo>
                  <a:cubicBezTo>
                    <a:pt x="13665" y="55548"/>
                    <a:pt x="8614" y="30172"/>
                    <a:pt x="8563" y="29916"/>
                  </a:cubicBezTo>
                  <a:lnTo>
                    <a:pt x="8554" y="29885"/>
                  </a:lnTo>
                  <a:cubicBezTo>
                    <a:pt x="5476" y="22775"/>
                    <a:pt x="702" y="13944"/>
                    <a:pt x="473" y="13563"/>
                  </a:cubicBezTo>
                  <a:cubicBezTo>
                    <a:pt x="357" y="13369"/>
                    <a:pt x="434" y="12300"/>
                    <a:pt x="1215" y="11417"/>
                  </a:cubicBezTo>
                  <a:cubicBezTo>
                    <a:pt x="1845" y="10702"/>
                    <a:pt x="11935" y="3856"/>
                    <a:pt x="17220" y="310"/>
                  </a:cubicBezTo>
                  <a:close/>
                  <a:moveTo>
                    <a:pt x="17125" y="0"/>
                  </a:moveTo>
                  <a:lnTo>
                    <a:pt x="17086" y="26"/>
                  </a:lnTo>
                  <a:cubicBezTo>
                    <a:pt x="16462" y="445"/>
                    <a:pt x="1798" y="10285"/>
                    <a:pt x="981" y="11210"/>
                  </a:cubicBezTo>
                  <a:cubicBezTo>
                    <a:pt x="138" y="12166"/>
                    <a:pt x="0" y="13380"/>
                    <a:pt x="206" y="13723"/>
                  </a:cubicBezTo>
                  <a:cubicBezTo>
                    <a:pt x="433" y="14102"/>
                    <a:pt x="5190" y="22899"/>
                    <a:pt x="8261" y="29993"/>
                  </a:cubicBezTo>
                  <a:cubicBezTo>
                    <a:pt x="8413" y="30760"/>
                    <a:pt x="13367" y="55658"/>
                    <a:pt x="14213" y="60982"/>
                  </a:cubicBezTo>
                  <a:cubicBezTo>
                    <a:pt x="14206" y="61166"/>
                    <a:pt x="13700" y="63469"/>
                    <a:pt x="13165" y="65908"/>
                  </a:cubicBezTo>
                  <a:cubicBezTo>
                    <a:pt x="12190" y="70352"/>
                    <a:pt x="10976" y="75883"/>
                    <a:pt x="10909" y="76898"/>
                  </a:cubicBezTo>
                  <a:cubicBezTo>
                    <a:pt x="10804" y="78470"/>
                    <a:pt x="12402" y="80559"/>
                    <a:pt x="12648" y="80870"/>
                  </a:cubicBezTo>
                  <a:lnTo>
                    <a:pt x="12983" y="83997"/>
                  </a:lnTo>
                  <a:lnTo>
                    <a:pt x="40907" y="83997"/>
                  </a:lnTo>
                  <a:lnTo>
                    <a:pt x="40903" y="83837"/>
                  </a:lnTo>
                  <a:cubicBezTo>
                    <a:pt x="40900" y="83763"/>
                    <a:pt x="40680" y="76243"/>
                    <a:pt x="40144" y="56538"/>
                  </a:cubicBezTo>
                  <a:cubicBezTo>
                    <a:pt x="39610" y="36830"/>
                    <a:pt x="37912" y="8394"/>
                    <a:pt x="37895" y="8109"/>
                  </a:cubicBezTo>
                  <a:lnTo>
                    <a:pt x="37891" y="8045"/>
                  </a:lnTo>
                  <a:lnTo>
                    <a:pt x="29043" y="40"/>
                  </a:lnTo>
                  <a:lnTo>
                    <a:pt x="289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51;p44">
              <a:extLst>
                <a:ext uri="{FF2B5EF4-FFF2-40B4-BE49-F238E27FC236}">
                  <a16:creationId xmlns:a16="http://schemas.microsoft.com/office/drawing/2014/main" id="{E8673BF0-8511-6B83-14E0-9440CBBD65B0}"/>
                </a:ext>
              </a:extLst>
            </p:cNvPr>
            <p:cNvSpPr/>
            <p:nvPr/>
          </p:nvSpPr>
          <p:spPr>
            <a:xfrm>
              <a:off x="9498175" y="3104225"/>
              <a:ext cx="392200" cy="1046700"/>
            </a:xfrm>
            <a:custGeom>
              <a:avLst/>
              <a:gdLst/>
              <a:ahLst/>
              <a:cxnLst/>
              <a:rect l="l" t="t" r="r" b="b"/>
              <a:pathLst>
                <a:path w="15688" h="41868" extrusionOk="0">
                  <a:moveTo>
                    <a:pt x="13623" y="1"/>
                  </a:moveTo>
                  <a:cubicBezTo>
                    <a:pt x="9079" y="3073"/>
                    <a:pt x="1488" y="8245"/>
                    <a:pt x="921" y="8887"/>
                  </a:cubicBezTo>
                  <a:cubicBezTo>
                    <a:pt x="109" y="9808"/>
                    <a:pt x="0" y="10946"/>
                    <a:pt x="162" y="11217"/>
                  </a:cubicBezTo>
                  <a:cubicBezTo>
                    <a:pt x="325" y="11487"/>
                    <a:pt x="5092" y="20262"/>
                    <a:pt x="8233" y="27521"/>
                  </a:cubicBezTo>
                  <a:cubicBezTo>
                    <a:pt x="8233" y="27521"/>
                    <a:pt x="9614" y="34452"/>
                    <a:pt x="11059" y="41868"/>
                  </a:cubicBezTo>
                  <a:cubicBezTo>
                    <a:pt x="12112" y="37018"/>
                    <a:pt x="13915" y="28815"/>
                    <a:pt x="14155" y="28464"/>
                  </a:cubicBezTo>
                  <a:cubicBezTo>
                    <a:pt x="14495" y="27965"/>
                    <a:pt x="15688" y="26051"/>
                    <a:pt x="15488" y="24711"/>
                  </a:cubicBezTo>
                  <a:cubicBezTo>
                    <a:pt x="15357" y="23823"/>
                    <a:pt x="13983" y="21458"/>
                    <a:pt x="13073" y="19968"/>
                  </a:cubicBezTo>
                  <a:cubicBezTo>
                    <a:pt x="13073" y="19968"/>
                    <a:pt x="14270" y="8087"/>
                    <a:pt x="14143" y="7414"/>
                  </a:cubicBezTo>
                  <a:cubicBezTo>
                    <a:pt x="14017" y="6741"/>
                    <a:pt x="13799" y="5945"/>
                    <a:pt x="12571" y="5722"/>
                  </a:cubicBezTo>
                  <a:cubicBezTo>
                    <a:pt x="12556" y="5720"/>
                    <a:pt x="12536" y="5716"/>
                    <a:pt x="12518" y="5713"/>
                  </a:cubicBezTo>
                  <a:cubicBezTo>
                    <a:pt x="12757" y="5152"/>
                    <a:pt x="12996" y="4567"/>
                    <a:pt x="13174" y="4069"/>
                  </a:cubicBezTo>
                  <a:cubicBezTo>
                    <a:pt x="13597" y="2890"/>
                    <a:pt x="13781" y="1332"/>
                    <a:pt x="13623" y="1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52;p44">
              <a:extLst>
                <a:ext uri="{FF2B5EF4-FFF2-40B4-BE49-F238E27FC236}">
                  <a16:creationId xmlns:a16="http://schemas.microsoft.com/office/drawing/2014/main" id="{C3CDE0CC-B0E8-1C0A-485D-4E300FC7C441}"/>
                </a:ext>
              </a:extLst>
            </p:cNvPr>
            <p:cNvSpPr/>
            <p:nvPr/>
          </p:nvSpPr>
          <p:spPr>
            <a:xfrm>
              <a:off x="10275500" y="3185150"/>
              <a:ext cx="108450" cy="1954450"/>
            </a:xfrm>
            <a:custGeom>
              <a:avLst/>
              <a:gdLst/>
              <a:ahLst/>
              <a:cxnLst/>
              <a:rect l="l" t="t" r="r" b="b"/>
              <a:pathLst>
                <a:path w="4338" h="78178" extrusionOk="0">
                  <a:moveTo>
                    <a:pt x="323" y="1"/>
                  </a:moveTo>
                  <a:lnTo>
                    <a:pt x="0" y="34"/>
                  </a:lnTo>
                  <a:cubicBezTo>
                    <a:pt x="42" y="456"/>
                    <a:pt x="4013" y="40822"/>
                    <a:pt x="2905" y="78178"/>
                  </a:cubicBezTo>
                  <a:lnTo>
                    <a:pt x="3230" y="78178"/>
                  </a:lnTo>
                  <a:cubicBezTo>
                    <a:pt x="4337" y="40803"/>
                    <a:pt x="366" y="424"/>
                    <a:pt x="323" y="1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53;p44">
              <a:extLst>
                <a:ext uri="{FF2B5EF4-FFF2-40B4-BE49-F238E27FC236}">
                  <a16:creationId xmlns:a16="http://schemas.microsoft.com/office/drawing/2014/main" id="{7692C952-2795-A419-1BBF-CCE4D94B5192}"/>
                </a:ext>
              </a:extLst>
            </p:cNvPr>
            <p:cNvSpPr/>
            <p:nvPr/>
          </p:nvSpPr>
          <p:spPr>
            <a:xfrm>
              <a:off x="10338550" y="3539475"/>
              <a:ext cx="75050" cy="75025"/>
            </a:xfrm>
            <a:custGeom>
              <a:avLst/>
              <a:gdLst/>
              <a:ahLst/>
              <a:cxnLst/>
              <a:rect l="l" t="t" r="r" b="b"/>
              <a:pathLst>
                <a:path w="3002" h="3001" extrusionOk="0">
                  <a:moveTo>
                    <a:pt x="1501" y="0"/>
                  </a:moveTo>
                  <a:cubicBezTo>
                    <a:pt x="672" y="0"/>
                    <a:pt x="0" y="672"/>
                    <a:pt x="0" y="1501"/>
                  </a:cubicBezTo>
                  <a:cubicBezTo>
                    <a:pt x="0" y="2329"/>
                    <a:pt x="672" y="3000"/>
                    <a:pt x="1501" y="3000"/>
                  </a:cubicBezTo>
                  <a:cubicBezTo>
                    <a:pt x="2330" y="3000"/>
                    <a:pt x="3002" y="2328"/>
                    <a:pt x="3002" y="1501"/>
                  </a:cubicBezTo>
                  <a:cubicBezTo>
                    <a:pt x="3002" y="672"/>
                    <a:pt x="2330" y="0"/>
                    <a:pt x="1501" y="0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54;p44">
              <a:extLst>
                <a:ext uri="{FF2B5EF4-FFF2-40B4-BE49-F238E27FC236}">
                  <a16:creationId xmlns:a16="http://schemas.microsoft.com/office/drawing/2014/main" id="{BB07ECA4-2718-6A5A-8447-E833B957AE26}"/>
                </a:ext>
              </a:extLst>
            </p:cNvPr>
            <p:cNvSpPr/>
            <p:nvPr/>
          </p:nvSpPr>
          <p:spPr>
            <a:xfrm>
              <a:off x="10336400" y="3526475"/>
              <a:ext cx="75025" cy="75050"/>
            </a:xfrm>
            <a:custGeom>
              <a:avLst/>
              <a:gdLst/>
              <a:ahLst/>
              <a:cxnLst/>
              <a:rect l="l" t="t" r="r" b="b"/>
              <a:pathLst>
                <a:path w="3001" h="3002" extrusionOk="0">
                  <a:moveTo>
                    <a:pt x="1501" y="1"/>
                  </a:moveTo>
                  <a:cubicBezTo>
                    <a:pt x="672" y="1"/>
                    <a:pt x="0" y="673"/>
                    <a:pt x="0" y="1501"/>
                  </a:cubicBezTo>
                  <a:cubicBezTo>
                    <a:pt x="0" y="2330"/>
                    <a:pt x="672" y="3001"/>
                    <a:pt x="1501" y="3001"/>
                  </a:cubicBezTo>
                  <a:cubicBezTo>
                    <a:pt x="2328" y="3001"/>
                    <a:pt x="3000" y="2330"/>
                    <a:pt x="3000" y="1501"/>
                  </a:cubicBezTo>
                  <a:cubicBezTo>
                    <a:pt x="3000" y="673"/>
                    <a:pt x="2330" y="1"/>
                    <a:pt x="1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55;p44">
              <a:extLst>
                <a:ext uri="{FF2B5EF4-FFF2-40B4-BE49-F238E27FC236}">
                  <a16:creationId xmlns:a16="http://schemas.microsoft.com/office/drawing/2014/main" id="{800B2AAF-D0CC-06F4-9EFD-D8F1C34483C4}"/>
                </a:ext>
              </a:extLst>
            </p:cNvPr>
            <p:cNvSpPr/>
            <p:nvPr/>
          </p:nvSpPr>
          <p:spPr>
            <a:xfrm>
              <a:off x="10332500" y="3522575"/>
              <a:ext cx="82825" cy="82825"/>
            </a:xfrm>
            <a:custGeom>
              <a:avLst/>
              <a:gdLst/>
              <a:ahLst/>
              <a:cxnLst/>
              <a:rect l="l" t="t" r="r" b="b"/>
              <a:pathLst>
                <a:path w="3313" h="3313" extrusionOk="0">
                  <a:moveTo>
                    <a:pt x="1657" y="312"/>
                  </a:moveTo>
                  <a:cubicBezTo>
                    <a:pt x="2397" y="312"/>
                    <a:pt x="3001" y="916"/>
                    <a:pt x="3001" y="1657"/>
                  </a:cubicBezTo>
                  <a:cubicBezTo>
                    <a:pt x="3001" y="2399"/>
                    <a:pt x="2397" y="3001"/>
                    <a:pt x="1657" y="3001"/>
                  </a:cubicBezTo>
                  <a:cubicBezTo>
                    <a:pt x="915" y="3001"/>
                    <a:pt x="312" y="2399"/>
                    <a:pt x="312" y="1657"/>
                  </a:cubicBezTo>
                  <a:cubicBezTo>
                    <a:pt x="312" y="916"/>
                    <a:pt x="915" y="312"/>
                    <a:pt x="1657" y="312"/>
                  </a:cubicBezTo>
                  <a:close/>
                  <a:moveTo>
                    <a:pt x="1657" y="1"/>
                  </a:moveTo>
                  <a:cubicBezTo>
                    <a:pt x="743" y="1"/>
                    <a:pt x="0" y="744"/>
                    <a:pt x="0" y="1657"/>
                  </a:cubicBezTo>
                  <a:cubicBezTo>
                    <a:pt x="0" y="2570"/>
                    <a:pt x="743" y="3313"/>
                    <a:pt x="1657" y="3313"/>
                  </a:cubicBezTo>
                  <a:cubicBezTo>
                    <a:pt x="2570" y="3313"/>
                    <a:pt x="3312" y="2570"/>
                    <a:pt x="3312" y="1657"/>
                  </a:cubicBezTo>
                  <a:cubicBezTo>
                    <a:pt x="3312" y="744"/>
                    <a:pt x="2570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56;p44">
              <a:extLst>
                <a:ext uri="{FF2B5EF4-FFF2-40B4-BE49-F238E27FC236}">
                  <a16:creationId xmlns:a16="http://schemas.microsoft.com/office/drawing/2014/main" id="{3998E92E-5286-E390-1FCD-E24966A98BED}"/>
                </a:ext>
              </a:extLst>
            </p:cNvPr>
            <p:cNvSpPr/>
            <p:nvPr/>
          </p:nvSpPr>
          <p:spPr>
            <a:xfrm>
              <a:off x="10369650" y="4251700"/>
              <a:ext cx="75075" cy="75075"/>
            </a:xfrm>
            <a:custGeom>
              <a:avLst/>
              <a:gdLst/>
              <a:ahLst/>
              <a:cxnLst/>
              <a:rect l="l" t="t" r="r" b="b"/>
              <a:pathLst>
                <a:path w="3003" h="3003" extrusionOk="0">
                  <a:moveTo>
                    <a:pt x="1501" y="1"/>
                  </a:moveTo>
                  <a:cubicBezTo>
                    <a:pt x="673" y="1"/>
                    <a:pt x="1" y="673"/>
                    <a:pt x="1" y="1502"/>
                  </a:cubicBezTo>
                  <a:cubicBezTo>
                    <a:pt x="1" y="2330"/>
                    <a:pt x="673" y="3002"/>
                    <a:pt x="1501" y="3002"/>
                  </a:cubicBezTo>
                  <a:cubicBezTo>
                    <a:pt x="2330" y="3002"/>
                    <a:pt x="3002" y="2330"/>
                    <a:pt x="3002" y="1502"/>
                  </a:cubicBezTo>
                  <a:cubicBezTo>
                    <a:pt x="3002" y="673"/>
                    <a:pt x="2330" y="1"/>
                    <a:pt x="1501" y="1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57;p44">
              <a:extLst>
                <a:ext uri="{FF2B5EF4-FFF2-40B4-BE49-F238E27FC236}">
                  <a16:creationId xmlns:a16="http://schemas.microsoft.com/office/drawing/2014/main" id="{FF7F2EDF-8899-C465-DB8C-F2EE0D708DC1}"/>
                </a:ext>
              </a:extLst>
            </p:cNvPr>
            <p:cNvSpPr/>
            <p:nvPr/>
          </p:nvSpPr>
          <p:spPr>
            <a:xfrm>
              <a:off x="10367500" y="4238725"/>
              <a:ext cx="75050" cy="75025"/>
            </a:xfrm>
            <a:custGeom>
              <a:avLst/>
              <a:gdLst/>
              <a:ahLst/>
              <a:cxnLst/>
              <a:rect l="l" t="t" r="r" b="b"/>
              <a:pathLst>
                <a:path w="3002" h="3001" extrusionOk="0">
                  <a:moveTo>
                    <a:pt x="1501" y="1"/>
                  </a:moveTo>
                  <a:cubicBezTo>
                    <a:pt x="673" y="1"/>
                    <a:pt x="1" y="673"/>
                    <a:pt x="1" y="1501"/>
                  </a:cubicBezTo>
                  <a:cubicBezTo>
                    <a:pt x="1" y="2330"/>
                    <a:pt x="673" y="3001"/>
                    <a:pt x="1501" y="3001"/>
                  </a:cubicBezTo>
                  <a:cubicBezTo>
                    <a:pt x="2329" y="3001"/>
                    <a:pt x="3001" y="2330"/>
                    <a:pt x="3001" y="1501"/>
                  </a:cubicBezTo>
                  <a:cubicBezTo>
                    <a:pt x="3001" y="673"/>
                    <a:pt x="2330" y="1"/>
                    <a:pt x="1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58;p44">
              <a:extLst>
                <a:ext uri="{FF2B5EF4-FFF2-40B4-BE49-F238E27FC236}">
                  <a16:creationId xmlns:a16="http://schemas.microsoft.com/office/drawing/2014/main" id="{076B1561-D35C-91A0-E366-22D68DB240CE}"/>
                </a:ext>
              </a:extLst>
            </p:cNvPr>
            <p:cNvSpPr/>
            <p:nvPr/>
          </p:nvSpPr>
          <p:spPr>
            <a:xfrm>
              <a:off x="10363600" y="4234825"/>
              <a:ext cx="82825" cy="82825"/>
            </a:xfrm>
            <a:custGeom>
              <a:avLst/>
              <a:gdLst/>
              <a:ahLst/>
              <a:cxnLst/>
              <a:rect l="l" t="t" r="r" b="b"/>
              <a:pathLst>
                <a:path w="3313" h="3313" extrusionOk="0">
                  <a:moveTo>
                    <a:pt x="1657" y="312"/>
                  </a:moveTo>
                  <a:cubicBezTo>
                    <a:pt x="2398" y="312"/>
                    <a:pt x="3001" y="916"/>
                    <a:pt x="3001" y="1657"/>
                  </a:cubicBezTo>
                  <a:cubicBezTo>
                    <a:pt x="3001" y="2399"/>
                    <a:pt x="2398" y="3002"/>
                    <a:pt x="1657" y="3002"/>
                  </a:cubicBezTo>
                  <a:cubicBezTo>
                    <a:pt x="916" y="3002"/>
                    <a:pt x="312" y="2399"/>
                    <a:pt x="312" y="1657"/>
                  </a:cubicBezTo>
                  <a:cubicBezTo>
                    <a:pt x="312" y="916"/>
                    <a:pt x="916" y="312"/>
                    <a:pt x="1657" y="312"/>
                  </a:cubicBezTo>
                  <a:close/>
                  <a:moveTo>
                    <a:pt x="1657" y="1"/>
                  </a:moveTo>
                  <a:cubicBezTo>
                    <a:pt x="744" y="1"/>
                    <a:pt x="1" y="744"/>
                    <a:pt x="1" y="1657"/>
                  </a:cubicBezTo>
                  <a:cubicBezTo>
                    <a:pt x="1" y="2570"/>
                    <a:pt x="744" y="3313"/>
                    <a:pt x="1657" y="3313"/>
                  </a:cubicBezTo>
                  <a:cubicBezTo>
                    <a:pt x="2570" y="3313"/>
                    <a:pt x="3313" y="2570"/>
                    <a:pt x="3313" y="1657"/>
                  </a:cubicBezTo>
                  <a:cubicBezTo>
                    <a:pt x="3313" y="744"/>
                    <a:pt x="2570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59;p44">
              <a:extLst>
                <a:ext uri="{FF2B5EF4-FFF2-40B4-BE49-F238E27FC236}">
                  <a16:creationId xmlns:a16="http://schemas.microsoft.com/office/drawing/2014/main" id="{FD6C2C56-9992-C277-AF55-4F1306ADC1E5}"/>
                </a:ext>
              </a:extLst>
            </p:cNvPr>
            <p:cNvSpPr/>
            <p:nvPr/>
          </p:nvSpPr>
          <p:spPr>
            <a:xfrm>
              <a:off x="10400800" y="4963975"/>
              <a:ext cx="75025" cy="75050"/>
            </a:xfrm>
            <a:custGeom>
              <a:avLst/>
              <a:gdLst/>
              <a:ahLst/>
              <a:cxnLst/>
              <a:rect l="l" t="t" r="r" b="b"/>
              <a:pathLst>
                <a:path w="3001" h="3002" extrusionOk="0">
                  <a:moveTo>
                    <a:pt x="1500" y="1"/>
                  </a:moveTo>
                  <a:cubicBezTo>
                    <a:pt x="671" y="1"/>
                    <a:pt x="0" y="672"/>
                    <a:pt x="0" y="1501"/>
                  </a:cubicBezTo>
                  <a:cubicBezTo>
                    <a:pt x="0" y="2329"/>
                    <a:pt x="671" y="3001"/>
                    <a:pt x="1500" y="3001"/>
                  </a:cubicBezTo>
                  <a:cubicBezTo>
                    <a:pt x="2329" y="3001"/>
                    <a:pt x="3001" y="2329"/>
                    <a:pt x="3001" y="1501"/>
                  </a:cubicBezTo>
                  <a:cubicBezTo>
                    <a:pt x="3001" y="672"/>
                    <a:pt x="2329" y="1"/>
                    <a:pt x="1500" y="1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60;p44">
              <a:extLst>
                <a:ext uri="{FF2B5EF4-FFF2-40B4-BE49-F238E27FC236}">
                  <a16:creationId xmlns:a16="http://schemas.microsoft.com/office/drawing/2014/main" id="{E0E8C753-5C68-DDC7-35A3-516BA9C3FBFB}"/>
                </a:ext>
              </a:extLst>
            </p:cNvPr>
            <p:cNvSpPr/>
            <p:nvPr/>
          </p:nvSpPr>
          <p:spPr>
            <a:xfrm>
              <a:off x="10398625" y="4950975"/>
              <a:ext cx="75025" cy="75050"/>
            </a:xfrm>
            <a:custGeom>
              <a:avLst/>
              <a:gdLst/>
              <a:ahLst/>
              <a:cxnLst/>
              <a:rect l="l" t="t" r="r" b="b"/>
              <a:pathLst>
                <a:path w="3001" h="3002" extrusionOk="0">
                  <a:moveTo>
                    <a:pt x="1501" y="0"/>
                  </a:moveTo>
                  <a:cubicBezTo>
                    <a:pt x="672" y="0"/>
                    <a:pt x="0" y="672"/>
                    <a:pt x="0" y="1501"/>
                  </a:cubicBezTo>
                  <a:cubicBezTo>
                    <a:pt x="0" y="2330"/>
                    <a:pt x="672" y="3002"/>
                    <a:pt x="1501" y="3002"/>
                  </a:cubicBezTo>
                  <a:cubicBezTo>
                    <a:pt x="2330" y="3002"/>
                    <a:pt x="3001" y="2330"/>
                    <a:pt x="3001" y="1501"/>
                  </a:cubicBezTo>
                  <a:cubicBezTo>
                    <a:pt x="3001" y="672"/>
                    <a:pt x="2330" y="0"/>
                    <a:pt x="1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61;p44">
              <a:extLst>
                <a:ext uri="{FF2B5EF4-FFF2-40B4-BE49-F238E27FC236}">
                  <a16:creationId xmlns:a16="http://schemas.microsoft.com/office/drawing/2014/main" id="{ED0A96F6-69F4-8E3F-F6D3-83FDF45F0E38}"/>
                </a:ext>
              </a:extLst>
            </p:cNvPr>
            <p:cNvSpPr/>
            <p:nvPr/>
          </p:nvSpPr>
          <p:spPr>
            <a:xfrm>
              <a:off x="10394725" y="4947075"/>
              <a:ext cx="82825" cy="82850"/>
            </a:xfrm>
            <a:custGeom>
              <a:avLst/>
              <a:gdLst/>
              <a:ahLst/>
              <a:cxnLst/>
              <a:rect l="l" t="t" r="r" b="b"/>
              <a:pathLst>
                <a:path w="3313" h="3314" extrusionOk="0">
                  <a:moveTo>
                    <a:pt x="1657" y="312"/>
                  </a:moveTo>
                  <a:cubicBezTo>
                    <a:pt x="2399" y="312"/>
                    <a:pt x="3002" y="916"/>
                    <a:pt x="3002" y="1657"/>
                  </a:cubicBezTo>
                  <a:cubicBezTo>
                    <a:pt x="3002" y="2399"/>
                    <a:pt x="2399" y="3002"/>
                    <a:pt x="1657" y="3002"/>
                  </a:cubicBezTo>
                  <a:cubicBezTo>
                    <a:pt x="915" y="3002"/>
                    <a:pt x="312" y="2399"/>
                    <a:pt x="312" y="1657"/>
                  </a:cubicBezTo>
                  <a:cubicBezTo>
                    <a:pt x="312" y="916"/>
                    <a:pt x="915" y="312"/>
                    <a:pt x="1657" y="312"/>
                  </a:cubicBezTo>
                  <a:close/>
                  <a:moveTo>
                    <a:pt x="1657" y="1"/>
                  </a:moveTo>
                  <a:cubicBezTo>
                    <a:pt x="744" y="1"/>
                    <a:pt x="1" y="744"/>
                    <a:pt x="1" y="1657"/>
                  </a:cubicBezTo>
                  <a:cubicBezTo>
                    <a:pt x="1" y="2570"/>
                    <a:pt x="744" y="3314"/>
                    <a:pt x="1657" y="3314"/>
                  </a:cubicBezTo>
                  <a:cubicBezTo>
                    <a:pt x="2570" y="3314"/>
                    <a:pt x="3312" y="2570"/>
                    <a:pt x="3312" y="1657"/>
                  </a:cubicBezTo>
                  <a:cubicBezTo>
                    <a:pt x="3312" y="744"/>
                    <a:pt x="2570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62;p44">
              <a:extLst>
                <a:ext uri="{FF2B5EF4-FFF2-40B4-BE49-F238E27FC236}">
                  <a16:creationId xmlns:a16="http://schemas.microsoft.com/office/drawing/2014/main" id="{B5D45D5F-9509-7791-93F8-5DDD4B80BDD3}"/>
                </a:ext>
              </a:extLst>
            </p:cNvPr>
            <p:cNvSpPr/>
            <p:nvPr/>
          </p:nvSpPr>
          <p:spPr>
            <a:xfrm>
              <a:off x="10718250" y="3185575"/>
              <a:ext cx="157450" cy="1954025"/>
            </a:xfrm>
            <a:custGeom>
              <a:avLst/>
              <a:gdLst/>
              <a:ahLst/>
              <a:cxnLst/>
              <a:rect l="l" t="t" r="r" b="b"/>
              <a:pathLst>
                <a:path w="6298" h="78161" extrusionOk="0">
                  <a:moveTo>
                    <a:pt x="5201" y="0"/>
                  </a:moveTo>
                  <a:lnTo>
                    <a:pt x="1" y="3331"/>
                  </a:lnTo>
                  <a:cubicBezTo>
                    <a:pt x="1" y="3331"/>
                    <a:pt x="641" y="52813"/>
                    <a:pt x="1057" y="78161"/>
                  </a:cubicBezTo>
                  <a:lnTo>
                    <a:pt x="6297" y="78161"/>
                  </a:lnTo>
                  <a:lnTo>
                    <a:pt x="52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63;p44">
              <a:extLst>
                <a:ext uri="{FF2B5EF4-FFF2-40B4-BE49-F238E27FC236}">
                  <a16:creationId xmlns:a16="http://schemas.microsoft.com/office/drawing/2014/main" id="{69688F35-B73B-0B8A-9410-2C08176B2BCC}"/>
                </a:ext>
              </a:extLst>
            </p:cNvPr>
            <p:cNvSpPr/>
            <p:nvPr/>
          </p:nvSpPr>
          <p:spPr>
            <a:xfrm>
              <a:off x="10800825" y="3020025"/>
              <a:ext cx="634475" cy="2119575"/>
            </a:xfrm>
            <a:custGeom>
              <a:avLst/>
              <a:gdLst/>
              <a:ahLst/>
              <a:cxnLst/>
              <a:rect l="l" t="t" r="r" b="b"/>
              <a:pathLst>
                <a:path w="25379" h="84783" extrusionOk="0">
                  <a:moveTo>
                    <a:pt x="13395" y="1"/>
                  </a:moveTo>
                  <a:lnTo>
                    <a:pt x="0" y="7001"/>
                  </a:lnTo>
                  <a:cubicBezTo>
                    <a:pt x="0" y="7001"/>
                    <a:pt x="706" y="48492"/>
                    <a:pt x="814" y="61709"/>
                  </a:cubicBezTo>
                  <a:cubicBezTo>
                    <a:pt x="923" y="74925"/>
                    <a:pt x="814" y="84783"/>
                    <a:pt x="814" y="84783"/>
                  </a:cubicBezTo>
                  <a:lnTo>
                    <a:pt x="21560" y="84783"/>
                  </a:lnTo>
                  <a:lnTo>
                    <a:pt x="17985" y="63171"/>
                  </a:lnTo>
                  <a:cubicBezTo>
                    <a:pt x="17985" y="63171"/>
                    <a:pt x="18797" y="58297"/>
                    <a:pt x="18797" y="57322"/>
                  </a:cubicBezTo>
                  <a:cubicBezTo>
                    <a:pt x="18797" y="56346"/>
                    <a:pt x="18392" y="55127"/>
                    <a:pt x="18392" y="55127"/>
                  </a:cubicBezTo>
                  <a:cubicBezTo>
                    <a:pt x="18392" y="55127"/>
                    <a:pt x="25379" y="8491"/>
                    <a:pt x="25379" y="8085"/>
                  </a:cubicBezTo>
                  <a:cubicBezTo>
                    <a:pt x="25379" y="7678"/>
                    <a:pt x="25257" y="7028"/>
                    <a:pt x="24769" y="6744"/>
                  </a:cubicBezTo>
                  <a:cubicBezTo>
                    <a:pt x="24282" y="6459"/>
                    <a:pt x="13395" y="1"/>
                    <a:pt x="133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64;p44">
              <a:extLst>
                <a:ext uri="{FF2B5EF4-FFF2-40B4-BE49-F238E27FC236}">
                  <a16:creationId xmlns:a16="http://schemas.microsoft.com/office/drawing/2014/main" id="{034BB6CC-E903-D14D-7A8B-25606491DE2E}"/>
                </a:ext>
              </a:extLst>
            </p:cNvPr>
            <p:cNvSpPr/>
            <p:nvPr/>
          </p:nvSpPr>
          <p:spPr>
            <a:xfrm>
              <a:off x="10796875" y="3015575"/>
              <a:ext cx="642300" cy="2127925"/>
            </a:xfrm>
            <a:custGeom>
              <a:avLst/>
              <a:gdLst/>
              <a:ahLst/>
              <a:cxnLst/>
              <a:rect l="l" t="t" r="r" b="b"/>
              <a:pathLst>
                <a:path w="25692" h="85117" extrusionOk="0">
                  <a:moveTo>
                    <a:pt x="13548" y="356"/>
                  </a:moveTo>
                  <a:cubicBezTo>
                    <a:pt x="14512" y="927"/>
                    <a:pt x="24388" y="6787"/>
                    <a:pt x="24849" y="7056"/>
                  </a:cubicBezTo>
                  <a:cubicBezTo>
                    <a:pt x="25241" y="7285"/>
                    <a:pt x="25381" y="7830"/>
                    <a:pt x="25381" y="8258"/>
                  </a:cubicBezTo>
                  <a:cubicBezTo>
                    <a:pt x="25343" y="8904"/>
                    <a:pt x="18465" y="54819"/>
                    <a:pt x="18395" y="55282"/>
                  </a:cubicBezTo>
                  <a:lnTo>
                    <a:pt x="18390" y="55319"/>
                  </a:lnTo>
                  <a:lnTo>
                    <a:pt x="18402" y="55355"/>
                  </a:lnTo>
                  <a:cubicBezTo>
                    <a:pt x="18405" y="55367"/>
                    <a:pt x="18800" y="56560"/>
                    <a:pt x="18800" y="57500"/>
                  </a:cubicBezTo>
                  <a:cubicBezTo>
                    <a:pt x="18800" y="58450"/>
                    <a:pt x="17998" y="63275"/>
                    <a:pt x="17989" y="63324"/>
                  </a:cubicBezTo>
                  <a:lnTo>
                    <a:pt x="17985" y="63349"/>
                  </a:lnTo>
                  <a:lnTo>
                    <a:pt x="21535" y="84806"/>
                  </a:lnTo>
                  <a:lnTo>
                    <a:pt x="1130" y="84806"/>
                  </a:lnTo>
                  <a:cubicBezTo>
                    <a:pt x="1143" y="83487"/>
                    <a:pt x="1228" y="74054"/>
                    <a:pt x="1128" y="61886"/>
                  </a:cubicBezTo>
                  <a:cubicBezTo>
                    <a:pt x="1024" y="49127"/>
                    <a:pt x="353" y="9514"/>
                    <a:pt x="315" y="7272"/>
                  </a:cubicBezTo>
                  <a:lnTo>
                    <a:pt x="13548" y="356"/>
                  </a:lnTo>
                  <a:close/>
                  <a:moveTo>
                    <a:pt x="13558" y="0"/>
                  </a:moveTo>
                  <a:lnTo>
                    <a:pt x="0" y="7086"/>
                  </a:lnTo>
                  <a:lnTo>
                    <a:pt x="2" y="7181"/>
                  </a:lnTo>
                  <a:cubicBezTo>
                    <a:pt x="10" y="7597"/>
                    <a:pt x="710" y="48824"/>
                    <a:pt x="818" y="61888"/>
                  </a:cubicBezTo>
                  <a:cubicBezTo>
                    <a:pt x="924" y="74952"/>
                    <a:pt x="819" y="84861"/>
                    <a:pt x="818" y="84960"/>
                  </a:cubicBezTo>
                  <a:lnTo>
                    <a:pt x="816" y="85117"/>
                  </a:lnTo>
                  <a:lnTo>
                    <a:pt x="21901" y="85117"/>
                  </a:lnTo>
                  <a:lnTo>
                    <a:pt x="18301" y="63349"/>
                  </a:lnTo>
                  <a:cubicBezTo>
                    <a:pt x="18370" y="62927"/>
                    <a:pt x="19111" y="58449"/>
                    <a:pt x="19111" y="57500"/>
                  </a:cubicBezTo>
                  <a:cubicBezTo>
                    <a:pt x="19111" y="56593"/>
                    <a:pt x="18777" y="55506"/>
                    <a:pt x="18708" y="55292"/>
                  </a:cubicBezTo>
                  <a:cubicBezTo>
                    <a:pt x="19450" y="50344"/>
                    <a:pt x="25692" y="8668"/>
                    <a:pt x="25692" y="8262"/>
                  </a:cubicBezTo>
                  <a:cubicBezTo>
                    <a:pt x="25692" y="8010"/>
                    <a:pt x="25642" y="7159"/>
                    <a:pt x="25005" y="6788"/>
                  </a:cubicBezTo>
                  <a:cubicBezTo>
                    <a:pt x="24524" y="6506"/>
                    <a:pt x="13740" y="109"/>
                    <a:pt x="13632" y="44"/>
                  </a:cubicBezTo>
                  <a:lnTo>
                    <a:pt x="135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65;p44">
              <a:extLst>
                <a:ext uri="{FF2B5EF4-FFF2-40B4-BE49-F238E27FC236}">
                  <a16:creationId xmlns:a16="http://schemas.microsoft.com/office/drawing/2014/main" id="{322EB417-F288-2924-21AD-3CF1E22BE5DE}"/>
                </a:ext>
              </a:extLst>
            </p:cNvPr>
            <p:cNvSpPr/>
            <p:nvPr/>
          </p:nvSpPr>
          <p:spPr>
            <a:xfrm>
              <a:off x="11009325" y="4663350"/>
              <a:ext cx="326375" cy="476250"/>
            </a:xfrm>
            <a:custGeom>
              <a:avLst/>
              <a:gdLst/>
              <a:ahLst/>
              <a:cxnLst/>
              <a:rect l="l" t="t" r="r" b="b"/>
              <a:pathLst>
                <a:path w="13055" h="19050" extrusionOk="0">
                  <a:moveTo>
                    <a:pt x="8981" y="1"/>
                  </a:moveTo>
                  <a:cubicBezTo>
                    <a:pt x="8981" y="1"/>
                    <a:pt x="3532" y="10618"/>
                    <a:pt x="1" y="19050"/>
                  </a:cubicBezTo>
                  <a:lnTo>
                    <a:pt x="13054" y="19050"/>
                  </a:lnTo>
                  <a:lnTo>
                    <a:pt x="9962" y="351"/>
                  </a:lnTo>
                  <a:lnTo>
                    <a:pt x="8981" y="1"/>
                  </a:ln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66;p44">
              <a:extLst>
                <a:ext uri="{FF2B5EF4-FFF2-40B4-BE49-F238E27FC236}">
                  <a16:creationId xmlns:a16="http://schemas.microsoft.com/office/drawing/2014/main" id="{95028793-E7C1-72FD-B231-04582F4BF76E}"/>
                </a:ext>
              </a:extLst>
            </p:cNvPr>
            <p:cNvSpPr/>
            <p:nvPr/>
          </p:nvSpPr>
          <p:spPr>
            <a:xfrm>
              <a:off x="10840925" y="3539550"/>
              <a:ext cx="76700" cy="75050"/>
            </a:xfrm>
            <a:custGeom>
              <a:avLst/>
              <a:gdLst/>
              <a:ahLst/>
              <a:cxnLst/>
              <a:rect l="l" t="t" r="r" b="b"/>
              <a:pathLst>
                <a:path w="3068" h="3002" extrusionOk="0">
                  <a:moveTo>
                    <a:pt x="1530" y="1"/>
                  </a:moveTo>
                  <a:cubicBezTo>
                    <a:pt x="733" y="1"/>
                    <a:pt x="69" y="632"/>
                    <a:pt x="35" y="1437"/>
                  </a:cubicBezTo>
                  <a:cubicBezTo>
                    <a:pt x="0" y="2265"/>
                    <a:pt x="643" y="2965"/>
                    <a:pt x="1470" y="3000"/>
                  </a:cubicBezTo>
                  <a:cubicBezTo>
                    <a:pt x="1492" y="3001"/>
                    <a:pt x="1513" y="3002"/>
                    <a:pt x="1534" y="3002"/>
                  </a:cubicBezTo>
                  <a:cubicBezTo>
                    <a:pt x="2334" y="3002"/>
                    <a:pt x="2998" y="2371"/>
                    <a:pt x="3032" y="1564"/>
                  </a:cubicBezTo>
                  <a:cubicBezTo>
                    <a:pt x="3067" y="736"/>
                    <a:pt x="2425" y="37"/>
                    <a:pt x="1596" y="2"/>
                  </a:cubicBezTo>
                  <a:cubicBezTo>
                    <a:pt x="1574" y="1"/>
                    <a:pt x="1552" y="1"/>
                    <a:pt x="1530" y="1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67;p44">
              <a:extLst>
                <a:ext uri="{FF2B5EF4-FFF2-40B4-BE49-F238E27FC236}">
                  <a16:creationId xmlns:a16="http://schemas.microsoft.com/office/drawing/2014/main" id="{F15849A8-0A4F-748A-7583-8ADFFB3AFAFF}"/>
                </a:ext>
              </a:extLst>
            </p:cNvPr>
            <p:cNvSpPr/>
            <p:nvPr/>
          </p:nvSpPr>
          <p:spPr>
            <a:xfrm>
              <a:off x="10839300" y="3526475"/>
              <a:ext cx="76700" cy="75050"/>
            </a:xfrm>
            <a:custGeom>
              <a:avLst/>
              <a:gdLst/>
              <a:ahLst/>
              <a:cxnLst/>
              <a:rect l="l" t="t" r="r" b="b"/>
              <a:pathLst>
                <a:path w="3068" h="3002" extrusionOk="0">
                  <a:moveTo>
                    <a:pt x="1534" y="0"/>
                  </a:moveTo>
                  <a:cubicBezTo>
                    <a:pt x="733" y="0"/>
                    <a:pt x="68" y="632"/>
                    <a:pt x="35" y="1438"/>
                  </a:cubicBezTo>
                  <a:cubicBezTo>
                    <a:pt x="1" y="2267"/>
                    <a:pt x="643" y="2965"/>
                    <a:pt x="1471" y="3000"/>
                  </a:cubicBezTo>
                  <a:cubicBezTo>
                    <a:pt x="1492" y="3001"/>
                    <a:pt x="1514" y="3001"/>
                    <a:pt x="1535" y="3001"/>
                  </a:cubicBezTo>
                  <a:cubicBezTo>
                    <a:pt x="2334" y="3001"/>
                    <a:pt x="2999" y="2371"/>
                    <a:pt x="3033" y="1564"/>
                  </a:cubicBezTo>
                  <a:cubicBezTo>
                    <a:pt x="3068" y="737"/>
                    <a:pt x="2425" y="37"/>
                    <a:pt x="1598" y="2"/>
                  </a:cubicBezTo>
                  <a:cubicBezTo>
                    <a:pt x="1576" y="1"/>
                    <a:pt x="1555" y="0"/>
                    <a:pt x="1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68;p44">
              <a:extLst>
                <a:ext uri="{FF2B5EF4-FFF2-40B4-BE49-F238E27FC236}">
                  <a16:creationId xmlns:a16="http://schemas.microsoft.com/office/drawing/2014/main" id="{79798ED2-B437-A4AD-2254-74EDA71534D1}"/>
                </a:ext>
              </a:extLst>
            </p:cNvPr>
            <p:cNvSpPr/>
            <p:nvPr/>
          </p:nvSpPr>
          <p:spPr>
            <a:xfrm>
              <a:off x="10837300" y="3524525"/>
              <a:ext cx="80225" cy="78925"/>
            </a:xfrm>
            <a:custGeom>
              <a:avLst/>
              <a:gdLst/>
              <a:ahLst/>
              <a:cxnLst/>
              <a:rect l="l" t="t" r="r" b="b"/>
              <a:pathLst>
                <a:path w="3209" h="3157" extrusionOk="0">
                  <a:moveTo>
                    <a:pt x="1613" y="157"/>
                  </a:moveTo>
                  <a:cubicBezTo>
                    <a:pt x="1634" y="157"/>
                    <a:pt x="1654" y="157"/>
                    <a:pt x="1675" y="158"/>
                  </a:cubicBezTo>
                  <a:cubicBezTo>
                    <a:pt x="2054" y="174"/>
                    <a:pt x="2405" y="337"/>
                    <a:pt x="2661" y="616"/>
                  </a:cubicBezTo>
                  <a:cubicBezTo>
                    <a:pt x="2918" y="896"/>
                    <a:pt x="3051" y="1260"/>
                    <a:pt x="3035" y="1639"/>
                  </a:cubicBezTo>
                  <a:cubicBezTo>
                    <a:pt x="3020" y="2019"/>
                    <a:pt x="2857" y="2370"/>
                    <a:pt x="2576" y="2626"/>
                  </a:cubicBezTo>
                  <a:cubicBezTo>
                    <a:pt x="2310" y="2871"/>
                    <a:pt x="1969" y="3001"/>
                    <a:pt x="1610" y="3001"/>
                  </a:cubicBezTo>
                  <a:cubicBezTo>
                    <a:pt x="1591" y="3001"/>
                    <a:pt x="1573" y="3001"/>
                    <a:pt x="1554" y="3000"/>
                  </a:cubicBezTo>
                  <a:cubicBezTo>
                    <a:pt x="770" y="2967"/>
                    <a:pt x="160" y="2303"/>
                    <a:pt x="192" y="1519"/>
                  </a:cubicBezTo>
                  <a:cubicBezTo>
                    <a:pt x="225" y="756"/>
                    <a:pt x="856" y="157"/>
                    <a:pt x="1613" y="157"/>
                  </a:cubicBezTo>
                  <a:close/>
                  <a:moveTo>
                    <a:pt x="1623" y="1"/>
                  </a:moveTo>
                  <a:cubicBezTo>
                    <a:pt x="775" y="1"/>
                    <a:pt x="73" y="662"/>
                    <a:pt x="37" y="1513"/>
                  </a:cubicBezTo>
                  <a:cubicBezTo>
                    <a:pt x="1" y="2381"/>
                    <a:pt x="678" y="3119"/>
                    <a:pt x="1548" y="3156"/>
                  </a:cubicBezTo>
                  <a:cubicBezTo>
                    <a:pt x="1570" y="3157"/>
                    <a:pt x="1593" y="3157"/>
                    <a:pt x="1615" y="3157"/>
                  </a:cubicBezTo>
                  <a:cubicBezTo>
                    <a:pt x="2012" y="3157"/>
                    <a:pt x="2389" y="3011"/>
                    <a:pt x="2682" y="2741"/>
                  </a:cubicBezTo>
                  <a:cubicBezTo>
                    <a:pt x="2992" y="2456"/>
                    <a:pt x="3173" y="2067"/>
                    <a:pt x="3191" y="1646"/>
                  </a:cubicBezTo>
                  <a:cubicBezTo>
                    <a:pt x="3208" y="1225"/>
                    <a:pt x="3062" y="821"/>
                    <a:pt x="2776" y="511"/>
                  </a:cubicBezTo>
                  <a:cubicBezTo>
                    <a:pt x="2491" y="201"/>
                    <a:pt x="2102" y="19"/>
                    <a:pt x="1681" y="2"/>
                  </a:cubicBezTo>
                  <a:cubicBezTo>
                    <a:pt x="1662" y="1"/>
                    <a:pt x="1642" y="1"/>
                    <a:pt x="16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69;p44">
              <a:extLst>
                <a:ext uri="{FF2B5EF4-FFF2-40B4-BE49-F238E27FC236}">
                  <a16:creationId xmlns:a16="http://schemas.microsoft.com/office/drawing/2014/main" id="{1A7BEBC2-A6B9-D09C-1151-D746925EF696}"/>
                </a:ext>
              </a:extLst>
            </p:cNvPr>
            <p:cNvSpPr/>
            <p:nvPr/>
          </p:nvSpPr>
          <p:spPr>
            <a:xfrm>
              <a:off x="10841950" y="4252475"/>
              <a:ext cx="76725" cy="75050"/>
            </a:xfrm>
            <a:custGeom>
              <a:avLst/>
              <a:gdLst/>
              <a:ahLst/>
              <a:cxnLst/>
              <a:rect l="l" t="t" r="r" b="b"/>
              <a:pathLst>
                <a:path w="3069" h="3002" extrusionOk="0">
                  <a:moveTo>
                    <a:pt x="1533" y="0"/>
                  </a:moveTo>
                  <a:cubicBezTo>
                    <a:pt x="734" y="0"/>
                    <a:pt x="69" y="632"/>
                    <a:pt x="35" y="1438"/>
                  </a:cubicBezTo>
                  <a:cubicBezTo>
                    <a:pt x="0" y="2266"/>
                    <a:pt x="643" y="2965"/>
                    <a:pt x="1471" y="3000"/>
                  </a:cubicBezTo>
                  <a:cubicBezTo>
                    <a:pt x="1493" y="3001"/>
                    <a:pt x="1514" y="3001"/>
                    <a:pt x="1535" y="3001"/>
                  </a:cubicBezTo>
                  <a:cubicBezTo>
                    <a:pt x="2335" y="3001"/>
                    <a:pt x="2999" y="2371"/>
                    <a:pt x="3033" y="1564"/>
                  </a:cubicBezTo>
                  <a:cubicBezTo>
                    <a:pt x="3068" y="736"/>
                    <a:pt x="2426" y="37"/>
                    <a:pt x="1597" y="2"/>
                  </a:cubicBezTo>
                  <a:cubicBezTo>
                    <a:pt x="1576" y="1"/>
                    <a:pt x="1554" y="0"/>
                    <a:pt x="1533" y="0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70;p44">
              <a:extLst>
                <a:ext uri="{FF2B5EF4-FFF2-40B4-BE49-F238E27FC236}">
                  <a16:creationId xmlns:a16="http://schemas.microsoft.com/office/drawing/2014/main" id="{D1B51254-DD1B-D31E-5AC8-7A1A9086BCE2}"/>
                </a:ext>
              </a:extLst>
            </p:cNvPr>
            <p:cNvSpPr/>
            <p:nvPr/>
          </p:nvSpPr>
          <p:spPr>
            <a:xfrm>
              <a:off x="10840325" y="4239400"/>
              <a:ext cx="76725" cy="75050"/>
            </a:xfrm>
            <a:custGeom>
              <a:avLst/>
              <a:gdLst/>
              <a:ahLst/>
              <a:cxnLst/>
              <a:rect l="l" t="t" r="r" b="b"/>
              <a:pathLst>
                <a:path w="3069" h="3002" extrusionOk="0">
                  <a:moveTo>
                    <a:pt x="1533" y="1"/>
                  </a:moveTo>
                  <a:cubicBezTo>
                    <a:pt x="734" y="1"/>
                    <a:pt x="69" y="631"/>
                    <a:pt x="36" y="1437"/>
                  </a:cubicBezTo>
                  <a:cubicBezTo>
                    <a:pt x="1" y="2266"/>
                    <a:pt x="643" y="2965"/>
                    <a:pt x="1471" y="3001"/>
                  </a:cubicBezTo>
                  <a:cubicBezTo>
                    <a:pt x="1492" y="3001"/>
                    <a:pt x="1514" y="3002"/>
                    <a:pt x="1535" y="3002"/>
                  </a:cubicBezTo>
                  <a:cubicBezTo>
                    <a:pt x="2335" y="3002"/>
                    <a:pt x="3000" y="2371"/>
                    <a:pt x="3034" y="1564"/>
                  </a:cubicBezTo>
                  <a:cubicBezTo>
                    <a:pt x="3069" y="737"/>
                    <a:pt x="2425" y="37"/>
                    <a:pt x="1598" y="2"/>
                  </a:cubicBezTo>
                  <a:cubicBezTo>
                    <a:pt x="1576" y="1"/>
                    <a:pt x="1555" y="1"/>
                    <a:pt x="15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71;p44">
              <a:extLst>
                <a:ext uri="{FF2B5EF4-FFF2-40B4-BE49-F238E27FC236}">
                  <a16:creationId xmlns:a16="http://schemas.microsoft.com/office/drawing/2014/main" id="{2E20C70E-9918-9B5A-8397-5243EC8B43A0}"/>
                </a:ext>
              </a:extLst>
            </p:cNvPr>
            <p:cNvSpPr/>
            <p:nvPr/>
          </p:nvSpPr>
          <p:spPr>
            <a:xfrm>
              <a:off x="10838325" y="4237475"/>
              <a:ext cx="80250" cy="78925"/>
            </a:xfrm>
            <a:custGeom>
              <a:avLst/>
              <a:gdLst/>
              <a:ahLst/>
              <a:cxnLst/>
              <a:rect l="l" t="t" r="r" b="b"/>
              <a:pathLst>
                <a:path w="3210" h="3157" extrusionOk="0">
                  <a:moveTo>
                    <a:pt x="1613" y="156"/>
                  </a:moveTo>
                  <a:cubicBezTo>
                    <a:pt x="1634" y="156"/>
                    <a:pt x="1654" y="156"/>
                    <a:pt x="1675" y="157"/>
                  </a:cubicBezTo>
                  <a:cubicBezTo>
                    <a:pt x="2055" y="173"/>
                    <a:pt x="2405" y="336"/>
                    <a:pt x="2662" y="616"/>
                  </a:cubicBezTo>
                  <a:cubicBezTo>
                    <a:pt x="2919" y="896"/>
                    <a:pt x="3052" y="1259"/>
                    <a:pt x="3036" y="1638"/>
                  </a:cubicBezTo>
                  <a:cubicBezTo>
                    <a:pt x="3004" y="2400"/>
                    <a:pt x="2375" y="3001"/>
                    <a:pt x="1619" y="3001"/>
                  </a:cubicBezTo>
                  <a:cubicBezTo>
                    <a:pt x="1597" y="3001"/>
                    <a:pt x="1576" y="3001"/>
                    <a:pt x="1554" y="3000"/>
                  </a:cubicBezTo>
                  <a:cubicBezTo>
                    <a:pt x="770" y="2966"/>
                    <a:pt x="160" y="2302"/>
                    <a:pt x="193" y="1518"/>
                  </a:cubicBezTo>
                  <a:cubicBezTo>
                    <a:pt x="209" y="1138"/>
                    <a:pt x="372" y="788"/>
                    <a:pt x="652" y="531"/>
                  </a:cubicBezTo>
                  <a:cubicBezTo>
                    <a:pt x="917" y="288"/>
                    <a:pt x="1256" y="156"/>
                    <a:pt x="1613" y="156"/>
                  </a:cubicBezTo>
                  <a:close/>
                  <a:moveTo>
                    <a:pt x="1611" y="1"/>
                  </a:moveTo>
                  <a:cubicBezTo>
                    <a:pt x="1216" y="1"/>
                    <a:pt x="840" y="147"/>
                    <a:pt x="547" y="416"/>
                  </a:cubicBezTo>
                  <a:cubicBezTo>
                    <a:pt x="236" y="702"/>
                    <a:pt x="55" y="1090"/>
                    <a:pt x="38" y="1512"/>
                  </a:cubicBezTo>
                  <a:cubicBezTo>
                    <a:pt x="1" y="2381"/>
                    <a:pt x="678" y="3119"/>
                    <a:pt x="1548" y="3155"/>
                  </a:cubicBezTo>
                  <a:cubicBezTo>
                    <a:pt x="1570" y="3156"/>
                    <a:pt x="1593" y="3156"/>
                    <a:pt x="1614" y="3156"/>
                  </a:cubicBezTo>
                  <a:cubicBezTo>
                    <a:pt x="2455" y="3156"/>
                    <a:pt x="3156" y="2492"/>
                    <a:pt x="3192" y="1646"/>
                  </a:cubicBezTo>
                  <a:cubicBezTo>
                    <a:pt x="3209" y="1224"/>
                    <a:pt x="3062" y="821"/>
                    <a:pt x="2777" y="511"/>
                  </a:cubicBezTo>
                  <a:cubicBezTo>
                    <a:pt x="2491" y="201"/>
                    <a:pt x="2103" y="20"/>
                    <a:pt x="1681" y="2"/>
                  </a:cubicBezTo>
                  <a:cubicBezTo>
                    <a:pt x="1657" y="1"/>
                    <a:pt x="1634" y="1"/>
                    <a:pt x="16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72;p44">
              <a:extLst>
                <a:ext uri="{FF2B5EF4-FFF2-40B4-BE49-F238E27FC236}">
                  <a16:creationId xmlns:a16="http://schemas.microsoft.com/office/drawing/2014/main" id="{8A3E145E-9E9A-DFA9-BA5F-1B3E1F973F88}"/>
                </a:ext>
              </a:extLst>
            </p:cNvPr>
            <p:cNvSpPr/>
            <p:nvPr/>
          </p:nvSpPr>
          <p:spPr>
            <a:xfrm>
              <a:off x="10843000" y="4965400"/>
              <a:ext cx="76725" cy="75050"/>
            </a:xfrm>
            <a:custGeom>
              <a:avLst/>
              <a:gdLst/>
              <a:ahLst/>
              <a:cxnLst/>
              <a:rect l="l" t="t" r="r" b="b"/>
              <a:pathLst>
                <a:path w="3069" h="3002" extrusionOk="0">
                  <a:moveTo>
                    <a:pt x="1533" y="1"/>
                  </a:moveTo>
                  <a:cubicBezTo>
                    <a:pt x="734" y="1"/>
                    <a:pt x="69" y="631"/>
                    <a:pt x="35" y="1437"/>
                  </a:cubicBezTo>
                  <a:cubicBezTo>
                    <a:pt x="0" y="2265"/>
                    <a:pt x="643" y="2965"/>
                    <a:pt x="1470" y="3001"/>
                  </a:cubicBezTo>
                  <a:cubicBezTo>
                    <a:pt x="1492" y="3001"/>
                    <a:pt x="1513" y="3002"/>
                    <a:pt x="1534" y="3002"/>
                  </a:cubicBezTo>
                  <a:cubicBezTo>
                    <a:pt x="2335" y="3002"/>
                    <a:pt x="2998" y="2371"/>
                    <a:pt x="3032" y="1564"/>
                  </a:cubicBezTo>
                  <a:cubicBezTo>
                    <a:pt x="3068" y="737"/>
                    <a:pt x="2425" y="37"/>
                    <a:pt x="1597" y="2"/>
                  </a:cubicBezTo>
                  <a:cubicBezTo>
                    <a:pt x="1576" y="1"/>
                    <a:pt x="1554" y="1"/>
                    <a:pt x="1533" y="1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73;p44">
              <a:extLst>
                <a:ext uri="{FF2B5EF4-FFF2-40B4-BE49-F238E27FC236}">
                  <a16:creationId xmlns:a16="http://schemas.microsoft.com/office/drawing/2014/main" id="{9F1E478C-E52D-B862-CD32-6ED9E30C14FB}"/>
                </a:ext>
              </a:extLst>
            </p:cNvPr>
            <p:cNvSpPr/>
            <p:nvPr/>
          </p:nvSpPr>
          <p:spPr>
            <a:xfrm>
              <a:off x="10841350" y="4952325"/>
              <a:ext cx="76725" cy="75050"/>
            </a:xfrm>
            <a:custGeom>
              <a:avLst/>
              <a:gdLst/>
              <a:ahLst/>
              <a:cxnLst/>
              <a:rect l="l" t="t" r="r" b="b"/>
              <a:pathLst>
                <a:path w="3069" h="3002" extrusionOk="0">
                  <a:moveTo>
                    <a:pt x="1535" y="0"/>
                  </a:moveTo>
                  <a:cubicBezTo>
                    <a:pt x="735" y="0"/>
                    <a:pt x="70" y="632"/>
                    <a:pt x="37" y="1438"/>
                  </a:cubicBezTo>
                  <a:cubicBezTo>
                    <a:pt x="1" y="2267"/>
                    <a:pt x="644" y="2965"/>
                    <a:pt x="1472" y="3000"/>
                  </a:cubicBezTo>
                  <a:cubicBezTo>
                    <a:pt x="1493" y="3001"/>
                    <a:pt x="1515" y="3001"/>
                    <a:pt x="1536" y="3001"/>
                  </a:cubicBezTo>
                  <a:cubicBezTo>
                    <a:pt x="2335" y="3001"/>
                    <a:pt x="3000" y="2371"/>
                    <a:pt x="3034" y="1565"/>
                  </a:cubicBezTo>
                  <a:cubicBezTo>
                    <a:pt x="3069" y="737"/>
                    <a:pt x="2426" y="38"/>
                    <a:pt x="1599" y="2"/>
                  </a:cubicBezTo>
                  <a:cubicBezTo>
                    <a:pt x="1577" y="1"/>
                    <a:pt x="1556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74;p44">
              <a:extLst>
                <a:ext uri="{FF2B5EF4-FFF2-40B4-BE49-F238E27FC236}">
                  <a16:creationId xmlns:a16="http://schemas.microsoft.com/office/drawing/2014/main" id="{80B43130-402A-B081-12F2-16BB9CE8F2DC}"/>
                </a:ext>
              </a:extLst>
            </p:cNvPr>
            <p:cNvSpPr/>
            <p:nvPr/>
          </p:nvSpPr>
          <p:spPr>
            <a:xfrm>
              <a:off x="10839375" y="4950400"/>
              <a:ext cx="80225" cy="78925"/>
            </a:xfrm>
            <a:custGeom>
              <a:avLst/>
              <a:gdLst/>
              <a:ahLst/>
              <a:cxnLst/>
              <a:rect l="l" t="t" r="r" b="b"/>
              <a:pathLst>
                <a:path w="3209" h="3157" extrusionOk="0">
                  <a:moveTo>
                    <a:pt x="1614" y="156"/>
                  </a:moveTo>
                  <a:cubicBezTo>
                    <a:pt x="1634" y="156"/>
                    <a:pt x="1654" y="157"/>
                    <a:pt x="1675" y="158"/>
                  </a:cubicBezTo>
                  <a:cubicBezTo>
                    <a:pt x="2055" y="173"/>
                    <a:pt x="2405" y="336"/>
                    <a:pt x="2662" y="616"/>
                  </a:cubicBezTo>
                  <a:cubicBezTo>
                    <a:pt x="2919" y="896"/>
                    <a:pt x="3051" y="1259"/>
                    <a:pt x="3035" y="1638"/>
                  </a:cubicBezTo>
                  <a:cubicBezTo>
                    <a:pt x="3020" y="2018"/>
                    <a:pt x="2857" y="2369"/>
                    <a:pt x="2577" y="2626"/>
                  </a:cubicBezTo>
                  <a:cubicBezTo>
                    <a:pt x="2313" y="2869"/>
                    <a:pt x="1975" y="3001"/>
                    <a:pt x="1618" y="3001"/>
                  </a:cubicBezTo>
                  <a:cubicBezTo>
                    <a:pt x="1597" y="3001"/>
                    <a:pt x="1576" y="3000"/>
                    <a:pt x="1555" y="2999"/>
                  </a:cubicBezTo>
                  <a:cubicBezTo>
                    <a:pt x="770" y="2966"/>
                    <a:pt x="160" y="2302"/>
                    <a:pt x="193" y="1518"/>
                  </a:cubicBezTo>
                  <a:cubicBezTo>
                    <a:pt x="225" y="755"/>
                    <a:pt x="856" y="156"/>
                    <a:pt x="1614" y="156"/>
                  </a:cubicBezTo>
                  <a:close/>
                  <a:moveTo>
                    <a:pt x="1616" y="1"/>
                  </a:moveTo>
                  <a:cubicBezTo>
                    <a:pt x="770" y="1"/>
                    <a:pt x="74" y="664"/>
                    <a:pt x="38" y="1512"/>
                  </a:cubicBezTo>
                  <a:cubicBezTo>
                    <a:pt x="1" y="2382"/>
                    <a:pt x="678" y="3118"/>
                    <a:pt x="1548" y="3155"/>
                  </a:cubicBezTo>
                  <a:cubicBezTo>
                    <a:pt x="1570" y="3156"/>
                    <a:pt x="1593" y="3157"/>
                    <a:pt x="1616" y="3157"/>
                  </a:cubicBezTo>
                  <a:cubicBezTo>
                    <a:pt x="2012" y="3157"/>
                    <a:pt x="2389" y="3011"/>
                    <a:pt x="2682" y="2740"/>
                  </a:cubicBezTo>
                  <a:cubicBezTo>
                    <a:pt x="2992" y="2455"/>
                    <a:pt x="3173" y="2066"/>
                    <a:pt x="3191" y="1645"/>
                  </a:cubicBezTo>
                  <a:cubicBezTo>
                    <a:pt x="3208" y="1224"/>
                    <a:pt x="3062" y="821"/>
                    <a:pt x="2776" y="510"/>
                  </a:cubicBezTo>
                  <a:cubicBezTo>
                    <a:pt x="2491" y="201"/>
                    <a:pt x="2102" y="19"/>
                    <a:pt x="1681" y="2"/>
                  </a:cubicBezTo>
                  <a:cubicBezTo>
                    <a:pt x="1659" y="1"/>
                    <a:pt x="1638" y="1"/>
                    <a:pt x="1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75;p44">
              <a:extLst>
                <a:ext uri="{FF2B5EF4-FFF2-40B4-BE49-F238E27FC236}">
                  <a16:creationId xmlns:a16="http://schemas.microsoft.com/office/drawing/2014/main" id="{A46A0D4B-15A2-1D9F-4E0D-36D6FEA7E68C}"/>
                </a:ext>
              </a:extLst>
            </p:cNvPr>
            <p:cNvSpPr/>
            <p:nvPr/>
          </p:nvSpPr>
          <p:spPr>
            <a:xfrm>
              <a:off x="9915925" y="2626350"/>
              <a:ext cx="1245150" cy="740025"/>
            </a:xfrm>
            <a:custGeom>
              <a:avLst/>
              <a:gdLst/>
              <a:ahLst/>
              <a:cxnLst/>
              <a:rect l="l" t="t" r="r" b="b"/>
              <a:pathLst>
                <a:path w="49806" h="29601" extrusionOk="0">
                  <a:moveTo>
                    <a:pt x="36441" y="1"/>
                  </a:moveTo>
                  <a:cubicBezTo>
                    <a:pt x="36441" y="1"/>
                    <a:pt x="35669" y="1447"/>
                    <a:pt x="35790" y="1935"/>
                  </a:cubicBezTo>
                  <a:cubicBezTo>
                    <a:pt x="35912" y="2423"/>
                    <a:pt x="37416" y="6120"/>
                    <a:pt x="37253" y="6932"/>
                  </a:cubicBezTo>
                  <a:cubicBezTo>
                    <a:pt x="37091" y="7743"/>
                    <a:pt x="28131" y="27041"/>
                    <a:pt x="27425" y="27041"/>
                  </a:cubicBezTo>
                  <a:cubicBezTo>
                    <a:pt x="27424" y="27041"/>
                    <a:pt x="27423" y="27041"/>
                    <a:pt x="27422" y="27041"/>
                  </a:cubicBezTo>
                  <a:cubicBezTo>
                    <a:pt x="26732" y="27000"/>
                    <a:pt x="24222" y="22653"/>
                    <a:pt x="23710" y="21841"/>
                  </a:cubicBezTo>
                  <a:cubicBezTo>
                    <a:pt x="23197" y="21028"/>
                    <a:pt x="12919" y="7825"/>
                    <a:pt x="12919" y="7825"/>
                  </a:cubicBezTo>
                  <a:cubicBezTo>
                    <a:pt x="11847" y="6594"/>
                    <a:pt x="9649" y="4043"/>
                    <a:pt x="9019" y="4043"/>
                  </a:cubicBezTo>
                  <a:cubicBezTo>
                    <a:pt x="9005" y="4043"/>
                    <a:pt x="8991" y="4045"/>
                    <a:pt x="8979" y="4047"/>
                  </a:cubicBezTo>
                  <a:cubicBezTo>
                    <a:pt x="8410" y="4169"/>
                    <a:pt x="7557" y="5181"/>
                    <a:pt x="7028" y="5935"/>
                  </a:cubicBezTo>
                  <a:cubicBezTo>
                    <a:pt x="6501" y="6688"/>
                    <a:pt x="4388" y="10629"/>
                    <a:pt x="3535" y="11441"/>
                  </a:cubicBezTo>
                  <a:cubicBezTo>
                    <a:pt x="2682" y="12254"/>
                    <a:pt x="488" y="12944"/>
                    <a:pt x="285" y="13634"/>
                  </a:cubicBezTo>
                  <a:cubicBezTo>
                    <a:pt x="82" y="14326"/>
                    <a:pt x="1" y="16275"/>
                    <a:pt x="285" y="16845"/>
                  </a:cubicBezTo>
                  <a:cubicBezTo>
                    <a:pt x="569" y="17413"/>
                    <a:pt x="22830" y="28910"/>
                    <a:pt x="25471" y="29600"/>
                  </a:cubicBezTo>
                  <a:lnTo>
                    <a:pt x="29332" y="29600"/>
                  </a:lnTo>
                  <a:cubicBezTo>
                    <a:pt x="29332" y="29600"/>
                    <a:pt x="49155" y="17048"/>
                    <a:pt x="49359" y="16154"/>
                  </a:cubicBezTo>
                  <a:cubicBezTo>
                    <a:pt x="49562" y="15260"/>
                    <a:pt x="49806" y="12619"/>
                    <a:pt x="49359" y="11929"/>
                  </a:cubicBezTo>
                  <a:cubicBezTo>
                    <a:pt x="48913" y="11238"/>
                    <a:pt x="42900" y="5754"/>
                    <a:pt x="42738" y="5347"/>
                  </a:cubicBezTo>
                  <a:cubicBezTo>
                    <a:pt x="42575" y="4942"/>
                    <a:pt x="42128" y="2464"/>
                    <a:pt x="41112" y="1935"/>
                  </a:cubicBezTo>
                  <a:cubicBezTo>
                    <a:pt x="40097" y="1407"/>
                    <a:pt x="36441" y="1"/>
                    <a:pt x="36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76;p44">
              <a:extLst>
                <a:ext uri="{FF2B5EF4-FFF2-40B4-BE49-F238E27FC236}">
                  <a16:creationId xmlns:a16="http://schemas.microsoft.com/office/drawing/2014/main" id="{0B071795-197D-DD55-2492-D26864901054}"/>
                </a:ext>
              </a:extLst>
            </p:cNvPr>
            <p:cNvSpPr/>
            <p:nvPr/>
          </p:nvSpPr>
          <p:spPr>
            <a:xfrm>
              <a:off x="9912000" y="2621500"/>
              <a:ext cx="1254000" cy="748750"/>
            </a:xfrm>
            <a:custGeom>
              <a:avLst/>
              <a:gdLst/>
              <a:ahLst/>
              <a:cxnLst/>
              <a:rect l="l" t="t" r="r" b="b"/>
              <a:pathLst>
                <a:path w="50160" h="29950" extrusionOk="0">
                  <a:moveTo>
                    <a:pt x="36671" y="390"/>
                  </a:moveTo>
                  <a:cubicBezTo>
                    <a:pt x="37330" y="645"/>
                    <a:pt x="40309" y="1805"/>
                    <a:pt x="41197" y="2267"/>
                  </a:cubicBezTo>
                  <a:cubicBezTo>
                    <a:pt x="41950" y="2659"/>
                    <a:pt x="42397" y="4325"/>
                    <a:pt x="42611" y="5126"/>
                  </a:cubicBezTo>
                  <a:cubicBezTo>
                    <a:pt x="42671" y="5349"/>
                    <a:pt x="42714" y="5510"/>
                    <a:pt x="42749" y="5600"/>
                  </a:cubicBezTo>
                  <a:cubicBezTo>
                    <a:pt x="42834" y="5810"/>
                    <a:pt x="43784" y="6730"/>
                    <a:pt x="45932" y="8781"/>
                  </a:cubicBezTo>
                  <a:cubicBezTo>
                    <a:pt x="47449" y="10230"/>
                    <a:pt x="49169" y="11873"/>
                    <a:pt x="49385" y="12207"/>
                  </a:cubicBezTo>
                  <a:cubicBezTo>
                    <a:pt x="49791" y="12834"/>
                    <a:pt x="49565" y="15429"/>
                    <a:pt x="49368" y="16304"/>
                  </a:cubicBezTo>
                  <a:cubicBezTo>
                    <a:pt x="49036" y="17041"/>
                    <a:pt x="37285" y="24672"/>
                    <a:pt x="29444" y="29639"/>
                  </a:cubicBezTo>
                  <a:lnTo>
                    <a:pt x="25648" y="29639"/>
                  </a:lnTo>
                  <a:cubicBezTo>
                    <a:pt x="22678" y="28837"/>
                    <a:pt x="1101" y="17569"/>
                    <a:pt x="581" y="16969"/>
                  </a:cubicBezTo>
                  <a:cubicBezTo>
                    <a:pt x="320" y="16447"/>
                    <a:pt x="396" y="14537"/>
                    <a:pt x="591" y="13872"/>
                  </a:cubicBezTo>
                  <a:cubicBezTo>
                    <a:pt x="685" y="13550"/>
                    <a:pt x="1457" y="13145"/>
                    <a:pt x="2137" y="12788"/>
                  </a:cubicBezTo>
                  <a:cubicBezTo>
                    <a:pt x="2761" y="12460"/>
                    <a:pt x="3406" y="12122"/>
                    <a:pt x="3799" y="11748"/>
                  </a:cubicBezTo>
                  <a:cubicBezTo>
                    <a:pt x="4390" y="11185"/>
                    <a:pt x="5548" y="9197"/>
                    <a:pt x="6394" y="7745"/>
                  </a:cubicBezTo>
                  <a:cubicBezTo>
                    <a:pt x="6797" y="7054"/>
                    <a:pt x="7144" y="6459"/>
                    <a:pt x="7313" y="6218"/>
                  </a:cubicBezTo>
                  <a:cubicBezTo>
                    <a:pt x="7899" y="5382"/>
                    <a:pt x="8699" y="4494"/>
                    <a:pt x="9168" y="4394"/>
                  </a:cubicBezTo>
                  <a:cubicBezTo>
                    <a:pt x="9176" y="4392"/>
                    <a:pt x="9185" y="4391"/>
                    <a:pt x="9194" y="4391"/>
                  </a:cubicBezTo>
                  <a:cubicBezTo>
                    <a:pt x="9712" y="4391"/>
                    <a:pt x="12063" y="7092"/>
                    <a:pt x="12845" y="7991"/>
                  </a:cubicBezTo>
                  <a:lnTo>
                    <a:pt x="12955" y="8119"/>
                  </a:lnTo>
                  <a:cubicBezTo>
                    <a:pt x="13166" y="8389"/>
                    <a:pt x="23235" y="21326"/>
                    <a:pt x="23735" y="22118"/>
                  </a:cubicBezTo>
                  <a:cubicBezTo>
                    <a:pt x="23812" y="22240"/>
                    <a:pt x="23934" y="22441"/>
                    <a:pt x="24087" y="22696"/>
                  </a:cubicBezTo>
                  <a:cubicBezTo>
                    <a:pt x="25776" y="25490"/>
                    <a:pt x="27015" y="27357"/>
                    <a:pt x="27570" y="27390"/>
                  </a:cubicBezTo>
                  <a:cubicBezTo>
                    <a:pt x="27577" y="27391"/>
                    <a:pt x="27584" y="27391"/>
                    <a:pt x="27592" y="27391"/>
                  </a:cubicBezTo>
                  <a:cubicBezTo>
                    <a:pt x="27790" y="27391"/>
                    <a:pt x="28309" y="27055"/>
                    <a:pt x="32833" y="17567"/>
                  </a:cubicBezTo>
                  <a:cubicBezTo>
                    <a:pt x="35177" y="12651"/>
                    <a:pt x="37476" y="7592"/>
                    <a:pt x="37562" y="7157"/>
                  </a:cubicBezTo>
                  <a:cubicBezTo>
                    <a:pt x="37682" y="6560"/>
                    <a:pt x="37059" y="4772"/>
                    <a:pt x="36412" y="2989"/>
                  </a:cubicBezTo>
                  <a:cubicBezTo>
                    <a:pt x="36254" y="2554"/>
                    <a:pt x="36128" y="2210"/>
                    <a:pt x="36098" y="2091"/>
                  </a:cubicBezTo>
                  <a:cubicBezTo>
                    <a:pt x="36025" y="1801"/>
                    <a:pt x="36389" y="943"/>
                    <a:pt x="36671" y="390"/>
                  </a:cubicBezTo>
                  <a:close/>
                  <a:moveTo>
                    <a:pt x="36525" y="0"/>
                  </a:moveTo>
                  <a:lnTo>
                    <a:pt x="36461" y="121"/>
                  </a:lnTo>
                  <a:cubicBezTo>
                    <a:pt x="36378" y="275"/>
                    <a:pt x="35664" y="1636"/>
                    <a:pt x="35797" y="2167"/>
                  </a:cubicBezTo>
                  <a:cubicBezTo>
                    <a:pt x="35830" y="2300"/>
                    <a:pt x="35952" y="2634"/>
                    <a:pt x="36120" y="3096"/>
                  </a:cubicBezTo>
                  <a:cubicBezTo>
                    <a:pt x="36556" y="4298"/>
                    <a:pt x="37369" y="6535"/>
                    <a:pt x="37258" y="7095"/>
                  </a:cubicBezTo>
                  <a:cubicBezTo>
                    <a:pt x="37064" y="8061"/>
                    <a:pt x="28464" y="26326"/>
                    <a:pt x="27558" y="27075"/>
                  </a:cubicBezTo>
                  <a:cubicBezTo>
                    <a:pt x="27192" y="26973"/>
                    <a:pt x="26115" y="25447"/>
                    <a:pt x="24354" y="22536"/>
                  </a:cubicBezTo>
                  <a:cubicBezTo>
                    <a:pt x="24199" y="22278"/>
                    <a:pt x="24075" y="22075"/>
                    <a:pt x="23998" y="21952"/>
                  </a:cubicBezTo>
                  <a:cubicBezTo>
                    <a:pt x="23488" y="21142"/>
                    <a:pt x="13618" y="8464"/>
                    <a:pt x="13199" y="7924"/>
                  </a:cubicBezTo>
                  <a:lnTo>
                    <a:pt x="13079" y="7787"/>
                  </a:lnTo>
                  <a:cubicBezTo>
                    <a:pt x="11047" y="5451"/>
                    <a:pt x="9737" y="4083"/>
                    <a:pt x="9167" y="4083"/>
                  </a:cubicBezTo>
                  <a:cubicBezTo>
                    <a:pt x="9145" y="4083"/>
                    <a:pt x="9123" y="4085"/>
                    <a:pt x="9103" y="4090"/>
                  </a:cubicBezTo>
                  <a:cubicBezTo>
                    <a:pt x="8363" y="4247"/>
                    <a:pt x="7351" y="5622"/>
                    <a:pt x="7058" y="6039"/>
                  </a:cubicBezTo>
                  <a:cubicBezTo>
                    <a:pt x="6882" y="6291"/>
                    <a:pt x="6548" y="6864"/>
                    <a:pt x="6126" y="7588"/>
                  </a:cubicBezTo>
                  <a:cubicBezTo>
                    <a:pt x="5289" y="9024"/>
                    <a:pt x="4143" y="10991"/>
                    <a:pt x="3584" y="11523"/>
                  </a:cubicBezTo>
                  <a:cubicBezTo>
                    <a:pt x="3224" y="11866"/>
                    <a:pt x="2598" y="12194"/>
                    <a:pt x="1993" y="12512"/>
                  </a:cubicBezTo>
                  <a:cubicBezTo>
                    <a:pt x="1152" y="12955"/>
                    <a:pt x="425" y="13336"/>
                    <a:pt x="293" y="13785"/>
                  </a:cubicBezTo>
                  <a:cubicBezTo>
                    <a:pt x="79" y="14512"/>
                    <a:pt x="0" y="16503"/>
                    <a:pt x="302" y="17107"/>
                  </a:cubicBezTo>
                  <a:cubicBezTo>
                    <a:pt x="671" y="17844"/>
                    <a:pt x="23358" y="29361"/>
                    <a:pt x="25589" y="29945"/>
                  </a:cubicBezTo>
                  <a:lnTo>
                    <a:pt x="29534" y="29950"/>
                  </a:lnTo>
                  <a:lnTo>
                    <a:pt x="29572" y="29925"/>
                  </a:lnTo>
                  <a:cubicBezTo>
                    <a:pt x="32891" y="27823"/>
                    <a:pt x="49461" y="17292"/>
                    <a:pt x="49668" y="16382"/>
                  </a:cubicBezTo>
                  <a:cubicBezTo>
                    <a:pt x="49837" y="15638"/>
                    <a:pt x="50160" y="12831"/>
                    <a:pt x="49646" y="12038"/>
                  </a:cubicBezTo>
                  <a:cubicBezTo>
                    <a:pt x="49411" y="11673"/>
                    <a:pt x="47825" y="10159"/>
                    <a:pt x="46146" y="8556"/>
                  </a:cubicBezTo>
                  <a:cubicBezTo>
                    <a:pt x="44740" y="7213"/>
                    <a:pt x="43146" y="5691"/>
                    <a:pt x="43038" y="5484"/>
                  </a:cubicBezTo>
                  <a:cubicBezTo>
                    <a:pt x="43010" y="5412"/>
                    <a:pt x="42966" y="5250"/>
                    <a:pt x="42912" y="5045"/>
                  </a:cubicBezTo>
                  <a:cubicBezTo>
                    <a:pt x="42668" y="4137"/>
                    <a:pt x="42216" y="2446"/>
                    <a:pt x="41341" y="1991"/>
                  </a:cubicBezTo>
                  <a:cubicBezTo>
                    <a:pt x="40329" y="1465"/>
                    <a:pt x="36803" y="107"/>
                    <a:pt x="36653" y="50"/>
                  </a:cubicBezTo>
                  <a:lnTo>
                    <a:pt x="36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77;p44">
              <a:extLst>
                <a:ext uri="{FF2B5EF4-FFF2-40B4-BE49-F238E27FC236}">
                  <a16:creationId xmlns:a16="http://schemas.microsoft.com/office/drawing/2014/main" id="{9AA260E9-A49D-D882-C1D5-AA57D51B9081}"/>
                </a:ext>
              </a:extLst>
            </p:cNvPr>
            <p:cNvSpPr/>
            <p:nvPr/>
          </p:nvSpPr>
          <p:spPr>
            <a:xfrm>
              <a:off x="10677225" y="3261475"/>
              <a:ext cx="100250" cy="618925"/>
            </a:xfrm>
            <a:custGeom>
              <a:avLst/>
              <a:gdLst/>
              <a:ahLst/>
              <a:cxnLst/>
              <a:rect l="l" t="t" r="r" b="b"/>
              <a:pathLst>
                <a:path w="4010" h="24757" extrusionOk="0">
                  <a:moveTo>
                    <a:pt x="1931" y="0"/>
                  </a:moveTo>
                  <a:lnTo>
                    <a:pt x="0" y="267"/>
                  </a:lnTo>
                  <a:cubicBezTo>
                    <a:pt x="17" y="386"/>
                    <a:pt x="1650" y="12362"/>
                    <a:pt x="2060" y="24756"/>
                  </a:cubicBezTo>
                  <a:lnTo>
                    <a:pt x="4010" y="24692"/>
                  </a:lnTo>
                  <a:cubicBezTo>
                    <a:pt x="3595" y="12198"/>
                    <a:pt x="1949" y="121"/>
                    <a:pt x="1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78;p44">
              <a:extLst>
                <a:ext uri="{FF2B5EF4-FFF2-40B4-BE49-F238E27FC236}">
                  <a16:creationId xmlns:a16="http://schemas.microsoft.com/office/drawing/2014/main" id="{42B9A3A4-154F-9926-0895-A3010E85FAA8}"/>
                </a:ext>
              </a:extLst>
            </p:cNvPr>
            <p:cNvSpPr/>
            <p:nvPr/>
          </p:nvSpPr>
          <p:spPr>
            <a:xfrm>
              <a:off x="10673925" y="3258200"/>
              <a:ext cx="106550" cy="625225"/>
            </a:xfrm>
            <a:custGeom>
              <a:avLst/>
              <a:gdLst/>
              <a:ahLst/>
              <a:cxnLst/>
              <a:rect l="l" t="t" r="r" b="b"/>
              <a:pathLst>
                <a:path w="4262" h="25009" extrusionOk="0">
                  <a:moveTo>
                    <a:pt x="1964" y="263"/>
                  </a:moveTo>
                  <a:cubicBezTo>
                    <a:pt x="2134" y="1521"/>
                    <a:pt x="3619" y="12825"/>
                    <a:pt x="4021" y="24710"/>
                  </a:cubicBezTo>
                  <a:lnTo>
                    <a:pt x="2305" y="24768"/>
                  </a:lnTo>
                  <a:cubicBezTo>
                    <a:pt x="1908" y="13008"/>
                    <a:pt x="433" y="1756"/>
                    <a:pt x="264" y="497"/>
                  </a:cubicBezTo>
                  <a:lnTo>
                    <a:pt x="1964" y="263"/>
                  </a:lnTo>
                  <a:close/>
                  <a:moveTo>
                    <a:pt x="2163" y="0"/>
                  </a:moveTo>
                  <a:lnTo>
                    <a:pt x="0" y="297"/>
                  </a:lnTo>
                  <a:lnTo>
                    <a:pt x="17" y="413"/>
                  </a:lnTo>
                  <a:cubicBezTo>
                    <a:pt x="33" y="530"/>
                    <a:pt x="1663" y="12443"/>
                    <a:pt x="2076" y="24892"/>
                  </a:cubicBezTo>
                  <a:lnTo>
                    <a:pt x="2080" y="25008"/>
                  </a:lnTo>
                  <a:lnTo>
                    <a:pt x="4262" y="24936"/>
                  </a:lnTo>
                  <a:lnTo>
                    <a:pt x="4259" y="24819"/>
                  </a:lnTo>
                  <a:cubicBezTo>
                    <a:pt x="3840" y="12217"/>
                    <a:pt x="2196" y="230"/>
                    <a:pt x="2179" y="115"/>
                  </a:cubicBezTo>
                  <a:lnTo>
                    <a:pt x="21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79;p44">
              <a:extLst>
                <a:ext uri="{FF2B5EF4-FFF2-40B4-BE49-F238E27FC236}">
                  <a16:creationId xmlns:a16="http://schemas.microsoft.com/office/drawing/2014/main" id="{82F8BFBD-D2E6-C953-5DE0-376E7CE76EB4}"/>
                </a:ext>
              </a:extLst>
            </p:cNvPr>
            <p:cNvSpPr/>
            <p:nvPr/>
          </p:nvSpPr>
          <p:spPr>
            <a:xfrm>
              <a:off x="10450950" y="3266450"/>
              <a:ext cx="78075" cy="618875"/>
            </a:xfrm>
            <a:custGeom>
              <a:avLst/>
              <a:gdLst/>
              <a:ahLst/>
              <a:cxnLst/>
              <a:rect l="l" t="t" r="r" b="b"/>
              <a:pathLst>
                <a:path w="3123" h="24755" extrusionOk="0">
                  <a:moveTo>
                    <a:pt x="1181" y="0"/>
                  </a:moveTo>
                  <a:cubicBezTo>
                    <a:pt x="1170" y="121"/>
                    <a:pt x="0" y="12254"/>
                    <a:pt x="79" y="24754"/>
                  </a:cubicBezTo>
                  <a:lnTo>
                    <a:pt x="2028" y="24742"/>
                  </a:lnTo>
                  <a:cubicBezTo>
                    <a:pt x="1951" y="12345"/>
                    <a:pt x="3111" y="310"/>
                    <a:pt x="3122" y="190"/>
                  </a:cubicBezTo>
                  <a:lnTo>
                    <a:pt x="11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80;p44">
              <a:extLst>
                <a:ext uri="{FF2B5EF4-FFF2-40B4-BE49-F238E27FC236}">
                  <a16:creationId xmlns:a16="http://schemas.microsoft.com/office/drawing/2014/main" id="{A11C266D-E4A9-4CD5-02F6-16CB0D2E8B52}"/>
                </a:ext>
              </a:extLst>
            </p:cNvPr>
            <p:cNvSpPr/>
            <p:nvPr/>
          </p:nvSpPr>
          <p:spPr>
            <a:xfrm>
              <a:off x="10448025" y="3263275"/>
              <a:ext cx="84175" cy="624975"/>
            </a:xfrm>
            <a:custGeom>
              <a:avLst/>
              <a:gdLst/>
              <a:ahLst/>
              <a:cxnLst/>
              <a:rect l="l" t="t" r="r" b="b"/>
              <a:pathLst>
                <a:path w="3367" h="24999" extrusionOk="0">
                  <a:moveTo>
                    <a:pt x="1404" y="255"/>
                  </a:moveTo>
                  <a:lnTo>
                    <a:pt x="3112" y="421"/>
                  </a:lnTo>
                  <a:cubicBezTo>
                    <a:pt x="2992" y="1719"/>
                    <a:pt x="1963" y="13143"/>
                    <a:pt x="2028" y="24753"/>
                  </a:cubicBezTo>
                  <a:lnTo>
                    <a:pt x="312" y="24764"/>
                  </a:lnTo>
                  <a:cubicBezTo>
                    <a:pt x="245" y="12927"/>
                    <a:pt x="1284" y="1522"/>
                    <a:pt x="1404" y="255"/>
                  </a:cubicBezTo>
                  <a:close/>
                  <a:moveTo>
                    <a:pt x="1194" y="0"/>
                  </a:moveTo>
                  <a:lnTo>
                    <a:pt x="1182" y="116"/>
                  </a:lnTo>
                  <a:cubicBezTo>
                    <a:pt x="1171" y="233"/>
                    <a:pt x="0" y="12333"/>
                    <a:pt x="79" y="24882"/>
                  </a:cubicBezTo>
                  <a:lnTo>
                    <a:pt x="79" y="24999"/>
                  </a:lnTo>
                  <a:lnTo>
                    <a:pt x="2263" y="24986"/>
                  </a:lnTo>
                  <a:lnTo>
                    <a:pt x="2262" y="24869"/>
                  </a:lnTo>
                  <a:cubicBezTo>
                    <a:pt x="2186" y="12770"/>
                    <a:pt x="3306" y="839"/>
                    <a:pt x="3355" y="327"/>
                  </a:cubicBezTo>
                  <a:lnTo>
                    <a:pt x="3366" y="211"/>
                  </a:lnTo>
                  <a:lnTo>
                    <a:pt x="1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81;p44">
              <a:extLst>
                <a:ext uri="{FF2B5EF4-FFF2-40B4-BE49-F238E27FC236}">
                  <a16:creationId xmlns:a16="http://schemas.microsoft.com/office/drawing/2014/main" id="{22DFA4A8-E585-1060-849C-8E14BF4650B6}"/>
                </a:ext>
              </a:extLst>
            </p:cNvPr>
            <p:cNvSpPr/>
            <p:nvPr/>
          </p:nvSpPr>
          <p:spPr>
            <a:xfrm>
              <a:off x="9887250" y="3557650"/>
              <a:ext cx="403975" cy="506650"/>
            </a:xfrm>
            <a:custGeom>
              <a:avLst/>
              <a:gdLst/>
              <a:ahLst/>
              <a:cxnLst/>
              <a:rect l="l" t="t" r="r" b="b"/>
              <a:pathLst>
                <a:path w="16159" h="20266" extrusionOk="0">
                  <a:moveTo>
                    <a:pt x="14077" y="0"/>
                  </a:moveTo>
                  <a:lnTo>
                    <a:pt x="1" y="1568"/>
                  </a:lnTo>
                  <a:lnTo>
                    <a:pt x="633" y="7246"/>
                  </a:lnTo>
                  <a:lnTo>
                    <a:pt x="1414" y="7159"/>
                  </a:lnTo>
                  <a:lnTo>
                    <a:pt x="2232" y="14500"/>
                  </a:lnTo>
                  <a:lnTo>
                    <a:pt x="1450" y="14587"/>
                  </a:lnTo>
                  <a:lnTo>
                    <a:pt x="2082" y="20266"/>
                  </a:lnTo>
                  <a:lnTo>
                    <a:pt x="8917" y="19504"/>
                  </a:lnTo>
                  <a:lnTo>
                    <a:pt x="16158" y="18697"/>
                  </a:lnTo>
                  <a:lnTo>
                    <a:pt x="15526" y="13020"/>
                  </a:lnTo>
                  <a:lnTo>
                    <a:pt x="14211" y="13167"/>
                  </a:lnTo>
                  <a:lnTo>
                    <a:pt x="12157" y="9404"/>
                  </a:lnTo>
                  <a:lnTo>
                    <a:pt x="13240" y="5841"/>
                  </a:lnTo>
                  <a:lnTo>
                    <a:pt x="14709" y="5678"/>
                  </a:lnTo>
                  <a:lnTo>
                    <a:pt x="140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82;p44">
              <a:extLst>
                <a:ext uri="{FF2B5EF4-FFF2-40B4-BE49-F238E27FC236}">
                  <a16:creationId xmlns:a16="http://schemas.microsoft.com/office/drawing/2014/main" id="{7313177F-D138-EFA8-6334-02C82B532DCF}"/>
                </a:ext>
              </a:extLst>
            </p:cNvPr>
            <p:cNvSpPr/>
            <p:nvPr/>
          </p:nvSpPr>
          <p:spPr>
            <a:xfrm>
              <a:off x="9900725" y="3571125"/>
              <a:ext cx="377025" cy="479700"/>
            </a:xfrm>
            <a:custGeom>
              <a:avLst/>
              <a:gdLst/>
              <a:ahLst/>
              <a:cxnLst/>
              <a:rect l="l" t="t" r="r" b="b"/>
              <a:pathLst>
                <a:path w="15081" h="19188" extrusionOk="0">
                  <a:moveTo>
                    <a:pt x="13106" y="0"/>
                  </a:moveTo>
                  <a:lnTo>
                    <a:pt x="6834" y="698"/>
                  </a:lnTo>
                  <a:lnTo>
                    <a:pt x="7323" y="5088"/>
                  </a:lnTo>
                  <a:lnTo>
                    <a:pt x="6699" y="7177"/>
                  </a:lnTo>
                  <a:lnTo>
                    <a:pt x="6202" y="7233"/>
                  </a:lnTo>
                  <a:lnTo>
                    <a:pt x="6016" y="5556"/>
                  </a:lnTo>
                  <a:lnTo>
                    <a:pt x="6798" y="5469"/>
                  </a:lnTo>
                  <a:lnTo>
                    <a:pt x="6274" y="761"/>
                  </a:lnTo>
                  <a:lnTo>
                    <a:pt x="0" y="1459"/>
                  </a:lnTo>
                  <a:lnTo>
                    <a:pt x="525" y="6168"/>
                  </a:lnTo>
                  <a:lnTo>
                    <a:pt x="1307" y="6081"/>
                  </a:lnTo>
                  <a:lnTo>
                    <a:pt x="2232" y="14392"/>
                  </a:lnTo>
                  <a:lnTo>
                    <a:pt x="1450" y="14479"/>
                  </a:lnTo>
                  <a:lnTo>
                    <a:pt x="1974" y="19188"/>
                  </a:lnTo>
                  <a:lnTo>
                    <a:pt x="8247" y="18489"/>
                  </a:lnTo>
                  <a:lnTo>
                    <a:pt x="7723" y="13780"/>
                  </a:lnTo>
                  <a:lnTo>
                    <a:pt x="6941" y="13868"/>
                  </a:lnTo>
                  <a:lnTo>
                    <a:pt x="6702" y="11727"/>
                  </a:lnTo>
                  <a:lnTo>
                    <a:pt x="7184" y="11674"/>
                  </a:lnTo>
                  <a:lnTo>
                    <a:pt x="8284" y="13723"/>
                  </a:lnTo>
                  <a:lnTo>
                    <a:pt x="8808" y="18427"/>
                  </a:lnTo>
                  <a:lnTo>
                    <a:pt x="15080" y="17728"/>
                  </a:lnTo>
                  <a:lnTo>
                    <a:pt x="14556" y="13020"/>
                  </a:lnTo>
                  <a:lnTo>
                    <a:pt x="13399" y="13148"/>
                  </a:lnTo>
                  <a:lnTo>
                    <a:pt x="11091" y="8919"/>
                  </a:lnTo>
                  <a:lnTo>
                    <a:pt x="12328" y="4854"/>
                  </a:lnTo>
                  <a:lnTo>
                    <a:pt x="13631" y="4709"/>
                  </a:lnTo>
                  <a:lnTo>
                    <a:pt x="13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83;p44">
              <a:extLst>
                <a:ext uri="{FF2B5EF4-FFF2-40B4-BE49-F238E27FC236}">
                  <a16:creationId xmlns:a16="http://schemas.microsoft.com/office/drawing/2014/main" id="{BB491A0C-4FBD-9117-B373-2C42EC2564D9}"/>
                </a:ext>
              </a:extLst>
            </p:cNvPr>
            <p:cNvSpPr/>
            <p:nvPr/>
          </p:nvSpPr>
          <p:spPr>
            <a:xfrm>
              <a:off x="9928975" y="3599375"/>
              <a:ext cx="320525" cy="423200"/>
            </a:xfrm>
            <a:custGeom>
              <a:avLst/>
              <a:gdLst/>
              <a:ahLst/>
              <a:cxnLst/>
              <a:rect l="l" t="t" r="r" b="b"/>
              <a:pathLst>
                <a:path w="12821" h="16928" extrusionOk="0">
                  <a:moveTo>
                    <a:pt x="11073" y="0"/>
                  </a:moveTo>
                  <a:lnTo>
                    <a:pt x="6834" y="472"/>
                  </a:lnTo>
                  <a:lnTo>
                    <a:pt x="7131" y="3147"/>
                  </a:lnTo>
                  <a:lnTo>
                    <a:pt x="7514" y="3104"/>
                  </a:lnTo>
                  <a:lnTo>
                    <a:pt x="6355" y="6989"/>
                  </a:lnTo>
                  <a:lnTo>
                    <a:pt x="4169" y="7233"/>
                  </a:lnTo>
                  <a:lnTo>
                    <a:pt x="3755" y="3523"/>
                  </a:lnTo>
                  <a:lnTo>
                    <a:pt x="4537" y="3436"/>
                  </a:lnTo>
                  <a:lnTo>
                    <a:pt x="4240" y="761"/>
                  </a:lnTo>
                  <a:lnTo>
                    <a:pt x="0" y="1232"/>
                  </a:lnTo>
                  <a:lnTo>
                    <a:pt x="298" y="3908"/>
                  </a:lnTo>
                  <a:lnTo>
                    <a:pt x="1079" y="3821"/>
                  </a:lnTo>
                  <a:lnTo>
                    <a:pt x="2231" y="14165"/>
                  </a:lnTo>
                  <a:lnTo>
                    <a:pt x="1450" y="14252"/>
                  </a:lnTo>
                  <a:lnTo>
                    <a:pt x="1748" y="16928"/>
                  </a:lnTo>
                  <a:lnTo>
                    <a:pt x="5987" y="16456"/>
                  </a:lnTo>
                  <a:lnTo>
                    <a:pt x="5690" y="13780"/>
                  </a:lnTo>
                  <a:lnTo>
                    <a:pt x="4906" y="13868"/>
                  </a:lnTo>
                  <a:lnTo>
                    <a:pt x="4442" y="9694"/>
                  </a:lnTo>
                  <a:lnTo>
                    <a:pt x="6629" y="9451"/>
                  </a:lnTo>
                  <a:lnTo>
                    <a:pt x="8768" y="13438"/>
                  </a:lnTo>
                  <a:lnTo>
                    <a:pt x="8283" y="13492"/>
                  </a:lnTo>
                  <a:lnTo>
                    <a:pt x="8580" y="16167"/>
                  </a:lnTo>
                  <a:lnTo>
                    <a:pt x="12820" y="15695"/>
                  </a:lnTo>
                  <a:lnTo>
                    <a:pt x="12522" y="13019"/>
                  </a:lnTo>
                  <a:lnTo>
                    <a:pt x="11700" y="13111"/>
                  </a:lnTo>
                  <a:lnTo>
                    <a:pt x="8858" y="7902"/>
                  </a:lnTo>
                  <a:lnTo>
                    <a:pt x="10414" y="2781"/>
                  </a:lnTo>
                  <a:lnTo>
                    <a:pt x="11371" y="2676"/>
                  </a:lnTo>
                  <a:lnTo>
                    <a:pt x="110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84;p44">
              <a:extLst>
                <a:ext uri="{FF2B5EF4-FFF2-40B4-BE49-F238E27FC236}">
                  <a16:creationId xmlns:a16="http://schemas.microsoft.com/office/drawing/2014/main" id="{A04D0C1C-64E6-28AA-D705-D155E74F5C08}"/>
                </a:ext>
              </a:extLst>
            </p:cNvPr>
            <p:cNvSpPr/>
            <p:nvPr/>
          </p:nvSpPr>
          <p:spPr>
            <a:xfrm>
              <a:off x="9194825" y="3557650"/>
              <a:ext cx="631100" cy="1046625"/>
            </a:xfrm>
            <a:custGeom>
              <a:avLst/>
              <a:gdLst/>
              <a:ahLst/>
              <a:cxnLst/>
              <a:rect l="l" t="t" r="r" b="b"/>
              <a:pathLst>
                <a:path w="25244" h="41865" extrusionOk="0">
                  <a:moveTo>
                    <a:pt x="5418" y="0"/>
                  </a:moveTo>
                  <a:cubicBezTo>
                    <a:pt x="5418" y="0"/>
                    <a:pt x="2547" y="2993"/>
                    <a:pt x="2384" y="3858"/>
                  </a:cubicBezTo>
                  <a:cubicBezTo>
                    <a:pt x="2223" y="4725"/>
                    <a:pt x="3089" y="8571"/>
                    <a:pt x="3089" y="8571"/>
                  </a:cubicBezTo>
                  <a:cubicBezTo>
                    <a:pt x="3089" y="8571"/>
                    <a:pt x="1" y="27544"/>
                    <a:pt x="272" y="30245"/>
                  </a:cubicBezTo>
                  <a:cubicBezTo>
                    <a:pt x="543" y="32945"/>
                    <a:pt x="3089" y="37713"/>
                    <a:pt x="5418" y="39499"/>
                  </a:cubicBezTo>
                  <a:cubicBezTo>
                    <a:pt x="7489" y="41088"/>
                    <a:pt x="9842" y="41865"/>
                    <a:pt x="11602" y="41865"/>
                  </a:cubicBezTo>
                  <a:cubicBezTo>
                    <a:pt x="11822" y="41865"/>
                    <a:pt x="12032" y="41853"/>
                    <a:pt x="12232" y="41829"/>
                  </a:cubicBezTo>
                  <a:cubicBezTo>
                    <a:pt x="14030" y="41611"/>
                    <a:pt x="20692" y="37495"/>
                    <a:pt x="21721" y="36357"/>
                  </a:cubicBezTo>
                  <a:cubicBezTo>
                    <a:pt x="22751" y="35220"/>
                    <a:pt x="24105" y="33000"/>
                    <a:pt x="24051" y="32350"/>
                  </a:cubicBezTo>
                  <a:cubicBezTo>
                    <a:pt x="23997" y="31700"/>
                    <a:pt x="22535" y="26717"/>
                    <a:pt x="22535" y="26717"/>
                  </a:cubicBezTo>
                  <a:cubicBezTo>
                    <a:pt x="22535" y="26717"/>
                    <a:pt x="23784" y="9979"/>
                    <a:pt x="24053" y="9437"/>
                  </a:cubicBezTo>
                  <a:cubicBezTo>
                    <a:pt x="24321" y="8896"/>
                    <a:pt x="25243" y="6837"/>
                    <a:pt x="24863" y="5537"/>
                  </a:cubicBezTo>
                  <a:cubicBezTo>
                    <a:pt x="24484" y="4237"/>
                    <a:pt x="20855" y="0"/>
                    <a:pt x="208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85;p44">
              <a:extLst>
                <a:ext uri="{FF2B5EF4-FFF2-40B4-BE49-F238E27FC236}">
                  <a16:creationId xmlns:a16="http://schemas.microsoft.com/office/drawing/2014/main" id="{80C4F22B-C32F-0DE1-2241-B7D37CD2F2F0}"/>
                </a:ext>
              </a:extLst>
            </p:cNvPr>
            <p:cNvSpPr/>
            <p:nvPr/>
          </p:nvSpPr>
          <p:spPr>
            <a:xfrm>
              <a:off x="9191075" y="3553750"/>
              <a:ext cx="639425" cy="1054475"/>
            </a:xfrm>
            <a:custGeom>
              <a:avLst/>
              <a:gdLst/>
              <a:ahLst/>
              <a:cxnLst/>
              <a:rect l="l" t="t" r="r" b="b"/>
              <a:pathLst>
                <a:path w="25577" h="42179" extrusionOk="0">
                  <a:moveTo>
                    <a:pt x="20933" y="312"/>
                  </a:moveTo>
                  <a:cubicBezTo>
                    <a:pt x="21356" y="809"/>
                    <a:pt x="24521" y="4562"/>
                    <a:pt x="24864" y="5737"/>
                  </a:cubicBezTo>
                  <a:cubicBezTo>
                    <a:pt x="25253" y="7070"/>
                    <a:pt x="24187" y="9276"/>
                    <a:pt x="24064" y="9524"/>
                  </a:cubicBezTo>
                  <a:cubicBezTo>
                    <a:pt x="23788" y="10076"/>
                    <a:pt x="22657" y="25145"/>
                    <a:pt x="22529" y="26861"/>
                  </a:cubicBezTo>
                  <a:lnTo>
                    <a:pt x="22527" y="26889"/>
                  </a:lnTo>
                  <a:lnTo>
                    <a:pt x="22535" y="26916"/>
                  </a:lnTo>
                  <a:cubicBezTo>
                    <a:pt x="23039" y="28635"/>
                    <a:pt x="24004" y="32016"/>
                    <a:pt x="24046" y="32518"/>
                  </a:cubicBezTo>
                  <a:cubicBezTo>
                    <a:pt x="24092" y="33077"/>
                    <a:pt x="22830" y="35223"/>
                    <a:pt x="21757" y="36409"/>
                  </a:cubicBezTo>
                  <a:cubicBezTo>
                    <a:pt x="20728" y="37546"/>
                    <a:pt x="14070" y="41624"/>
                    <a:pt x="12363" y="41831"/>
                  </a:cubicBezTo>
                  <a:cubicBezTo>
                    <a:pt x="12159" y="41855"/>
                    <a:pt x="11948" y="41867"/>
                    <a:pt x="11730" y="41867"/>
                  </a:cubicBezTo>
                  <a:cubicBezTo>
                    <a:pt x="9871" y="41867"/>
                    <a:pt x="7564" y="40992"/>
                    <a:pt x="5662" y="39532"/>
                  </a:cubicBezTo>
                  <a:cubicBezTo>
                    <a:pt x="3468" y="37848"/>
                    <a:pt x="854" y="33146"/>
                    <a:pt x="577" y="30385"/>
                  </a:cubicBezTo>
                  <a:cubicBezTo>
                    <a:pt x="311" y="27736"/>
                    <a:pt x="3361" y="8941"/>
                    <a:pt x="3393" y="8752"/>
                  </a:cubicBezTo>
                  <a:lnTo>
                    <a:pt x="3397" y="8722"/>
                  </a:lnTo>
                  <a:lnTo>
                    <a:pt x="3391" y="8692"/>
                  </a:lnTo>
                  <a:cubicBezTo>
                    <a:pt x="3094" y="7373"/>
                    <a:pt x="2564" y="4704"/>
                    <a:pt x="2688" y="4043"/>
                  </a:cubicBezTo>
                  <a:cubicBezTo>
                    <a:pt x="2812" y="3383"/>
                    <a:pt x="4814" y="1171"/>
                    <a:pt x="5634" y="312"/>
                  </a:cubicBezTo>
                  <a:close/>
                  <a:moveTo>
                    <a:pt x="5501" y="1"/>
                  </a:moveTo>
                  <a:lnTo>
                    <a:pt x="5456" y="49"/>
                  </a:lnTo>
                  <a:cubicBezTo>
                    <a:pt x="5158" y="358"/>
                    <a:pt x="2548" y="3099"/>
                    <a:pt x="2382" y="3986"/>
                  </a:cubicBezTo>
                  <a:cubicBezTo>
                    <a:pt x="2222" y="4843"/>
                    <a:pt x="2994" y="8345"/>
                    <a:pt x="3080" y="8731"/>
                  </a:cubicBezTo>
                  <a:cubicBezTo>
                    <a:pt x="2898" y="9854"/>
                    <a:pt x="0" y="27754"/>
                    <a:pt x="267" y="30416"/>
                  </a:cubicBezTo>
                  <a:cubicBezTo>
                    <a:pt x="556" y="33297"/>
                    <a:pt x="3184" y="38022"/>
                    <a:pt x="5473" y="39779"/>
                  </a:cubicBezTo>
                  <a:cubicBezTo>
                    <a:pt x="7427" y="41279"/>
                    <a:pt x="9807" y="42178"/>
                    <a:pt x="11735" y="42178"/>
                  </a:cubicBezTo>
                  <a:cubicBezTo>
                    <a:pt x="11964" y="42178"/>
                    <a:pt x="12186" y="42165"/>
                    <a:pt x="12401" y="42139"/>
                  </a:cubicBezTo>
                  <a:cubicBezTo>
                    <a:pt x="14207" y="41921"/>
                    <a:pt x="20911" y="37807"/>
                    <a:pt x="21987" y="36618"/>
                  </a:cubicBezTo>
                  <a:cubicBezTo>
                    <a:pt x="22946" y="35559"/>
                    <a:pt x="24419" y="33241"/>
                    <a:pt x="24356" y="32493"/>
                  </a:cubicBezTo>
                  <a:cubicBezTo>
                    <a:pt x="24303" y="31853"/>
                    <a:pt x="22971" y="27295"/>
                    <a:pt x="22842" y="26856"/>
                  </a:cubicBezTo>
                  <a:cubicBezTo>
                    <a:pt x="23339" y="20195"/>
                    <a:pt x="24148" y="10139"/>
                    <a:pt x="24342" y="9663"/>
                  </a:cubicBezTo>
                  <a:cubicBezTo>
                    <a:pt x="24551" y="9242"/>
                    <a:pt x="25577" y="7067"/>
                    <a:pt x="25163" y="5650"/>
                  </a:cubicBezTo>
                  <a:cubicBezTo>
                    <a:pt x="24779" y="4334"/>
                    <a:pt x="21272" y="229"/>
                    <a:pt x="21124" y="55"/>
                  </a:cubicBezTo>
                  <a:lnTo>
                    <a:pt x="210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86;p44">
              <a:extLst>
                <a:ext uri="{FF2B5EF4-FFF2-40B4-BE49-F238E27FC236}">
                  <a16:creationId xmlns:a16="http://schemas.microsoft.com/office/drawing/2014/main" id="{9CF9DD4D-2D89-BFFD-0D31-2B796D28531D}"/>
                </a:ext>
              </a:extLst>
            </p:cNvPr>
            <p:cNvSpPr/>
            <p:nvPr/>
          </p:nvSpPr>
          <p:spPr>
            <a:xfrm>
              <a:off x="9305175" y="2548425"/>
              <a:ext cx="263350" cy="393425"/>
            </a:xfrm>
            <a:custGeom>
              <a:avLst/>
              <a:gdLst/>
              <a:ahLst/>
              <a:cxnLst/>
              <a:rect l="l" t="t" r="r" b="b"/>
              <a:pathLst>
                <a:path w="10534" h="15737" extrusionOk="0">
                  <a:moveTo>
                    <a:pt x="1837" y="1"/>
                  </a:moveTo>
                  <a:cubicBezTo>
                    <a:pt x="1263" y="1"/>
                    <a:pt x="743" y="144"/>
                    <a:pt x="516" y="516"/>
                  </a:cubicBezTo>
                  <a:cubicBezTo>
                    <a:pt x="1" y="1355"/>
                    <a:pt x="487" y="1897"/>
                    <a:pt x="1002" y="2737"/>
                  </a:cubicBezTo>
                  <a:cubicBezTo>
                    <a:pt x="1519" y="3576"/>
                    <a:pt x="2899" y="7331"/>
                    <a:pt x="3116" y="8189"/>
                  </a:cubicBezTo>
                  <a:cubicBezTo>
                    <a:pt x="3332" y="9047"/>
                    <a:pt x="3630" y="15438"/>
                    <a:pt x="3630" y="15438"/>
                  </a:cubicBezTo>
                  <a:lnTo>
                    <a:pt x="10533" y="15736"/>
                  </a:lnTo>
                  <a:lnTo>
                    <a:pt x="10533" y="11619"/>
                  </a:lnTo>
                  <a:cubicBezTo>
                    <a:pt x="10533" y="11619"/>
                    <a:pt x="9210" y="7422"/>
                    <a:pt x="8181" y="6041"/>
                  </a:cubicBezTo>
                  <a:cubicBezTo>
                    <a:pt x="7151" y="4660"/>
                    <a:pt x="6271" y="3879"/>
                    <a:pt x="5933" y="3386"/>
                  </a:cubicBezTo>
                  <a:cubicBezTo>
                    <a:pt x="5595" y="2894"/>
                    <a:pt x="4552" y="1030"/>
                    <a:pt x="3794" y="516"/>
                  </a:cubicBezTo>
                  <a:cubicBezTo>
                    <a:pt x="3371" y="229"/>
                    <a:pt x="2560" y="1"/>
                    <a:pt x="1837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87;p44">
              <a:extLst>
                <a:ext uri="{FF2B5EF4-FFF2-40B4-BE49-F238E27FC236}">
                  <a16:creationId xmlns:a16="http://schemas.microsoft.com/office/drawing/2014/main" id="{5EE77739-CDA5-67A7-0CAF-9BD151599266}"/>
                </a:ext>
              </a:extLst>
            </p:cNvPr>
            <p:cNvSpPr/>
            <p:nvPr/>
          </p:nvSpPr>
          <p:spPr>
            <a:xfrm>
              <a:off x="9302125" y="2544575"/>
              <a:ext cx="270275" cy="401350"/>
            </a:xfrm>
            <a:custGeom>
              <a:avLst/>
              <a:gdLst/>
              <a:ahLst/>
              <a:cxnLst/>
              <a:rect l="l" t="t" r="r" b="b"/>
              <a:pathLst>
                <a:path w="10811" h="16054" extrusionOk="0">
                  <a:moveTo>
                    <a:pt x="1952" y="311"/>
                  </a:moveTo>
                  <a:cubicBezTo>
                    <a:pt x="2643" y="311"/>
                    <a:pt x="3431" y="529"/>
                    <a:pt x="3828" y="798"/>
                  </a:cubicBezTo>
                  <a:cubicBezTo>
                    <a:pt x="4399" y="1186"/>
                    <a:pt x="5167" y="2419"/>
                    <a:pt x="5625" y="3155"/>
                  </a:cubicBezTo>
                  <a:cubicBezTo>
                    <a:pt x="5751" y="3357"/>
                    <a:pt x="5854" y="3524"/>
                    <a:pt x="5927" y="3628"/>
                  </a:cubicBezTo>
                  <a:cubicBezTo>
                    <a:pt x="6071" y="3838"/>
                    <a:pt x="6305" y="4094"/>
                    <a:pt x="6600" y="4415"/>
                  </a:cubicBezTo>
                  <a:cubicBezTo>
                    <a:pt x="7011" y="4863"/>
                    <a:pt x="7574" y="5477"/>
                    <a:pt x="8178" y="6288"/>
                  </a:cubicBezTo>
                  <a:cubicBezTo>
                    <a:pt x="9141" y="7580"/>
                    <a:pt x="10393" y="11464"/>
                    <a:pt x="10500" y="11798"/>
                  </a:cubicBezTo>
                  <a:lnTo>
                    <a:pt x="10500" y="15728"/>
                  </a:lnTo>
                  <a:lnTo>
                    <a:pt x="3901" y="15443"/>
                  </a:lnTo>
                  <a:cubicBezTo>
                    <a:pt x="3854" y="14471"/>
                    <a:pt x="3591" y="9107"/>
                    <a:pt x="3389" y="8305"/>
                  </a:cubicBezTo>
                  <a:cubicBezTo>
                    <a:pt x="3167" y="7429"/>
                    <a:pt x="1773" y="3649"/>
                    <a:pt x="1258" y="2809"/>
                  </a:cubicBezTo>
                  <a:cubicBezTo>
                    <a:pt x="1196" y="2709"/>
                    <a:pt x="1135" y="2612"/>
                    <a:pt x="1075" y="2519"/>
                  </a:cubicBezTo>
                  <a:cubicBezTo>
                    <a:pt x="649" y="1850"/>
                    <a:pt x="367" y="1408"/>
                    <a:pt x="771" y="751"/>
                  </a:cubicBezTo>
                  <a:cubicBezTo>
                    <a:pt x="887" y="561"/>
                    <a:pt x="1107" y="430"/>
                    <a:pt x="1426" y="362"/>
                  </a:cubicBezTo>
                  <a:cubicBezTo>
                    <a:pt x="1588" y="327"/>
                    <a:pt x="1766" y="311"/>
                    <a:pt x="1952" y="311"/>
                  </a:cubicBezTo>
                  <a:close/>
                  <a:moveTo>
                    <a:pt x="1953" y="1"/>
                  </a:moveTo>
                  <a:cubicBezTo>
                    <a:pt x="1745" y="1"/>
                    <a:pt x="1544" y="19"/>
                    <a:pt x="1359" y="59"/>
                  </a:cubicBezTo>
                  <a:cubicBezTo>
                    <a:pt x="955" y="146"/>
                    <a:pt x="668" y="324"/>
                    <a:pt x="506" y="589"/>
                  </a:cubicBezTo>
                  <a:cubicBezTo>
                    <a:pt x="1" y="1411"/>
                    <a:pt x="378" y="2002"/>
                    <a:pt x="813" y="2686"/>
                  </a:cubicBezTo>
                  <a:cubicBezTo>
                    <a:pt x="871" y="2778"/>
                    <a:pt x="932" y="2872"/>
                    <a:pt x="992" y="2972"/>
                  </a:cubicBezTo>
                  <a:cubicBezTo>
                    <a:pt x="1498" y="3795"/>
                    <a:pt x="2869" y="7517"/>
                    <a:pt x="3087" y="8381"/>
                  </a:cubicBezTo>
                  <a:cubicBezTo>
                    <a:pt x="3297" y="9214"/>
                    <a:pt x="3594" y="15536"/>
                    <a:pt x="3597" y="15599"/>
                  </a:cubicBezTo>
                  <a:lnTo>
                    <a:pt x="3603" y="15742"/>
                  </a:lnTo>
                  <a:lnTo>
                    <a:pt x="10811" y="16053"/>
                  </a:lnTo>
                  <a:lnTo>
                    <a:pt x="10811" y="11773"/>
                  </a:lnTo>
                  <a:lnTo>
                    <a:pt x="10804" y="11727"/>
                  </a:lnTo>
                  <a:cubicBezTo>
                    <a:pt x="10750" y="11554"/>
                    <a:pt x="9461" y="7488"/>
                    <a:pt x="8427" y="6101"/>
                  </a:cubicBezTo>
                  <a:cubicBezTo>
                    <a:pt x="7814" y="5279"/>
                    <a:pt x="7244" y="4658"/>
                    <a:pt x="6829" y="4205"/>
                  </a:cubicBezTo>
                  <a:cubicBezTo>
                    <a:pt x="6541" y="3892"/>
                    <a:pt x="6315" y="3645"/>
                    <a:pt x="6183" y="3452"/>
                  </a:cubicBezTo>
                  <a:cubicBezTo>
                    <a:pt x="6112" y="3350"/>
                    <a:pt x="6012" y="3188"/>
                    <a:pt x="5889" y="2990"/>
                  </a:cubicBezTo>
                  <a:cubicBezTo>
                    <a:pt x="5418" y="2233"/>
                    <a:pt x="4629" y="966"/>
                    <a:pt x="4003" y="541"/>
                  </a:cubicBezTo>
                  <a:cubicBezTo>
                    <a:pt x="3565" y="244"/>
                    <a:pt x="2716" y="1"/>
                    <a:pt x="1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88;p44">
              <a:extLst>
                <a:ext uri="{FF2B5EF4-FFF2-40B4-BE49-F238E27FC236}">
                  <a16:creationId xmlns:a16="http://schemas.microsoft.com/office/drawing/2014/main" id="{72D4EFDC-6D4A-BE2E-1FD3-2CE06157B3BF}"/>
                </a:ext>
              </a:extLst>
            </p:cNvPr>
            <p:cNvSpPr/>
            <p:nvPr/>
          </p:nvSpPr>
          <p:spPr>
            <a:xfrm>
              <a:off x="9224650" y="2545800"/>
              <a:ext cx="472425" cy="745425"/>
            </a:xfrm>
            <a:custGeom>
              <a:avLst/>
              <a:gdLst/>
              <a:ahLst/>
              <a:cxnLst/>
              <a:rect l="l" t="t" r="r" b="b"/>
              <a:pathLst>
                <a:path w="18897" h="29817" extrusionOk="0">
                  <a:moveTo>
                    <a:pt x="12505" y="0"/>
                  </a:moveTo>
                  <a:cubicBezTo>
                    <a:pt x="12237" y="0"/>
                    <a:pt x="11944" y="148"/>
                    <a:pt x="11645" y="458"/>
                  </a:cubicBezTo>
                  <a:cubicBezTo>
                    <a:pt x="10968" y="1163"/>
                    <a:pt x="7935" y="3870"/>
                    <a:pt x="6662" y="4629"/>
                  </a:cubicBezTo>
                  <a:cubicBezTo>
                    <a:pt x="5389" y="5387"/>
                    <a:pt x="4928" y="6146"/>
                    <a:pt x="4197" y="7202"/>
                  </a:cubicBezTo>
                  <a:cubicBezTo>
                    <a:pt x="3466" y="8258"/>
                    <a:pt x="1083" y="12564"/>
                    <a:pt x="541" y="13539"/>
                  </a:cubicBezTo>
                  <a:cubicBezTo>
                    <a:pt x="0" y="14515"/>
                    <a:pt x="596" y="15841"/>
                    <a:pt x="867" y="16275"/>
                  </a:cubicBezTo>
                  <a:cubicBezTo>
                    <a:pt x="1137" y="16708"/>
                    <a:pt x="6500" y="27684"/>
                    <a:pt x="6500" y="27684"/>
                  </a:cubicBezTo>
                  <a:lnTo>
                    <a:pt x="6500" y="29817"/>
                  </a:lnTo>
                  <a:lnTo>
                    <a:pt x="17495" y="29817"/>
                  </a:lnTo>
                  <a:cubicBezTo>
                    <a:pt x="17495" y="29817"/>
                    <a:pt x="18246" y="27419"/>
                    <a:pt x="18572" y="25875"/>
                  </a:cubicBezTo>
                  <a:cubicBezTo>
                    <a:pt x="18897" y="24331"/>
                    <a:pt x="18775" y="22239"/>
                    <a:pt x="18146" y="20838"/>
                  </a:cubicBezTo>
                  <a:cubicBezTo>
                    <a:pt x="17516" y="19437"/>
                    <a:pt x="16338" y="16552"/>
                    <a:pt x="16338" y="16552"/>
                  </a:cubicBezTo>
                  <a:cubicBezTo>
                    <a:pt x="16338" y="16552"/>
                    <a:pt x="17171" y="14602"/>
                    <a:pt x="17251" y="14135"/>
                  </a:cubicBezTo>
                  <a:cubicBezTo>
                    <a:pt x="17333" y="13667"/>
                    <a:pt x="17597" y="13221"/>
                    <a:pt x="16906" y="12347"/>
                  </a:cubicBezTo>
                  <a:cubicBezTo>
                    <a:pt x="16216" y="11474"/>
                    <a:pt x="15241" y="11231"/>
                    <a:pt x="15241" y="11231"/>
                  </a:cubicBezTo>
                  <a:cubicBezTo>
                    <a:pt x="15261" y="10784"/>
                    <a:pt x="15038" y="10012"/>
                    <a:pt x="14225" y="9606"/>
                  </a:cubicBezTo>
                  <a:cubicBezTo>
                    <a:pt x="13798" y="9392"/>
                    <a:pt x="13388" y="9341"/>
                    <a:pt x="13095" y="9341"/>
                  </a:cubicBezTo>
                  <a:cubicBezTo>
                    <a:pt x="12830" y="9341"/>
                    <a:pt x="12661" y="9383"/>
                    <a:pt x="12661" y="9383"/>
                  </a:cubicBezTo>
                  <a:cubicBezTo>
                    <a:pt x="12742" y="8976"/>
                    <a:pt x="12600" y="8123"/>
                    <a:pt x="11686" y="7777"/>
                  </a:cubicBezTo>
                  <a:cubicBezTo>
                    <a:pt x="10772" y="7432"/>
                    <a:pt x="9594" y="7372"/>
                    <a:pt x="9594" y="7372"/>
                  </a:cubicBezTo>
                  <a:cubicBezTo>
                    <a:pt x="9594" y="7372"/>
                    <a:pt x="11429" y="5847"/>
                    <a:pt x="12594" y="4467"/>
                  </a:cubicBezTo>
                  <a:cubicBezTo>
                    <a:pt x="13758" y="3086"/>
                    <a:pt x="13731" y="1460"/>
                    <a:pt x="13352" y="674"/>
                  </a:cubicBezTo>
                  <a:cubicBezTo>
                    <a:pt x="13139" y="236"/>
                    <a:pt x="12843" y="0"/>
                    <a:pt x="12505" y="0"/>
                  </a:cubicBezTo>
                  <a:close/>
                </a:path>
              </a:pathLst>
            </a:custGeom>
            <a:solidFill>
              <a:srgbClr val="F5D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89;p44">
              <a:extLst>
                <a:ext uri="{FF2B5EF4-FFF2-40B4-BE49-F238E27FC236}">
                  <a16:creationId xmlns:a16="http://schemas.microsoft.com/office/drawing/2014/main" id="{9CF91065-3BCE-C627-346A-453F4D7FFDA6}"/>
                </a:ext>
              </a:extLst>
            </p:cNvPr>
            <p:cNvSpPr/>
            <p:nvPr/>
          </p:nvSpPr>
          <p:spPr>
            <a:xfrm>
              <a:off x="9221025" y="2541900"/>
              <a:ext cx="480500" cy="753225"/>
            </a:xfrm>
            <a:custGeom>
              <a:avLst/>
              <a:gdLst/>
              <a:ahLst/>
              <a:cxnLst/>
              <a:rect l="l" t="t" r="r" b="b"/>
              <a:pathLst>
                <a:path w="19220" h="30129" extrusionOk="0">
                  <a:moveTo>
                    <a:pt x="12648" y="312"/>
                  </a:moveTo>
                  <a:cubicBezTo>
                    <a:pt x="12678" y="312"/>
                    <a:pt x="12708" y="314"/>
                    <a:pt x="12738" y="319"/>
                  </a:cubicBezTo>
                  <a:cubicBezTo>
                    <a:pt x="13041" y="367"/>
                    <a:pt x="13242" y="660"/>
                    <a:pt x="13356" y="898"/>
                  </a:cubicBezTo>
                  <a:cubicBezTo>
                    <a:pt x="13683" y="1575"/>
                    <a:pt x="13771" y="3157"/>
                    <a:pt x="12620" y="4522"/>
                  </a:cubicBezTo>
                  <a:cubicBezTo>
                    <a:pt x="11478" y="5876"/>
                    <a:pt x="9657" y="7392"/>
                    <a:pt x="9640" y="7408"/>
                  </a:cubicBezTo>
                  <a:lnTo>
                    <a:pt x="9334" y="7662"/>
                  </a:lnTo>
                  <a:lnTo>
                    <a:pt x="9731" y="7682"/>
                  </a:lnTo>
                  <a:cubicBezTo>
                    <a:pt x="9742" y="7683"/>
                    <a:pt x="10897" y="7747"/>
                    <a:pt x="11776" y="8079"/>
                  </a:cubicBezTo>
                  <a:cubicBezTo>
                    <a:pt x="12659" y="8412"/>
                    <a:pt x="12707" y="9242"/>
                    <a:pt x="12654" y="9508"/>
                  </a:cubicBezTo>
                  <a:lnTo>
                    <a:pt x="12607" y="9745"/>
                  </a:lnTo>
                  <a:lnTo>
                    <a:pt x="12607" y="9745"/>
                  </a:lnTo>
                  <a:lnTo>
                    <a:pt x="12842" y="9689"/>
                  </a:lnTo>
                  <a:cubicBezTo>
                    <a:pt x="12845" y="9688"/>
                    <a:pt x="12999" y="9653"/>
                    <a:pt x="13237" y="9653"/>
                  </a:cubicBezTo>
                  <a:cubicBezTo>
                    <a:pt x="13512" y="9653"/>
                    <a:pt x="13900" y="9700"/>
                    <a:pt x="14301" y="9900"/>
                  </a:cubicBezTo>
                  <a:cubicBezTo>
                    <a:pt x="15070" y="10285"/>
                    <a:pt x="15247" y="11011"/>
                    <a:pt x="15230" y="11379"/>
                  </a:cubicBezTo>
                  <a:lnTo>
                    <a:pt x="15225" y="11506"/>
                  </a:lnTo>
                  <a:lnTo>
                    <a:pt x="15348" y="11537"/>
                  </a:lnTo>
                  <a:cubicBezTo>
                    <a:pt x="15357" y="11540"/>
                    <a:pt x="16282" y="11782"/>
                    <a:pt x="16929" y="12600"/>
                  </a:cubicBezTo>
                  <a:cubicBezTo>
                    <a:pt x="17469" y="13283"/>
                    <a:pt x="17382" y="13652"/>
                    <a:pt x="17291" y="14044"/>
                  </a:cubicBezTo>
                  <a:cubicBezTo>
                    <a:pt x="17274" y="14119"/>
                    <a:pt x="17256" y="14191"/>
                    <a:pt x="17244" y="14264"/>
                  </a:cubicBezTo>
                  <a:cubicBezTo>
                    <a:pt x="17179" y="14633"/>
                    <a:pt x="16570" y="16109"/>
                    <a:pt x="16339" y="16647"/>
                  </a:cubicBezTo>
                  <a:lnTo>
                    <a:pt x="16315" y="16707"/>
                  </a:lnTo>
                  <a:lnTo>
                    <a:pt x="16339" y="16767"/>
                  </a:lnTo>
                  <a:cubicBezTo>
                    <a:pt x="16351" y="16795"/>
                    <a:pt x="17525" y="19670"/>
                    <a:pt x="18148" y="21058"/>
                  </a:cubicBezTo>
                  <a:cubicBezTo>
                    <a:pt x="18732" y="22358"/>
                    <a:pt x="18903" y="24390"/>
                    <a:pt x="18565" y="25999"/>
                  </a:cubicBezTo>
                  <a:cubicBezTo>
                    <a:pt x="18285" y="27332"/>
                    <a:pt x="17676" y="29331"/>
                    <a:pt x="17527" y="29817"/>
                  </a:cubicBezTo>
                  <a:lnTo>
                    <a:pt x="6800" y="29817"/>
                  </a:lnTo>
                  <a:lnTo>
                    <a:pt x="6800" y="27804"/>
                  </a:lnTo>
                  <a:lnTo>
                    <a:pt x="6785" y="27772"/>
                  </a:lnTo>
                  <a:cubicBezTo>
                    <a:pt x="6566" y="27324"/>
                    <a:pt x="1415" y="16783"/>
                    <a:pt x="1143" y="16348"/>
                  </a:cubicBezTo>
                  <a:cubicBezTo>
                    <a:pt x="886" y="15935"/>
                    <a:pt x="325" y="14667"/>
                    <a:pt x="822" y="13771"/>
                  </a:cubicBezTo>
                  <a:lnTo>
                    <a:pt x="937" y="13564"/>
                  </a:lnTo>
                  <a:cubicBezTo>
                    <a:pt x="1642" y="12296"/>
                    <a:pt x="3787" y="8434"/>
                    <a:pt x="4470" y="7447"/>
                  </a:cubicBezTo>
                  <a:lnTo>
                    <a:pt x="4631" y="7214"/>
                  </a:lnTo>
                  <a:cubicBezTo>
                    <a:pt x="5274" y="6279"/>
                    <a:pt x="5738" y="5603"/>
                    <a:pt x="6886" y="4919"/>
                  </a:cubicBezTo>
                  <a:cubicBezTo>
                    <a:pt x="8204" y="4134"/>
                    <a:pt x="11265" y="1386"/>
                    <a:pt x="11903" y="723"/>
                  </a:cubicBezTo>
                  <a:cubicBezTo>
                    <a:pt x="12161" y="454"/>
                    <a:pt x="12416" y="312"/>
                    <a:pt x="12648" y="312"/>
                  </a:cubicBezTo>
                  <a:close/>
                  <a:moveTo>
                    <a:pt x="12652" y="0"/>
                  </a:moveTo>
                  <a:cubicBezTo>
                    <a:pt x="12405" y="0"/>
                    <a:pt x="12065" y="104"/>
                    <a:pt x="11678" y="507"/>
                  </a:cubicBezTo>
                  <a:cubicBezTo>
                    <a:pt x="11047" y="1162"/>
                    <a:pt x="8023" y="3879"/>
                    <a:pt x="6728" y="4651"/>
                  </a:cubicBezTo>
                  <a:cubicBezTo>
                    <a:pt x="5521" y="5370"/>
                    <a:pt x="5015" y="6106"/>
                    <a:pt x="4374" y="7038"/>
                  </a:cubicBezTo>
                  <a:lnTo>
                    <a:pt x="4214" y="7270"/>
                  </a:lnTo>
                  <a:cubicBezTo>
                    <a:pt x="3522" y="8269"/>
                    <a:pt x="1371" y="12141"/>
                    <a:pt x="664" y="13414"/>
                  </a:cubicBezTo>
                  <a:lnTo>
                    <a:pt x="550" y="13620"/>
                  </a:lnTo>
                  <a:cubicBezTo>
                    <a:pt x="1" y="14610"/>
                    <a:pt x="525" y="15945"/>
                    <a:pt x="879" y="16512"/>
                  </a:cubicBezTo>
                  <a:cubicBezTo>
                    <a:pt x="1089" y="16849"/>
                    <a:pt x="4632" y="24073"/>
                    <a:pt x="6490" y="27876"/>
                  </a:cubicBezTo>
                  <a:lnTo>
                    <a:pt x="6490" y="30128"/>
                  </a:lnTo>
                  <a:lnTo>
                    <a:pt x="17755" y="30128"/>
                  </a:lnTo>
                  <a:lnTo>
                    <a:pt x="17789" y="30019"/>
                  </a:lnTo>
                  <a:cubicBezTo>
                    <a:pt x="17797" y="29995"/>
                    <a:pt x="18546" y="27596"/>
                    <a:pt x="18870" y="26064"/>
                  </a:cubicBezTo>
                  <a:cubicBezTo>
                    <a:pt x="19220" y="24395"/>
                    <a:pt x="19041" y="22285"/>
                    <a:pt x="18432" y="20930"/>
                  </a:cubicBezTo>
                  <a:cubicBezTo>
                    <a:pt x="17861" y="19658"/>
                    <a:pt x="16824" y="17130"/>
                    <a:pt x="16652" y="16709"/>
                  </a:cubicBezTo>
                  <a:cubicBezTo>
                    <a:pt x="16795" y="16370"/>
                    <a:pt x="17474" y="14756"/>
                    <a:pt x="17550" y="14317"/>
                  </a:cubicBezTo>
                  <a:cubicBezTo>
                    <a:pt x="17561" y="14251"/>
                    <a:pt x="17578" y="14183"/>
                    <a:pt x="17593" y="14115"/>
                  </a:cubicBezTo>
                  <a:cubicBezTo>
                    <a:pt x="17688" y="13711"/>
                    <a:pt x="17806" y="13208"/>
                    <a:pt x="17173" y="12407"/>
                  </a:cubicBezTo>
                  <a:cubicBezTo>
                    <a:pt x="16593" y="11673"/>
                    <a:pt x="15831" y="11366"/>
                    <a:pt x="15541" y="11271"/>
                  </a:cubicBezTo>
                  <a:cubicBezTo>
                    <a:pt x="15520" y="10804"/>
                    <a:pt x="15274" y="10039"/>
                    <a:pt x="14440" y="9623"/>
                  </a:cubicBezTo>
                  <a:cubicBezTo>
                    <a:pt x="13987" y="9396"/>
                    <a:pt x="13554" y="9341"/>
                    <a:pt x="13242" y="9341"/>
                  </a:cubicBezTo>
                  <a:cubicBezTo>
                    <a:pt x="13141" y="9341"/>
                    <a:pt x="13052" y="9347"/>
                    <a:pt x="12980" y="9354"/>
                  </a:cubicBezTo>
                  <a:cubicBezTo>
                    <a:pt x="12991" y="8842"/>
                    <a:pt x="12726" y="8105"/>
                    <a:pt x="11886" y="7788"/>
                  </a:cubicBezTo>
                  <a:cubicBezTo>
                    <a:pt x="11272" y="7555"/>
                    <a:pt x="10553" y="7450"/>
                    <a:pt x="10123" y="7404"/>
                  </a:cubicBezTo>
                  <a:cubicBezTo>
                    <a:pt x="10689" y="6916"/>
                    <a:pt x="11971" y="5773"/>
                    <a:pt x="12857" y="4723"/>
                  </a:cubicBezTo>
                  <a:cubicBezTo>
                    <a:pt x="14112" y="3235"/>
                    <a:pt x="14011" y="1539"/>
                    <a:pt x="13637" y="763"/>
                  </a:cubicBezTo>
                  <a:cubicBezTo>
                    <a:pt x="13425" y="326"/>
                    <a:pt x="13131" y="66"/>
                    <a:pt x="12786" y="11"/>
                  </a:cubicBezTo>
                  <a:cubicBezTo>
                    <a:pt x="12745" y="4"/>
                    <a:pt x="12700" y="0"/>
                    <a:pt x="126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90;p44">
              <a:extLst>
                <a:ext uri="{FF2B5EF4-FFF2-40B4-BE49-F238E27FC236}">
                  <a16:creationId xmlns:a16="http://schemas.microsoft.com/office/drawing/2014/main" id="{7C9691B9-1BBA-B31C-7B17-CC495A760190}"/>
                </a:ext>
              </a:extLst>
            </p:cNvPr>
            <p:cNvSpPr/>
            <p:nvPr/>
          </p:nvSpPr>
          <p:spPr>
            <a:xfrm>
              <a:off x="9330000" y="2730125"/>
              <a:ext cx="131950" cy="134850"/>
            </a:xfrm>
            <a:custGeom>
              <a:avLst/>
              <a:gdLst/>
              <a:ahLst/>
              <a:cxnLst/>
              <a:rect l="l" t="t" r="r" b="b"/>
              <a:pathLst>
                <a:path w="5278" h="5394" extrusionOk="0">
                  <a:moveTo>
                    <a:pt x="5130" y="1"/>
                  </a:moveTo>
                  <a:cubicBezTo>
                    <a:pt x="5112" y="1"/>
                    <a:pt x="5093" y="5"/>
                    <a:pt x="5075" y="13"/>
                  </a:cubicBezTo>
                  <a:cubicBezTo>
                    <a:pt x="5075" y="13"/>
                    <a:pt x="4972" y="61"/>
                    <a:pt x="4791" y="144"/>
                  </a:cubicBezTo>
                  <a:cubicBezTo>
                    <a:pt x="4700" y="184"/>
                    <a:pt x="4594" y="237"/>
                    <a:pt x="4475" y="324"/>
                  </a:cubicBezTo>
                  <a:cubicBezTo>
                    <a:pt x="4354" y="404"/>
                    <a:pt x="4218" y="498"/>
                    <a:pt x="4071" y="603"/>
                  </a:cubicBezTo>
                  <a:cubicBezTo>
                    <a:pt x="3929" y="708"/>
                    <a:pt x="3788" y="827"/>
                    <a:pt x="3637" y="954"/>
                  </a:cubicBezTo>
                  <a:cubicBezTo>
                    <a:pt x="3482" y="1079"/>
                    <a:pt x="3324" y="1215"/>
                    <a:pt x="3172" y="1365"/>
                  </a:cubicBezTo>
                  <a:cubicBezTo>
                    <a:pt x="2855" y="1655"/>
                    <a:pt x="2536" y="1981"/>
                    <a:pt x="2228" y="2317"/>
                  </a:cubicBezTo>
                  <a:cubicBezTo>
                    <a:pt x="1914" y="2648"/>
                    <a:pt x="1626" y="3001"/>
                    <a:pt x="1353" y="3329"/>
                  </a:cubicBezTo>
                  <a:cubicBezTo>
                    <a:pt x="1214" y="3491"/>
                    <a:pt x="1096" y="3661"/>
                    <a:pt x="975" y="3816"/>
                  </a:cubicBezTo>
                  <a:cubicBezTo>
                    <a:pt x="856" y="3969"/>
                    <a:pt x="749" y="4121"/>
                    <a:pt x="648" y="4258"/>
                  </a:cubicBezTo>
                  <a:cubicBezTo>
                    <a:pt x="450" y="4538"/>
                    <a:pt x="298" y="4779"/>
                    <a:pt x="191" y="4947"/>
                  </a:cubicBezTo>
                  <a:cubicBezTo>
                    <a:pt x="86" y="5117"/>
                    <a:pt x="27" y="5216"/>
                    <a:pt x="27" y="5216"/>
                  </a:cubicBezTo>
                  <a:cubicBezTo>
                    <a:pt x="0" y="5259"/>
                    <a:pt x="5" y="5317"/>
                    <a:pt x="42" y="5357"/>
                  </a:cubicBezTo>
                  <a:cubicBezTo>
                    <a:pt x="65" y="5381"/>
                    <a:pt x="96" y="5393"/>
                    <a:pt x="127" y="5393"/>
                  </a:cubicBezTo>
                  <a:cubicBezTo>
                    <a:pt x="155" y="5393"/>
                    <a:pt x="184" y="5383"/>
                    <a:pt x="207" y="5361"/>
                  </a:cubicBezTo>
                  <a:lnTo>
                    <a:pt x="211" y="5357"/>
                  </a:lnTo>
                  <a:cubicBezTo>
                    <a:pt x="211" y="5357"/>
                    <a:pt x="542" y="5045"/>
                    <a:pt x="1003" y="4551"/>
                  </a:cubicBezTo>
                  <a:cubicBezTo>
                    <a:pt x="1242" y="4311"/>
                    <a:pt x="1507" y="4021"/>
                    <a:pt x="1797" y="3716"/>
                  </a:cubicBezTo>
                  <a:cubicBezTo>
                    <a:pt x="2091" y="3414"/>
                    <a:pt x="2388" y="3078"/>
                    <a:pt x="2701" y="2757"/>
                  </a:cubicBezTo>
                  <a:cubicBezTo>
                    <a:pt x="2857" y="2598"/>
                    <a:pt x="3005" y="2429"/>
                    <a:pt x="3156" y="2269"/>
                  </a:cubicBezTo>
                  <a:cubicBezTo>
                    <a:pt x="3312" y="2113"/>
                    <a:pt x="3460" y="1955"/>
                    <a:pt x="3603" y="1802"/>
                  </a:cubicBezTo>
                  <a:cubicBezTo>
                    <a:pt x="3892" y="1501"/>
                    <a:pt x="4161" y="1221"/>
                    <a:pt x="4393" y="980"/>
                  </a:cubicBezTo>
                  <a:cubicBezTo>
                    <a:pt x="4510" y="871"/>
                    <a:pt x="4614" y="769"/>
                    <a:pt x="4706" y="675"/>
                  </a:cubicBezTo>
                  <a:cubicBezTo>
                    <a:pt x="4795" y="578"/>
                    <a:pt x="4889" y="502"/>
                    <a:pt x="4970" y="441"/>
                  </a:cubicBezTo>
                  <a:cubicBezTo>
                    <a:pt x="5123" y="313"/>
                    <a:pt x="5211" y="241"/>
                    <a:pt x="5211" y="241"/>
                  </a:cubicBezTo>
                  <a:lnTo>
                    <a:pt x="5216" y="237"/>
                  </a:lnTo>
                  <a:cubicBezTo>
                    <a:pt x="5261" y="199"/>
                    <a:pt x="5278" y="135"/>
                    <a:pt x="5252" y="79"/>
                  </a:cubicBezTo>
                  <a:cubicBezTo>
                    <a:pt x="5229" y="30"/>
                    <a:pt x="5181" y="1"/>
                    <a:pt x="5130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91;p44">
              <a:extLst>
                <a:ext uri="{FF2B5EF4-FFF2-40B4-BE49-F238E27FC236}">
                  <a16:creationId xmlns:a16="http://schemas.microsoft.com/office/drawing/2014/main" id="{9EDB7BF1-4709-D64C-45AB-C1FC461BF148}"/>
                </a:ext>
              </a:extLst>
            </p:cNvPr>
            <p:cNvSpPr/>
            <p:nvPr/>
          </p:nvSpPr>
          <p:spPr>
            <a:xfrm>
              <a:off x="9427200" y="2778975"/>
              <a:ext cx="114475" cy="114375"/>
            </a:xfrm>
            <a:custGeom>
              <a:avLst/>
              <a:gdLst/>
              <a:ahLst/>
              <a:cxnLst/>
              <a:rect l="l" t="t" r="r" b="b"/>
              <a:pathLst>
                <a:path w="4579" h="4575" extrusionOk="0">
                  <a:moveTo>
                    <a:pt x="4433" y="1"/>
                  </a:moveTo>
                  <a:cubicBezTo>
                    <a:pt x="4414" y="1"/>
                    <a:pt x="4394" y="5"/>
                    <a:pt x="4376" y="14"/>
                  </a:cubicBezTo>
                  <a:lnTo>
                    <a:pt x="4372" y="16"/>
                  </a:lnTo>
                  <a:cubicBezTo>
                    <a:pt x="4372" y="16"/>
                    <a:pt x="4284" y="57"/>
                    <a:pt x="4135" y="145"/>
                  </a:cubicBezTo>
                  <a:cubicBezTo>
                    <a:pt x="3986" y="230"/>
                    <a:pt x="3777" y="360"/>
                    <a:pt x="3538" y="528"/>
                  </a:cubicBezTo>
                  <a:cubicBezTo>
                    <a:pt x="3294" y="692"/>
                    <a:pt x="3027" y="904"/>
                    <a:pt x="2743" y="1135"/>
                  </a:cubicBezTo>
                  <a:cubicBezTo>
                    <a:pt x="2605" y="1254"/>
                    <a:pt x="2462" y="1379"/>
                    <a:pt x="2322" y="1510"/>
                  </a:cubicBezTo>
                  <a:cubicBezTo>
                    <a:pt x="2182" y="1641"/>
                    <a:pt x="2032" y="1767"/>
                    <a:pt x="1901" y="1913"/>
                  </a:cubicBezTo>
                  <a:cubicBezTo>
                    <a:pt x="1767" y="2054"/>
                    <a:pt x="1632" y="2195"/>
                    <a:pt x="1499" y="2335"/>
                  </a:cubicBezTo>
                  <a:cubicBezTo>
                    <a:pt x="1366" y="2473"/>
                    <a:pt x="1245" y="2620"/>
                    <a:pt x="1131" y="2763"/>
                  </a:cubicBezTo>
                  <a:cubicBezTo>
                    <a:pt x="1013" y="2903"/>
                    <a:pt x="907" y="3046"/>
                    <a:pt x="803" y="3178"/>
                  </a:cubicBezTo>
                  <a:cubicBezTo>
                    <a:pt x="697" y="3309"/>
                    <a:pt x="604" y="3437"/>
                    <a:pt x="526" y="3563"/>
                  </a:cubicBezTo>
                  <a:cubicBezTo>
                    <a:pt x="207" y="4058"/>
                    <a:pt x="22" y="4402"/>
                    <a:pt x="22" y="4402"/>
                  </a:cubicBezTo>
                  <a:cubicBezTo>
                    <a:pt x="1" y="4445"/>
                    <a:pt x="6" y="4499"/>
                    <a:pt x="40" y="4536"/>
                  </a:cubicBezTo>
                  <a:cubicBezTo>
                    <a:pt x="63" y="4562"/>
                    <a:pt x="94" y="4574"/>
                    <a:pt x="126" y="4574"/>
                  </a:cubicBezTo>
                  <a:cubicBezTo>
                    <a:pt x="154" y="4574"/>
                    <a:pt x="183" y="4564"/>
                    <a:pt x="206" y="4543"/>
                  </a:cubicBezTo>
                  <a:lnTo>
                    <a:pt x="212" y="4537"/>
                  </a:lnTo>
                  <a:cubicBezTo>
                    <a:pt x="212" y="4537"/>
                    <a:pt x="500" y="4273"/>
                    <a:pt x="885" y="3853"/>
                  </a:cubicBezTo>
                  <a:cubicBezTo>
                    <a:pt x="1074" y="3641"/>
                    <a:pt x="1324" y="3417"/>
                    <a:pt x="1567" y="3158"/>
                  </a:cubicBezTo>
                  <a:cubicBezTo>
                    <a:pt x="1689" y="3028"/>
                    <a:pt x="1817" y="2896"/>
                    <a:pt x="1954" y="2770"/>
                  </a:cubicBezTo>
                  <a:cubicBezTo>
                    <a:pt x="2087" y="2638"/>
                    <a:pt x="2222" y="2505"/>
                    <a:pt x="2356" y="2371"/>
                  </a:cubicBezTo>
                  <a:cubicBezTo>
                    <a:pt x="2621" y="2100"/>
                    <a:pt x="2907" y="1849"/>
                    <a:pt x="3154" y="1591"/>
                  </a:cubicBezTo>
                  <a:cubicBezTo>
                    <a:pt x="3416" y="1350"/>
                    <a:pt x="3648" y="1109"/>
                    <a:pt x="3854" y="911"/>
                  </a:cubicBezTo>
                  <a:cubicBezTo>
                    <a:pt x="4059" y="711"/>
                    <a:pt x="4226" y="539"/>
                    <a:pt x="4344" y="421"/>
                  </a:cubicBezTo>
                  <a:cubicBezTo>
                    <a:pt x="4462" y="299"/>
                    <a:pt x="4530" y="230"/>
                    <a:pt x="4530" y="230"/>
                  </a:cubicBezTo>
                  <a:cubicBezTo>
                    <a:pt x="4566" y="191"/>
                    <a:pt x="4579" y="131"/>
                    <a:pt x="4555" y="79"/>
                  </a:cubicBezTo>
                  <a:cubicBezTo>
                    <a:pt x="4532" y="30"/>
                    <a:pt x="4483" y="1"/>
                    <a:pt x="4433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92;p44">
              <a:extLst>
                <a:ext uri="{FF2B5EF4-FFF2-40B4-BE49-F238E27FC236}">
                  <a16:creationId xmlns:a16="http://schemas.microsoft.com/office/drawing/2014/main" id="{1BB07E83-ACC7-C985-EDE0-DD366AEADD41}"/>
                </a:ext>
              </a:extLst>
            </p:cNvPr>
            <p:cNvSpPr/>
            <p:nvPr/>
          </p:nvSpPr>
          <p:spPr>
            <a:xfrm>
              <a:off x="9530525" y="2826925"/>
              <a:ext cx="75975" cy="90675"/>
            </a:xfrm>
            <a:custGeom>
              <a:avLst/>
              <a:gdLst/>
              <a:ahLst/>
              <a:cxnLst/>
              <a:rect l="l" t="t" r="r" b="b"/>
              <a:pathLst>
                <a:path w="3039" h="3627" extrusionOk="0">
                  <a:moveTo>
                    <a:pt x="2894" y="1"/>
                  </a:moveTo>
                  <a:cubicBezTo>
                    <a:pt x="2871" y="1"/>
                    <a:pt x="2847" y="7"/>
                    <a:pt x="2825" y="19"/>
                  </a:cubicBezTo>
                  <a:cubicBezTo>
                    <a:pt x="2825" y="19"/>
                    <a:pt x="2763" y="55"/>
                    <a:pt x="2661" y="124"/>
                  </a:cubicBezTo>
                  <a:cubicBezTo>
                    <a:pt x="2558" y="189"/>
                    <a:pt x="2417" y="296"/>
                    <a:pt x="2257" y="434"/>
                  </a:cubicBezTo>
                  <a:cubicBezTo>
                    <a:pt x="2096" y="571"/>
                    <a:pt x="1906" y="733"/>
                    <a:pt x="1723" y="924"/>
                  </a:cubicBezTo>
                  <a:cubicBezTo>
                    <a:pt x="1633" y="1020"/>
                    <a:pt x="1541" y="1119"/>
                    <a:pt x="1453" y="1226"/>
                  </a:cubicBezTo>
                  <a:cubicBezTo>
                    <a:pt x="1363" y="1332"/>
                    <a:pt x="1268" y="1435"/>
                    <a:pt x="1181" y="1546"/>
                  </a:cubicBezTo>
                  <a:cubicBezTo>
                    <a:pt x="1094" y="1654"/>
                    <a:pt x="1006" y="1765"/>
                    <a:pt x="920" y="1872"/>
                  </a:cubicBezTo>
                  <a:cubicBezTo>
                    <a:pt x="831" y="1978"/>
                    <a:pt x="765" y="2100"/>
                    <a:pt x="693" y="2208"/>
                  </a:cubicBezTo>
                  <a:cubicBezTo>
                    <a:pt x="552" y="2434"/>
                    <a:pt x="427" y="2646"/>
                    <a:pt x="327" y="2832"/>
                  </a:cubicBezTo>
                  <a:cubicBezTo>
                    <a:pt x="123" y="3202"/>
                    <a:pt x="17" y="3464"/>
                    <a:pt x="17" y="3464"/>
                  </a:cubicBezTo>
                  <a:cubicBezTo>
                    <a:pt x="0" y="3504"/>
                    <a:pt x="6" y="3551"/>
                    <a:pt x="37" y="3586"/>
                  </a:cubicBezTo>
                  <a:cubicBezTo>
                    <a:pt x="60" y="3613"/>
                    <a:pt x="93" y="3627"/>
                    <a:pt x="126" y="3627"/>
                  </a:cubicBezTo>
                  <a:cubicBezTo>
                    <a:pt x="153" y="3627"/>
                    <a:pt x="181" y="3617"/>
                    <a:pt x="204" y="3596"/>
                  </a:cubicBezTo>
                  <a:lnTo>
                    <a:pt x="212" y="3589"/>
                  </a:lnTo>
                  <a:cubicBezTo>
                    <a:pt x="212" y="3589"/>
                    <a:pt x="427" y="3401"/>
                    <a:pt x="704" y="3096"/>
                  </a:cubicBezTo>
                  <a:cubicBezTo>
                    <a:pt x="844" y="2944"/>
                    <a:pt x="1001" y="2763"/>
                    <a:pt x="1162" y="2565"/>
                  </a:cubicBezTo>
                  <a:cubicBezTo>
                    <a:pt x="1243" y="2467"/>
                    <a:pt x="1320" y="2359"/>
                    <a:pt x="1413" y="2263"/>
                  </a:cubicBezTo>
                  <a:cubicBezTo>
                    <a:pt x="1502" y="2161"/>
                    <a:pt x="1591" y="2059"/>
                    <a:pt x="1680" y="1956"/>
                  </a:cubicBezTo>
                  <a:cubicBezTo>
                    <a:pt x="1771" y="1855"/>
                    <a:pt x="1853" y="1745"/>
                    <a:pt x="1939" y="1643"/>
                  </a:cubicBezTo>
                  <a:cubicBezTo>
                    <a:pt x="2025" y="1539"/>
                    <a:pt x="2105" y="1434"/>
                    <a:pt x="2182" y="1332"/>
                  </a:cubicBezTo>
                  <a:cubicBezTo>
                    <a:pt x="2343" y="1134"/>
                    <a:pt x="2491" y="949"/>
                    <a:pt x="2611" y="782"/>
                  </a:cubicBezTo>
                  <a:cubicBezTo>
                    <a:pt x="2734" y="618"/>
                    <a:pt x="2830" y="472"/>
                    <a:pt x="2903" y="372"/>
                  </a:cubicBezTo>
                  <a:cubicBezTo>
                    <a:pt x="2974" y="270"/>
                    <a:pt x="3011" y="210"/>
                    <a:pt x="3011" y="210"/>
                  </a:cubicBezTo>
                  <a:cubicBezTo>
                    <a:pt x="3035" y="168"/>
                    <a:pt x="3038" y="114"/>
                    <a:pt x="3012" y="68"/>
                  </a:cubicBezTo>
                  <a:cubicBezTo>
                    <a:pt x="2987" y="25"/>
                    <a:pt x="2941" y="1"/>
                    <a:pt x="2894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93;p44">
              <a:extLst>
                <a:ext uri="{FF2B5EF4-FFF2-40B4-BE49-F238E27FC236}">
                  <a16:creationId xmlns:a16="http://schemas.microsoft.com/office/drawing/2014/main" id="{C5E9EBEB-2199-D0CA-87A6-033BDC413B8E}"/>
                </a:ext>
              </a:extLst>
            </p:cNvPr>
            <p:cNvSpPr/>
            <p:nvPr/>
          </p:nvSpPr>
          <p:spPr>
            <a:xfrm>
              <a:off x="9303475" y="3232925"/>
              <a:ext cx="437000" cy="353900"/>
            </a:xfrm>
            <a:custGeom>
              <a:avLst/>
              <a:gdLst/>
              <a:ahLst/>
              <a:cxnLst/>
              <a:rect l="l" t="t" r="r" b="b"/>
              <a:pathLst>
                <a:path w="17480" h="14156" extrusionOk="0">
                  <a:moveTo>
                    <a:pt x="7921" y="1"/>
                  </a:moveTo>
                  <a:cubicBezTo>
                    <a:pt x="6158" y="1"/>
                    <a:pt x="4582" y="29"/>
                    <a:pt x="3889" y="110"/>
                  </a:cubicBezTo>
                  <a:cubicBezTo>
                    <a:pt x="2047" y="327"/>
                    <a:pt x="1722" y="1085"/>
                    <a:pt x="1559" y="1341"/>
                  </a:cubicBezTo>
                  <a:cubicBezTo>
                    <a:pt x="1396" y="1597"/>
                    <a:pt x="0" y="14155"/>
                    <a:pt x="0" y="14155"/>
                  </a:cubicBezTo>
                  <a:lnTo>
                    <a:pt x="17480" y="14155"/>
                  </a:lnTo>
                  <a:cubicBezTo>
                    <a:pt x="17480" y="14155"/>
                    <a:pt x="17051" y="2222"/>
                    <a:pt x="16834" y="1573"/>
                  </a:cubicBezTo>
                  <a:cubicBezTo>
                    <a:pt x="16617" y="923"/>
                    <a:pt x="16293" y="164"/>
                    <a:pt x="15047" y="110"/>
                  </a:cubicBezTo>
                  <a:cubicBezTo>
                    <a:pt x="14270" y="77"/>
                    <a:pt x="10840" y="1"/>
                    <a:pt x="7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94;p44">
              <a:extLst>
                <a:ext uri="{FF2B5EF4-FFF2-40B4-BE49-F238E27FC236}">
                  <a16:creationId xmlns:a16="http://schemas.microsoft.com/office/drawing/2014/main" id="{56F41642-920A-BBB5-862C-787527B928CC}"/>
                </a:ext>
              </a:extLst>
            </p:cNvPr>
            <p:cNvSpPr/>
            <p:nvPr/>
          </p:nvSpPr>
          <p:spPr>
            <a:xfrm>
              <a:off x="9299125" y="3229075"/>
              <a:ext cx="445375" cy="361625"/>
            </a:xfrm>
            <a:custGeom>
              <a:avLst/>
              <a:gdLst/>
              <a:ahLst/>
              <a:cxnLst/>
              <a:rect l="l" t="t" r="r" b="b"/>
              <a:pathLst>
                <a:path w="17815" h="14465" extrusionOk="0">
                  <a:moveTo>
                    <a:pt x="8128" y="311"/>
                  </a:moveTo>
                  <a:cubicBezTo>
                    <a:pt x="10991" y="311"/>
                    <a:pt x="14348" y="382"/>
                    <a:pt x="15214" y="420"/>
                  </a:cubicBezTo>
                  <a:cubicBezTo>
                    <a:pt x="16332" y="469"/>
                    <a:pt x="16641" y="1116"/>
                    <a:pt x="16860" y="1776"/>
                  </a:cubicBezTo>
                  <a:cubicBezTo>
                    <a:pt x="17013" y="2232"/>
                    <a:pt x="17320" y="9365"/>
                    <a:pt x="17493" y="14153"/>
                  </a:cubicBezTo>
                  <a:lnTo>
                    <a:pt x="348" y="14153"/>
                  </a:lnTo>
                  <a:cubicBezTo>
                    <a:pt x="897" y="9223"/>
                    <a:pt x="1742" y="1923"/>
                    <a:pt x="1864" y="1579"/>
                  </a:cubicBezTo>
                  <a:lnTo>
                    <a:pt x="1903" y="1515"/>
                  </a:lnTo>
                  <a:cubicBezTo>
                    <a:pt x="2078" y="1222"/>
                    <a:pt x="2443" y="612"/>
                    <a:pt x="4081" y="419"/>
                  </a:cubicBezTo>
                  <a:cubicBezTo>
                    <a:pt x="4764" y="339"/>
                    <a:pt x="6351" y="311"/>
                    <a:pt x="8128" y="311"/>
                  </a:cubicBezTo>
                  <a:close/>
                  <a:moveTo>
                    <a:pt x="8081" y="0"/>
                  </a:moveTo>
                  <a:cubicBezTo>
                    <a:pt x="6319" y="0"/>
                    <a:pt x="4740" y="28"/>
                    <a:pt x="4044" y="110"/>
                  </a:cubicBezTo>
                  <a:cubicBezTo>
                    <a:pt x="2255" y="321"/>
                    <a:pt x="1821" y="1045"/>
                    <a:pt x="1636" y="1356"/>
                  </a:cubicBezTo>
                  <a:lnTo>
                    <a:pt x="1602" y="1412"/>
                  </a:lnTo>
                  <a:cubicBezTo>
                    <a:pt x="1438" y="1670"/>
                    <a:pt x="440" y="10506"/>
                    <a:pt x="19" y="14292"/>
                  </a:cubicBezTo>
                  <a:lnTo>
                    <a:pt x="1" y="14465"/>
                  </a:lnTo>
                  <a:lnTo>
                    <a:pt x="17815" y="14465"/>
                  </a:lnTo>
                  <a:lnTo>
                    <a:pt x="17810" y="14304"/>
                  </a:lnTo>
                  <a:cubicBezTo>
                    <a:pt x="17766" y="13080"/>
                    <a:pt x="17373" y="2330"/>
                    <a:pt x="17155" y="1678"/>
                  </a:cubicBezTo>
                  <a:cubicBezTo>
                    <a:pt x="16980" y="1151"/>
                    <a:pt x="16654" y="171"/>
                    <a:pt x="15227" y="109"/>
                  </a:cubicBezTo>
                  <a:cubicBezTo>
                    <a:pt x="14540" y="79"/>
                    <a:pt x="11049" y="0"/>
                    <a:pt x="8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95;p44">
              <a:extLst>
                <a:ext uri="{FF2B5EF4-FFF2-40B4-BE49-F238E27FC236}">
                  <a16:creationId xmlns:a16="http://schemas.microsoft.com/office/drawing/2014/main" id="{A8B2030B-ECD1-227B-9F12-3B5C22A40901}"/>
                </a:ext>
              </a:extLst>
            </p:cNvPr>
            <p:cNvSpPr/>
            <p:nvPr/>
          </p:nvSpPr>
          <p:spPr>
            <a:xfrm>
              <a:off x="9312800" y="3438575"/>
              <a:ext cx="424675" cy="69050"/>
            </a:xfrm>
            <a:custGeom>
              <a:avLst/>
              <a:gdLst/>
              <a:ahLst/>
              <a:cxnLst/>
              <a:rect l="l" t="t" r="r" b="b"/>
              <a:pathLst>
                <a:path w="16987" h="2762" extrusionOk="0">
                  <a:moveTo>
                    <a:pt x="8126" y="0"/>
                  </a:moveTo>
                  <a:cubicBezTo>
                    <a:pt x="4787" y="0"/>
                    <a:pt x="2021" y="315"/>
                    <a:pt x="232" y="593"/>
                  </a:cubicBezTo>
                  <a:cubicBezTo>
                    <a:pt x="152" y="1295"/>
                    <a:pt x="74" y="1979"/>
                    <a:pt x="1" y="2612"/>
                  </a:cubicBezTo>
                  <a:cubicBezTo>
                    <a:pt x="1663" y="2336"/>
                    <a:pt x="4579" y="1963"/>
                    <a:pt x="8170" y="1963"/>
                  </a:cubicBezTo>
                  <a:cubicBezTo>
                    <a:pt x="10819" y="1963"/>
                    <a:pt x="13836" y="2166"/>
                    <a:pt x="16986" y="2762"/>
                  </a:cubicBezTo>
                  <a:cubicBezTo>
                    <a:pt x="16960" y="2138"/>
                    <a:pt x="16933" y="1461"/>
                    <a:pt x="16903" y="762"/>
                  </a:cubicBezTo>
                  <a:cubicBezTo>
                    <a:pt x="13753" y="196"/>
                    <a:pt x="10761" y="0"/>
                    <a:pt x="8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96;p44">
              <a:extLst>
                <a:ext uri="{FF2B5EF4-FFF2-40B4-BE49-F238E27FC236}">
                  <a16:creationId xmlns:a16="http://schemas.microsoft.com/office/drawing/2014/main" id="{9B91C6C6-59BC-A1DF-4F14-27FCF6F6709F}"/>
                </a:ext>
              </a:extLst>
            </p:cNvPr>
            <p:cNvSpPr/>
            <p:nvPr/>
          </p:nvSpPr>
          <p:spPr>
            <a:xfrm>
              <a:off x="9308350" y="3434700"/>
              <a:ext cx="433175" cy="77675"/>
            </a:xfrm>
            <a:custGeom>
              <a:avLst/>
              <a:gdLst/>
              <a:ahLst/>
              <a:cxnLst/>
              <a:rect l="l" t="t" r="r" b="b"/>
              <a:pathLst>
                <a:path w="17327" h="3107" extrusionOk="0">
                  <a:moveTo>
                    <a:pt x="8304" y="312"/>
                  </a:moveTo>
                  <a:cubicBezTo>
                    <a:pt x="10895" y="312"/>
                    <a:pt x="13835" y="502"/>
                    <a:pt x="16930" y="1048"/>
                  </a:cubicBezTo>
                  <a:lnTo>
                    <a:pt x="17000" y="2728"/>
                  </a:lnTo>
                  <a:cubicBezTo>
                    <a:pt x="13918" y="2160"/>
                    <a:pt x="10956" y="1968"/>
                    <a:pt x="8360" y="1968"/>
                  </a:cubicBezTo>
                  <a:cubicBezTo>
                    <a:pt x="4803" y="1968"/>
                    <a:pt x="1929" y="2329"/>
                    <a:pt x="357" y="2581"/>
                  </a:cubicBezTo>
                  <a:lnTo>
                    <a:pt x="552" y="883"/>
                  </a:lnTo>
                  <a:cubicBezTo>
                    <a:pt x="2316" y="615"/>
                    <a:pt x="5031" y="312"/>
                    <a:pt x="8304" y="312"/>
                  </a:cubicBezTo>
                  <a:close/>
                  <a:moveTo>
                    <a:pt x="8301" y="1"/>
                  </a:moveTo>
                  <a:cubicBezTo>
                    <a:pt x="4936" y="1"/>
                    <a:pt x="2157" y="319"/>
                    <a:pt x="387" y="593"/>
                  </a:cubicBezTo>
                  <a:lnTo>
                    <a:pt x="270" y="612"/>
                  </a:lnTo>
                  <a:lnTo>
                    <a:pt x="1" y="2954"/>
                  </a:lnTo>
                  <a:lnTo>
                    <a:pt x="205" y="2920"/>
                  </a:lnTo>
                  <a:cubicBezTo>
                    <a:pt x="1714" y="2670"/>
                    <a:pt x="4666" y="2279"/>
                    <a:pt x="8359" y="2279"/>
                  </a:cubicBezTo>
                  <a:cubicBezTo>
                    <a:pt x="10993" y="2279"/>
                    <a:pt x="14004" y="2478"/>
                    <a:pt x="17135" y="3069"/>
                  </a:cubicBezTo>
                  <a:lnTo>
                    <a:pt x="17327" y="3106"/>
                  </a:lnTo>
                  <a:lnTo>
                    <a:pt x="17232" y="786"/>
                  </a:lnTo>
                  <a:lnTo>
                    <a:pt x="17109" y="764"/>
                  </a:lnTo>
                  <a:cubicBezTo>
                    <a:pt x="13947" y="197"/>
                    <a:pt x="10944" y="1"/>
                    <a:pt x="8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97;p44">
              <a:extLst>
                <a:ext uri="{FF2B5EF4-FFF2-40B4-BE49-F238E27FC236}">
                  <a16:creationId xmlns:a16="http://schemas.microsoft.com/office/drawing/2014/main" id="{F305341B-756E-B7A9-DEE4-CBE16E871031}"/>
                </a:ext>
              </a:extLst>
            </p:cNvPr>
            <p:cNvSpPr/>
            <p:nvPr/>
          </p:nvSpPr>
          <p:spPr>
            <a:xfrm>
              <a:off x="9324200" y="3341800"/>
              <a:ext cx="409125" cy="68250"/>
            </a:xfrm>
            <a:custGeom>
              <a:avLst/>
              <a:gdLst/>
              <a:ahLst/>
              <a:cxnLst/>
              <a:rect l="l" t="t" r="r" b="b"/>
              <a:pathLst>
                <a:path w="16365" h="2730" extrusionOk="0">
                  <a:moveTo>
                    <a:pt x="7664" y="1"/>
                  </a:moveTo>
                  <a:cubicBezTo>
                    <a:pt x="4605" y="1"/>
                    <a:pt x="2027" y="265"/>
                    <a:pt x="241" y="523"/>
                  </a:cubicBezTo>
                  <a:cubicBezTo>
                    <a:pt x="165" y="1159"/>
                    <a:pt x="84" y="1843"/>
                    <a:pt x="1" y="2540"/>
                  </a:cubicBezTo>
                  <a:cubicBezTo>
                    <a:pt x="1717" y="2277"/>
                    <a:pt x="4442" y="1965"/>
                    <a:pt x="7728" y="1965"/>
                  </a:cubicBezTo>
                  <a:cubicBezTo>
                    <a:pt x="10329" y="1965"/>
                    <a:pt x="13282" y="2160"/>
                    <a:pt x="16364" y="2730"/>
                  </a:cubicBezTo>
                  <a:cubicBezTo>
                    <a:pt x="16331" y="2039"/>
                    <a:pt x="16300" y="1363"/>
                    <a:pt x="16267" y="731"/>
                  </a:cubicBezTo>
                  <a:cubicBezTo>
                    <a:pt x="13180" y="190"/>
                    <a:pt x="10250" y="1"/>
                    <a:pt x="76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98;p44">
              <a:extLst>
                <a:ext uri="{FF2B5EF4-FFF2-40B4-BE49-F238E27FC236}">
                  <a16:creationId xmlns:a16="http://schemas.microsoft.com/office/drawing/2014/main" id="{E501C345-6132-D32C-F6D5-D77482AFB9A9}"/>
                </a:ext>
              </a:extLst>
            </p:cNvPr>
            <p:cNvSpPr/>
            <p:nvPr/>
          </p:nvSpPr>
          <p:spPr>
            <a:xfrm>
              <a:off x="9319750" y="3338000"/>
              <a:ext cx="417650" cy="76775"/>
            </a:xfrm>
            <a:custGeom>
              <a:avLst/>
              <a:gdLst/>
              <a:ahLst/>
              <a:cxnLst/>
              <a:rect l="l" t="t" r="r" b="b"/>
              <a:pathLst>
                <a:path w="16706" h="3071" extrusionOk="0">
                  <a:moveTo>
                    <a:pt x="7845" y="312"/>
                  </a:moveTo>
                  <a:cubicBezTo>
                    <a:pt x="10377" y="312"/>
                    <a:pt x="13263" y="492"/>
                    <a:pt x="16296" y="1015"/>
                  </a:cubicBezTo>
                  <a:cubicBezTo>
                    <a:pt x="16323" y="1550"/>
                    <a:pt x="16351" y="2116"/>
                    <a:pt x="16377" y="2693"/>
                  </a:cubicBezTo>
                  <a:cubicBezTo>
                    <a:pt x="13354" y="2149"/>
                    <a:pt x="10462" y="1961"/>
                    <a:pt x="7905" y="1961"/>
                  </a:cubicBezTo>
                  <a:cubicBezTo>
                    <a:pt x="4753" y="1961"/>
                    <a:pt x="2108" y="2248"/>
                    <a:pt x="357" y="2508"/>
                  </a:cubicBezTo>
                  <a:cubicBezTo>
                    <a:pt x="427" y="1924"/>
                    <a:pt x="494" y="1352"/>
                    <a:pt x="560" y="812"/>
                  </a:cubicBezTo>
                  <a:cubicBezTo>
                    <a:pt x="2230" y="575"/>
                    <a:pt x="4779" y="312"/>
                    <a:pt x="7845" y="312"/>
                  </a:cubicBezTo>
                  <a:close/>
                  <a:moveTo>
                    <a:pt x="7845" y="0"/>
                  </a:moveTo>
                  <a:cubicBezTo>
                    <a:pt x="4687" y="0"/>
                    <a:pt x="2074" y="278"/>
                    <a:pt x="397" y="521"/>
                  </a:cubicBezTo>
                  <a:lnTo>
                    <a:pt x="279" y="538"/>
                  </a:lnTo>
                  <a:lnTo>
                    <a:pt x="265" y="656"/>
                  </a:lnTo>
                  <a:cubicBezTo>
                    <a:pt x="188" y="1293"/>
                    <a:pt x="107" y="1976"/>
                    <a:pt x="24" y="2674"/>
                  </a:cubicBezTo>
                  <a:lnTo>
                    <a:pt x="1" y="2877"/>
                  </a:lnTo>
                  <a:lnTo>
                    <a:pt x="202" y="2846"/>
                  </a:lnTo>
                  <a:cubicBezTo>
                    <a:pt x="1938" y="2579"/>
                    <a:pt x="4648" y="2271"/>
                    <a:pt x="7905" y="2271"/>
                  </a:cubicBezTo>
                  <a:cubicBezTo>
                    <a:pt x="10500" y="2271"/>
                    <a:pt x="13442" y="2467"/>
                    <a:pt x="16513" y="3034"/>
                  </a:cubicBezTo>
                  <a:lnTo>
                    <a:pt x="16706" y="3070"/>
                  </a:lnTo>
                  <a:lnTo>
                    <a:pt x="16697" y="2875"/>
                  </a:lnTo>
                  <a:cubicBezTo>
                    <a:pt x="16665" y="2183"/>
                    <a:pt x="16633" y="1507"/>
                    <a:pt x="16600" y="875"/>
                  </a:cubicBezTo>
                  <a:lnTo>
                    <a:pt x="16594" y="751"/>
                  </a:lnTo>
                  <a:lnTo>
                    <a:pt x="16472" y="730"/>
                  </a:lnTo>
                  <a:cubicBezTo>
                    <a:pt x="13375" y="186"/>
                    <a:pt x="10427" y="0"/>
                    <a:pt x="7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3CA2A40-EA75-C3D9-690E-98167F3E2F02}"/>
              </a:ext>
            </a:extLst>
          </p:cNvPr>
          <p:cNvSpPr txBox="1"/>
          <p:nvPr/>
        </p:nvSpPr>
        <p:spPr>
          <a:xfrm>
            <a:off x="1121664" y="109728"/>
            <a:ext cx="499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れんしゅうしましょう</a:t>
            </a:r>
            <a:endParaRPr lang="en-US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D27AFB-A1A5-AE25-B05F-579B706A6746}"/>
              </a:ext>
            </a:extLst>
          </p:cNvPr>
          <p:cNvSpPr txBox="1"/>
          <p:nvPr/>
        </p:nvSpPr>
        <p:spPr>
          <a:xfrm>
            <a:off x="624307" y="3009968"/>
            <a:ext cx="6392001" cy="2056287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「</a:t>
            </a:r>
            <a:r>
              <a:rPr lang="en-US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会議（かいぎ）をする</a:t>
            </a:r>
            <a:r>
              <a:rPr 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」、「</a:t>
            </a:r>
            <a:r>
              <a:rPr lang="en-US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休憩（きゅうけい）をする</a:t>
            </a:r>
            <a:r>
              <a:rPr 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」、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「</a:t>
            </a:r>
            <a:r>
              <a:rPr lang="en-US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調査（ちょうさ）をする</a:t>
            </a:r>
            <a:r>
              <a:rPr 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」、「</a:t>
            </a:r>
            <a:r>
              <a:rPr lang="en-US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資料（しりょう）を作（つく）る</a:t>
            </a:r>
            <a:r>
              <a:rPr 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」、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「</a:t>
            </a:r>
            <a:r>
              <a:rPr lang="en-US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マニュアルを読（よ）む</a:t>
            </a:r>
            <a:r>
              <a:rPr 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」、「</a:t>
            </a:r>
            <a:r>
              <a:rPr lang="en-US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コンピュータを修理（しゅうり）する</a:t>
            </a:r>
            <a:r>
              <a:rPr 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」、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「</a:t>
            </a:r>
            <a:r>
              <a:rPr lang="ja-JP" altLang="en-US" sz="180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Lexend"/>
                <a:sym typeface="Lexend"/>
              </a:rPr>
              <a:t>お客様（きゃくさま）を訪問（ほうもん）する」、</a:t>
            </a:r>
            <a:endParaRPr lang="en-US" altLang="ja-JP" sz="1800" dirty="0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cs typeface="Lexend"/>
              <a:sym typeface="Lexend"/>
            </a:endParaRPr>
          </a:p>
          <a:p>
            <a:pPr>
              <a:spcAft>
                <a:spcPts val="600"/>
              </a:spcAft>
            </a:pPr>
            <a:r>
              <a:rPr lang="ja-JP" altLang="en-US" sz="180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Lexend"/>
                <a:sym typeface="Lexend"/>
              </a:rPr>
              <a:t>「問題（もんだい）を解決（かいけつ）する」</a:t>
            </a:r>
          </a:p>
        </p:txBody>
      </p:sp>
    </p:spTree>
    <p:extLst>
      <p:ext uri="{BB962C8B-B14F-4D97-AF65-F5344CB8AC3E}">
        <p14:creationId xmlns:p14="http://schemas.microsoft.com/office/powerpoint/2010/main" val="468669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>
          <a:extLst>
            <a:ext uri="{FF2B5EF4-FFF2-40B4-BE49-F238E27FC236}">
              <a16:creationId xmlns:a16="http://schemas.microsoft.com/office/drawing/2014/main" id="{26BD8AD5-F9F0-176E-85C8-3DA0A3E58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42">
            <a:extLst>
              <a:ext uri="{FF2B5EF4-FFF2-40B4-BE49-F238E27FC236}">
                <a16:creationId xmlns:a16="http://schemas.microsoft.com/office/drawing/2014/main" id="{9DC9299E-A7A4-8957-CD79-7995E20622D6}"/>
              </a:ext>
            </a:extLst>
          </p:cNvPr>
          <p:cNvSpPr/>
          <p:nvPr/>
        </p:nvSpPr>
        <p:spPr>
          <a:xfrm>
            <a:off x="713225" y="1543292"/>
            <a:ext cx="1500600" cy="1500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42">
            <a:extLst>
              <a:ext uri="{FF2B5EF4-FFF2-40B4-BE49-F238E27FC236}">
                <a16:creationId xmlns:a16="http://schemas.microsoft.com/office/drawing/2014/main" id="{75D467C2-4392-2D8B-F4C2-EBB98B88D9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3825" y="1836450"/>
            <a:ext cx="44328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Basic Phrase 3</a:t>
            </a:r>
          </a:p>
        </p:txBody>
      </p:sp>
      <p:sp>
        <p:nvSpPr>
          <p:cNvPr id="1186" name="Google Shape;1186;p42">
            <a:extLst>
              <a:ext uri="{FF2B5EF4-FFF2-40B4-BE49-F238E27FC236}">
                <a16:creationId xmlns:a16="http://schemas.microsoft.com/office/drawing/2014/main" id="{EDD6251C-3909-CB6F-B3C6-284C5B5F19C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39075" y="1836438"/>
            <a:ext cx="1248900" cy="9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187" name="Google Shape;1187;p42">
            <a:extLst>
              <a:ext uri="{FF2B5EF4-FFF2-40B4-BE49-F238E27FC236}">
                <a16:creationId xmlns:a16="http://schemas.microsoft.com/office/drawing/2014/main" id="{F1B09C26-36D2-A0E7-235E-35B91F536F4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13825" y="2832450"/>
            <a:ext cx="4432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基本文型</a:t>
            </a:r>
            <a:r>
              <a:rPr lang="en" dirty="0"/>
              <a:t> 3（きほん</a:t>
            </a:r>
            <a:r>
              <a:rPr lang="ja-JP" altLang="en-US"/>
              <a:t>　ぶんけい）</a:t>
            </a:r>
            <a:endParaRPr dirty="0"/>
          </a:p>
        </p:txBody>
      </p:sp>
      <p:sp>
        <p:nvSpPr>
          <p:cNvPr id="1188" name="Google Shape;1188;p42">
            <a:extLst>
              <a:ext uri="{FF2B5EF4-FFF2-40B4-BE49-F238E27FC236}">
                <a16:creationId xmlns:a16="http://schemas.microsoft.com/office/drawing/2014/main" id="{1644E630-AE21-0C90-FEE9-3231037E5011}"/>
              </a:ext>
            </a:extLst>
          </p:cNvPr>
          <p:cNvSpPr/>
          <p:nvPr/>
        </p:nvSpPr>
        <p:spPr>
          <a:xfrm>
            <a:off x="1345100" y="3584913"/>
            <a:ext cx="2044425" cy="163601"/>
          </a:xfrm>
          <a:custGeom>
            <a:avLst/>
            <a:gdLst/>
            <a:ahLst/>
            <a:cxnLst/>
            <a:rect l="l" t="t" r="r" b="b"/>
            <a:pathLst>
              <a:path w="47374" h="3791" fill="none" extrusionOk="0">
                <a:moveTo>
                  <a:pt x="1" y="1"/>
                </a:moveTo>
                <a:cubicBezTo>
                  <a:pt x="2633" y="1"/>
                  <a:pt x="2633" y="3791"/>
                  <a:pt x="5265" y="3791"/>
                </a:cubicBezTo>
                <a:cubicBezTo>
                  <a:pt x="7897" y="3791"/>
                  <a:pt x="7897" y="1"/>
                  <a:pt x="10528" y="1"/>
                </a:cubicBezTo>
                <a:cubicBezTo>
                  <a:pt x="13160" y="1"/>
                  <a:pt x="13160" y="3791"/>
                  <a:pt x="15790" y="3791"/>
                </a:cubicBezTo>
                <a:cubicBezTo>
                  <a:pt x="18422" y="3791"/>
                  <a:pt x="18422" y="1"/>
                  <a:pt x="21054" y="1"/>
                </a:cubicBezTo>
                <a:cubicBezTo>
                  <a:pt x="23686" y="1"/>
                  <a:pt x="23686" y="3791"/>
                  <a:pt x="26317" y="3791"/>
                </a:cubicBezTo>
                <a:cubicBezTo>
                  <a:pt x="28950" y="3791"/>
                  <a:pt x="28950" y="1"/>
                  <a:pt x="31581" y="1"/>
                </a:cubicBezTo>
                <a:cubicBezTo>
                  <a:pt x="34213" y="1"/>
                  <a:pt x="34213" y="3791"/>
                  <a:pt x="36845" y="3791"/>
                </a:cubicBezTo>
                <a:cubicBezTo>
                  <a:pt x="39477" y="3791"/>
                  <a:pt x="39477" y="1"/>
                  <a:pt x="42110" y="1"/>
                </a:cubicBezTo>
                <a:cubicBezTo>
                  <a:pt x="44742" y="1"/>
                  <a:pt x="44742" y="3791"/>
                  <a:pt x="47374" y="3791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42">
            <a:extLst>
              <a:ext uri="{FF2B5EF4-FFF2-40B4-BE49-F238E27FC236}">
                <a16:creationId xmlns:a16="http://schemas.microsoft.com/office/drawing/2014/main" id="{E3C297DD-28AF-6BF2-972E-81DEBB7CF5DB}"/>
              </a:ext>
            </a:extLst>
          </p:cNvPr>
          <p:cNvSpPr/>
          <p:nvPr/>
        </p:nvSpPr>
        <p:spPr>
          <a:xfrm>
            <a:off x="4280980" y="464013"/>
            <a:ext cx="788616" cy="788616"/>
          </a:xfrm>
          <a:prstGeom prst="lightningBol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0" name="Google Shape;1190;p42">
            <a:extLst>
              <a:ext uri="{FF2B5EF4-FFF2-40B4-BE49-F238E27FC236}">
                <a16:creationId xmlns:a16="http://schemas.microsoft.com/office/drawing/2014/main" id="{D81E63B6-C977-6F90-BB1F-6FA6C0F2B6C7}"/>
              </a:ext>
            </a:extLst>
          </p:cNvPr>
          <p:cNvGrpSpPr/>
          <p:nvPr/>
        </p:nvGrpSpPr>
        <p:grpSpPr>
          <a:xfrm>
            <a:off x="4280968" y="3584936"/>
            <a:ext cx="1059215" cy="1059215"/>
            <a:chOff x="8207275" y="2749700"/>
            <a:chExt cx="893400" cy="893400"/>
          </a:xfrm>
        </p:grpSpPr>
        <p:sp>
          <p:nvSpPr>
            <p:cNvPr id="1191" name="Google Shape;1191;p42">
              <a:extLst>
                <a:ext uri="{FF2B5EF4-FFF2-40B4-BE49-F238E27FC236}">
                  <a16:creationId xmlns:a16="http://schemas.microsoft.com/office/drawing/2014/main" id="{7163AF12-9ECD-1790-694F-BB5E1A0B2B06}"/>
                </a:ext>
              </a:extLst>
            </p:cNvPr>
            <p:cNvSpPr/>
            <p:nvPr/>
          </p:nvSpPr>
          <p:spPr>
            <a:xfrm>
              <a:off x="8207275" y="2749700"/>
              <a:ext cx="893400" cy="893400"/>
            </a:xfrm>
            <a:prstGeom prst="star4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2">
              <a:extLst>
                <a:ext uri="{FF2B5EF4-FFF2-40B4-BE49-F238E27FC236}">
                  <a16:creationId xmlns:a16="http://schemas.microsoft.com/office/drawing/2014/main" id="{370E4810-78DE-5E82-2FFF-F198C7622B8A}"/>
                </a:ext>
              </a:extLst>
            </p:cNvPr>
            <p:cNvSpPr/>
            <p:nvPr/>
          </p:nvSpPr>
          <p:spPr>
            <a:xfrm rot="1742951">
              <a:off x="8345937" y="2888405"/>
              <a:ext cx="615989" cy="615989"/>
            </a:xfrm>
            <a:prstGeom prst="star4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2">
              <a:extLst>
                <a:ext uri="{FF2B5EF4-FFF2-40B4-BE49-F238E27FC236}">
                  <a16:creationId xmlns:a16="http://schemas.microsoft.com/office/drawing/2014/main" id="{731CD3C8-E7FE-7440-8ECD-F1EA25CABA8C}"/>
                </a:ext>
              </a:extLst>
            </p:cNvPr>
            <p:cNvSpPr/>
            <p:nvPr/>
          </p:nvSpPr>
          <p:spPr>
            <a:xfrm rot="-1742951" flipH="1">
              <a:off x="8346024" y="2888405"/>
              <a:ext cx="615989" cy="615989"/>
            </a:xfrm>
            <a:prstGeom prst="star4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4" name="Google Shape;1194;p42">
            <a:extLst>
              <a:ext uri="{FF2B5EF4-FFF2-40B4-BE49-F238E27FC236}">
                <a16:creationId xmlns:a16="http://schemas.microsoft.com/office/drawing/2014/main" id="{427D6738-80FB-BDC3-A746-7A165923D45C}"/>
              </a:ext>
            </a:extLst>
          </p:cNvPr>
          <p:cNvGrpSpPr/>
          <p:nvPr/>
        </p:nvGrpSpPr>
        <p:grpSpPr>
          <a:xfrm>
            <a:off x="337042" y="342449"/>
            <a:ext cx="752363" cy="583899"/>
            <a:chOff x="7956022" y="2666004"/>
            <a:chExt cx="1016158" cy="788627"/>
          </a:xfrm>
        </p:grpSpPr>
        <p:grpSp>
          <p:nvGrpSpPr>
            <p:cNvPr id="1195" name="Google Shape;1195;p42">
              <a:extLst>
                <a:ext uri="{FF2B5EF4-FFF2-40B4-BE49-F238E27FC236}">
                  <a16:creationId xmlns:a16="http://schemas.microsoft.com/office/drawing/2014/main" id="{D6455313-03C8-68F6-DA79-09BEC48BC5DE}"/>
                </a:ext>
              </a:extLst>
            </p:cNvPr>
            <p:cNvGrpSpPr/>
            <p:nvPr/>
          </p:nvGrpSpPr>
          <p:grpSpPr>
            <a:xfrm>
              <a:off x="7956022" y="2666004"/>
              <a:ext cx="1016158" cy="136285"/>
              <a:chOff x="711850" y="914250"/>
              <a:chExt cx="467500" cy="62700"/>
            </a:xfrm>
          </p:grpSpPr>
          <p:sp>
            <p:nvSpPr>
              <p:cNvPr id="1196" name="Google Shape;1196;p42">
                <a:extLst>
                  <a:ext uri="{FF2B5EF4-FFF2-40B4-BE49-F238E27FC236}">
                    <a16:creationId xmlns:a16="http://schemas.microsoft.com/office/drawing/2014/main" id="{52BE54A6-343C-3495-A7CD-EF3E9AD74CF2}"/>
                  </a:ext>
                </a:extLst>
              </p:cNvPr>
              <p:cNvSpPr/>
              <p:nvPr/>
            </p:nvSpPr>
            <p:spPr>
              <a:xfrm>
                <a:off x="7118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2">
                <a:extLst>
                  <a:ext uri="{FF2B5EF4-FFF2-40B4-BE49-F238E27FC236}">
                    <a16:creationId xmlns:a16="http://schemas.microsoft.com/office/drawing/2014/main" id="{F442E22C-1CA9-29D5-0D79-CB5BAF011742}"/>
                  </a:ext>
                </a:extLst>
              </p:cNvPr>
              <p:cNvSpPr/>
              <p:nvPr/>
            </p:nvSpPr>
            <p:spPr>
              <a:xfrm>
                <a:off x="8130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2">
                <a:extLst>
                  <a:ext uri="{FF2B5EF4-FFF2-40B4-BE49-F238E27FC236}">
                    <a16:creationId xmlns:a16="http://schemas.microsoft.com/office/drawing/2014/main" id="{A01D2B7C-7ED8-86E4-4726-DDBB6D733680}"/>
                  </a:ext>
                </a:extLst>
              </p:cNvPr>
              <p:cNvSpPr/>
              <p:nvPr/>
            </p:nvSpPr>
            <p:spPr>
              <a:xfrm>
                <a:off x="9142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2">
                <a:extLst>
                  <a:ext uri="{FF2B5EF4-FFF2-40B4-BE49-F238E27FC236}">
                    <a16:creationId xmlns:a16="http://schemas.microsoft.com/office/drawing/2014/main" id="{9A027D8B-4958-788D-7738-B35C41644474}"/>
                  </a:ext>
                </a:extLst>
              </p:cNvPr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2">
                <a:extLst>
                  <a:ext uri="{FF2B5EF4-FFF2-40B4-BE49-F238E27FC236}">
                    <a16:creationId xmlns:a16="http://schemas.microsoft.com/office/drawing/2014/main" id="{1F1B33D1-812B-817B-BFD2-1ECFE7C672BC}"/>
                  </a:ext>
                </a:extLst>
              </p:cNvPr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1" name="Google Shape;1201;p42">
              <a:extLst>
                <a:ext uri="{FF2B5EF4-FFF2-40B4-BE49-F238E27FC236}">
                  <a16:creationId xmlns:a16="http://schemas.microsoft.com/office/drawing/2014/main" id="{AF4B9B07-8371-C5FB-25C0-35B580334F44}"/>
                </a:ext>
              </a:extLst>
            </p:cNvPr>
            <p:cNvGrpSpPr/>
            <p:nvPr/>
          </p:nvGrpSpPr>
          <p:grpSpPr>
            <a:xfrm>
              <a:off x="7956022" y="2883451"/>
              <a:ext cx="1016158" cy="136285"/>
              <a:chOff x="711850" y="914250"/>
              <a:chExt cx="467500" cy="62700"/>
            </a:xfrm>
          </p:grpSpPr>
          <p:sp>
            <p:nvSpPr>
              <p:cNvPr id="1202" name="Google Shape;1202;p42">
                <a:extLst>
                  <a:ext uri="{FF2B5EF4-FFF2-40B4-BE49-F238E27FC236}">
                    <a16:creationId xmlns:a16="http://schemas.microsoft.com/office/drawing/2014/main" id="{EB715E1C-439C-3B4C-4D1A-D4170FE128A3}"/>
                  </a:ext>
                </a:extLst>
              </p:cNvPr>
              <p:cNvSpPr/>
              <p:nvPr/>
            </p:nvSpPr>
            <p:spPr>
              <a:xfrm>
                <a:off x="7118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2">
                <a:extLst>
                  <a:ext uri="{FF2B5EF4-FFF2-40B4-BE49-F238E27FC236}">
                    <a16:creationId xmlns:a16="http://schemas.microsoft.com/office/drawing/2014/main" id="{874B1453-94A9-AAE3-B1F0-2E456F36D7B0}"/>
                  </a:ext>
                </a:extLst>
              </p:cNvPr>
              <p:cNvSpPr/>
              <p:nvPr/>
            </p:nvSpPr>
            <p:spPr>
              <a:xfrm>
                <a:off x="8130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2">
                <a:extLst>
                  <a:ext uri="{FF2B5EF4-FFF2-40B4-BE49-F238E27FC236}">
                    <a16:creationId xmlns:a16="http://schemas.microsoft.com/office/drawing/2014/main" id="{203B0DD8-630E-F943-FCED-FC892272BBAA}"/>
                  </a:ext>
                </a:extLst>
              </p:cNvPr>
              <p:cNvSpPr/>
              <p:nvPr/>
            </p:nvSpPr>
            <p:spPr>
              <a:xfrm>
                <a:off x="9142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2">
                <a:extLst>
                  <a:ext uri="{FF2B5EF4-FFF2-40B4-BE49-F238E27FC236}">
                    <a16:creationId xmlns:a16="http://schemas.microsoft.com/office/drawing/2014/main" id="{408923AC-A905-4910-DEA9-AE93FBE702E9}"/>
                  </a:ext>
                </a:extLst>
              </p:cNvPr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2">
                <a:extLst>
                  <a:ext uri="{FF2B5EF4-FFF2-40B4-BE49-F238E27FC236}">
                    <a16:creationId xmlns:a16="http://schemas.microsoft.com/office/drawing/2014/main" id="{8F4E7523-3613-AA83-F1D6-4420C87C40ED}"/>
                  </a:ext>
                </a:extLst>
              </p:cNvPr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7" name="Google Shape;1207;p42">
              <a:extLst>
                <a:ext uri="{FF2B5EF4-FFF2-40B4-BE49-F238E27FC236}">
                  <a16:creationId xmlns:a16="http://schemas.microsoft.com/office/drawing/2014/main" id="{8EB32610-691E-39E3-B211-9D0A34A8632D}"/>
                </a:ext>
              </a:extLst>
            </p:cNvPr>
            <p:cNvGrpSpPr/>
            <p:nvPr/>
          </p:nvGrpSpPr>
          <p:grpSpPr>
            <a:xfrm>
              <a:off x="7956022" y="3100899"/>
              <a:ext cx="1016158" cy="136285"/>
              <a:chOff x="711850" y="914250"/>
              <a:chExt cx="467500" cy="62700"/>
            </a:xfrm>
          </p:grpSpPr>
          <p:sp>
            <p:nvSpPr>
              <p:cNvPr id="1208" name="Google Shape;1208;p42">
                <a:extLst>
                  <a:ext uri="{FF2B5EF4-FFF2-40B4-BE49-F238E27FC236}">
                    <a16:creationId xmlns:a16="http://schemas.microsoft.com/office/drawing/2014/main" id="{52EB6B60-D489-C143-5F9C-C7A3AA0F4630}"/>
                  </a:ext>
                </a:extLst>
              </p:cNvPr>
              <p:cNvSpPr/>
              <p:nvPr/>
            </p:nvSpPr>
            <p:spPr>
              <a:xfrm>
                <a:off x="7118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2">
                <a:extLst>
                  <a:ext uri="{FF2B5EF4-FFF2-40B4-BE49-F238E27FC236}">
                    <a16:creationId xmlns:a16="http://schemas.microsoft.com/office/drawing/2014/main" id="{AF424F1E-B194-5709-EBEF-9BDC3AAB18CC}"/>
                  </a:ext>
                </a:extLst>
              </p:cNvPr>
              <p:cNvSpPr/>
              <p:nvPr/>
            </p:nvSpPr>
            <p:spPr>
              <a:xfrm>
                <a:off x="8130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2">
                <a:extLst>
                  <a:ext uri="{FF2B5EF4-FFF2-40B4-BE49-F238E27FC236}">
                    <a16:creationId xmlns:a16="http://schemas.microsoft.com/office/drawing/2014/main" id="{915FAD84-1638-511C-63FD-6885F30631CB}"/>
                  </a:ext>
                </a:extLst>
              </p:cNvPr>
              <p:cNvSpPr/>
              <p:nvPr/>
            </p:nvSpPr>
            <p:spPr>
              <a:xfrm>
                <a:off x="9142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2">
                <a:extLst>
                  <a:ext uri="{FF2B5EF4-FFF2-40B4-BE49-F238E27FC236}">
                    <a16:creationId xmlns:a16="http://schemas.microsoft.com/office/drawing/2014/main" id="{ACCCD4D9-7C62-8E06-E0FD-45CDFAAECEFB}"/>
                  </a:ext>
                </a:extLst>
              </p:cNvPr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42">
                <a:extLst>
                  <a:ext uri="{FF2B5EF4-FFF2-40B4-BE49-F238E27FC236}">
                    <a16:creationId xmlns:a16="http://schemas.microsoft.com/office/drawing/2014/main" id="{ABAB59F1-A455-5304-FABF-0D1F1BA01B19}"/>
                  </a:ext>
                </a:extLst>
              </p:cNvPr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3" name="Google Shape;1213;p42">
              <a:extLst>
                <a:ext uri="{FF2B5EF4-FFF2-40B4-BE49-F238E27FC236}">
                  <a16:creationId xmlns:a16="http://schemas.microsoft.com/office/drawing/2014/main" id="{4D17B3DA-09FE-58CD-8D04-69EFBB27625A}"/>
                </a:ext>
              </a:extLst>
            </p:cNvPr>
            <p:cNvGrpSpPr/>
            <p:nvPr/>
          </p:nvGrpSpPr>
          <p:grpSpPr>
            <a:xfrm>
              <a:off x="7956022" y="3318346"/>
              <a:ext cx="1016158" cy="136285"/>
              <a:chOff x="711850" y="914250"/>
              <a:chExt cx="467500" cy="62700"/>
            </a:xfrm>
          </p:grpSpPr>
          <p:sp>
            <p:nvSpPr>
              <p:cNvPr id="1214" name="Google Shape;1214;p42">
                <a:extLst>
                  <a:ext uri="{FF2B5EF4-FFF2-40B4-BE49-F238E27FC236}">
                    <a16:creationId xmlns:a16="http://schemas.microsoft.com/office/drawing/2014/main" id="{BF1C56B9-7059-5388-1A64-A8036C60A9F5}"/>
                  </a:ext>
                </a:extLst>
              </p:cNvPr>
              <p:cNvSpPr/>
              <p:nvPr/>
            </p:nvSpPr>
            <p:spPr>
              <a:xfrm>
                <a:off x="7118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42">
                <a:extLst>
                  <a:ext uri="{FF2B5EF4-FFF2-40B4-BE49-F238E27FC236}">
                    <a16:creationId xmlns:a16="http://schemas.microsoft.com/office/drawing/2014/main" id="{6C207A81-5BEE-1893-BC02-46178EBA3951}"/>
                  </a:ext>
                </a:extLst>
              </p:cNvPr>
              <p:cNvSpPr/>
              <p:nvPr/>
            </p:nvSpPr>
            <p:spPr>
              <a:xfrm>
                <a:off x="8130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42">
                <a:extLst>
                  <a:ext uri="{FF2B5EF4-FFF2-40B4-BE49-F238E27FC236}">
                    <a16:creationId xmlns:a16="http://schemas.microsoft.com/office/drawing/2014/main" id="{8E4BEB12-5D80-07BF-35FB-947C4CDE7AA1}"/>
                  </a:ext>
                </a:extLst>
              </p:cNvPr>
              <p:cNvSpPr/>
              <p:nvPr/>
            </p:nvSpPr>
            <p:spPr>
              <a:xfrm>
                <a:off x="9142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42">
                <a:extLst>
                  <a:ext uri="{FF2B5EF4-FFF2-40B4-BE49-F238E27FC236}">
                    <a16:creationId xmlns:a16="http://schemas.microsoft.com/office/drawing/2014/main" id="{29047A62-22E2-4232-40F0-98335B7E6887}"/>
                  </a:ext>
                </a:extLst>
              </p:cNvPr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42">
                <a:extLst>
                  <a:ext uri="{FF2B5EF4-FFF2-40B4-BE49-F238E27FC236}">
                    <a16:creationId xmlns:a16="http://schemas.microsoft.com/office/drawing/2014/main" id="{470BD146-898A-F8CF-C881-AA8905C0A2FC}"/>
                  </a:ext>
                </a:extLst>
              </p:cNvPr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19" name="Google Shape;1219;p42">
            <a:extLst>
              <a:ext uri="{FF2B5EF4-FFF2-40B4-BE49-F238E27FC236}">
                <a16:creationId xmlns:a16="http://schemas.microsoft.com/office/drawing/2014/main" id="{C5C28E00-A4D6-32C8-1B68-B3040303597E}"/>
              </a:ext>
            </a:extLst>
          </p:cNvPr>
          <p:cNvGrpSpPr/>
          <p:nvPr/>
        </p:nvGrpSpPr>
        <p:grpSpPr>
          <a:xfrm>
            <a:off x="6772481" y="971855"/>
            <a:ext cx="1917418" cy="1900536"/>
            <a:chOff x="1123625" y="1521425"/>
            <a:chExt cx="2450375" cy="2428800"/>
          </a:xfrm>
        </p:grpSpPr>
        <p:cxnSp>
          <p:nvCxnSpPr>
            <p:cNvPr id="1220" name="Google Shape;1220;p42">
              <a:extLst>
                <a:ext uri="{FF2B5EF4-FFF2-40B4-BE49-F238E27FC236}">
                  <a16:creationId xmlns:a16="http://schemas.microsoft.com/office/drawing/2014/main" id="{9C67F362-9C13-76FF-5335-BBE2D16288FA}"/>
                </a:ext>
              </a:extLst>
            </p:cNvPr>
            <p:cNvCxnSpPr/>
            <p:nvPr/>
          </p:nvCxnSpPr>
          <p:spPr>
            <a:xfrm>
              <a:off x="113060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1" name="Google Shape;1221;p42">
              <a:extLst>
                <a:ext uri="{FF2B5EF4-FFF2-40B4-BE49-F238E27FC236}">
                  <a16:creationId xmlns:a16="http://schemas.microsoft.com/office/drawing/2014/main" id="{6BE62CB3-A535-39D2-7C9A-48BDFC7E90DA}"/>
                </a:ext>
              </a:extLst>
            </p:cNvPr>
            <p:cNvCxnSpPr/>
            <p:nvPr/>
          </p:nvCxnSpPr>
          <p:spPr>
            <a:xfrm>
              <a:off x="137494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2" name="Google Shape;1222;p42">
              <a:extLst>
                <a:ext uri="{FF2B5EF4-FFF2-40B4-BE49-F238E27FC236}">
                  <a16:creationId xmlns:a16="http://schemas.microsoft.com/office/drawing/2014/main" id="{1F9795C2-9990-8A9D-DBB2-6915FF1C9C8E}"/>
                </a:ext>
              </a:extLst>
            </p:cNvPr>
            <p:cNvCxnSpPr/>
            <p:nvPr/>
          </p:nvCxnSpPr>
          <p:spPr>
            <a:xfrm>
              <a:off x="161928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3" name="Google Shape;1223;p42">
              <a:extLst>
                <a:ext uri="{FF2B5EF4-FFF2-40B4-BE49-F238E27FC236}">
                  <a16:creationId xmlns:a16="http://schemas.microsoft.com/office/drawing/2014/main" id="{0150D7F5-F76E-2457-B295-DC608B8D9B90}"/>
                </a:ext>
              </a:extLst>
            </p:cNvPr>
            <p:cNvCxnSpPr/>
            <p:nvPr/>
          </p:nvCxnSpPr>
          <p:spPr>
            <a:xfrm>
              <a:off x="186362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4" name="Google Shape;1224;p42">
              <a:extLst>
                <a:ext uri="{FF2B5EF4-FFF2-40B4-BE49-F238E27FC236}">
                  <a16:creationId xmlns:a16="http://schemas.microsoft.com/office/drawing/2014/main" id="{14FCEF85-A465-FDC4-0DCE-81DD5CF8E048}"/>
                </a:ext>
              </a:extLst>
            </p:cNvPr>
            <p:cNvCxnSpPr/>
            <p:nvPr/>
          </p:nvCxnSpPr>
          <p:spPr>
            <a:xfrm>
              <a:off x="210796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5" name="Google Shape;1225;p42">
              <a:extLst>
                <a:ext uri="{FF2B5EF4-FFF2-40B4-BE49-F238E27FC236}">
                  <a16:creationId xmlns:a16="http://schemas.microsoft.com/office/drawing/2014/main" id="{A8FE9111-5F34-8CA3-5858-0A0B2259225B}"/>
                </a:ext>
              </a:extLst>
            </p:cNvPr>
            <p:cNvCxnSpPr/>
            <p:nvPr/>
          </p:nvCxnSpPr>
          <p:spPr>
            <a:xfrm>
              <a:off x="235230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6" name="Google Shape;1226;p42">
              <a:extLst>
                <a:ext uri="{FF2B5EF4-FFF2-40B4-BE49-F238E27FC236}">
                  <a16:creationId xmlns:a16="http://schemas.microsoft.com/office/drawing/2014/main" id="{1C1BA0E7-A56E-93F7-FC91-D1358F44B0D7}"/>
                </a:ext>
              </a:extLst>
            </p:cNvPr>
            <p:cNvCxnSpPr/>
            <p:nvPr/>
          </p:nvCxnSpPr>
          <p:spPr>
            <a:xfrm>
              <a:off x="259664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7" name="Google Shape;1227;p42">
              <a:extLst>
                <a:ext uri="{FF2B5EF4-FFF2-40B4-BE49-F238E27FC236}">
                  <a16:creationId xmlns:a16="http://schemas.microsoft.com/office/drawing/2014/main" id="{462C1FF9-E0D7-F166-03D2-81D63814A4F0}"/>
                </a:ext>
              </a:extLst>
            </p:cNvPr>
            <p:cNvCxnSpPr/>
            <p:nvPr/>
          </p:nvCxnSpPr>
          <p:spPr>
            <a:xfrm>
              <a:off x="284098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8" name="Google Shape;1228;p42">
              <a:extLst>
                <a:ext uri="{FF2B5EF4-FFF2-40B4-BE49-F238E27FC236}">
                  <a16:creationId xmlns:a16="http://schemas.microsoft.com/office/drawing/2014/main" id="{0EA965A0-40A6-E9F8-1902-C99CF7EECC0C}"/>
                </a:ext>
              </a:extLst>
            </p:cNvPr>
            <p:cNvCxnSpPr/>
            <p:nvPr/>
          </p:nvCxnSpPr>
          <p:spPr>
            <a:xfrm>
              <a:off x="308532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9" name="Google Shape;1229;p42">
              <a:extLst>
                <a:ext uri="{FF2B5EF4-FFF2-40B4-BE49-F238E27FC236}">
                  <a16:creationId xmlns:a16="http://schemas.microsoft.com/office/drawing/2014/main" id="{5D6E4362-CD88-8A0F-A786-44C233AF1073}"/>
                </a:ext>
              </a:extLst>
            </p:cNvPr>
            <p:cNvCxnSpPr/>
            <p:nvPr/>
          </p:nvCxnSpPr>
          <p:spPr>
            <a:xfrm>
              <a:off x="332966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0" name="Google Shape;1230;p42">
              <a:extLst>
                <a:ext uri="{FF2B5EF4-FFF2-40B4-BE49-F238E27FC236}">
                  <a16:creationId xmlns:a16="http://schemas.microsoft.com/office/drawing/2014/main" id="{6B4270EB-3EFA-96BC-D8A6-E2F5E615FADF}"/>
                </a:ext>
              </a:extLst>
            </p:cNvPr>
            <p:cNvCxnSpPr/>
            <p:nvPr/>
          </p:nvCxnSpPr>
          <p:spPr>
            <a:xfrm>
              <a:off x="357400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1" name="Google Shape;1231;p42">
              <a:extLst>
                <a:ext uri="{FF2B5EF4-FFF2-40B4-BE49-F238E27FC236}">
                  <a16:creationId xmlns:a16="http://schemas.microsoft.com/office/drawing/2014/main" id="{3840CA00-03CF-CDD6-78DC-0709434B9739}"/>
                </a:ext>
              </a:extLst>
            </p:cNvPr>
            <p:cNvCxnSpPr/>
            <p:nvPr/>
          </p:nvCxnSpPr>
          <p:spPr>
            <a:xfrm>
              <a:off x="1123625" y="3950100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2" name="Google Shape;1232;p42">
              <a:extLst>
                <a:ext uri="{FF2B5EF4-FFF2-40B4-BE49-F238E27FC236}">
                  <a16:creationId xmlns:a16="http://schemas.microsoft.com/office/drawing/2014/main" id="{917DE403-A372-E9B2-758D-7DD7C58C20B7}"/>
                </a:ext>
              </a:extLst>
            </p:cNvPr>
            <p:cNvCxnSpPr/>
            <p:nvPr/>
          </p:nvCxnSpPr>
          <p:spPr>
            <a:xfrm>
              <a:off x="1123625" y="1521425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3" name="Google Shape;1233;p42">
              <a:extLst>
                <a:ext uri="{FF2B5EF4-FFF2-40B4-BE49-F238E27FC236}">
                  <a16:creationId xmlns:a16="http://schemas.microsoft.com/office/drawing/2014/main" id="{4C400378-A9DC-3FA3-4A19-B4C5ED872A7B}"/>
                </a:ext>
              </a:extLst>
            </p:cNvPr>
            <p:cNvCxnSpPr/>
            <p:nvPr/>
          </p:nvCxnSpPr>
          <p:spPr>
            <a:xfrm>
              <a:off x="1123625" y="1764293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4" name="Google Shape;1234;p42">
              <a:extLst>
                <a:ext uri="{FF2B5EF4-FFF2-40B4-BE49-F238E27FC236}">
                  <a16:creationId xmlns:a16="http://schemas.microsoft.com/office/drawing/2014/main" id="{2AECACA5-39F1-3C25-8B96-599D04C3249A}"/>
                </a:ext>
              </a:extLst>
            </p:cNvPr>
            <p:cNvCxnSpPr/>
            <p:nvPr/>
          </p:nvCxnSpPr>
          <p:spPr>
            <a:xfrm>
              <a:off x="1123625" y="2007160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5" name="Google Shape;1235;p42">
              <a:extLst>
                <a:ext uri="{FF2B5EF4-FFF2-40B4-BE49-F238E27FC236}">
                  <a16:creationId xmlns:a16="http://schemas.microsoft.com/office/drawing/2014/main" id="{9F1DD029-E6E3-F199-80AF-D1B3F4C057D7}"/>
                </a:ext>
              </a:extLst>
            </p:cNvPr>
            <p:cNvCxnSpPr/>
            <p:nvPr/>
          </p:nvCxnSpPr>
          <p:spPr>
            <a:xfrm>
              <a:off x="1123625" y="2250028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6" name="Google Shape;1236;p42">
              <a:extLst>
                <a:ext uri="{FF2B5EF4-FFF2-40B4-BE49-F238E27FC236}">
                  <a16:creationId xmlns:a16="http://schemas.microsoft.com/office/drawing/2014/main" id="{A74E919E-EAB6-0141-679B-D468A9167A5D}"/>
                </a:ext>
              </a:extLst>
            </p:cNvPr>
            <p:cNvCxnSpPr/>
            <p:nvPr/>
          </p:nvCxnSpPr>
          <p:spPr>
            <a:xfrm>
              <a:off x="1123625" y="2492895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7" name="Google Shape;1237;p42">
              <a:extLst>
                <a:ext uri="{FF2B5EF4-FFF2-40B4-BE49-F238E27FC236}">
                  <a16:creationId xmlns:a16="http://schemas.microsoft.com/office/drawing/2014/main" id="{7A5CC2B4-F7D7-01C1-4A4B-D7F10274A32E}"/>
                </a:ext>
              </a:extLst>
            </p:cNvPr>
            <p:cNvCxnSpPr/>
            <p:nvPr/>
          </p:nvCxnSpPr>
          <p:spPr>
            <a:xfrm>
              <a:off x="1123625" y="2735763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8" name="Google Shape;1238;p42">
              <a:extLst>
                <a:ext uri="{FF2B5EF4-FFF2-40B4-BE49-F238E27FC236}">
                  <a16:creationId xmlns:a16="http://schemas.microsoft.com/office/drawing/2014/main" id="{C168DE43-D142-4DC1-5FF6-F99F6DD7986F}"/>
                </a:ext>
              </a:extLst>
            </p:cNvPr>
            <p:cNvCxnSpPr/>
            <p:nvPr/>
          </p:nvCxnSpPr>
          <p:spPr>
            <a:xfrm>
              <a:off x="1123625" y="2978630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9" name="Google Shape;1239;p42">
              <a:extLst>
                <a:ext uri="{FF2B5EF4-FFF2-40B4-BE49-F238E27FC236}">
                  <a16:creationId xmlns:a16="http://schemas.microsoft.com/office/drawing/2014/main" id="{08A81BBE-8396-ACB0-DA18-E9E8B09F19FC}"/>
                </a:ext>
              </a:extLst>
            </p:cNvPr>
            <p:cNvCxnSpPr/>
            <p:nvPr/>
          </p:nvCxnSpPr>
          <p:spPr>
            <a:xfrm>
              <a:off x="1123625" y="3221498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0" name="Google Shape;1240;p42">
              <a:extLst>
                <a:ext uri="{FF2B5EF4-FFF2-40B4-BE49-F238E27FC236}">
                  <a16:creationId xmlns:a16="http://schemas.microsoft.com/office/drawing/2014/main" id="{08CAEE64-C0E6-27AC-EB8C-B95BBB0FF12C}"/>
                </a:ext>
              </a:extLst>
            </p:cNvPr>
            <p:cNvCxnSpPr/>
            <p:nvPr/>
          </p:nvCxnSpPr>
          <p:spPr>
            <a:xfrm>
              <a:off x="1123625" y="3464365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1" name="Google Shape;1241;p42">
              <a:extLst>
                <a:ext uri="{FF2B5EF4-FFF2-40B4-BE49-F238E27FC236}">
                  <a16:creationId xmlns:a16="http://schemas.microsoft.com/office/drawing/2014/main" id="{5BC1A35F-0F00-3C0C-A202-D4A814C4B4D1}"/>
                </a:ext>
              </a:extLst>
            </p:cNvPr>
            <p:cNvCxnSpPr/>
            <p:nvPr/>
          </p:nvCxnSpPr>
          <p:spPr>
            <a:xfrm>
              <a:off x="1123625" y="3707232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42" name="Google Shape;1242;p42">
            <a:extLst>
              <a:ext uri="{FF2B5EF4-FFF2-40B4-BE49-F238E27FC236}">
                <a16:creationId xmlns:a16="http://schemas.microsoft.com/office/drawing/2014/main" id="{294D01A8-0772-57ED-33F6-04E82BFC2774}"/>
              </a:ext>
            </a:extLst>
          </p:cNvPr>
          <p:cNvSpPr/>
          <p:nvPr/>
        </p:nvSpPr>
        <p:spPr>
          <a:xfrm>
            <a:off x="6882763" y="1639468"/>
            <a:ext cx="2225700" cy="22257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3" name="Google Shape;1243;p42">
            <a:extLst>
              <a:ext uri="{FF2B5EF4-FFF2-40B4-BE49-F238E27FC236}">
                <a16:creationId xmlns:a16="http://schemas.microsoft.com/office/drawing/2014/main" id="{A8847ED6-7C6E-B3A9-86D2-CC7F16A1D892}"/>
              </a:ext>
            </a:extLst>
          </p:cNvPr>
          <p:cNvGrpSpPr/>
          <p:nvPr/>
        </p:nvGrpSpPr>
        <p:grpSpPr>
          <a:xfrm>
            <a:off x="5711375" y="1459600"/>
            <a:ext cx="781600" cy="83700"/>
            <a:chOff x="1758700" y="865400"/>
            <a:chExt cx="781600" cy="83700"/>
          </a:xfrm>
        </p:grpSpPr>
        <p:sp>
          <p:nvSpPr>
            <p:cNvPr id="1244" name="Google Shape;1244;p42">
              <a:extLst>
                <a:ext uri="{FF2B5EF4-FFF2-40B4-BE49-F238E27FC236}">
                  <a16:creationId xmlns:a16="http://schemas.microsoft.com/office/drawing/2014/main" id="{0B98C696-3A32-1236-5672-329A03476ACC}"/>
                </a:ext>
              </a:extLst>
            </p:cNvPr>
            <p:cNvSpPr/>
            <p:nvPr/>
          </p:nvSpPr>
          <p:spPr>
            <a:xfrm>
              <a:off x="1758700" y="865400"/>
              <a:ext cx="83700" cy="83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2">
              <a:extLst>
                <a:ext uri="{FF2B5EF4-FFF2-40B4-BE49-F238E27FC236}">
                  <a16:creationId xmlns:a16="http://schemas.microsoft.com/office/drawing/2014/main" id="{D6FD37D5-EA17-D174-3CDD-C8DE37D9BAE8}"/>
                </a:ext>
              </a:extLst>
            </p:cNvPr>
            <p:cNvSpPr/>
            <p:nvPr/>
          </p:nvSpPr>
          <p:spPr>
            <a:xfrm>
              <a:off x="1991333" y="865400"/>
              <a:ext cx="83700" cy="83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2">
              <a:extLst>
                <a:ext uri="{FF2B5EF4-FFF2-40B4-BE49-F238E27FC236}">
                  <a16:creationId xmlns:a16="http://schemas.microsoft.com/office/drawing/2014/main" id="{481069E0-8F86-D90D-47FF-AFE922695D6C}"/>
                </a:ext>
              </a:extLst>
            </p:cNvPr>
            <p:cNvSpPr/>
            <p:nvPr/>
          </p:nvSpPr>
          <p:spPr>
            <a:xfrm>
              <a:off x="2223967" y="865400"/>
              <a:ext cx="83700" cy="83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2">
              <a:extLst>
                <a:ext uri="{FF2B5EF4-FFF2-40B4-BE49-F238E27FC236}">
                  <a16:creationId xmlns:a16="http://schemas.microsoft.com/office/drawing/2014/main" id="{D22101FB-DD99-1277-5D8D-BD9A67396591}"/>
                </a:ext>
              </a:extLst>
            </p:cNvPr>
            <p:cNvSpPr/>
            <p:nvPr/>
          </p:nvSpPr>
          <p:spPr>
            <a:xfrm>
              <a:off x="2456600" y="865400"/>
              <a:ext cx="83700" cy="83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7F5F54F-EA4C-D690-FA8C-1AFB7D017DC6}"/>
              </a:ext>
            </a:extLst>
          </p:cNvPr>
          <p:cNvSpPr txBox="1"/>
          <p:nvPr/>
        </p:nvSpPr>
        <p:spPr>
          <a:xfrm>
            <a:off x="5406081" y="4457184"/>
            <a:ext cx="25895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みんなの日本語初級Ⅰ</a:t>
            </a:r>
            <a:r>
              <a:rPr lang="en-US" dirty="0"/>
              <a:t> 第9課</a:t>
            </a:r>
          </a:p>
        </p:txBody>
      </p:sp>
    </p:spTree>
    <p:extLst>
      <p:ext uri="{BB962C8B-B14F-4D97-AF65-F5344CB8AC3E}">
        <p14:creationId xmlns:p14="http://schemas.microsoft.com/office/powerpoint/2010/main" val="840850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>
          <a:extLst>
            <a:ext uri="{FF2B5EF4-FFF2-40B4-BE49-F238E27FC236}">
              <a16:creationId xmlns:a16="http://schemas.microsoft.com/office/drawing/2014/main" id="{5E43BF41-7955-659D-74A9-EAA8F3883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43">
            <a:extLst>
              <a:ext uri="{FF2B5EF4-FFF2-40B4-BE49-F238E27FC236}">
                <a16:creationId xmlns:a16="http://schemas.microsoft.com/office/drawing/2014/main" id="{DEF9EB1E-CFB5-5AF8-C6E7-B76904A90A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539500"/>
            <a:ext cx="8082255" cy="1629542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/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理由（りゆう）を説明（せつめいする）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～ます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 〜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ません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～です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/〜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ではないです。　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なぜなら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　から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です。</a:t>
            </a:r>
            <a:endParaRPr lang="ja-JP" altLang="en-US" sz="2000" b="0" dirty="0"/>
          </a:p>
        </p:txBody>
      </p:sp>
      <p:sp>
        <p:nvSpPr>
          <p:cNvPr id="1260" name="Rounded Rectangular Callout 1259">
            <a:extLst>
              <a:ext uri="{FF2B5EF4-FFF2-40B4-BE49-F238E27FC236}">
                <a16:creationId xmlns:a16="http://schemas.microsoft.com/office/drawing/2014/main" id="{C4C2D748-D3AA-738A-A24B-406C673C42A4}"/>
              </a:ext>
            </a:extLst>
          </p:cNvPr>
          <p:cNvSpPr/>
          <p:nvPr/>
        </p:nvSpPr>
        <p:spPr>
          <a:xfrm>
            <a:off x="2254365" y="2571750"/>
            <a:ext cx="6655719" cy="1484621"/>
          </a:xfrm>
          <a:prstGeom prst="wedgeRoundRectCallout">
            <a:avLst>
              <a:gd name="adj1" fmla="val -55750"/>
              <a:gd name="adj2" fmla="val -786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2000" dirty="0" err="1"/>
              <a:t>わたし</a:t>
            </a:r>
            <a:r>
              <a:rPr lang="en-US" sz="2000" dirty="0"/>
              <a:t> </a:t>
            </a:r>
            <a:r>
              <a:rPr lang="en-US" sz="2000" dirty="0" err="1"/>
              <a:t>は</a:t>
            </a:r>
            <a:r>
              <a:rPr lang="ja-JP" altLang="en-US" sz="2000"/>
              <a:t>　明日（あす）、７</a:t>
            </a:r>
            <a:r>
              <a:rPr lang="ja-JP" altLang="en-JP" sz="2000"/>
              <a:t>時</a:t>
            </a:r>
            <a:r>
              <a:rPr lang="en-JP" altLang="ja-JP" sz="2000" dirty="0"/>
              <a:t>30</a:t>
            </a:r>
            <a:r>
              <a:rPr lang="ja-JP" altLang="en-JP" sz="2000"/>
              <a:t>分に</a:t>
            </a:r>
            <a:r>
              <a:rPr lang="ja-JP" altLang="en-US" sz="2000"/>
              <a:t>会社（かいしゃ）に行きます。</a:t>
            </a:r>
            <a:endParaRPr lang="en-US" altLang="ja-JP" sz="2000" dirty="0"/>
          </a:p>
          <a:p>
            <a:pPr>
              <a:spcAft>
                <a:spcPts val="600"/>
              </a:spcAft>
            </a:pPr>
            <a:r>
              <a:rPr lang="ja-JP" altLang="en-US" sz="2000" u="sng"/>
              <a:t>なぜなら</a:t>
            </a:r>
            <a:r>
              <a:rPr lang="ja-JP" altLang="en-US" sz="2000"/>
              <a:t>、</a:t>
            </a:r>
            <a:r>
              <a:rPr lang="en-JP" altLang="ja-JP" sz="2000" dirty="0"/>
              <a:t>8</a:t>
            </a:r>
            <a:r>
              <a:rPr lang="ja-JP" altLang="en-JP" sz="2000"/>
              <a:t>時</a:t>
            </a:r>
            <a:r>
              <a:rPr lang="ja-JP" altLang="en-US" sz="2000"/>
              <a:t>に会議（かいぎ）がある</a:t>
            </a:r>
            <a:r>
              <a:rPr lang="ja-JP" altLang="en-US" sz="2000" u="sng"/>
              <a:t>からです</a:t>
            </a:r>
            <a:r>
              <a:rPr lang="ja-JP" altLang="en-US" sz="2000"/>
              <a:t>。　</a:t>
            </a:r>
            <a:endParaRPr lang="en-US" altLang="ja-JP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E1C71-A2A6-649B-B781-611971FE5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46" y="2413000"/>
            <a:ext cx="14478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94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>
          <a:extLst>
            <a:ext uri="{FF2B5EF4-FFF2-40B4-BE49-F238E27FC236}">
              <a16:creationId xmlns:a16="http://schemas.microsoft.com/office/drawing/2014/main" id="{815667C3-BE8E-37AD-3142-939E6793B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43">
            <a:extLst>
              <a:ext uri="{FF2B5EF4-FFF2-40B4-BE49-F238E27FC236}">
                <a16:creationId xmlns:a16="http://schemas.microsoft.com/office/drawing/2014/main" id="{FA89C391-55F3-9128-D626-4694AD90EF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539500"/>
            <a:ext cx="8082255" cy="1629542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/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理由（りゆう）を説明（せつめいする）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～ます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 〜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ません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～です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/〜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ではないです。　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なぜなら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　から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です。</a:t>
            </a:r>
            <a:endParaRPr lang="ja-JP" altLang="en-US" sz="2000" b="0" dirty="0"/>
          </a:p>
        </p:txBody>
      </p:sp>
      <p:sp>
        <p:nvSpPr>
          <p:cNvPr id="1260" name="Rounded Rectangular Callout 1259">
            <a:extLst>
              <a:ext uri="{FF2B5EF4-FFF2-40B4-BE49-F238E27FC236}">
                <a16:creationId xmlns:a16="http://schemas.microsoft.com/office/drawing/2014/main" id="{4551A7E5-A3F2-C808-0111-0EC01F1C0C03}"/>
              </a:ext>
            </a:extLst>
          </p:cNvPr>
          <p:cNvSpPr/>
          <p:nvPr/>
        </p:nvSpPr>
        <p:spPr>
          <a:xfrm>
            <a:off x="719999" y="2527891"/>
            <a:ext cx="6297489" cy="1484621"/>
          </a:xfrm>
          <a:prstGeom prst="wedgeRoundRectCallout">
            <a:avLst>
              <a:gd name="adj1" fmla="val 59398"/>
              <a:gd name="adj2" fmla="val -1645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2000" dirty="0" err="1"/>
              <a:t>わたし</a:t>
            </a:r>
            <a:r>
              <a:rPr lang="en-US" sz="2000" dirty="0"/>
              <a:t> </a:t>
            </a:r>
            <a:r>
              <a:rPr lang="en-US" sz="2000" dirty="0" err="1"/>
              <a:t>は</a:t>
            </a:r>
            <a:r>
              <a:rPr lang="ja-JP" altLang="en-US" sz="2000"/>
              <a:t>　今日（きょう）、会社（かいしゃ）に行き</a:t>
            </a:r>
            <a:r>
              <a:rPr lang="en-US" altLang="ja-JP" sz="2000" dirty="0"/>
              <a:t> </a:t>
            </a:r>
            <a:r>
              <a:rPr lang="ja-JP" altLang="en-US" sz="2000" u="sng"/>
              <a:t>ません</a:t>
            </a:r>
            <a:r>
              <a:rPr lang="ja-JP" altLang="en-US" sz="2000"/>
              <a:t>。</a:t>
            </a:r>
            <a:endParaRPr lang="en-US" altLang="ja-JP" sz="2000" dirty="0"/>
          </a:p>
          <a:p>
            <a:pPr>
              <a:spcAft>
                <a:spcPts val="600"/>
              </a:spcAft>
            </a:pPr>
            <a:r>
              <a:rPr lang="ja-JP" altLang="en-US" sz="2000" u="sng"/>
              <a:t>なぜなら</a:t>
            </a:r>
            <a:r>
              <a:rPr lang="ja-JP" altLang="en-US" sz="2000"/>
              <a:t>、風邪（かぜ）をひいた</a:t>
            </a:r>
            <a:r>
              <a:rPr lang="ja-JP" altLang="en-US" sz="2000" u="sng"/>
              <a:t>からです</a:t>
            </a:r>
            <a:r>
              <a:rPr lang="ja-JP" altLang="en-US" sz="2000"/>
              <a:t>。　</a:t>
            </a:r>
            <a:endParaRPr lang="en-US" altLang="ja-JP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B7B343-D628-7C32-7A9F-4A83C6F43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474" y="2443126"/>
            <a:ext cx="16256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94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>
          <a:extLst>
            <a:ext uri="{FF2B5EF4-FFF2-40B4-BE49-F238E27FC236}">
              <a16:creationId xmlns:a16="http://schemas.microsoft.com/office/drawing/2014/main" id="{EBA55937-95DA-32DB-568A-3791B1636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43">
            <a:extLst>
              <a:ext uri="{FF2B5EF4-FFF2-40B4-BE49-F238E27FC236}">
                <a16:creationId xmlns:a16="http://schemas.microsoft.com/office/drawing/2014/main" id="{6701ECCD-8092-546A-256D-C570FA983E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539500"/>
            <a:ext cx="8082255" cy="1629542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/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理由（りゆう）を説明（せつめいする）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～ます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 〜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ません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～です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/〜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ではないです。　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なぜなら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　から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です。</a:t>
            </a:r>
            <a:endParaRPr lang="ja-JP" altLang="en-US" sz="2000" b="0" dirty="0"/>
          </a:p>
        </p:txBody>
      </p:sp>
      <p:sp>
        <p:nvSpPr>
          <p:cNvPr id="1260" name="Rounded Rectangular Callout 1259">
            <a:extLst>
              <a:ext uri="{FF2B5EF4-FFF2-40B4-BE49-F238E27FC236}">
                <a16:creationId xmlns:a16="http://schemas.microsoft.com/office/drawing/2014/main" id="{F9A4FFBD-3288-1BAC-FA16-AA0B65FBA77D}"/>
              </a:ext>
            </a:extLst>
          </p:cNvPr>
          <p:cNvSpPr/>
          <p:nvPr/>
        </p:nvSpPr>
        <p:spPr>
          <a:xfrm>
            <a:off x="2254365" y="2571750"/>
            <a:ext cx="6547889" cy="1484621"/>
          </a:xfrm>
          <a:prstGeom prst="wedgeRoundRectCallout">
            <a:avLst>
              <a:gd name="adj1" fmla="val -55750"/>
              <a:gd name="adj2" fmla="val -786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2000" dirty="0" err="1"/>
              <a:t>わたし</a:t>
            </a:r>
            <a:r>
              <a:rPr lang="en-US" sz="2000" dirty="0"/>
              <a:t> </a:t>
            </a:r>
            <a:r>
              <a:rPr lang="en-US" sz="2000" dirty="0" err="1"/>
              <a:t>は</a:t>
            </a:r>
            <a:r>
              <a:rPr lang="ja-JP" altLang="en-US" sz="2000"/>
              <a:t>　今日は</a:t>
            </a:r>
            <a:r>
              <a:rPr lang="ja-JP" altLang="en-JP" sz="2000"/>
              <a:t>とても</a:t>
            </a:r>
            <a:r>
              <a:rPr lang="ja-JP" altLang="en-US" sz="2000"/>
              <a:t>忙（いそが）しい　</a:t>
            </a:r>
            <a:r>
              <a:rPr lang="ja-JP" altLang="en-US" sz="2000" u="sng"/>
              <a:t>です。</a:t>
            </a:r>
            <a:endParaRPr lang="en-US" altLang="ja-JP" sz="2000" u="sng" dirty="0"/>
          </a:p>
          <a:p>
            <a:pPr>
              <a:spcAft>
                <a:spcPts val="600"/>
              </a:spcAft>
            </a:pPr>
            <a:r>
              <a:rPr lang="ja-JP" altLang="en-US" sz="2000" u="sng"/>
              <a:t>なぜなら</a:t>
            </a:r>
            <a:r>
              <a:rPr lang="ja-JP" altLang="en-US" sz="2000"/>
              <a:t>、今日中にこのソフトウェアを作らないといけない</a:t>
            </a:r>
            <a:r>
              <a:rPr lang="ja-JP" altLang="en-US" sz="2000" u="sng"/>
              <a:t>からです</a:t>
            </a:r>
            <a:r>
              <a:rPr lang="ja-JP" altLang="en-US" sz="2000"/>
              <a:t>。</a:t>
            </a:r>
            <a:endParaRPr lang="en-US" altLang="ja-JP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7E861D-66B2-DE70-920F-AA436A6EB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46" y="2413000"/>
            <a:ext cx="14478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64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>
          <a:extLst>
            <a:ext uri="{FF2B5EF4-FFF2-40B4-BE49-F238E27FC236}">
              <a16:creationId xmlns:a16="http://schemas.microsoft.com/office/drawing/2014/main" id="{441374D5-2E63-9B06-2000-D16AA33FB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43">
            <a:extLst>
              <a:ext uri="{FF2B5EF4-FFF2-40B4-BE49-F238E27FC236}">
                <a16:creationId xmlns:a16="http://schemas.microsoft.com/office/drawing/2014/main" id="{9AEA28B6-5597-3DE5-0E9E-B7B7BA01FC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539500"/>
            <a:ext cx="8082255" cy="1629542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/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理由（りゆう）を説明（せつめいする）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～ます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 〜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ません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～です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/〜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ではないです。　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なぜなら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　から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です。</a:t>
            </a:r>
            <a:endParaRPr lang="ja-JP" altLang="en-US" sz="2000" b="0" dirty="0"/>
          </a:p>
        </p:txBody>
      </p:sp>
      <p:sp>
        <p:nvSpPr>
          <p:cNvPr id="1260" name="Rounded Rectangular Callout 1259">
            <a:extLst>
              <a:ext uri="{FF2B5EF4-FFF2-40B4-BE49-F238E27FC236}">
                <a16:creationId xmlns:a16="http://schemas.microsoft.com/office/drawing/2014/main" id="{B4CC36DE-B564-D331-1464-7F3A1772A0AF}"/>
              </a:ext>
            </a:extLst>
          </p:cNvPr>
          <p:cNvSpPr/>
          <p:nvPr/>
        </p:nvSpPr>
        <p:spPr>
          <a:xfrm>
            <a:off x="719999" y="2527891"/>
            <a:ext cx="6297489" cy="1484621"/>
          </a:xfrm>
          <a:prstGeom prst="wedgeRoundRectCallout">
            <a:avLst>
              <a:gd name="adj1" fmla="val 59398"/>
              <a:gd name="adj2" fmla="val -1645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JP" sz="2000" dirty="0"/>
              <a:t>わたしはまだ家に帰ることができ</a:t>
            </a:r>
            <a:r>
              <a:rPr lang="en-JP" sz="2000" u="sng" dirty="0"/>
              <a:t>ません</a:t>
            </a:r>
            <a:r>
              <a:rPr lang="en-JP" sz="2000" dirty="0"/>
              <a:t>。</a:t>
            </a:r>
          </a:p>
          <a:p>
            <a:pPr>
              <a:spcAft>
                <a:spcPts val="600"/>
              </a:spcAft>
            </a:pPr>
            <a:r>
              <a:rPr lang="ja-JP" altLang="en-US" sz="2000" u="sng"/>
              <a:t>なぜなら</a:t>
            </a:r>
            <a:r>
              <a:rPr lang="ja-JP" altLang="en-US" sz="2000"/>
              <a:t>、まだ　仕事が終（お）わっていない</a:t>
            </a:r>
            <a:r>
              <a:rPr lang="ja-JP" altLang="en-US" sz="2000" u="sng"/>
              <a:t>からです</a:t>
            </a:r>
            <a:r>
              <a:rPr lang="ja-JP" altLang="en-US" sz="2000"/>
              <a:t>。</a:t>
            </a:r>
            <a:endParaRPr lang="en-US" altLang="ja-JP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45CA67-021A-52AC-FBC8-B4F97507F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954" y="2341771"/>
            <a:ext cx="13843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04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>
          <a:extLst>
            <a:ext uri="{FF2B5EF4-FFF2-40B4-BE49-F238E27FC236}">
              <a16:creationId xmlns:a16="http://schemas.microsoft.com/office/drawing/2014/main" id="{D8A49D15-3E7F-BFF0-2087-7B72F2577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43">
            <a:extLst>
              <a:ext uri="{FF2B5EF4-FFF2-40B4-BE49-F238E27FC236}">
                <a16:creationId xmlns:a16="http://schemas.microsoft.com/office/drawing/2014/main" id="{6A344E20-FF98-3189-029E-89F02967D2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539500"/>
            <a:ext cx="8082255" cy="1629542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/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会社に行かない　理由（りゆう）を説明（せつめいする）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～ます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 〜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ません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～です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/〜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ではないです。　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なぜなら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　から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です。</a:t>
            </a:r>
            <a:endParaRPr lang="ja-JP" altLang="en-US" sz="2000" b="0" dirty="0"/>
          </a:p>
        </p:txBody>
      </p:sp>
      <p:sp>
        <p:nvSpPr>
          <p:cNvPr id="1260" name="Rounded Rectangular Callout 1259">
            <a:extLst>
              <a:ext uri="{FF2B5EF4-FFF2-40B4-BE49-F238E27FC236}">
                <a16:creationId xmlns:a16="http://schemas.microsoft.com/office/drawing/2014/main" id="{5482738D-81C7-B8AA-8339-B9AE4A2D7613}"/>
              </a:ext>
            </a:extLst>
          </p:cNvPr>
          <p:cNvSpPr/>
          <p:nvPr/>
        </p:nvSpPr>
        <p:spPr>
          <a:xfrm>
            <a:off x="719999" y="2527891"/>
            <a:ext cx="6297489" cy="1214769"/>
          </a:xfrm>
          <a:prstGeom prst="wedgeRoundRectCallout">
            <a:avLst>
              <a:gd name="adj1" fmla="val 59398"/>
              <a:gd name="adj2" fmla="val -1645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2000" dirty="0" err="1"/>
              <a:t>わたし</a:t>
            </a:r>
            <a:r>
              <a:rPr lang="en-US" sz="2000" dirty="0"/>
              <a:t> </a:t>
            </a:r>
            <a:r>
              <a:rPr lang="en-US" sz="2000" dirty="0" err="1"/>
              <a:t>は</a:t>
            </a:r>
            <a:r>
              <a:rPr lang="ja-JP" altLang="en-US" sz="2000"/>
              <a:t>　今日（きょう）、会社（かいしゃ）に行き</a:t>
            </a:r>
            <a:r>
              <a:rPr lang="en-US" altLang="ja-JP" sz="2000" dirty="0"/>
              <a:t> </a:t>
            </a:r>
            <a:r>
              <a:rPr lang="ja-JP" altLang="en-US" sz="2000" u="sng"/>
              <a:t>ません</a:t>
            </a:r>
            <a:r>
              <a:rPr lang="ja-JP" altLang="en-US" sz="2000"/>
              <a:t>。</a:t>
            </a:r>
            <a:endParaRPr lang="en-US" altLang="ja-JP" sz="2000" dirty="0"/>
          </a:p>
          <a:p>
            <a:pPr>
              <a:spcAft>
                <a:spcPts val="600"/>
              </a:spcAft>
            </a:pPr>
            <a:r>
              <a:rPr lang="ja-JP" altLang="en-US" sz="2000" u="sng"/>
              <a:t>なぜなら</a:t>
            </a:r>
            <a:r>
              <a:rPr lang="ja-JP" altLang="en-US" sz="2000"/>
              <a:t>、</a:t>
            </a:r>
            <a:r>
              <a:rPr lang="ja-JP" altLang="en-US" sz="2000" u="sng"/>
              <a:t>　　　　　　　　　　　　から</a:t>
            </a:r>
            <a:r>
              <a:rPr lang="ja-JP" altLang="en-US" sz="2000"/>
              <a:t>　です。　</a:t>
            </a:r>
            <a:endParaRPr lang="en-US" altLang="ja-JP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BFA4C-E4E1-1A7D-6CAF-06B8C744C45A}"/>
              </a:ext>
            </a:extLst>
          </p:cNvPr>
          <p:cNvSpPr txBox="1"/>
          <p:nvPr/>
        </p:nvSpPr>
        <p:spPr>
          <a:xfrm>
            <a:off x="1121664" y="109728"/>
            <a:ext cx="4998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れんしゅうをしましょう</a:t>
            </a:r>
            <a:r>
              <a:rPr lang="en-US" dirty="0"/>
              <a:t>。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1B9A4-F5CF-5000-E7CC-D181E711C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954" y="2341771"/>
            <a:ext cx="1384300" cy="2514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7D4CFA-F715-02B7-C5FD-EC652DC376A3}"/>
              </a:ext>
            </a:extLst>
          </p:cNvPr>
          <p:cNvSpPr txBox="1"/>
          <p:nvPr/>
        </p:nvSpPr>
        <p:spPr>
          <a:xfrm>
            <a:off x="672742" y="3938858"/>
            <a:ext cx="6392001" cy="917513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 sz="180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Lexend"/>
                <a:sym typeface="Lexend"/>
              </a:rPr>
              <a:t>「熱（ねつ）がある」、「頭（あたま）が痛（いた）い」、「子供（こども）を病院（びょういん）に連（つ）れて行く」</a:t>
            </a:r>
          </a:p>
        </p:txBody>
      </p:sp>
    </p:spTree>
    <p:extLst>
      <p:ext uri="{BB962C8B-B14F-4D97-AF65-F5344CB8AC3E}">
        <p14:creationId xmlns:p14="http://schemas.microsoft.com/office/powerpoint/2010/main" val="2498144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>
          <a:extLst>
            <a:ext uri="{FF2B5EF4-FFF2-40B4-BE49-F238E27FC236}">
              <a16:creationId xmlns:a16="http://schemas.microsoft.com/office/drawing/2014/main" id="{83EEFAF8-3602-9F51-D96A-C797B1954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43">
            <a:extLst>
              <a:ext uri="{FF2B5EF4-FFF2-40B4-BE49-F238E27FC236}">
                <a16:creationId xmlns:a16="http://schemas.microsoft.com/office/drawing/2014/main" id="{5AD10613-0AEA-C955-DAD6-739A31A8F7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539500"/>
            <a:ext cx="8082255" cy="1629542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/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忙（いそが）しい理由（りゆう）を説明（せつめいする）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～ます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 〜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ません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～です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/〜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ではないです。　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なぜなら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　から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です。</a:t>
            </a:r>
            <a:endParaRPr lang="ja-JP" altLang="en-US" sz="2000" b="0" dirty="0"/>
          </a:p>
        </p:txBody>
      </p:sp>
      <p:sp>
        <p:nvSpPr>
          <p:cNvPr id="1260" name="Rounded Rectangular Callout 1259">
            <a:extLst>
              <a:ext uri="{FF2B5EF4-FFF2-40B4-BE49-F238E27FC236}">
                <a16:creationId xmlns:a16="http://schemas.microsoft.com/office/drawing/2014/main" id="{E066DD76-2A55-D70F-05D1-29AC8582EE09}"/>
              </a:ext>
            </a:extLst>
          </p:cNvPr>
          <p:cNvSpPr/>
          <p:nvPr/>
        </p:nvSpPr>
        <p:spPr>
          <a:xfrm>
            <a:off x="2254365" y="2291037"/>
            <a:ext cx="6547889" cy="1348402"/>
          </a:xfrm>
          <a:prstGeom prst="wedgeRoundRectCallout">
            <a:avLst>
              <a:gd name="adj1" fmla="val -55750"/>
              <a:gd name="adj2" fmla="val -786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2000" dirty="0" err="1"/>
              <a:t>わたし</a:t>
            </a:r>
            <a:r>
              <a:rPr lang="en-US" sz="2000" dirty="0"/>
              <a:t> </a:t>
            </a:r>
            <a:r>
              <a:rPr lang="en-US" sz="2000" dirty="0" err="1"/>
              <a:t>は</a:t>
            </a:r>
            <a:r>
              <a:rPr lang="ja-JP" altLang="en-US" sz="2000"/>
              <a:t>　今日は</a:t>
            </a:r>
            <a:r>
              <a:rPr lang="ja-JP" altLang="en-JP" sz="2000"/>
              <a:t>とても</a:t>
            </a:r>
            <a:r>
              <a:rPr lang="ja-JP" altLang="en-US" sz="2000"/>
              <a:t>忙（いそが）しい　</a:t>
            </a:r>
            <a:r>
              <a:rPr lang="ja-JP" altLang="en-US" sz="2000" u="sng"/>
              <a:t>です。</a:t>
            </a:r>
            <a:endParaRPr lang="en-US" altLang="ja-JP" sz="2000" u="sng" dirty="0"/>
          </a:p>
          <a:p>
            <a:pPr>
              <a:spcAft>
                <a:spcPts val="600"/>
              </a:spcAft>
            </a:pPr>
            <a:r>
              <a:rPr lang="ja-JP" altLang="en-US" sz="2000" u="sng"/>
              <a:t>なぜなら</a:t>
            </a:r>
            <a:r>
              <a:rPr lang="ja-JP" altLang="en-US" sz="2000"/>
              <a:t>、</a:t>
            </a:r>
            <a:r>
              <a:rPr lang="en-US" altLang="ja-JP" sz="2000" u="sng" dirty="0"/>
              <a:t>                          </a:t>
            </a:r>
            <a:r>
              <a:rPr lang="ja-JP" altLang="en-US" sz="2000" u="sng"/>
              <a:t>から</a:t>
            </a:r>
            <a:r>
              <a:rPr lang="en-US" altLang="ja-JP" sz="2000" u="sng" dirty="0"/>
              <a:t> </a:t>
            </a:r>
            <a:r>
              <a:rPr lang="ja-JP" altLang="en-US" sz="2000"/>
              <a:t>です。</a:t>
            </a:r>
            <a:endParaRPr lang="en-US" altLang="ja-JP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55D06-FFA0-A1B8-0900-80D20607F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46" y="2413000"/>
            <a:ext cx="1447800" cy="2730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2596BA-67E4-6935-8500-7EEC75B03E43}"/>
              </a:ext>
            </a:extLst>
          </p:cNvPr>
          <p:cNvSpPr txBox="1"/>
          <p:nvPr/>
        </p:nvSpPr>
        <p:spPr>
          <a:xfrm>
            <a:off x="1121664" y="109728"/>
            <a:ext cx="4998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れんしゅうをしましょう</a:t>
            </a:r>
            <a:r>
              <a:rPr lang="en-US" dirty="0"/>
              <a:t>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5F70FC-5585-CE30-C1C2-1D6D9CB08816}"/>
              </a:ext>
            </a:extLst>
          </p:cNvPr>
          <p:cNvSpPr txBox="1"/>
          <p:nvPr/>
        </p:nvSpPr>
        <p:spPr>
          <a:xfrm>
            <a:off x="2332308" y="3718180"/>
            <a:ext cx="6392001" cy="134840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 sz="180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Lexend"/>
                <a:sym typeface="Lexend"/>
              </a:rPr>
              <a:t>「仕事がたくさんある」、「会議（かいぎ）がたくさんある」、</a:t>
            </a:r>
            <a:endParaRPr lang="en-US" altLang="ja-JP" sz="1800" dirty="0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cs typeface="Lexend"/>
              <a:sym typeface="Lexend"/>
            </a:endParaRPr>
          </a:p>
          <a:p>
            <a:pPr>
              <a:spcAft>
                <a:spcPts val="600"/>
              </a:spcAft>
            </a:pPr>
            <a:r>
              <a:rPr lang="ja-JP" altLang="en-US" sz="180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Lexend"/>
                <a:sym typeface="Lexend"/>
              </a:rPr>
              <a:t>「今日中（きょうじゅう）に　資料（しりょう）を読まないといけない」、</a:t>
            </a:r>
            <a:endParaRPr lang="en-US" altLang="ja-JP" sz="1800" dirty="0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cs typeface="Lexend"/>
              <a:sym typeface="Lexend"/>
            </a:endParaRPr>
          </a:p>
          <a:p>
            <a:pPr>
              <a:spcAft>
                <a:spcPts val="600"/>
              </a:spcAft>
            </a:pPr>
            <a:r>
              <a:rPr lang="ja-JP" altLang="en-US" sz="180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Lexend"/>
                <a:sym typeface="Lexend"/>
              </a:rPr>
              <a:t>「明日（あす）までに、仕事を終（お）わらせる」</a:t>
            </a:r>
          </a:p>
        </p:txBody>
      </p:sp>
    </p:spTree>
    <p:extLst>
      <p:ext uri="{BB962C8B-B14F-4D97-AF65-F5344CB8AC3E}">
        <p14:creationId xmlns:p14="http://schemas.microsoft.com/office/powerpoint/2010/main" val="327619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40"/>
          <p:cNvSpPr/>
          <p:nvPr/>
        </p:nvSpPr>
        <p:spPr>
          <a:xfrm>
            <a:off x="974575" y="1610250"/>
            <a:ext cx="833700" cy="8337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40"/>
          <p:cNvSpPr/>
          <p:nvPr/>
        </p:nvSpPr>
        <p:spPr>
          <a:xfrm>
            <a:off x="974575" y="3146699"/>
            <a:ext cx="833700" cy="8337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40"/>
          <p:cNvSpPr/>
          <p:nvPr/>
        </p:nvSpPr>
        <p:spPr>
          <a:xfrm>
            <a:off x="5029000" y="1610250"/>
            <a:ext cx="833700" cy="8337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40"/>
          <p:cNvSpPr/>
          <p:nvPr/>
        </p:nvSpPr>
        <p:spPr>
          <a:xfrm>
            <a:off x="5029000" y="3146699"/>
            <a:ext cx="833700" cy="8337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4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122" name="Google Shape;1122;p40"/>
          <p:cNvSpPr txBox="1">
            <a:spLocks noGrp="1"/>
          </p:cNvSpPr>
          <p:nvPr>
            <p:ph type="subTitle" idx="3"/>
          </p:nvPr>
        </p:nvSpPr>
        <p:spPr>
          <a:xfrm>
            <a:off x="1917463" y="3687575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666666"/>
                </a:solidFill>
              </a:rPr>
              <a:t>練習（れんしゅう</a:t>
            </a:r>
            <a:r>
              <a:rPr lang="en-US" sz="1600" dirty="0">
                <a:solidFill>
                  <a:srgbClr val="666666"/>
                </a:solidFill>
              </a:rPr>
              <a:t>）</a:t>
            </a:r>
            <a:endParaRPr sz="1600" dirty="0">
              <a:solidFill>
                <a:srgbClr val="666666"/>
              </a:solidFill>
            </a:endParaRPr>
          </a:p>
        </p:txBody>
      </p:sp>
      <p:sp>
        <p:nvSpPr>
          <p:cNvPr id="1124" name="Google Shape;1124;p40"/>
          <p:cNvSpPr txBox="1">
            <a:spLocks noGrp="1"/>
          </p:cNvSpPr>
          <p:nvPr>
            <p:ph type="subTitle" idx="2"/>
          </p:nvPr>
        </p:nvSpPr>
        <p:spPr>
          <a:xfrm>
            <a:off x="5973133" y="2152793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基本単語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（</a:t>
            </a:r>
            <a:r>
              <a:rPr lang="en" dirty="0" err="1"/>
              <a:t>きほん</a:t>
            </a:r>
            <a:r>
              <a:rPr lang="ja-JP" altLang="en-US"/>
              <a:t>　たんご）</a:t>
            </a:r>
            <a:endParaRPr dirty="0"/>
          </a:p>
        </p:txBody>
      </p:sp>
      <p:sp>
        <p:nvSpPr>
          <p:cNvPr id="1125" name="Google Shape;1125;p40"/>
          <p:cNvSpPr txBox="1">
            <a:spLocks noGrp="1"/>
          </p:cNvSpPr>
          <p:nvPr>
            <p:ph type="subTitle" idx="4"/>
          </p:nvPr>
        </p:nvSpPr>
        <p:spPr>
          <a:xfrm>
            <a:off x="5973133" y="3687575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テスト（てすと</a:t>
            </a:r>
            <a:r>
              <a:rPr lang="en-US" dirty="0"/>
              <a:t>）</a:t>
            </a:r>
            <a:endParaRPr lang="en-US" sz="1600" dirty="0">
              <a:solidFill>
                <a:srgbClr val="666666"/>
              </a:solidFill>
            </a:endParaRPr>
          </a:p>
        </p:txBody>
      </p:sp>
      <p:sp>
        <p:nvSpPr>
          <p:cNvPr id="1126" name="Google Shape;1126;p40"/>
          <p:cNvSpPr txBox="1">
            <a:spLocks noGrp="1"/>
          </p:cNvSpPr>
          <p:nvPr>
            <p:ph type="title" idx="5"/>
          </p:nvPr>
        </p:nvSpPr>
        <p:spPr>
          <a:xfrm>
            <a:off x="1024075" y="1775708"/>
            <a:ext cx="7347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27" name="Google Shape;1127;p40"/>
          <p:cNvSpPr txBox="1">
            <a:spLocks noGrp="1"/>
          </p:cNvSpPr>
          <p:nvPr>
            <p:ph type="title" idx="6"/>
          </p:nvPr>
        </p:nvSpPr>
        <p:spPr>
          <a:xfrm>
            <a:off x="1024075" y="3311775"/>
            <a:ext cx="7347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28" name="Google Shape;1128;p40"/>
          <p:cNvSpPr txBox="1">
            <a:spLocks noGrp="1"/>
          </p:cNvSpPr>
          <p:nvPr>
            <p:ph type="title" idx="7"/>
          </p:nvPr>
        </p:nvSpPr>
        <p:spPr>
          <a:xfrm>
            <a:off x="5079720" y="1775708"/>
            <a:ext cx="7347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29" name="Google Shape;1129;p40"/>
          <p:cNvSpPr txBox="1">
            <a:spLocks noGrp="1"/>
          </p:cNvSpPr>
          <p:nvPr>
            <p:ph type="title" idx="8"/>
          </p:nvPr>
        </p:nvSpPr>
        <p:spPr>
          <a:xfrm>
            <a:off x="5079720" y="3311775"/>
            <a:ext cx="7347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130" name="Google Shape;1130;p40"/>
          <p:cNvSpPr txBox="1">
            <a:spLocks noGrp="1"/>
          </p:cNvSpPr>
          <p:nvPr>
            <p:ph type="subTitle" idx="9"/>
          </p:nvPr>
        </p:nvSpPr>
        <p:spPr>
          <a:xfrm>
            <a:off x="1917461" y="1775708"/>
            <a:ext cx="23055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Basic</a:t>
            </a:r>
            <a:r>
              <a:rPr lang="en-US" sz="2000" dirty="0"/>
              <a:t> Phrases</a:t>
            </a:r>
            <a:endParaRPr sz="2000" dirty="0"/>
          </a:p>
        </p:txBody>
      </p:sp>
      <p:sp>
        <p:nvSpPr>
          <p:cNvPr id="1131" name="Google Shape;1131;p40"/>
          <p:cNvSpPr txBox="1">
            <a:spLocks noGrp="1"/>
          </p:cNvSpPr>
          <p:nvPr>
            <p:ph type="subTitle" idx="13"/>
          </p:nvPr>
        </p:nvSpPr>
        <p:spPr>
          <a:xfrm>
            <a:off x="5973128" y="1775708"/>
            <a:ext cx="23055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Essential Vocabulary</a:t>
            </a:r>
            <a:endParaRPr dirty="0"/>
          </a:p>
        </p:txBody>
      </p:sp>
      <p:sp>
        <p:nvSpPr>
          <p:cNvPr id="1132" name="Google Shape;1132;p40"/>
          <p:cNvSpPr txBox="1">
            <a:spLocks noGrp="1"/>
          </p:cNvSpPr>
          <p:nvPr>
            <p:ph type="subTitle" idx="14"/>
          </p:nvPr>
        </p:nvSpPr>
        <p:spPr>
          <a:xfrm>
            <a:off x="1917461" y="3311775"/>
            <a:ext cx="23055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Practice</a:t>
            </a:r>
            <a:endParaRPr dirty="0"/>
          </a:p>
        </p:txBody>
      </p:sp>
      <p:sp>
        <p:nvSpPr>
          <p:cNvPr id="1133" name="Google Shape;1133;p40"/>
          <p:cNvSpPr txBox="1">
            <a:spLocks noGrp="1"/>
          </p:cNvSpPr>
          <p:nvPr>
            <p:ph type="subTitle" idx="15"/>
          </p:nvPr>
        </p:nvSpPr>
        <p:spPr>
          <a:xfrm>
            <a:off x="5973128" y="3311775"/>
            <a:ext cx="23055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Check Test</a:t>
            </a:r>
            <a:endParaRPr dirty="0"/>
          </a:p>
        </p:txBody>
      </p:sp>
      <p:grpSp>
        <p:nvGrpSpPr>
          <p:cNvPr id="1134" name="Google Shape;1134;p40"/>
          <p:cNvGrpSpPr/>
          <p:nvPr/>
        </p:nvGrpSpPr>
        <p:grpSpPr>
          <a:xfrm>
            <a:off x="5862700" y="784000"/>
            <a:ext cx="781600" cy="83700"/>
            <a:chOff x="1758700" y="865400"/>
            <a:chExt cx="781600" cy="83700"/>
          </a:xfrm>
        </p:grpSpPr>
        <p:sp>
          <p:nvSpPr>
            <p:cNvPr id="1135" name="Google Shape;1135;p40"/>
            <p:cNvSpPr/>
            <p:nvPr/>
          </p:nvSpPr>
          <p:spPr>
            <a:xfrm>
              <a:off x="1758700" y="865400"/>
              <a:ext cx="83700" cy="83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1991333" y="865400"/>
              <a:ext cx="83700" cy="83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2223967" y="865400"/>
              <a:ext cx="83700" cy="83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56600" y="865400"/>
              <a:ext cx="83700" cy="83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9" name="Google Shape;1139;p40"/>
          <p:cNvSpPr/>
          <p:nvPr/>
        </p:nvSpPr>
        <p:spPr>
          <a:xfrm>
            <a:off x="5051542" y="431538"/>
            <a:ext cx="788616" cy="788616"/>
          </a:xfrm>
          <a:prstGeom prst="lightningBol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74EA1-CE4A-D906-4BC9-14F06EA137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>
          <a:extLst>
            <a:ext uri="{FF2B5EF4-FFF2-40B4-BE49-F238E27FC236}">
              <a16:creationId xmlns:a16="http://schemas.microsoft.com/office/drawing/2014/main" id="{C7432800-1418-87F1-0511-4FA30130D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43">
            <a:extLst>
              <a:ext uri="{FF2B5EF4-FFF2-40B4-BE49-F238E27FC236}">
                <a16:creationId xmlns:a16="http://schemas.microsoft.com/office/drawing/2014/main" id="{F5A4ABB4-E6FA-77AA-58EF-07146091CC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539500"/>
            <a:ext cx="8082255" cy="1629542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/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まだ　家に　帰れない　理由（りゆう）を説明（せつめいする）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～ます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 〜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ません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～です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/〜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ではないです。　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なぜなら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　から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です。</a:t>
            </a:r>
            <a:endParaRPr lang="ja-JP" altLang="en-US" sz="2000" b="0" dirty="0"/>
          </a:p>
        </p:txBody>
      </p:sp>
      <p:sp>
        <p:nvSpPr>
          <p:cNvPr id="1260" name="Rounded Rectangular Callout 1259">
            <a:extLst>
              <a:ext uri="{FF2B5EF4-FFF2-40B4-BE49-F238E27FC236}">
                <a16:creationId xmlns:a16="http://schemas.microsoft.com/office/drawing/2014/main" id="{743EC163-4C28-B6C7-0650-E905388DF990}"/>
              </a:ext>
            </a:extLst>
          </p:cNvPr>
          <p:cNvSpPr/>
          <p:nvPr/>
        </p:nvSpPr>
        <p:spPr>
          <a:xfrm>
            <a:off x="719999" y="2301266"/>
            <a:ext cx="6297489" cy="1271457"/>
          </a:xfrm>
          <a:prstGeom prst="wedgeRoundRectCallout">
            <a:avLst>
              <a:gd name="adj1" fmla="val 59229"/>
              <a:gd name="adj2" fmla="val 194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JP" sz="2000" dirty="0"/>
              <a:t>わたしはまだ家に帰ることができません。</a:t>
            </a:r>
          </a:p>
          <a:p>
            <a:pPr>
              <a:spcAft>
                <a:spcPts val="600"/>
              </a:spcAft>
            </a:pPr>
            <a:r>
              <a:rPr lang="ja-JP" altLang="en-US" sz="2000"/>
              <a:t>なぜなら、</a:t>
            </a:r>
            <a:r>
              <a:rPr lang="ja-JP" altLang="en-US" sz="2000" u="sng"/>
              <a:t>　　　　　　　　　　　　　　　　　</a:t>
            </a:r>
            <a:r>
              <a:rPr lang="ja-JP" altLang="en-US" sz="2000"/>
              <a:t>からです。</a:t>
            </a:r>
            <a:endParaRPr lang="en-US" altLang="ja-JP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B26BA8-BAB0-A58F-5A2D-9C9B5D98B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954" y="2341771"/>
            <a:ext cx="1384300" cy="2514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B12210-CA7F-A932-B480-187A63A7502F}"/>
              </a:ext>
            </a:extLst>
          </p:cNvPr>
          <p:cNvSpPr txBox="1"/>
          <p:nvPr/>
        </p:nvSpPr>
        <p:spPr>
          <a:xfrm>
            <a:off x="1121664" y="109728"/>
            <a:ext cx="4998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れんしゅうをしましょう</a:t>
            </a:r>
            <a:r>
              <a:rPr lang="en-US" dirty="0"/>
              <a:t>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F9CAE-7D41-D4FE-6253-20745E2DA6BD}"/>
              </a:ext>
            </a:extLst>
          </p:cNvPr>
          <p:cNvSpPr txBox="1"/>
          <p:nvPr/>
        </p:nvSpPr>
        <p:spPr>
          <a:xfrm>
            <a:off x="719999" y="3704947"/>
            <a:ext cx="6392001" cy="134840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 sz="180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Lexend"/>
                <a:sym typeface="Lexend"/>
              </a:rPr>
              <a:t>「仕事が終わっていない」、「ソフトウェアのテストが終わっていない」、</a:t>
            </a:r>
            <a:endParaRPr lang="en-US" altLang="ja-JP" sz="1800" dirty="0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cs typeface="Lexend"/>
              <a:sym typeface="Lexend"/>
            </a:endParaRPr>
          </a:p>
          <a:p>
            <a:pPr>
              <a:spcAft>
                <a:spcPts val="600"/>
              </a:spcAft>
            </a:pPr>
            <a:r>
              <a:rPr lang="ja-JP" altLang="en-US" sz="180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Lexend"/>
                <a:sym typeface="Lexend"/>
              </a:rPr>
              <a:t>「会議がある」、「調査が終わっていない」、「資料を読む」、</a:t>
            </a:r>
            <a:endParaRPr lang="en-US" altLang="ja-JP" sz="1800" dirty="0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cs typeface="Lexend"/>
              <a:sym typeface="Lexend"/>
            </a:endParaRPr>
          </a:p>
          <a:p>
            <a:pPr>
              <a:spcAft>
                <a:spcPts val="600"/>
              </a:spcAft>
            </a:pPr>
            <a:r>
              <a:rPr lang="ja-JP" altLang="en-US" sz="180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Lexend"/>
                <a:sym typeface="Lexend"/>
              </a:rPr>
              <a:t>「資料を作る」、「コンピュータを修理（しゅうり）する」</a:t>
            </a:r>
          </a:p>
        </p:txBody>
      </p:sp>
    </p:spTree>
    <p:extLst>
      <p:ext uri="{BB962C8B-B14F-4D97-AF65-F5344CB8AC3E}">
        <p14:creationId xmlns:p14="http://schemas.microsoft.com/office/powerpoint/2010/main" val="785974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>
          <a:extLst>
            <a:ext uri="{FF2B5EF4-FFF2-40B4-BE49-F238E27FC236}">
              <a16:creationId xmlns:a16="http://schemas.microsoft.com/office/drawing/2014/main" id="{185A8989-649F-5EEF-05A3-3D0CF3ECF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42">
            <a:extLst>
              <a:ext uri="{FF2B5EF4-FFF2-40B4-BE49-F238E27FC236}">
                <a16:creationId xmlns:a16="http://schemas.microsoft.com/office/drawing/2014/main" id="{1ECC2F38-CC68-E2AD-B17A-16E921077CE6}"/>
              </a:ext>
            </a:extLst>
          </p:cNvPr>
          <p:cNvSpPr/>
          <p:nvPr/>
        </p:nvSpPr>
        <p:spPr>
          <a:xfrm>
            <a:off x="713225" y="1543292"/>
            <a:ext cx="1500600" cy="1500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42">
            <a:extLst>
              <a:ext uri="{FF2B5EF4-FFF2-40B4-BE49-F238E27FC236}">
                <a16:creationId xmlns:a16="http://schemas.microsoft.com/office/drawing/2014/main" id="{B5A40374-9076-19C7-2D62-B81B83C051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3825" y="1836450"/>
            <a:ext cx="44328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Basic Phrase 4</a:t>
            </a:r>
          </a:p>
        </p:txBody>
      </p:sp>
      <p:sp>
        <p:nvSpPr>
          <p:cNvPr id="1186" name="Google Shape;1186;p42">
            <a:extLst>
              <a:ext uri="{FF2B5EF4-FFF2-40B4-BE49-F238E27FC236}">
                <a16:creationId xmlns:a16="http://schemas.microsoft.com/office/drawing/2014/main" id="{9B6D08CA-DE7A-A687-1B50-57D5F39E69B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39075" y="1836438"/>
            <a:ext cx="1248900" cy="9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187" name="Google Shape;1187;p42">
            <a:extLst>
              <a:ext uri="{FF2B5EF4-FFF2-40B4-BE49-F238E27FC236}">
                <a16:creationId xmlns:a16="http://schemas.microsoft.com/office/drawing/2014/main" id="{C59CB563-B5CA-49B4-E979-629F98721AB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13825" y="2832450"/>
            <a:ext cx="4432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基本文型</a:t>
            </a:r>
            <a:r>
              <a:rPr lang="en" dirty="0"/>
              <a:t> 3（きほん</a:t>
            </a:r>
            <a:r>
              <a:rPr lang="ja-JP" altLang="en-US"/>
              <a:t>　ぶんけい）</a:t>
            </a:r>
            <a:endParaRPr dirty="0"/>
          </a:p>
        </p:txBody>
      </p:sp>
      <p:sp>
        <p:nvSpPr>
          <p:cNvPr id="1188" name="Google Shape;1188;p42">
            <a:extLst>
              <a:ext uri="{FF2B5EF4-FFF2-40B4-BE49-F238E27FC236}">
                <a16:creationId xmlns:a16="http://schemas.microsoft.com/office/drawing/2014/main" id="{D32224CF-8487-6E26-0331-39A877EC2044}"/>
              </a:ext>
            </a:extLst>
          </p:cNvPr>
          <p:cNvSpPr/>
          <p:nvPr/>
        </p:nvSpPr>
        <p:spPr>
          <a:xfrm>
            <a:off x="1345100" y="3584913"/>
            <a:ext cx="2044425" cy="163601"/>
          </a:xfrm>
          <a:custGeom>
            <a:avLst/>
            <a:gdLst/>
            <a:ahLst/>
            <a:cxnLst/>
            <a:rect l="l" t="t" r="r" b="b"/>
            <a:pathLst>
              <a:path w="47374" h="3791" fill="none" extrusionOk="0">
                <a:moveTo>
                  <a:pt x="1" y="1"/>
                </a:moveTo>
                <a:cubicBezTo>
                  <a:pt x="2633" y="1"/>
                  <a:pt x="2633" y="3791"/>
                  <a:pt x="5265" y="3791"/>
                </a:cubicBezTo>
                <a:cubicBezTo>
                  <a:pt x="7897" y="3791"/>
                  <a:pt x="7897" y="1"/>
                  <a:pt x="10528" y="1"/>
                </a:cubicBezTo>
                <a:cubicBezTo>
                  <a:pt x="13160" y="1"/>
                  <a:pt x="13160" y="3791"/>
                  <a:pt x="15790" y="3791"/>
                </a:cubicBezTo>
                <a:cubicBezTo>
                  <a:pt x="18422" y="3791"/>
                  <a:pt x="18422" y="1"/>
                  <a:pt x="21054" y="1"/>
                </a:cubicBezTo>
                <a:cubicBezTo>
                  <a:pt x="23686" y="1"/>
                  <a:pt x="23686" y="3791"/>
                  <a:pt x="26317" y="3791"/>
                </a:cubicBezTo>
                <a:cubicBezTo>
                  <a:pt x="28950" y="3791"/>
                  <a:pt x="28950" y="1"/>
                  <a:pt x="31581" y="1"/>
                </a:cubicBezTo>
                <a:cubicBezTo>
                  <a:pt x="34213" y="1"/>
                  <a:pt x="34213" y="3791"/>
                  <a:pt x="36845" y="3791"/>
                </a:cubicBezTo>
                <a:cubicBezTo>
                  <a:pt x="39477" y="3791"/>
                  <a:pt x="39477" y="1"/>
                  <a:pt x="42110" y="1"/>
                </a:cubicBezTo>
                <a:cubicBezTo>
                  <a:pt x="44742" y="1"/>
                  <a:pt x="44742" y="3791"/>
                  <a:pt x="47374" y="3791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42">
            <a:extLst>
              <a:ext uri="{FF2B5EF4-FFF2-40B4-BE49-F238E27FC236}">
                <a16:creationId xmlns:a16="http://schemas.microsoft.com/office/drawing/2014/main" id="{ABA06926-771C-90B5-3A48-9988B0256659}"/>
              </a:ext>
            </a:extLst>
          </p:cNvPr>
          <p:cNvSpPr/>
          <p:nvPr/>
        </p:nvSpPr>
        <p:spPr>
          <a:xfrm>
            <a:off x="4280980" y="464013"/>
            <a:ext cx="788616" cy="788616"/>
          </a:xfrm>
          <a:prstGeom prst="lightningBol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0" name="Google Shape;1190;p42">
            <a:extLst>
              <a:ext uri="{FF2B5EF4-FFF2-40B4-BE49-F238E27FC236}">
                <a16:creationId xmlns:a16="http://schemas.microsoft.com/office/drawing/2014/main" id="{DFE59452-C431-E30A-A3AD-254B42A4D381}"/>
              </a:ext>
            </a:extLst>
          </p:cNvPr>
          <p:cNvGrpSpPr/>
          <p:nvPr/>
        </p:nvGrpSpPr>
        <p:grpSpPr>
          <a:xfrm>
            <a:off x="4280968" y="3584936"/>
            <a:ext cx="1059215" cy="1059215"/>
            <a:chOff x="8207275" y="2749700"/>
            <a:chExt cx="893400" cy="893400"/>
          </a:xfrm>
        </p:grpSpPr>
        <p:sp>
          <p:nvSpPr>
            <p:cNvPr id="1191" name="Google Shape;1191;p42">
              <a:extLst>
                <a:ext uri="{FF2B5EF4-FFF2-40B4-BE49-F238E27FC236}">
                  <a16:creationId xmlns:a16="http://schemas.microsoft.com/office/drawing/2014/main" id="{DF263D41-879B-AD06-AAA3-039CE9FE0F82}"/>
                </a:ext>
              </a:extLst>
            </p:cNvPr>
            <p:cNvSpPr/>
            <p:nvPr/>
          </p:nvSpPr>
          <p:spPr>
            <a:xfrm>
              <a:off x="8207275" y="2749700"/>
              <a:ext cx="893400" cy="893400"/>
            </a:xfrm>
            <a:prstGeom prst="star4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2">
              <a:extLst>
                <a:ext uri="{FF2B5EF4-FFF2-40B4-BE49-F238E27FC236}">
                  <a16:creationId xmlns:a16="http://schemas.microsoft.com/office/drawing/2014/main" id="{BF961E1A-191B-B6EB-C201-98DCCB4B09EB}"/>
                </a:ext>
              </a:extLst>
            </p:cNvPr>
            <p:cNvSpPr/>
            <p:nvPr/>
          </p:nvSpPr>
          <p:spPr>
            <a:xfrm rot="1742951">
              <a:off x="8345937" y="2888405"/>
              <a:ext cx="615989" cy="615989"/>
            </a:xfrm>
            <a:prstGeom prst="star4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2">
              <a:extLst>
                <a:ext uri="{FF2B5EF4-FFF2-40B4-BE49-F238E27FC236}">
                  <a16:creationId xmlns:a16="http://schemas.microsoft.com/office/drawing/2014/main" id="{162AE9E0-637A-B4A5-366C-BD8D8EFB0449}"/>
                </a:ext>
              </a:extLst>
            </p:cNvPr>
            <p:cNvSpPr/>
            <p:nvPr/>
          </p:nvSpPr>
          <p:spPr>
            <a:xfrm rot="-1742951" flipH="1">
              <a:off x="8346024" y="2888405"/>
              <a:ext cx="615989" cy="615989"/>
            </a:xfrm>
            <a:prstGeom prst="star4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4" name="Google Shape;1194;p42">
            <a:extLst>
              <a:ext uri="{FF2B5EF4-FFF2-40B4-BE49-F238E27FC236}">
                <a16:creationId xmlns:a16="http://schemas.microsoft.com/office/drawing/2014/main" id="{09354E5B-D440-28C3-2C94-FDDDA61E2912}"/>
              </a:ext>
            </a:extLst>
          </p:cNvPr>
          <p:cNvGrpSpPr/>
          <p:nvPr/>
        </p:nvGrpSpPr>
        <p:grpSpPr>
          <a:xfrm>
            <a:off x="337042" y="342449"/>
            <a:ext cx="752363" cy="583899"/>
            <a:chOff x="7956022" y="2666004"/>
            <a:chExt cx="1016158" cy="788627"/>
          </a:xfrm>
        </p:grpSpPr>
        <p:grpSp>
          <p:nvGrpSpPr>
            <p:cNvPr id="1195" name="Google Shape;1195;p42">
              <a:extLst>
                <a:ext uri="{FF2B5EF4-FFF2-40B4-BE49-F238E27FC236}">
                  <a16:creationId xmlns:a16="http://schemas.microsoft.com/office/drawing/2014/main" id="{86D1F515-BC1E-7175-FDFB-533AFED4AB0A}"/>
                </a:ext>
              </a:extLst>
            </p:cNvPr>
            <p:cNvGrpSpPr/>
            <p:nvPr/>
          </p:nvGrpSpPr>
          <p:grpSpPr>
            <a:xfrm>
              <a:off x="7956022" y="2666004"/>
              <a:ext cx="1016158" cy="136285"/>
              <a:chOff x="711850" y="914250"/>
              <a:chExt cx="467500" cy="62700"/>
            </a:xfrm>
          </p:grpSpPr>
          <p:sp>
            <p:nvSpPr>
              <p:cNvPr id="1196" name="Google Shape;1196;p42">
                <a:extLst>
                  <a:ext uri="{FF2B5EF4-FFF2-40B4-BE49-F238E27FC236}">
                    <a16:creationId xmlns:a16="http://schemas.microsoft.com/office/drawing/2014/main" id="{C1ECEDAB-C0C6-D75B-527E-58613304D8C6}"/>
                  </a:ext>
                </a:extLst>
              </p:cNvPr>
              <p:cNvSpPr/>
              <p:nvPr/>
            </p:nvSpPr>
            <p:spPr>
              <a:xfrm>
                <a:off x="7118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2">
                <a:extLst>
                  <a:ext uri="{FF2B5EF4-FFF2-40B4-BE49-F238E27FC236}">
                    <a16:creationId xmlns:a16="http://schemas.microsoft.com/office/drawing/2014/main" id="{395415CA-D0C7-284C-502A-90E94D76C7B3}"/>
                  </a:ext>
                </a:extLst>
              </p:cNvPr>
              <p:cNvSpPr/>
              <p:nvPr/>
            </p:nvSpPr>
            <p:spPr>
              <a:xfrm>
                <a:off x="8130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2">
                <a:extLst>
                  <a:ext uri="{FF2B5EF4-FFF2-40B4-BE49-F238E27FC236}">
                    <a16:creationId xmlns:a16="http://schemas.microsoft.com/office/drawing/2014/main" id="{93D24CD5-F3A4-18E3-8EAA-1E1673028807}"/>
                  </a:ext>
                </a:extLst>
              </p:cNvPr>
              <p:cNvSpPr/>
              <p:nvPr/>
            </p:nvSpPr>
            <p:spPr>
              <a:xfrm>
                <a:off x="9142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2">
                <a:extLst>
                  <a:ext uri="{FF2B5EF4-FFF2-40B4-BE49-F238E27FC236}">
                    <a16:creationId xmlns:a16="http://schemas.microsoft.com/office/drawing/2014/main" id="{4D62AB09-877C-D128-A8D2-73339BD57CD9}"/>
                  </a:ext>
                </a:extLst>
              </p:cNvPr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2">
                <a:extLst>
                  <a:ext uri="{FF2B5EF4-FFF2-40B4-BE49-F238E27FC236}">
                    <a16:creationId xmlns:a16="http://schemas.microsoft.com/office/drawing/2014/main" id="{A2CFCE45-27B0-357B-AB8B-16384833A4DD}"/>
                  </a:ext>
                </a:extLst>
              </p:cNvPr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1" name="Google Shape;1201;p42">
              <a:extLst>
                <a:ext uri="{FF2B5EF4-FFF2-40B4-BE49-F238E27FC236}">
                  <a16:creationId xmlns:a16="http://schemas.microsoft.com/office/drawing/2014/main" id="{6D10542A-6080-B874-B35F-C5F62A6E4AF5}"/>
                </a:ext>
              </a:extLst>
            </p:cNvPr>
            <p:cNvGrpSpPr/>
            <p:nvPr/>
          </p:nvGrpSpPr>
          <p:grpSpPr>
            <a:xfrm>
              <a:off x="7956022" y="2883451"/>
              <a:ext cx="1016158" cy="136285"/>
              <a:chOff x="711850" y="914250"/>
              <a:chExt cx="467500" cy="62700"/>
            </a:xfrm>
          </p:grpSpPr>
          <p:sp>
            <p:nvSpPr>
              <p:cNvPr id="1202" name="Google Shape;1202;p42">
                <a:extLst>
                  <a:ext uri="{FF2B5EF4-FFF2-40B4-BE49-F238E27FC236}">
                    <a16:creationId xmlns:a16="http://schemas.microsoft.com/office/drawing/2014/main" id="{4B68A448-8D9E-E13F-10C0-77040FDB91EC}"/>
                  </a:ext>
                </a:extLst>
              </p:cNvPr>
              <p:cNvSpPr/>
              <p:nvPr/>
            </p:nvSpPr>
            <p:spPr>
              <a:xfrm>
                <a:off x="7118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2">
                <a:extLst>
                  <a:ext uri="{FF2B5EF4-FFF2-40B4-BE49-F238E27FC236}">
                    <a16:creationId xmlns:a16="http://schemas.microsoft.com/office/drawing/2014/main" id="{3BE0785F-0D1D-350E-3C27-80209EAAE8B6}"/>
                  </a:ext>
                </a:extLst>
              </p:cNvPr>
              <p:cNvSpPr/>
              <p:nvPr/>
            </p:nvSpPr>
            <p:spPr>
              <a:xfrm>
                <a:off x="8130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2">
                <a:extLst>
                  <a:ext uri="{FF2B5EF4-FFF2-40B4-BE49-F238E27FC236}">
                    <a16:creationId xmlns:a16="http://schemas.microsoft.com/office/drawing/2014/main" id="{E65C7EE6-0B5A-7C5F-B84C-1D228AF3ED06}"/>
                  </a:ext>
                </a:extLst>
              </p:cNvPr>
              <p:cNvSpPr/>
              <p:nvPr/>
            </p:nvSpPr>
            <p:spPr>
              <a:xfrm>
                <a:off x="9142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2">
                <a:extLst>
                  <a:ext uri="{FF2B5EF4-FFF2-40B4-BE49-F238E27FC236}">
                    <a16:creationId xmlns:a16="http://schemas.microsoft.com/office/drawing/2014/main" id="{1E8E8934-8810-D06E-1CD0-45C8FFBEFED4}"/>
                  </a:ext>
                </a:extLst>
              </p:cNvPr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2">
                <a:extLst>
                  <a:ext uri="{FF2B5EF4-FFF2-40B4-BE49-F238E27FC236}">
                    <a16:creationId xmlns:a16="http://schemas.microsoft.com/office/drawing/2014/main" id="{9635B870-5421-0B9A-7306-E4A319192046}"/>
                  </a:ext>
                </a:extLst>
              </p:cNvPr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7" name="Google Shape;1207;p42">
              <a:extLst>
                <a:ext uri="{FF2B5EF4-FFF2-40B4-BE49-F238E27FC236}">
                  <a16:creationId xmlns:a16="http://schemas.microsoft.com/office/drawing/2014/main" id="{34570483-1A79-00F3-F149-34F8DBE014A4}"/>
                </a:ext>
              </a:extLst>
            </p:cNvPr>
            <p:cNvGrpSpPr/>
            <p:nvPr/>
          </p:nvGrpSpPr>
          <p:grpSpPr>
            <a:xfrm>
              <a:off x="7956022" y="3100899"/>
              <a:ext cx="1016158" cy="136285"/>
              <a:chOff x="711850" y="914250"/>
              <a:chExt cx="467500" cy="62700"/>
            </a:xfrm>
          </p:grpSpPr>
          <p:sp>
            <p:nvSpPr>
              <p:cNvPr id="1208" name="Google Shape;1208;p42">
                <a:extLst>
                  <a:ext uri="{FF2B5EF4-FFF2-40B4-BE49-F238E27FC236}">
                    <a16:creationId xmlns:a16="http://schemas.microsoft.com/office/drawing/2014/main" id="{BBB86A95-9004-8682-8045-BF9713A65860}"/>
                  </a:ext>
                </a:extLst>
              </p:cNvPr>
              <p:cNvSpPr/>
              <p:nvPr/>
            </p:nvSpPr>
            <p:spPr>
              <a:xfrm>
                <a:off x="7118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2">
                <a:extLst>
                  <a:ext uri="{FF2B5EF4-FFF2-40B4-BE49-F238E27FC236}">
                    <a16:creationId xmlns:a16="http://schemas.microsoft.com/office/drawing/2014/main" id="{B9007D8D-6358-652E-95F5-3C707B347E24}"/>
                  </a:ext>
                </a:extLst>
              </p:cNvPr>
              <p:cNvSpPr/>
              <p:nvPr/>
            </p:nvSpPr>
            <p:spPr>
              <a:xfrm>
                <a:off x="8130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2">
                <a:extLst>
                  <a:ext uri="{FF2B5EF4-FFF2-40B4-BE49-F238E27FC236}">
                    <a16:creationId xmlns:a16="http://schemas.microsoft.com/office/drawing/2014/main" id="{5C1D353F-D78A-3ABF-AE59-7C8CABCDB307}"/>
                  </a:ext>
                </a:extLst>
              </p:cNvPr>
              <p:cNvSpPr/>
              <p:nvPr/>
            </p:nvSpPr>
            <p:spPr>
              <a:xfrm>
                <a:off x="9142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2">
                <a:extLst>
                  <a:ext uri="{FF2B5EF4-FFF2-40B4-BE49-F238E27FC236}">
                    <a16:creationId xmlns:a16="http://schemas.microsoft.com/office/drawing/2014/main" id="{9CCA6CE4-A410-9035-BF60-C804E7D70B23}"/>
                  </a:ext>
                </a:extLst>
              </p:cNvPr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42">
                <a:extLst>
                  <a:ext uri="{FF2B5EF4-FFF2-40B4-BE49-F238E27FC236}">
                    <a16:creationId xmlns:a16="http://schemas.microsoft.com/office/drawing/2014/main" id="{2724661C-D300-96DD-40F2-19F11CDD7AA2}"/>
                  </a:ext>
                </a:extLst>
              </p:cNvPr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3" name="Google Shape;1213;p42">
              <a:extLst>
                <a:ext uri="{FF2B5EF4-FFF2-40B4-BE49-F238E27FC236}">
                  <a16:creationId xmlns:a16="http://schemas.microsoft.com/office/drawing/2014/main" id="{17F79612-45B5-E4FB-8F12-DA4CC866FCAF}"/>
                </a:ext>
              </a:extLst>
            </p:cNvPr>
            <p:cNvGrpSpPr/>
            <p:nvPr/>
          </p:nvGrpSpPr>
          <p:grpSpPr>
            <a:xfrm>
              <a:off x="7956022" y="3318346"/>
              <a:ext cx="1016158" cy="136285"/>
              <a:chOff x="711850" y="914250"/>
              <a:chExt cx="467500" cy="62700"/>
            </a:xfrm>
          </p:grpSpPr>
          <p:sp>
            <p:nvSpPr>
              <p:cNvPr id="1214" name="Google Shape;1214;p42">
                <a:extLst>
                  <a:ext uri="{FF2B5EF4-FFF2-40B4-BE49-F238E27FC236}">
                    <a16:creationId xmlns:a16="http://schemas.microsoft.com/office/drawing/2014/main" id="{50ADDCEF-2E22-E0CB-52C6-37694B4A2346}"/>
                  </a:ext>
                </a:extLst>
              </p:cNvPr>
              <p:cNvSpPr/>
              <p:nvPr/>
            </p:nvSpPr>
            <p:spPr>
              <a:xfrm>
                <a:off x="7118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42">
                <a:extLst>
                  <a:ext uri="{FF2B5EF4-FFF2-40B4-BE49-F238E27FC236}">
                    <a16:creationId xmlns:a16="http://schemas.microsoft.com/office/drawing/2014/main" id="{A70E5019-6C15-1D43-BDD3-F64687CE0CC8}"/>
                  </a:ext>
                </a:extLst>
              </p:cNvPr>
              <p:cNvSpPr/>
              <p:nvPr/>
            </p:nvSpPr>
            <p:spPr>
              <a:xfrm>
                <a:off x="8130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42">
                <a:extLst>
                  <a:ext uri="{FF2B5EF4-FFF2-40B4-BE49-F238E27FC236}">
                    <a16:creationId xmlns:a16="http://schemas.microsoft.com/office/drawing/2014/main" id="{5FA1A525-E1DB-68DE-0DFB-550B6BA8FFBF}"/>
                  </a:ext>
                </a:extLst>
              </p:cNvPr>
              <p:cNvSpPr/>
              <p:nvPr/>
            </p:nvSpPr>
            <p:spPr>
              <a:xfrm>
                <a:off x="9142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42">
                <a:extLst>
                  <a:ext uri="{FF2B5EF4-FFF2-40B4-BE49-F238E27FC236}">
                    <a16:creationId xmlns:a16="http://schemas.microsoft.com/office/drawing/2014/main" id="{BEAB4C45-6458-2EFC-5B14-0A69F6C7F8E2}"/>
                  </a:ext>
                </a:extLst>
              </p:cNvPr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42">
                <a:extLst>
                  <a:ext uri="{FF2B5EF4-FFF2-40B4-BE49-F238E27FC236}">
                    <a16:creationId xmlns:a16="http://schemas.microsoft.com/office/drawing/2014/main" id="{67B1956D-F11D-2B5E-DD7B-86240CF31485}"/>
                  </a:ext>
                </a:extLst>
              </p:cNvPr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19" name="Google Shape;1219;p42">
            <a:extLst>
              <a:ext uri="{FF2B5EF4-FFF2-40B4-BE49-F238E27FC236}">
                <a16:creationId xmlns:a16="http://schemas.microsoft.com/office/drawing/2014/main" id="{F482D927-854F-C6B1-C97F-064A571ED2F2}"/>
              </a:ext>
            </a:extLst>
          </p:cNvPr>
          <p:cNvGrpSpPr/>
          <p:nvPr/>
        </p:nvGrpSpPr>
        <p:grpSpPr>
          <a:xfrm>
            <a:off x="6772481" y="971855"/>
            <a:ext cx="1917418" cy="1900536"/>
            <a:chOff x="1123625" y="1521425"/>
            <a:chExt cx="2450375" cy="2428800"/>
          </a:xfrm>
        </p:grpSpPr>
        <p:cxnSp>
          <p:nvCxnSpPr>
            <p:cNvPr id="1220" name="Google Shape;1220;p42">
              <a:extLst>
                <a:ext uri="{FF2B5EF4-FFF2-40B4-BE49-F238E27FC236}">
                  <a16:creationId xmlns:a16="http://schemas.microsoft.com/office/drawing/2014/main" id="{EB32938E-A1A3-B521-66A1-7AB823D2FFBB}"/>
                </a:ext>
              </a:extLst>
            </p:cNvPr>
            <p:cNvCxnSpPr/>
            <p:nvPr/>
          </p:nvCxnSpPr>
          <p:spPr>
            <a:xfrm>
              <a:off x="113060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1" name="Google Shape;1221;p42">
              <a:extLst>
                <a:ext uri="{FF2B5EF4-FFF2-40B4-BE49-F238E27FC236}">
                  <a16:creationId xmlns:a16="http://schemas.microsoft.com/office/drawing/2014/main" id="{B57BFF8D-5C23-619B-4502-47DA6F8E1FF9}"/>
                </a:ext>
              </a:extLst>
            </p:cNvPr>
            <p:cNvCxnSpPr/>
            <p:nvPr/>
          </p:nvCxnSpPr>
          <p:spPr>
            <a:xfrm>
              <a:off x="137494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2" name="Google Shape;1222;p42">
              <a:extLst>
                <a:ext uri="{FF2B5EF4-FFF2-40B4-BE49-F238E27FC236}">
                  <a16:creationId xmlns:a16="http://schemas.microsoft.com/office/drawing/2014/main" id="{DBB6802B-C6CF-8839-2E50-A372EE05EF7E}"/>
                </a:ext>
              </a:extLst>
            </p:cNvPr>
            <p:cNvCxnSpPr/>
            <p:nvPr/>
          </p:nvCxnSpPr>
          <p:spPr>
            <a:xfrm>
              <a:off x="161928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3" name="Google Shape;1223;p42">
              <a:extLst>
                <a:ext uri="{FF2B5EF4-FFF2-40B4-BE49-F238E27FC236}">
                  <a16:creationId xmlns:a16="http://schemas.microsoft.com/office/drawing/2014/main" id="{82204923-40E3-C3BF-C038-62CB5021C334}"/>
                </a:ext>
              </a:extLst>
            </p:cNvPr>
            <p:cNvCxnSpPr/>
            <p:nvPr/>
          </p:nvCxnSpPr>
          <p:spPr>
            <a:xfrm>
              <a:off x="186362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4" name="Google Shape;1224;p42">
              <a:extLst>
                <a:ext uri="{FF2B5EF4-FFF2-40B4-BE49-F238E27FC236}">
                  <a16:creationId xmlns:a16="http://schemas.microsoft.com/office/drawing/2014/main" id="{FD8DAD15-D257-201B-0040-C45154D88B11}"/>
                </a:ext>
              </a:extLst>
            </p:cNvPr>
            <p:cNvCxnSpPr/>
            <p:nvPr/>
          </p:nvCxnSpPr>
          <p:spPr>
            <a:xfrm>
              <a:off x="210796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5" name="Google Shape;1225;p42">
              <a:extLst>
                <a:ext uri="{FF2B5EF4-FFF2-40B4-BE49-F238E27FC236}">
                  <a16:creationId xmlns:a16="http://schemas.microsoft.com/office/drawing/2014/main" id="{B301821C-7993-58BC-45F5-09BA23006E43}"/>
                </a:ext>
              </a:extLst>
            </p:cNvPr>
            <p:cNvCxnSpPr/>
            <p:nvPr/>
          </p:nvCxnSpPr>
          <p:spPr>
            <a:xfrm>
              <a:off x="235230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6" name="Google Shape;1226;p42">
              <a:extLst>
                <a:ext uri="{FF2B5EF4-FFF2-40B4-BE49-F238E27FC236}">
                  <a16:creationId xmlns:a16="http://schemas.microsoft.com/office/drawing/2014/main" id="{EF354F53-0977-423A-3217-32E2BFEC0220}"/>
                </a:ext>
              </a:extLst>
            </p:cNvPr>
            <p:cNvCxnSpPr/>
            <p:nvPr/>
          </p:nvCxnSpPr>
          <p:spPr>
            <a:xfrm>
              <a:off x="259664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7" name="Google Shape;1227;p42">
              <a:extLst>
                <a:ext uri="{FF2B5EF4-FFF2-40B4-BE49-F238E27FC236}">
                  <a16:creationId xmlns:a16="http://schemas.microsoft.com/office/drawing/2014/main" id="{770719CB-8C3F-1830-5E40-2E434E76F151}"/>
                </a:ext>
              </a:extLst>
            </p:cNvPr>
            <p:cNvCxnSpPr/>
            <p:nvPr/>
          </p:nvCxnSpPr>
          <p:spPr>
            <a:xfrm>
              <a:off x="284098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8" name="Google Shape;1228;p42">
              <a:extLst>
                <a:ext uri="{FF2B5EF4-FFF2-40B4-BE49-F238E27FC236}">
                  <a16:creationId xmlns:a16="http://schemas.microsoft.com/office/drawing/2014/main" id="{36293B59-D08E-8E5A-D919-1DBED8F611E6}"/>
                </a:ext>
              </a:extLst>
            </p:cNvPr>
            <p:cNvCxnSpPr/>
            <p:nvPr/>
          </p:nvCxnSpPr>
          <p:spPr>
            <a:xfrm>
              <a:off x="308532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9" name="Google Shape;1229;p42">
              <a:extLst>
                <a:ext uri="{FF2B5EF4-FFF2-40B4-BE49-F238E27FC236}">
                  <a16:creationId xmlns:a16="http://schemas.microsoft.com/office/drawing/2014/main" id="{E7FA8A8B-8CF0-A886-5296-D31F39A824A9}"/>
                </a:ext>
              </a:extLst>
            </p:cNvPr>
            <p:cNvCxnSpPr/>
            <p:nvPr/>
          </p:nvCxnSpPr>
          <p:spPr>
            <a:xfrm>
              <a:off x="332966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0" name="Google Shape;1230;p42">
              <a:extLst>
                <a:ext uri="{FF2B5EF4-FFF2-40B4-BE49-F238E27FC236}">
                  <a16:creationId xmlns:a16="http://schemas.microsoft.com/office/drawing/2014/main" id="{106220C0-ACA8-115E-41F8-074EE5201DD8}"/>
                </a:ext>
              </a:extLst>
            </p:cNvPr>
            <p:cNvCxnSpPr/>
            <p:nvPr/>
          </p:nvCxnSpPr>
          <p:spPr>
            <a:xfrm>
              <a:off x="357400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1" name="Google Shape;1231;p42">
              <a:extLst>
                <a:ext uri="{FF2B5EF4-FFF2-40B4-BE49-F238E27FC236}">
                  <a16:creationId xmlns:a16="http://schemas.microsoft.com/office/drawing/2014/main" id="{F0A71B49-C9BF-08BB-3B6C-160931FCACCC}"/>
                </a:ext>
              </a:extLst>
            </p:cNvPr>
            <p:cNvCxnSpPr/>
            <p:nvPr/>
          </p:nvCxnSpPr>
          <p:spPr>
            <a:xfrm>
              <a:off x="1123625" y="3950100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2" name="Google Shape;1232;p42">
              <a:extLst>
                <a:ext uri="{FF2B5EF4-FFF2-40B4-BE49-F238E27FC236}">
                  <a16:creationId xmlns:a16="http://schemas.microsoft.com/office/drawing/2014/main" id="{7F5077B3-0484-3A1D-9FAC-7326956902C2}"/>
                </a:ext>
              </a:extLst>
            </p:cNvPr>
            <p:cNvCxnSpPr/>
            <p:nvPr/>
          </p:nvCxnSpPr>
          <p:spPr>
            <a:xfrm>
              <a:off x="1123625" y="1521425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3" name="Google Shape;1233;p42">
              <a:extLst>
                <a:ext uri="{FF2B5EF4-FFF2-40B4-BE49-F238E27FC236}">
                  <a16:creationId xmlns:a16="http://schemas.microsoft.com/office/drawing/2014/main" id="{FCC1B39C-83AD-6C1E-3F02-9AB97066D9F5}"/>
                </a:ext>
              </a:extLst>
            </p:cNvPr>
            <p:cNvCxnSpPr/>
            <p:nvPr/>
          </p:nvCxnSpPr>
          <p:spPr>
            <a:xfrm>
              <a:off x="1123625" y="1764293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4" name="Google Shape;1234;p42">
              <a:extLst>
                <a:ext uri="{FF2B5EF4-FFF2-40B4-BE49-F238E27FC236}">
                  <a16:creationId xmlns:a16="http://schemas.microsoft.com/office/drawing/2014/main" id="{273EEF8C-EE99-FF0E-0A91-3CCA0707C10B}"/>
                </a:ext>
              </a:extLst>
            </p:cNvPr>
            <p:cNvCxnSpPr/>
            <p:nvPr/>
          </p:nvCxnSpPr>
          <p:spPr>
            <a:xfrm>
              <a:off x="1123625" y="2007160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5" name="Google Shape;1235;p42">
              <a:extLst>
                <a:ext uri="{FF2B5EF4-FFF2-40B4-BE49-F238E27FC236}">
                  <a16:creationId xmlns:a16="http://schemas.microsoft.com/office/drawing/2014/main" id="{147D7965-C9F6-689C-5FE7-2AD09435421C}"/>
                </a:ext>
              </a:extLst>
            </p:cNvPr>
            <p:cNvCxnSpPr/>
            <p:nvPr/>
          </p:nvCxnSpPr>
          <p:spPr>
            <a:xfrm>
              <a:off x="1123625" y="2250028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6" name="Google Shape;1236;p42">
              <a:extLst>
                <a:ext uri="{FF2B5EF4-FFF2-40B4-BE49-F238E27FC236}">
                  <a16:creationId xmlns:a16="http://schemas.microsoft.com/office/drawing/2014/main" id="{371AB6E5-4195-1EFE-CE70-D65B61DC1278}"/>
                </a:ext>
              </a:extLst>
            </p:cNvPr>
            <p:cNvCxnSpPr/>
            <p:nvPr/>
          </p:nvCxnSpPr>
          <p:spPr>
            <a:xfrm>
              <a:off x="1123625" y="2492895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7" name="Google Shape;1237;p42">
              <a:extLst>
                <a:ext uri="{FF2B5EF4-FFF2-40B4-BE49-F238E27FC236}">
                  <a16:creationId xmlns:a16="http://schemas.microsoft.com/office/drawing/2014/main" id="{8B410222-3B42-AF6F-1BC5-E57937FD6162}"/>
                </a:ext>
              </a:extLst>
            </p:cNvPr>
            <p:cNvCxnSpPr/>
            <p:nvPr/>
          </p:nvCxnSpPr>
          <p:spPr>
            <a:xfrm>
              <a:off x="1123625" y="2735763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8" name="Google Shape;1238;p42">
              <a:extLst>
                <a:ext uri="{FF2B5EF4-FFF2-40B4-BE49-F238E27FC236}">
                  <a16:creationId xmlns:a16="http://schemas.microsoft.com/office/drawing/2014/main" id="{578B516F-94F7-3B26-5A4A-56E7F495E2F3}"/>
                </a:ext>
              </a:extLst>
            </p:cNvPr>
            <p:cNvCxnSpPr/>
            <p:nvPr/>
          </p:nvCxnSpPr>
          <p:spPr>
            <a:xfrm>
              <a:off x="1123625" y="2978630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9" name="Google Shape;1239;p42">
              <a:extLst>
                <a:ext uri="{FF2B5EF4-FFF2-40B4-BE49-F238E27FC236}">
                  <a16:creationId xmlns:a16="http://schemas.microsoft.com/office/drawing/2014/main" id="{29B04C64-F2EB-C92F-2FEE-DABB6EC540E3}"/>
                </a:ext>
              </a:extLst>
            </p:cNvPr>
            <p:cNvCxnSpPr/>
            <p:nvPr/>
          </p:nvCxnSpPr>
          <p:spPr>
            <a:xfrm>
              <a:off x="1123625" y="3221498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0" name="Google Shape;1240;p42">
              <a:extLst>
                <a:ext uri="{FF2B5EF4-FFF2-40B4-BE49-F238E27FC236}">
                  <a16:creationId xmlns:a16="http://schemas.microsoft.com/office/drawing/2014/main" id="{582555D1-9CC6-AF9D-1F2C-7FD1E76FBAFE}"/>
                </a:ext>
              </a:extLst>
            </p:cNvPr>
            <p:cNvCxnSpPr/>
            <p:nvPr/>
          </p:nvCxnSpPr>
          <p:spPr>
            <a:xfrm>
              <a:off x="1123625" y="3464365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1" name="Google Shape;1241;p42">
              <a:extLst>
                <a:ext uri="{FF2B5EF4-FFF2-40B4-BE49-F238E27FC236}">
                  <a16:creationId xmlns:a16="http://schemas.microsoft.com/office/drawing/2014/main" id="{0FA879A3-1AF5-103B-FBEA-F34F4A1F1FE5}"/>
                </a:ext>
              </a:extLst>
            </p:cNvPr>
            <p:cNvCxnSpPr/>
            <p:nvPr/>
          </p:nvCxnSpPr>
          <p:spPr>
            <a:xfrm>
              <a:off x="1123625" y="3707232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42" name="Google Shape;1242;p42">
            <a:extLst>
              <a:ext uri="{FF2B5EF4-FFF2-40B4-BE49-F238E27FC236}">
                <a16:creationId xmlns:a16="http://schemas.microsoft.com/office/drawing/2014/main" id="{32E4A844-11ED-F97D-570C-7371639D19FE}"/>
              </a:ext>
            </a:extLst>
          </p:cNvPr>
          <p:cNvSpPr/>
          <p:nvPr/>
        </p:nvSpPr>
        <p:spPr>
          <a:xfrm>
            <a:off x="6882763" y="1639468"/>
            <a:ext cx="2225700" cy="22257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3" name="Google Shape;1243;p42">
            <a:extLst>
              <a:ext uri="{FF2B5EF4-FFF2-40B4-BE49-F238E27FC236}">
                <a16:creationId xmlns:a16="http://schemas.microsoft.com/office/drawing/2014/main" id="{B1CE9FB7-ABAB-AF2B-D005-A9A5062C613C}"/>
              </a:ext>
            </a:extLst>
          </p:cNvPr>
          <p:cNvGrpSpPr/>
          <p:nvPr/>
        </p:nvGrpSpPr>
        <p:grpSpPr>
          <a:xfrm>
            <a:off x="5711375" y="1459600"/>
            <a:ext cx="781600" cy="83700"/>
            <a:chOff x="1758700" y="865400"/>
            <a:chExt cx="781600" cy="83700"/>
          </a:xfrm>
        </p:grpSpPr>
        <p:sp>
          <p:nvSpPr>
            <p:cNvPr id="1244" name="Google Shape;1244;p42">
              <a:extLst>
                <a:ext uri="{FF2B5EF4-FFF2-40B4-BE49-F238E27FC236}">
                  <a16:creationId xmlns:a16="http://schemas.microsoft.com/office/drawing/2014/main" id="{F2349325-68A3-DBEF-5923-71D14516A1CE}"/>
                </a:ext>
              </a:extLst>
            </p:cNvPr>
            <p:cNvSpPr/>
            <p:nvPr/>
          </p:nvSpPr>
          <p:spPr>
            <a:xfrm>
              <a:off x="1758700" y="865400"/>
              <a:ext cx="83700" cy="83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2">
              <a:extLst>
                <a:ext uri="{FF2B5EF4-FFF2-40B4-BE49-F238E27FC236}">
                  <a16:creationId xmlns:a16="http://schemas.microsoft.com/office/drawing/2014/main" id="{159BDD5B-D527-333F-D793-53DCDFC72C9D}"/>
                </a:ext>
              </a:extLst>
            </p:cNvPr>
            <p:cNvSpPr/>
            <p:nvPr/>
          </p:nvSpPr>
          <p:spPr>
            <a:xfrm>
              <a:off x="1991333" y="865400"/>
              <a:ext cx="83700" cy="83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2">
              <a:extLst>
                <a:ext uri="{FF2B5EF4-FFF2-40B4-BE49-F238E27FC236}">
                  <a16:creationId xmlns:a16="http://schemas.microsoft.com/office/drawing/2014/main" id="{18C8C66E-4A13-1DA7-C455-BE2F31EAB677}"/>
                </a:ext>
              </a:extLst>
            </p:cNvPr>
            <p:cNvSpPr/>
            <p:nvPr/>
          </p:nvSpPr>
          <p:spPr>
            <a:xfrm>
              <a:off x="2223967" y="865400"/>
              <a:ext cx="83700" cy="83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2">
              <a:extLst>
                <a:ext uri="{FF2B5EF4-FFF2-40B4-BE49-F238E27FC236}">
                  <a16:creationId xmlns:a16="http://schemas.microsoft.com/office/drawing/2014/main" id="{DD3F5709-F95B-17C9-BB1A-71E6D6DA67DA}"/>
                </a:ext>
              </a:extLst>
            </p:cNvPr>
            <p:cNvSpPr/>
            <p:nvPr/>
          </p:nvSpPr>
          <p:spPr>
            <a:xfrm>
              <a:off x="2456600" y="865400"/>
              <a:ext cx="83700" cy="83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E8BEFD-33D8-C93F-B74E-549062841BE8}"/>
              </a:ext>
            </a:extLst>
          </p:cNvPr>
          <p:cNvSpPr txBox="1"/>
          <p:nvPr/>
        </p:nvSpPr>
        <p:spPr>
          <a:xfrm>
            <a:off x="5406081" y="4457184"/>
            <a:ext cx="25895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みんなの日本語初級Ⅰ</a:t>
            </a:r>
            <a:r>
              <a:rPr lang="en-US" dirty="0"/>
              <a:t> 第10課</a:t>
            </a:r>
          </a:p>
        </p:txBody>
      </p:sp>
    </p:spTree>
    <p:extLst>
      <p:ext uri="{BB962C8B-B14F-4D97-AF65-F5344CB8AC3E}">
        <p14:creationId xmlns:p14="http://schemas.microsoft.com/office/powerpoint/2010/main" val="2414295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>
          <a:extLst>
            <a:ext uri="{FF2B5EF4-FFF2-40B4-BE49-F238E27FC236}">
              <a16:creationId xmlns:a16="http://schemas.microsoft.com/office/drawing/2014/main" id="{1242640B-97AF-4C46-8C59-07731B286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43">
            <a:extLst>
              <a:ext uri="{FF2B5EF4-FFF2-40B4-BE49-F238E27FC236}">
                <a16:creationId xmlns:a16="http://schemas.microsoft.com/office/drawing/2014/main" id="{665AAFD5-7DD0-AB49-F66B-6FE87D0D0F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539499"/>
            <a:ext cx="8082255" cy="1939749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>
              <a:spcAft>
                <a:spcPts val="600"/>
              </a:spcAft>
            </a:pP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〜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（さん）は　どこに　いますか？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〜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（さん）は　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〜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に　います。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〜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は、どこに　ありますか？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〜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は　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〜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に　あります。　</a:t>
            </a:r>
            <a:endParaRPr lang="ja-JP" altLang="en-US" sz="2000" b="0" dirty="0"/>
          </a:p>
        </p:txBody>
      </p:sp>
      <p:sp>
        <p:nvSpPr>
          <p:cNvPr id="1260" name="Rounded Rectangular Callout 1259">
            <a:extLst>
              <a:ext uri="{FF2B5EF4-FFF2-40B4-BE49-F238E27FC236}">
                <a16:creationId xmlns:a16="http://schemas.microsoft.com/office/drawing/2014/main" id="{408BF723-1A8B-992B-5996-ED18DF8F6D9D}"/>
              </a:ext>
            </a:extLst>
          </p:cNvPr>
          <p:cNvSpPr/>
          <p:nvPr/>
        </p:nvSpPr>
        <p:spPr>
          <a:xfrm>
            <a:off x="1598974" y="2634628"/>
            <a:ext cx="2973026" cy="468772"/>
          </a:xfrm>
          <a:prstGeom prst="wedgeRoundRectCallout">
            <a:avLst>
              <a:gd name="adj1" fmla="val -56544"/>
              <a:gd name="adj2" fmla="val 9227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社長は　どこに　いますか？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FF0D50-DC4C-78CB-9046-592E2A41D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433" y="515831"/>
            <a:ext cx="1913771" cy="19397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0305548-8480-8799-357F-A9B411C61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14" y="2815082"/>
            <a:ext cx="1022489" cy="19283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0EEF40-24EE-1E62-7376-580FA5B5A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8904" y="2571750"/>
            <a:ext cx="1384300" cy="2514600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AB9B1A1E-38BD-5F8A-9B85-22F0F41AF87B}"/>
              </a:ext>
            </a:extLst>
          </p:cNvPr>
          <p:cNvSpPr/>
          <p:nvPr/>
        </p:nvSpPr>
        <p:spPr>
          <a:xfrm>
            <a:off x="3913451" y="3183442"/>
            <a:ext cx="3148782" cy="595829"/>
          </a:xfrm>
          <a:prstGeom prst="wedgeRoundRectCallout">
            <a:avLst>
              <a:gd name="adj1" fmla="val 72274"/>
              <a:gd name="adj2" fmla="val -3369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ja-JP" altLang="en-US" sz="1800" u="sng">
                <a:latin typeface="Meiryo UI" panose="020B0604030504040204" pitchFamily="34" charset="-128"/>
                <a:ea typeface="Meiryo UI" panose="020B0604030504040204" pitchFamily="34" charset="-128"/>
              </a:rPr>
              <a:t>社長は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lang="ja-JP" altLang="en-US" sz="1800" u="sng">
                <a:latin typeface="Meiryo UI" panose="020B0604030504040204" pitchFamily="34" charset="-128"/>
                <a:ea typeface="Meiryo UI" panose="020B0604030504040204" pitchFamily="34" charset="-128"/>
              </a:rPr>
              <a:t>会議室に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　います。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01A50017-28BB-AFFE-105B-3E854D8B096A}"/>
              </a:ext>
            </a:extLst>
          </p:cNvPr>
          <p:cNvSpPr/>
          <p:nvPr/>
        </p:nvSpPr>
        <p:spPr>
          <a:xfrm>
            <a:off x="1620750" y="3895440"/>
            <a:ext cx="3587364" cy="595828"/>
          </a:xfrm>
          <a:prstGeom prst="wedgeRoundRectCallout">
            <a:avLst>
              <a:gd name="adj1" fmla="val -53590"/>
              <a:gd name="adj2" fmla="val -10366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会議の資料は　どこにありますか？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9FB0FD04-3AAE-3B6E-91D4-DCF705382091}"/>
              </a:ext>
            </a:extLst>
          </p:cNvPr>
          <p:cNvSpPr/>
          <p:nvPr/>
        </p:nvSpPr>
        <p:spPr>
          <a:xfrm>
            <a:off x="3633723" y="4521466"/>
            <a:ext cx="3428510" cy="595829"/>
          </a:xfrm>
          <a:prstGeom prst="wedgeRoundRectCallout">
            <a:avLst>
              <a:gd name="adj1" fmla="val 57976"/>
              <a:gd name="adj2" fmla="val -11754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会議の資料は　会議室にあります。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664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" grpId="0" animBg="1"/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>
          <a:extLst>
            <a:ext uri="{FF2B5EF4-FFF2-40B4-BE49-F238E27FC236}">
              <a16:creationId xmlns:a16="http://schemas.microsoft.com/office/drawing/2014/main" id="{004BF874-4630-9C20-03E5-AFD5850D4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2E150B-8547-06E8-6903-99933A51E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692" y="480195"/>
            <a:ext cx="1848561" cy="1767127"/>
          </a:xfrm>
          <a:prstGeom prst="rect">
            <a:avLst/>
          </a:prstGeom>
        </p:spPr>
      </p:pic>
      <p:sp>
        <p:nvSpPr>
          <p:cNvPr id="12" name="Google Shape;1252;p43">
            <a:extLst>
              <a:ext uri="{FF2B5EF4-FFF2-40B4-BE49-F238E27FC236}">
                <a16:creationId xmlns:a16="http://schemas.microsoft.com/office/drawing/2014/main" id="{4DFD5601-6D8F-888B-52E1-B390383111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539500"/>
            <a:ext cx="8082255" cy="1734438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ja-JP" altLang="en-US" sz="2000" b="0">
                <a:latin typeface="Meiryo UI" panose="020B0604030504040204" pitchFamily="34" charset="-128"/>
                <a:ea typeface="Meiryo UI" panose="020B0604030504040204" pitchFamily="34" charset="-128"/>
              </a:rPr>
              <a:t>誰が　</a:t>
            </a:r>
            <a:r>
              <a:rPr lang="en-US" altLang="ja-JP" sz="2000" b="0" dirty="0">
                <a:latin typeface="Meiryo UI" panose="020B0604030504040204" pitchFamily="34" charset="-128"/>
                <a:ea typeface="Meiryo UI" panose="020B0604030504040204" pitchFamily="34" charset="-128"/>
              </a:rPr>
              <a:t>〜</a:t>
            </a:r>
            <a:r>
              <a:rPr lang="ja-JP" altLang="en-US" sz="2000" b="0">
                <a:latin typeface="Meiryo UI" panose="020B0604030504040204" pitchFamily="34" charset="-128"/>
                <a:ea typeface="Meiryo UI" panose="020B0604030504040204" pitchFamily="34" charset="-128"/>
              </a:rPr>
              <a:t>に　いますか？</a:t>
            </a:r>
            <a:br>
              <a:rPr lang="ja-JP" altLang="en-US" sz="2000" b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ja-JP" sz="2000" b="0" dirty="0">
                <a:latin typeface="Meiryo UI" panose="020B0604030504040204" pitchFamily="34" charset="-128"/>
                <a:ea typeface="Meiryo UI" panose="020B0604030504040204" pitchFamily="34" charset="-128"/>
              </a:rPr>
              <a:t>〜</a:t>
            </a:r>
            <a:r>
              <a:rPr lang="ja-JP" altLang="en-US" sz="2000" b="0">
                <a:latin typeface="Meiryo UI" panose="020B0604030504040204" pitchFamily="34" charset="-128"/>
                <a:ea typeface="Meiryo UI" panose="020B0604030504040204" pitchFamily="34" charset="-128"/>
              </a:rPr>
              <a:t>（さん）が　</a:t>
            </a:r>
            <a:r>
              <a:rPr lang="en-US" altLang="ja-JP" sz="2000" b="0" dirty="0">
                <a:latin typeface="Meiryo UI" panose="020B0604030504040204" pitchFamily="34" charset="-128"/>
                <a:ea typeface="Meiryo UI" panose="020B0604030504040204" pitchFamily="34" charset="-128"/>
              </a:rPr>
              <a:t>〜</a:t>
            </a:r>
            <a:r>
              <a:rPr lang="ja-JP" altLang="en-US" sz="2000" b="0">
                <a:latin typeface="Meiryo UI" panose="020B0604030504040204" pitchFamily="34" charset="-128"/>
                <a:ea typeface="Meiryo UI" panose="020B0604030504040204" pitchFamily="34" charset="-128"/>
              </a:rPr>
              <a:t>に　います。</a:t>
            </a:r>
            <a:br>
              <a:rPr lang="ja-JP" altLang="en-US" sz="2000" b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br>
              <a:rPr lang="en-US" altLang="ja-JP" sz="2000" b="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ja-JP" altLang="en-US" sz="2000" b="0">
                <a:latin typeface="Meiryo UI" panose="020B0604030504040204" pitchFamily="34" charset="-128"/>
                <a:ea typeface="Meiryo UI" panose="020B0604030504040204" pitchFamily="34" charset="-128"/>
              </a:rPr>
              <a:t>何が　</a:t>
            </a:r>
            <a:r>
              <a:rPr lang="en-US" altLang="ja-JP" sz="2000" b="0" dirty="0">
                <a:latin typeface="Meiryo UI" panose="020B0604030504040204" pitchFamily="34" charset="-128"/>
                <a:ea typeface="Meiryo UI" panose="020B0604030504040204" pitchFamily="34" charset="-128"/>
              </a:rPr>
              <a:t>〜</a:t>
            </a:r>
            <a:r>
              <a:rPr lang="ja-JP" altLang="en-US" sz="2000" b="0">
                <a:latin typeface="Meiryo UI" panose="020B0604030504040204" pitchFamily="34" charset="-128"/>
                <a:ea typeface="Meiryo UI" panose="020B0604030504040204" pitchFamily="34" charset="-128"/>
              </a:rPr>
              <a:t>に　ありますか？</a:t>
            </a:r>
            <a:br>
              <a:rPr lang="ja-JP" altLang="en-US" sz="2000" b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ja-JP" sz="2000" b="0" dirty="0">
                <a:latin typeface="Meiryo UI" panose="020B0604030504040204" pitchFamily="34" charset="-128"/>
                <a:ea typeface="Meiryo UI" panose="020B0604030504040204" pitchFamily="34" charset="-128"/>
              </a:rPr>
              <a:t>〜</a:t>
            </a:r>
            <a:r>
              <a:rPr lang="ja-JP" altLang="en-US" sz="2000" b="0">
                <a:latin typeface="Meiryo UI" panose="020B0604030504040204" pitchFamily="34" charset="-128"/>
                <a:ea typeface="Meiryo UI" panose="020B0604030504040204" pitchFamily="34" charset="-128"/>
              </a:rPr>
              <a:t>が　</a:t>
            </a:r>
            <a:r>
              <a:rPr lang="en-US" altLang="ja-JP" sz="2000" b="0" dirty="0">
                <a:latin typeface="Meiryo UI" panose="020B0604030504040204" pitchFamily="34" charset="-128"/>
                <a:ea typeface="Meiryo UI" panose="020B0604030504040204" pitchFamily="34" charset="-128"/>
              </a:rPr>
              <a:t>〜</a:t>
            </a:r>
            <a:r>
              <a:rPr lang="ja-JP" altLang="en-US" sz="2000" b="0">
                <a:latin typeface="Meiryo UI" panose="020B0604030504040204" pitchFamily="34" charset="-128"/>
                <a:ea typeface="Meiryo UI" panose="020B0604030504040204" pitchFamily="34" charset="-128"/>
              </a:rPr>
              <a:t>に　あります。　</a:t>
            </a:r>
            <a:endParaRPr lang="ja-JP" altLang="en-US" sz="2000" b="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7F90EA70-62E8-2B62-46B2-D455E661C65D}"/>
              </a:ext>
            </a:extLst>
          </p:cNvPr>
          <p:cNvSpPr/>
          <p:nvPr/>
        </p:nvSpPr>
        <p:spPr>
          <a:xfrm>
            <a:off x="1598973" y="2634628"/>
            <a:ext cx="3587363" cy="468772"/>
          </a:xfrm>
          <a:prstGeom prst="wedgeRoundRectCallout">
            <a:avLst>
              <a:gd name="adj1" fmla="val -56544"/>
              <a:gd name="adj2" fmla="val 9227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誰が　サーバールームに　いますか？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45F7898-7627-C1F5-3678-7E38B7A1A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14" y="2815082"/>
            <a:ext cx="1022489" cy="19283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CD0099-92B7-2A70-2E59-AA7CEEBC16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8904" y="2571750"/>
            <a:ext cx="1384300" cy="2514600"/>
          </a:xfrm>
          <a:prstGeom prst="rect">
            <a:avLst/>
          </a:prstGeom>
        </p:spPr>
      </p:pic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BF4601AB-D39C-687E-51D9-45B7876ACE79}"/>
              </a:ext>
            </a:extLst>
          </p:cNvPr>
          <p:cNvSpPr/>
          <p:nvPr/>
        </p:nvSpPr>
        <p:spPr>
          <a:xfrm>
            <a:off x="2375555" y="3183442"/>
            <a:ext cx="4686678" cy="595829"/>
          </a:xfrm>
          <a:prstGeom prst="wedgeRoundRectCallout">
            <a:avLst>
              <a:gd name="adj1" fmla="val 61815"/>
              <a:gd name="adj2" fmla="val -4002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ja-JP" altLang="en-US" sz="1800" u="sng">
                <a:latin typeface="Meiryo UI" panose="020B0604030504040204" pitchFamily="34" charset="-128"/>
                <a:ea typeface="Meiryo UI" panose="020B0604030504040204" pitchFamily="34" charset="-128"/>
              </a:rPr>
              <a:t>ハードウェアエンジニアが　サーバールームに　います。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41D09E18-655C-3495-C70A-56FF00F8F85D}"/>
              </a:ext>
            </a:extLst>
          </p:cNvPr>
          <p:cNvSpPr/>
          <p:nvPr/>
        </p:nvSpPr>
        <p:spPr>
          <a:xfrm>
            <a:off x="1620750" y="3895440"/>
            <a:ext cx="3587364" cy="595828"/>
          </a:xfrm>
          <a:prstGeom prst="wedgeRoundRectCallout">
            <a:avLst>
              <a:gd name="adj1" fmla="val -53590"/>
              <a:gd name="adj2" fmla="val -10366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何が　サーバールームに　ありますか？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id="{3721F935-5B89-0018-B3AD-82149522F67A}"/>
              </a:ext>
            </a:extLst>
          </p:cNvPr>
          <p:cNvSpPr/>
          <p:nvPr/>
        </p:nvSpPr>
        <p:spPr>
          <a:xfrm>
            <a:off x="2390161" y="4494988"/>
            <a:ext cx="4875214" cy="595829"/>
          </a:xfrm>
          <a:prstGeom prst="wedgeRoundRectCallout">
            <a:avLst>
              <a:gd name="adj1" fmla="val 57976"/>
              <a:gd name="adj2" fmla="val -11754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たくさんのサーバーが　サーバールームに　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28586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1">
          <a:extLst>
            <a:ext uri="{FF2B5EF4-FFF2-40B4-BE49-F238E27FC236}">
              <a16:creationId xmlns:a16="http://schemas.microsoft.com/office/drawing/2014/main" id="{0D7DD030-AF0F-9738-8476-3FCE1E5EF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2" name="Google Shape;2512;p69">
            <a:extLst>
              <a:ext uri="{FF2B5EF4-FFF2-40B4-BE49-F238E27FC236}">
                <a16:creationId xmlns:a16="http://schemas.microsoft.com/office/drawing/2014/main" id="{66D095E5-82D9-4CDB-616D-7B63D5237D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28088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JP" dirty="0"/>
              <a:t>単語2−3（たんご）</a:t>
            </a:r>
            <a:br>
              <a:rPr lang="en-JP" sz="1200" dirty="0"/>
            </a:br>
            <a:r>
              <a:rPr lang="en-US" sz="1400" dirty="0" err="1"/>
              <a:t>仕事で使う場所（ばしょ）の名前</a:t>
            </a:r>
            <a:endParaRPr sz="1400" dirty="0"/>
          </a:p>
        </p:txBody>
      </p:sp>
      <p:graphicFrame>
        <p:nvGraphicFramePr>
          <p:cNvPr id="2513" name="Google Shape;2513;p69">
            <a:extLst>
              <a:ext uri="{FF2B5EF4-FFF2-40B4-BE49-F238E27FC236}">
                <a16:creationId xmlns:a16="http://schemas.microsoft.com/office/drawing/2014/main" id="{BD555AF9-1295-1CD3-264C-03EA350F69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1973457"/>
              </p:ext>
            </p:extLst>
          </p:nvPr>
        </p:nvGraphicFramePr>
        <p:xfrm>
          <a:off x="585197" y="1248344"/>
          <a:ext cx="8305316" cy="3614274"/>
        </p:xfrm>
        <a:graphic>
          <a:graphicData uri="http://schemas.openxmlformats.org/drawingml/2006/table">
            <a:tbl>
              <a:tblPr>
                <a:noFill/>
                <a:tableStyleId>{E7024105-4EFA-4033-ADFB-7D5B200C78FC}</a:tableStyleId>
              </a:tblPr>
              <a:tblGrid>
                <a:gridCol w="3774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1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600" b="1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Sora"/>
                          <a:sym typeface="Sora"/>
                        </a:rPr>
                        <a:t>にほんご</a:t>
                      </a:r>
                      <a:endParaRPr sz="1600" b="1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Sora"/>
                        <a:sym typeface="Sora"/>
                      </a:endParaRP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600" b="1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Sora"/>
                          <a:sym typeface="Sora"/>
                        </a:rPr>
                        <a:t>えいご</a:t>
                      </a:r>
                      <a:endParaRPr sz="1600" b="1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Sora"/>
                        <a:sym typeface="Sora"/>
                      </a:endParaRP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会議室（かいぎしつ）</a:t>
                      </a:r>
                      <a:endParaRPr sz="16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Lexend"/>
                        <a:sym typeface="Lexend"/>
                      </a:endParaRP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Meeting room</a:t>
                      </a:r>
                      <a:endParaRPr sz="16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Lexend"/>
                        <a:sym typeface="Lexend"/>
                      </a:endParaRPr>
                    </a:p>
                  </a:txBody>
                  <a:tcPr marL="91425" marR="91425" marT="55425" marB="55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049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ja-JP" altLang="en-US" sz="160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ミーティングルーム</a:t>
                      </a: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Meeting room</a:t>
                      </a: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社内（しゃない）</a:t>
                      </a:r>
                      <a:endParaRPr sz="16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Lexend"/>
                        <a:sym typeface="Lexend"/>
                      </a:endParaRP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In the company</a:t>
                      </a: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社外（しゃがい）</a:t>
                      </a:r>
                      <a:endParaRPr sz="16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Lexend"/>
                        <a:sym typeface="Lexend"/>
                      </a:endParaRP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Out of the company</a:t>
                      </a: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サーバールーム</a:t>
                      </a:r>
                      <a:endParaRPr sz="16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Lexend"/>
                        <a:sym typeface="Lexend"/>
                      </a:endParaRP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Server room</a:t>
                      </a:r>
                      <a:endParaRPr sz="16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Lexend"/>
                        <a:sym typeface="Lexend"/>
                      </a:endParaRPr>
                    </a:p>
                  </a:txBody>
                  <a:tcPr marL="91425" marR="91425" marT="55425" marB="55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コンピュータールーム</a:t>
                      </a:r>
                      <a:endParaRPr sz="16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Lexend"/>
                        <a:sym typeface="Lexend"/>
                      </a:endParaRP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Computer room</a:t>
                      </a:r>
                      <a:endParaRPr sz="16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Lexend"/>
                        <a:sym typeface="Lexend"/>
                      </a:endParaRPr>
                    </a:p>
                  </a:txBody>
                  <a:tcPr marL="91425" marR="91425" marT="55425" marB="55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806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ja-JP" altLang="en-US" sz="160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  <a:hlinkClick r:id="rId3"/>
                        </a:rPr>
                        <a:t>データーセンター</a:t>
                      </a:r>
                      <a:endParaRPr lang="ja-JP" altLang="en-US" sz="160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Lexend"/>
                        <a:sym typeface="Lexend"/>
                      </a:endParaRP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Deta Center</a:t>
                      </a:r>
                    </a:p>
                  </a:txBody>
                  <a:tcPr marL="91425" marR="91425" marT="55425" marB="55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14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ja-JP" altLang="en-US" sz="160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  <a:hlinkClick r:id="rId3"/>
                        </a:rPr>
                        <a:t>社員食堂（しゃいん　しょくどう）</a:t>
                      </a:r>
                      <a:endParaRPr lang="ja-JP" altLang="en-US" sz="160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Lexend"/>
                        <a:sym typeface="Lexend"/>
                      </a:endParaRP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Employee cafeteria / Company cafeteria</a:t>
                      </a:r>
                    </a:p>
                  </a:txBody>
                  <a:tcPr marL="91425" marR="91425" marT="55425" marB="55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861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ja-JP" altLang="en-US" sz="160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カフェテリア</a:t>
                      </a: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cafeteria</a:t>
                      </a:r>
                    </a:p>
                  </a:txBody>
                  <a:tcPr marL="91425" marR="91425" marT="55425" marB="55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740676"/>
                  </a:ext>
                </a:extLst>
              </a:tr>
            </a:tbl>
          </a:graphicData>
        </a:graphic>
      </p:graphicFrame>
      <p:sp>
        <p:nvSpPr>
          <p:cNvPr id="2" name="TextBox 1">
            <a:hlinkClick r:id="rId4" action="ppaction://hlinksldjump"/>
            <a:extLst>
              <a:ext uri="{FF2B5EF4-FFF2-40B4-BE49-F238E27FC236}">
                <a16:creationId xmlns:a16="http://schemas.microsoft.com/office/drawing/2014/main" id="{C7BB0709-70A7-0F73-5587-D343B7068049}"/>
              </a:ext>
            </a:extLst>
          </p:cNvPr>
          <p:cNvSpPr txBox="1"/>
          <p:nvPr/>
        </p:nvSpPr>
        <p:spPr>
          <a:xfrm>
            <a:off x="5124893" y="4928337"/>
            <a:ext cx="2345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 action="ppaction://hlinksldjump"/>
              </a:rPr>
              <a:t>Go to Essential Vocabulary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11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1">
          <a:extLst>
            <a:ext uri="{FF2B5EF4-FFF2-40B4-BE49-F238E27FC236}">
              <a16:creationId xmlns:a16="http://schemas.microsoft.com/office/drawing/2014/main" id="{1EE3A8AF-C030-9B72-2BAD-3A05AE29A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2" name="Google Shape;2512;p69">
            <a:extLst>
              <a:ext uri="{FF2B5EF4-FFF2-40B4-BE49-F238E27FC236}">
                <a16:creationId xmlns:a16="http://schemas.microsoft.com/office/drawing/2014/main" id="{7ADE9BE4-DF99-00DD-DB51-EBA8995548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28088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JP" dirty="0"/>
              <a:t>単語2−4（たんご）</a:t>
            </a:r>
            <a:br>
              <a:rPr lang="en-JP" sz="1200" dirty="0"/>
            </a:br>
            <a:r>
              <a:rPr lang="en-US" sz="1400" dirty="0" err="1"/>
              <a:t>仕事で使う場所（ばしょ）の名前</a:t>
            </a:r>
            <a:endParaRPr sz="1400" dirty="0"/>
          </a:p>
        </p:txBody>
      </p:sp>
      <p:graphicFrame>
        <p:nvGraphicFramePr>
          <p:cNvPr id="2513" name="Google Shape;2513;p69">
            <a:extLst>
              <a:ext uri="{FF2B5EF4-FFF2-40B4-BE49-F238E27FC236}">
                <a16:creationId xmlns:a16="http://schemas.microsoft.com/office/drawing/2014/main" id="{77DF9880-99F3-0BF7-C179-C0A31B8D67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8533600"/>
              </p:ext>
            </p:extLst>
          </p:nvPr>
        </p:nvGraphicFramePr>
        <p:xfrm>
          <a:off x="585197" y="1248344"/>
          <a:ext cx="8305316" cy="3628944"/>
        </p:xfrm>
        <a:graphic>
          <a:graphicData uri="http://schemas.openxmlformats.org/drawingml/2006/table">
            <a:tbl>
              <a:tblPr>
                <a:noFill/>
                <a:tableStyleId>{E7024105-4EFA-4033-ADFB-7D5B200C78FC}</a:tableStyleId>
              </a:tblPr>
              <a:tblGrid>
                <a:gridCol w="3774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1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600" b="1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Sora"/>
                          <a:sym typeface="Sora"/>
                        </a:rPr>
                        <a:t>にほんご</a:t>
                      </a:r>
                      <a:endParaRPr sz="1600" b="1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Sora"/>
                        <a:sym typeface="Sora"/>
                      </a:endParaRP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600" b="1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Sora"/>
                          <a:sym typeface="Sora"/>
                        </a:rPr>
                        <a:t>えいご</a:t>
                      </a:r>
                      <a:endParaRPr sz="1600" b="1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Sora"/>
                        <a:sym typeface="Sora"/>
                      </a:endParaRP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会議室の机の上</a:t>
                      </a:r>
                      <a:endParaRPr sz="16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Lexend"/>
                        <a:sym typeface="Lexend"/>
                      </a:endParaRP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On the table of the meeting room</a:t>
                      </a:r>
                      <a:endParaRPr sz="16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Lexend"/>
                        <a:sym typeface="Lexend"/>
                      </a:endParaRPr>
                    </a:p>
                  </a:txBody>
                  <a:tcPr marL="91425" marR="91425" marT="55425" marB="55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049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ja-JP" altLang="en-US" sz="160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社長の机の上</a:t>
                      </a: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On the desk of the president</a:t>
                      </a: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引き出しの中</a:t>
                      </a:r>
                      <a:endParaRPr sz="16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Lexend"/>
                        <a:sym typeface="Lexend"/>
                      </a:endParaRP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Inside the drawer</a:t>
                      </a:r>
                      <a:endParaRPr lang="en-US" sz="16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Lexend"/>
                        <a:sym typeface="Lexend"/>
                      </a:endParaRP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1</a:t>
                      </a:r>
                      <a:r>
                        <a:rPr lang="ja-JP" altLang="en-US" sz="160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番目の引き出しの中</a:t>
                      </a: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Inside the first drawer</a:t>
                      </a:r>
                    </a:p>
                  </a:txBody>
                  <a:tcPr marL="91425" marR="91425" marT="55425" marB="55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861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2</a:t>
                      </a:r>
                      <a:r>
                        <a:rPr lang="ja-JP" altLang="en-US" sz="160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番目の引き出しの中</a:t>
                      </a: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Inside the second drawer</a:t>
                      </a:r>
                    </a:p>
                  </a:txBody>
                  <a:tcPr marL="91425" marR="91425" marT="55425" marB="55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808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60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  <a:hlinkClick r:id="rId3"/>
                        </a:rPr>
                        <a:t>キャビネット</a:t>
                      </a:r>
                      <a:r>
                        <a:rPr lang="ja-JP" altLang="en-US" sz="160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の中</a:t>
                      </a:r>
                      <a:endParaRPr lang="ja-JP" altLang="en-US" sz="16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Lexend"/>
                        <a:sym typeface="Lexend"/>
                      </a:endParaRP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Inside the cabinet</a:t>
                      </a:r>
                      <a:endParaRPr lang="en-US" sz="16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Lexend"/>
                        <a:sym typeface="Lexend"/>
                      </a:endParaRPr>
                    </a:p>
                  </a:txBody>
                  <a:tcPr marL="91425" marR="91425" marT="55425" marB="55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740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60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ロッカーの中</a:t>
                      </a:r>
                      <a:endParaRPr lang="ja-JP" altLang="en-US" sz="16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Lexend"/>
                        <a:sym typeface="Lexend"/>
                      </a:endParaRP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Inside the locker</a:t>
                      </a:r>
                      <a:endParaRPr lang="en-US" sz="16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Lexend"/>
                        <a:sym typeface="Lexend"/>
                      </a:endParaRPr>
                    </a:p>
                  </a:txBody>
                  <a:tcPr marL="91425" marR="91425" marT="55425" marB="55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346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ノートの下</a:t>
                      </a:r>
                      <a:endParaRPr sz="16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Lexend"/>
                        <a:sym typeface="Lexend"/>
                      </a:endParaRP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Under the notebook</a:t>
                      </a:r>
                      <a:endParaRPr sz="16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Lexend"/>
                        <a:sym typeface="Lexend"/>
                      </a:endParaRPr>
                    </a:p>
                  </a:txBody>
                  <a:tcPr marL="91425" marR="91425" marT="55425" marB="55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337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ja-JP" altLang="en-US" sz="160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ノートの間</a:t>
                      </a: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between the pages of the notebook</a:t>
                      </a:r>
                    </a:p>
                  </a:txBody>
                  <a:tcPr marL="91425" marR="91425" marT="55425" marB="55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021993"/>
                  </a:ext>
                </a:extLst>
              </a:tr>
            </a:tbl>
          </a:graphicData>
        </a:graphic>
      </p:graphicFrame>
      <p:sp>
        <p:nvSpPr>
          <p:cNvPr id="2" name="TextBox 1">
            <a:hlinkClick r:id="rId4" action="ppaction://hlinksldjump"/>
            <a:extLst>
              <a:ext uri="{FF2B5EF4-FFF2-40B4-BE49-F238E27FC236}">
                <a16:creationId xmlns:a16="http://schemas.microsoft.com/office/drawing/2014/main" id="{6899A13F-2CDB-C0E8-BA61-A814CB39D480}"/>
              </a:ext>
            </a:extLst>
          </p:cNvPr>
          <p:cNvSpPr txBox="1"/>
          <p:nvPr/>
        </p:nvSpPr>
        <p:spPr>
          <a:xfrm>
            <a:off x="5124893" y="4928337"/>
            <a:ext cx="2345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to Essential Vocabulary</a:t>
            </a:r>
          </a:p>
        </p:txBody>
      </p:sp>
    </p:spTree>
    <p:extLst>
      <p:ext uri="{BB962C8B-B14F-4D97-AF65-F5344CB8AC3E}">
        <p14:creationId xmlns:p14="http://schemas.microsoft.com/office/powerpoint/2010/main" val="2182183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>
          <a:extLst>
            <a:ext uri="{FF2B5EF4-FFF2-40B4-BE49-F238E27FC236}">
              <a16:creationId xmlns:a16="http://schemas.microsoft.com/office/drawing/2014/main" id="{64113439-D002-753E-540D-BD925309F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43">
            <a:extLst>
              <a:ext uri="{FF2B5EF4-FFF2-40B4-BE49-F238E27FC236}">
                <a16:creationId xmlns:a16="http://schemas.microsoft.com/office/drawing/2014/main" id="{AB6D7818-DBB4-F27F-692A-9EA2F48EEF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539500"/>
            <a:ext cx="8082255" cy="1098428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>
              <a:spcAft>
                <a:spcPts val="600"/>
              </a:spcAft>
            </a:pP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〜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（さん）は　どこに　いますか？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〜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（さん）は　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〜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に　います。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ja-JP" altLang="en-US" sz="2000" b="0" dirty="0"/>
          </a:p>
        </p:txBody>
      </p:sp>
      <p:sp>
        <p:nvSpPr>
          <p:cNvPr id="1260" name="Rounded Rectangular Callout 1259">
            <a:extLst>
              <a:ext uri="{FF2B5EF4-FFF2-40B4-BE49-F238E27FC236}">
                <a16:creationId xmlns:a16="http://schemas.microsoft.com/office/drawing/2014/main" id="{A25AD351-DA80-ADFB-219B-C60016D9E5DC}"/>
              </a:ext>
            </a:extLst>
          </p:cNvPr>
          <p:cNvSpPr/>
          <p:nvPr/>
        </p:nvSpPr>
        <p:spPr>
          <a:xfrm>
            <a:off x="1598974" y="2198691"/>
            <a:ext cx="2973026" cy="468772"/>
          </a:xfrm>
          <a:prstGeom prst="wedgeRoundRectCallout">
            <a:avLst>
              <a:gd name="adj1" fmla="val -56544"/>
              <a:gd name="adj2" fmla="val 9227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〜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は　どこに　いますか？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145E7C-A37B-680B-D23D-70A35FDB9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14" y="2379145"/>
            <a:ext cx="1022489" cy="19283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E4CADA-AAB8-F34D-4291-23CC8613F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904" y="2135813"/>
            <a:ext cx="1384300" cy="2514600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38A63FB-900F-3BCB-38EC-4D9FC54A2A2A}"/>
              </a:ext>
            </a:extLst>
          </p:cNvPr>
          <p:cNvSpPr/>
          <p:nvPr/>
        </p:nvSpPr>
        <p:spPr>
          <a:xfrm>
            <a:off x="3902818" y="2686823"/>
            <a:ext cx="3148782" cy="595829"/>
          </a:xfrm>
          <a:prstGeom prst="wedgeRoundRectCallout">
            <a:avLst>
              <a:gd name="adj1" fmla="val 72274"/>
              <a:gd name="adj2" fmla="val -3369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〜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は　</a:t>
            </a: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〜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に　います。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51D-18F7-996E-5090-DADDFAFB519E}"/>
              </a:ext>
            </a:extLst>
          </p:cNvPr>
          <p:cNvSpPr txBox="1"/>
          <p:nvPr/>
        </p:nvSpPr>
        <p:spPr>
          <a:xfrm>
            <a:off x="1121664" y="109728"/>
            <a:ext cx="4998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れんしゅうをしましょう</a:t>
            </a:r>
            <a:r>
              <a:rPr lang="en-US" dirty="0"/>
              <a:t>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DED04-44B8-E87D-CE43-4F1F0764F357}"/>
              </a:ext>
            </a:extLst>
          </p:cNvPr>
          <p:cNvSpPr txBox="1"/>
          <p:nvPr/>
        </p:nvSpPr>
        <p:spPr>
          <a:xfrm>
            <a:off x="1598973" y="3643314"/>
            <a:ext cx="6653655" cy="134840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 sz="180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Lexend"/>
                <a:sym typeface="Lexend"/>
              </a:rPr>
              <a:t>「会議室」、「ミーティングルーム」、「社内（しゃない）」、</a:t>
            </a:r>
            <a:endParaRPr lang="en-US" altLang="ja-JP" sz="1800" dirty="0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cs typeface="Lexend"/>
              <a:sym typeface="Lexend"/>
            </a:endParaRPr>
          </a:p>
          <a:p>
            <a:pPr>
              <a:spcAft>
                <a:spcPts val="600"/>
              </a:spcAft>
            </a:pPr>
            <a:r>
              <a:rPr lang="ja-JP" altLang="en-US" sz="180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Lexend"/>
                <a:sym typeface="Lexend"/>
              </a:rPr>
              <a:t>「サーバールーム」、「データーセンター」、「カフェテリア」、</a:t>
            </a:r>
            <a:endParaRPr lang="en-US" altLang="ja-JP" sz="1800" dirty="0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cs typeface="Lexend"/>
              <a:sym typeface="Lexend"/>
            </a:endParaRPr>
          </a:p>
          <a:p>
            <a:pPr>
              <a:spcAft>
                <a:spcPts val="600"/>
              </a:spcAft>
            </a:pPr>
            <a:r>
              <a:rPr lang="ja-JP" altLang="en-US" sz="180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Lexend"/>
                <a:sym typeface="Lexend"/>
              </a:rPr>
              <a:t>「社員食堂（しゃいん　しょくどう）」</a:t>
            </a:r>
          </a:p>
        </p:txBody>
      </p:sp>
    </p:spTree>
    <p:extLst>
      <p:ext uri="{BB962C8B-B14F-4D97-AF65-F5344CB8AC3E}">
        <p14:creationId xmlns:p14="http://schemas.microsoft.com/office/powerpoint/2010/main" val="3627624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>
          <a:extLst>
            <a:ext uri="{FF2B5EF4-FFF2-40B4-BE49-F238E27FC236}">
              <a16:creationId xmlns:a16="http://schemas.microsoft.com/office/drawing/2014/main" id="{DB03ADDC-9412-427C-B533-55A1E82FE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43">
            <a:extLst>
              <a:ext uri="{FF2B5EF4-FFF2-40B4-BE49-F238E27FC236}">
                <a16:creationId xmlns:a16="http://schemas.microsoft.com/office/drawing/2014/main" id="{2AA1F513-F8DF-B2C6-33A0-171B4D521F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539500"/>
            <a:ext cx="8082255" cy="1098428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>
              <a:spcBef>
                <a:spcPts val="600"/>
              </a:spcBef>
              <a:spcAft>
                <a:spcPts val="600"/>
              </a:spcAft>
            </a:pP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〜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は、どこに　ありますか？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〜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は　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〜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に　あります。　</a:t>
            </a:r>
            <a:endParaRPr lang="ja-JP" altLang="en-US" sz="2000" b="0" dirty="0"/>
          </a:p>
        </p:txBody>
      </p:sp>
      <p:sp>
        <p:nvSpPr>
          <p:cNvPr id="1260" name="Rounded Rectangular Callout 1259">
            <a:extLst>
              <a:ext uri="{FF2B5EF4-FFF2-40B4-BE49-F238E27FC236}">
                <a16:creationId xmlns:a16="http://schemas.microsoft.com/office/drawing/2014/main" id="{4F5BA692-80E0-0A87-29EF-DCB311D56325}"/>
              </a:ext>
            </a:extLst>
          </p:cNvPr>
          <p:cNvSpPr/>
          <p:nvPr/>
        </p:nvSpPr>
        <p:spPr>
          <a:xfrm>
            <a:off x="1598974" y="2102978"/>
            <a:ext cx="2973026" cy="468772"/>
          </a:xfrm>
          <a:prstGeom prst="wedgeRoundRectCallout">
            <a:avLst>
              <a:gd name="adj1" fmla="val -56544"/>
              <a:gd name="adj2" fmla="val 9227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〜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は　どこに　ありますか？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38E38F-E4D4-8E98-3883-46AD3672E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14" y="2432308"/>
            <a:ext cx="1022489" cy="19283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89076B-35A9-8A7E-C5B0-DD5791035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904" y="2188976"/>
            <a:ext cx="1384300" cy="2514600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4B8C8B29-0B8F-261A-442E-F3E5CD1685F9}"/>
              </a:ext>
            </a:extLst>
          </p:cNvPr>
          <p:cNvSpPr/>
          <p:nvPr/>
        </p:nvSpPr>
        <p:spPr>
          <a:xfrm>
            <a:off x="3902818" y="2739986"/>
            <a:ext cx="3148782" cy="595829"/>
          </a:xfrm>
          <a:prstGeom prst="wedgeRoundRectCallout">
            <a:avLst>
              <a:gd name="adj1" fmla="val 72274"/>
              <a:gd name="adj2" fmla="val -3369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〜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は　</a:t>
            </a: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〜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に　あります。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CBF5C5-FD22-2096-F952-0992644A1053}"/>
              </a:ext>
            </a:extLst>
          </p:cNvPr>
          <p:cNvSpPr txBox="1"/>
          <p:nvPr/>
        </p:nvSpPr>
        <p:spPr>
          <a:xfrm>
            <a:off x="1121664" y="109728"/>
            <a:ext cx="4998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れんしゅうをしましょう</a:t>
            </a:r>
            <a:r>
              <a:rPr lang="en-US" dirty="0"/>
              <a:t>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8AFD55-1698-9627-91EB-2F19AF5A27E1}"/>
              </a:ext>
            </a:extLst>
          </p:cNvPr>
          <p:cNvSpPr txBox="1"/>
          <p:nvPr/>
        </p:nvSpPr>
        <p:spPr>
          <a:xfrm>
            <a:off x="1598973" y="3547623"/>
            <a:ext cx="6653655" cy="134840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 sz="180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Lexend"/>
                <a:sym typeface="Lexend"/>
              </a:rPr>
              <a:t>「会議室の　机の上」、「社長の　机の上」、「一番目の引き出しの中」、</a:t>
            </a:r>
            <a:endParaRPr lang="en-US" altLang="ja-JP" sz="1800" dirty="0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cs typeface="Lexend"/>
              <a:sym typeface="Lexend"/>
            </a:endParaRPr>
          </a:p>
          <a:p>
            <a:pPr>
              <a:spcAft>
                <a:spcPts val="600"/>
              </a:spcAft>
            </a:pPr>
            <a:r>
              <a:rPr lang="ja-JP" altLang="en-US" sz="180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Lexend"/>
                <a:sym typeface="Lexend"/>
              </a:rPr>
              <a:t>「キャビネットの中」、「ロッカーの中」、 「ノートの下」 、「ノートの間」、</a:t>
            </a:r>
            <a:endParaRPr lang="en-US" altLang="ja-JP" sz="1800" dirty="0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cs typeface="Lexend"/>
              <a:sym typeface="Lexend"/>
            </a:endParaRPr>
          </a:p>
          <a:p>
            <a:pPr>
              <a:spcAft>
                <a:spcPts val="600"/>
              </a:spcAft>
            </a:pPr>
            <a:r>
              <a:rPr lang="ja-JP" altLang="en-US" sz="180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Lexend"/>
                <a:sym typeface="Lexend"/>
              </a:rPr>
              <a:t>「コンピュータールーム」、「サーバールーム」</a:t>
            </a:r>
          </a:p>
        </p:txBody>
      </p:sp>
    </p:spTree>
    <p:extLst>
      <p:ext uri="{BB962C8B-B14F-4D97-AF65-F5344CB8AC3E}">
        <p14:creationId xmlns:p14="http://schemas.microsoft.com/office/powerpoint/2010/main" val="2256591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>
          <a:extLst>
            <a:ext uri="{FF2B5EF4-FFF2-40B4-BE49-F238E27FC236}">
              <a16:creationId xmlns:a16="http://schemas.microsoft.com/office/drawing/2014/main" id="{56E3443A-E98C-495E-C6D7-6E62D404F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52;p43">
            <a:extLst>
              <a:ext uri="{FF2B5EF4-FFF2-40B4-BE49-F238E27FC236}">
                <a16:creationId xmlns:a16="http://schemas.microsoft.com/office/drawing/2014/main" id="{2FFC234B-C408-E44B-0DE5-39B899B440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417505"/>
            <a:ext cx="8082255" cy="1409962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sz="1600" b="0">
                <a:latin typeface="Meiryo UI" panose="020B0604030504040204" pitchFamily="34" charset="-128"/>
                <a:ea typeface="Meiryo UI" panose="020B0604030504040204" pitchFamily="34" charset="-128"/>
              </a:rPr>
              <a:t>誰が　</a:t>
            </a:r>
            <a:r>
              <a:rPr lang="en-US" altLang="ja-JP" sz="1600" b="0" dirty="0">
                <a:latin typeface="Meiryo UI" panose="020B0604030504040204" pitchFamily="34" charset="-128"/>
                <a:ea typeface="Meiryo UI" panose="020B0604030504040204" pitchFamily="34" charset="-128"/>
              </a:rPr>
              <a:t>〜</a:t>
            </a:r>
            <a:r>
              <a:rPr lang="ja-JP" altLang="en-US" sz="1600" b="0">
                <a:latin typeface="Meiryo UI" panose="020B0604030504040204" pitchFamily="34" charset="-128"/>
                <a:ea typeface="Meiryo UI" panose="020B0604030504040204" pitchFamily="34" charset="-128"/>
              </a:rPr>
              <a:t>に　いますか？</a:t>
            </a:r>
            <a:br>
              <a:rPr lang="ja-JP" altLang="en-US" sz="1600" b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ja-JP" sz="1600" b="0" dirty="0">
                <a:latin typeface="Meiryo UI" panose="020B0604030504040204" pitchFamily="34" charset="-128"/>
                <a:ea typeface="Meiryo UI" panose="020B0604030504040204" pitchFamily="34" charset="-128"/>
              </a:rPr>
              <a:t>〜</a:t>
            </a:r>
            <a:r>
              <a:rPr lang="ja-JP" altLang="en-US" sz="1600" b="0">
                <a:latin typeface="Meiryo UI" panose="020B0604030504040204" pitchFamily="34" charset="-128"/>
                <a:ea typeface="Meiryo UI" panose="020B0604030504040204" pitchFamily="34" charset="-128"/>
              </a:rPr>
              <a:t>（さん）が　</a:t>
            </a:r>
            <a:r>
              <a:rPr lang="en-US" altLang="ja-JP" sz="1600" b="0" dirty="0">
                <a:latin typeface="Meiryo UI" panose="020B0604030504040204" pitchFamily="34" charset="-128"/>
                <a:ea typeface="Meiryo UI" panose="020B0604030504040204" pitchFamily="34" charset="-128"/>
              </a:rPr>
              <a:t>〜</a:t>
            </a:r>
            <a:r>
              <a:rPr lang="ja-JP" altLang="en-US" sz="1600" b="0">
                <a:latin typeface="Meiryo UI" panose="020B0604030504040204" pitchFamily="34" charset="-128"/>
                <a:ea typeface="Meiryo UI" panose="020B0604030504040204" pitchFamily="34" charset="-128"/>
              </a:rPr>
              <a:t>に　います。</a:t>
            </a:r>
            <a:br>
              <a:rPr lang="en-US" altLang="ja-JP" sz="1600" b="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br>
              <a:rPr lang="en-US" altLang="ja-JP" sz="1600" b="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ja-JP" altLang="en-US" sz="1600" b="0">
                <a:latin typeface="Meiryo UI" panose="020B0604030504040204" pitchFamily="34" charset="-128"/>
                <a:ea typeface="Meiryo UI" panose="020B0604030504040204" pitchFamily="34" charset="-128"/>
              </a:rPr>
              <a:t>何が　</a:t>
            </a:r>
            <a:r>
              <a:rPr lang="en-US" altLang="ja-JP" sz="1600" b="0" dirty="0">
                <a:latin typeface="Meiryo UI" panose="020B0604030504040204" pitchFamily="34" charset="-128"/>
                <a:ea typeface="Meiryo UI" panose="020B0604030504040204" pitchFamily="34" charset="-128"/>
              </a:rPr>
              <a:t>〜</a:t>
            </a:r>
            <a:r>
              <a:rPr lang="ja-JP" altLang="en-US" sz="1600" b="0">
                <a:latin typeface="Meiryo UI" panose="020B0604030504040204" pitchFamily="34" charset="-128"/>
                <a:ea typeface="Meiryo UI" panose="020B0604030504040204" pitchFamily="34" charset="-128"/>
              </a:rPr>
              <a:t>に　ありますか？</a:t>
            </a:r>
            <a:br>
              <a:rPr lang="ja-JP" altLang="en-US" sz="1600" b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ja-JP" sz="1600" b="0" dirty="0">
                <a:latin typeface="Meiryo UI" panose="020B0604030504040204" pitchFamily="34" charset="-128"/>
                <a:ea typeface="Meiryo UI" panose="020B0604030504040204" pitchFamily="34" charset="-128"/>
              </a:rPr>
              <a:t>〜</a:t>
            </a:r>
            <a:r>
              <a:rPr lang="ja-JP" altLang="en-US" sz="1600" b="0">
                <a:latin typeface="Meiryo UI" panose="020B0604030504040204" pitchFamily="34" charset="-128"/>
                <a:ea typeface="Meiryo UI" panose="020B0604030504040204" pitchFamily="34" charset="-128"/>
              </a:rPr>
              <a:t>が　</a:t>
            </a:r>
            <a:r>
              <a:rPr lang="en-US" altLang="ja-JP" sz="1600" b="0" dirty="0">
                <a:latin typeface="Meiryo UI" panose="020B0604030504040204" pitchFamily="34" charset="-128"/>
                <a:ea typeface="Meiryo UI" panose="020B0604030504040204" pitchFamily="34" charset="-128"/>
              </a:rPr>
              <a:t>〜</a:t>
            </a:r>
            <a:r>
              <a:rPr lang="ja-JP" altLang="en-US" sz="1600" b="0">
                <a:latin typeface="Meiryo UI" panose="020B0604030504040204" pitchFamily="34" charset="-128"/>
                <a:ea typeface="Meiryo UI" panose="020B0604030504040204" pitchFamily="34" charset="-128"/>
              </a:rPr>
              <a:t>に　あります。　</a:t>
            </a:r>
            <a:endParaRPr lang="ja-JP" altLang="en-US" sz="1600" b="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6F1CA24E-3CBF-55AA-A35B-3C9733BA3FC1}"/>
              </a:ext>
            </a:extLst>
          </p:cNvPr>
          <p:cNvSpPr/>
          <p:nvPr/>
        </p:nvSpPr>
        <p:spPr>
          <a:xfrm>
            <a:off x="1598973" y="1890345"/>
            <a:ext cx="3587363" cy="468772"/>
          </a:xfrm>
          <a:prstGeom prst="wedgeRoundRectCallout">
            <a:avLst>
              <a:gd name="adj1" fmla="val -56544"/>
              <a:gd name="adj2" fmla="val 9227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誰が　</a:t>
            </a:r>
            <a:r>
              <a:rPr lang="en-US" altLang="ja-JP" sz="1800" u="sng" dirty="0">
                <a:latin typeface="Meiryo UI" panose="020B0604030504040204" pitchFamily="34" charset="-128"/>
                <a:ea typeface="Meiryo UI" panose="020B0604030504040204" pitchFamily="34" charset="-128"/>
              </a:rPr>
              <a:t>       </a:t>
            </a: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に　いますか？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F6BB52-82EB-33E9-1B0A-A9D61B6CC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14" y="2070799"/>
            <a:ext cx="1022489" cy="19283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7D8360-84CB-04CC-1052-A0D0656E0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904" y="1827467"/>
            <a:ext cx="1384300" cy="2514600"/>
          </a:xfrm>
          <a:prstGeom prst="rect">
            <a:avLst/>
          </a:prstGeom>
        </p:spPr>
      </p:pic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F9F211C3-650E-F4C9-BB6A-CA6184294079}"/>
              </a:ext>
            </a:extLst>
          </p:cNvPr>
          <p:cNvSpPr/>
          <p:nvPr/>
        </p:nvSpPr>
        <p:spPr>
          <a:xfrm>
            <a:off x="2375555" y="2439159"/>
            <a:ext cx="4686678" cy="468773"/>
          </a:xfrm>
          <a:prstGeom prst="wedgeRoundRectCallout">
            <a:avLst>
              <a:gd name="adj1" fmla="val 61815"/>
              <a:gd name="adj2" fmla="val -4002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ja-JP" sz="1800" u="sng" dirty="0">
                <a:latin typeface="Meiryo UI" panose="020B0604030504040204" pitchFamily="34" charset="-128"/>
                <a:ea typeface="Meiryo UI" panose="020B0604030504040204" pitchFamily="34" charset="-128"/>
              </a:rPr>
              <a:t>        </a:t>
            </a: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が　</a:t>
            </a:r>
            <a:r>
              <a:rPr lang="en-US" altLang="ja-JP" sz="1800" u="sng" dirty="0">
                <a:latin typeface="Meiryo UI" panose="020B0604030504040204" pitchFamily="34" charset="-128"/>
                <a:ea typeface="Meiryo UI" panose="020B0604030504040204" pitchFamily="34" charset="-128"/>
              </a:rPr>
              <a:t>       </a:t>
            </a: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に　います。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87435A84-28F9-41FC-897B-DF3F5FAD55C8}"/>
              </a:ext>
            </a:extLst>
          </p:cNvPr>
          <p:cNvSpPr/>
          <p:nvPr/>
        </p:nvSpPr>
        <p:spPr>
          <a:xfrm>
            <a:off x="1620750" y="3151157"/>
            <a:ext cx="3587364" cy="421758"/>
          </a:xfrm>
          <a:prstGeom prst="wedgeRoundRectCallout">
            <a:avLst>
              <a:gd name="adj1" fmla="val -53590"/>
              <a:gd name="adj2" fmla="val -10366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何が</a:t>
            </a:r>
            <a:r>
              <a:rPr lang="ja-JP" altLang="en-US" sz="1800" u="sng"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lang="en-US" altLang="ja-JP" sz="1800" u="sng" dirty="0">
                <a:latin typeface="Meiryo UI" panose="020B0604030504040204" pitchFamily="34" charset="-128"/>
                <a:ea typeface="Meiryo UI" panose="020B0604030504040204" pitchFamily="34" charset="-128"/>
              </a:rPr>
              <a:t>       </a:t>
            </a: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に　ありますか？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id="{B5FBC45B-B44E-2AD6-69DF-2A423847F01F}"/>
              </a:ext>
            </a:extLst>
          </p:cNvPr>
          <p:cNvSpPr/>
          <p:nvPr/>
        </p:nvSpPr>
        <p:spPr>
          <a:xfrm>
            <a:off x="2375555" y="3697385"/>
            <a:ext cx="4875214" cy="421758"/>
          </a:xfrm>
          <a:prstGeom prst="wedgeRoundRectCallout">
            <a:avLst>
              <a:gd name="adj1" fmla="val 57976"/>
              <a:gd name="adj2" fmla="val -11754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ja-JP" sz="1800" u="sng" dirty="0">
                <a:latin typeface="Meiryo UI" panose="020B0604030504040204" pitchFamily="34" charset="-128"/>
                <a:ea typeface="Meiryo UI" panose="020B0604030504040204" pitchFamily="34" charset="-128"/>
              </a:rPr>
              <a:t>       </a:t>
            </a: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が</a:t>
            </a:r>
            <a:r>
              <a:rPr lang="ja-JP" altLang="en-US" sz="1800" u="sng"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lang="en-US" altLang="ja-JP" sz="1800" u="sng" dirty="0">
                <a:latin typeface="Meiryo UI" panose="020B0604030504040204" pitchFamily="34" charset="-128"/>
                <a:ea typeface="Meiryo UI" panose="020B0604030504040204" pitchFamily="34" charset="-128"/>
              </a:rPr>
              <a:t>       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に　あります。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D5507C-D294-52AD-4920-D16BC456A6C6}"/>
              </a:ext>
            </a:extLst>
          </p:cNvPr>
          <p:cNvSpPr txBox="1"/>
          <p:nvPr/>
        </p:nvSpPr>
        <p:spPr>
          <a:xfrm>
            <a:off x="1121664" y="109728"/>
            <a:ext cx="4998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れんしゅうをしましょう</a:t>
            </a:r>
            <a:r>
              <a:rPr lang="en-US" dirty="0"/>
              <a:t>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E00391-CDF3-8133-F4A1-3FF480152C79}"/>
              </a:ext>
            </a:extLst>
          </p:cNvPr>
          <p:cNvSpPr txBox="1"/>
          <p:nvPr/>
        </p:nvSpPr>
        <p:spPr>
          <a:xfrm>
            <a:off x="920158" y="4191969"/>
            <a:ext cx="6653655" cy="932902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 sz="160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Lexend"/>
                <a:sym typeface="Lexend"/>
              </a:rPr>
              <a:t>「会議室」、「社長の部屋」、「コンピュータールーム」、「カフェテリア」</a:t>
            </a:r>
          </a:p>
          <a:p>
            <a:pPr>
              <a:spcAft>
                <a:spcPts val="600"/>
              </a:spcAft>
            </a:pPr>
            <a:r>
              <a:rPr lang="ja-JP" altLang="en-US" sz="160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Lexend"/>
                <a:sym typeface="Lexend"/>
              </a:rPr>
              <a:t>「資料」、「会社案内」、「サーバー」、「テーブル」、「テレビ」、</a:t>
            </a:r>
            <a:endParaRPr lang="en-US" altLang="ja-JP" sz="1600" dirty="0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cs typeface="Lexend"/>
              <a:sym typeface="Lexend"/>
            </a:endParaRPr>
          </a:p>
        </p:txBody>
      </p:sp>
    </p:spTree>
    <p:extLst>
      <p:ext uri="{BB962C8B-B14F-4D97-AF65-F5344CB8AC3E}">
        <p14:creationId xmlns:p14="http://schemas.microsoft.com/office/powerpoint/2010/main" val="2735092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0">
          <a:extLst>
            <a:ext uri="{FF2B5EF4-FFF2-40B4-BE49-F238E27FC236}">
              <a16:creationId xmlns:a16="http://schemas.microsoft.com/office/drawing/2014/main" id="{82BFD99F-630F-4FF4-DCC0-6885E3F39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65">
            <a:extLst>
              <a:ext uri="{FF2B5EF4-FFF2-40B4-BE49-F238E27FC236}">
                <a16:creationId xmlns:a16="http://schemas.microsoft.com/office/drawing/2014/main" id="{D2716391-CFFD-9B02-F062-06806604E984}"/>
              </a:ext>
            </a:extLst>
          </p:cNvPr>
          <p:cNvSpPr/>
          <p:nvPr/>
        </p:nvSpPr>
        <p:spPr>
          <a:xfrm>
            <a:off x="6930175" y="1721367"/>
            <a:ext cx="1500600" cy="1500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2" name="Google Shape;2232;p65">
            <a:extLst>
              <a:ext uri="{FF2B5EF4-FFF2-40B4-BE49-F238E27FC236}">
                <a16:creationId xmlns:a16="http://schemas.microsoft.com/office/drawing/2014/main" id="{F2A276BA-59B0-7BE0-97E7-80671CD6B18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 flipH="1">
            <a:off x="7056025" y="2014513"/>
            <a:ext cx="1248900" cy="9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33" name="Google Shape;2233;p65">
            <a:extLst>
              <a:ext uri="{FF2B5EF4-FFF2-40B4-BE49-F238E27FC236}">
                <a16:creationId xmlns:a16="http://schemas.microsoft.com/office/drawing/2014/main" id="{86EFDEE9-A8F2-DC3F-3901-6F5714240EE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2450025" y="3010525"/>
            <a:ext cx="4432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基本単語（きほん</a:t>
            </a:r>
            <a:r>
              <a:rPr lang="ja-JP" altLang="en-US"/>
              <a:t>　たんご）</a:t>
            </a:r>
            <a:endParaRPr dirty="0"/>
          </a:p>
        </p:txBody>
      </p:sp>
      <p:grpSp>
        <p:nvGrpSpPr>
          <p:cNvPr id="2234" name="Google Shape;2234;p65">
            <a:extLst>
              <a:ext uri="{FF2B5EF4-FFF2-40B4-BE49-F238E27FC236}">
                <a16:creationId xmlns:a16="http://schemas.microsoft.com/office/drawing/2014/main" id="{74D0FB28-BBA4-76C3-EF3E-8649BE9CB266}"/>
              </a:ext>
            </a:extLst>
          </p:cNvPr>
          <p:cNvGrpSpPr/>
          <p:nvPr/>
        </p:nvGrpSpPr>
        <p:grpSpPr>
          <a:xfrm>
            <a:off x="5787350" y="582000"/>
            <a:ext cx="893400" cy="893400"/>
            <a:chOff x="8207275" y="2749700"/>
            <a:chExt cx="893400" cy="893400"/>
          </a:xfrm>
        </p:grpSpPr>
        <p:sp>
          <p:nvSpPr>
            <p:cNvPr id="2235" name="Google Shape;2235;p65">
              <a:extLst>
                <a:ext uri="{FF2B5EF4-FFF2-40B4-BE49-F238E27FC236}">
                  <a16:creationId xmlns:a16="http://schemas.microsoft.com/office/drawing/2014/main" id="{5037B471-7F97-811C-6E8B-93DDE0A6CC45}"/>
                </a:ext>
              </a:extLst>
            </p:cNvPr>
            <p:cNvSpPr/>
            <p:nvPr/>
          </p:nvSpPr>
          <p:spPr>
            <a:xfrm>
              <a:off x="8207275" y="2749700"/>
              <a:ext cx="893400" cy="893400"/>
            </a:xfrm>
            <a:prstGeom prst="star4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65">
              <a:extLst>
                <a:ext uri="{FF2B5EF4-FFF2-40B4-BE49-F238E27FC236}">
                  <a16:creationId xmlns:a16="http://schemas.microsoft.com/office/drawing/2014/main" id="{6D8ED681-E39D-81CA-DFAD-03F08F7B1644}"/>
                </a:ext>
              </a:extLst>
            </p:cNvPr>
            <p:cNvSpPr/>
            <p:nvPr/>
          </p:nvSpPr>
          <p:spPr>
            <a:xfrm rot="1742951">
              <a:off x="8345937" y="2888405"/>
              <a:ext cx="615989" cy="615989"/>
            </a:xfrm>
            <a:prstGeom prst="star4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65">
              <a:extLst>
                <a:ext uri="{FF2B5EF4-FFF2-40B4-BE49-F238E27FC236}">
                  <a16:creationId xmlns:a16="http://schemas.microsoft.com/office/drawing/2014/main" id="{B325C200-B4DB-29BF-2E9B-BF7E886A2D11}"/>
                </a:ext>
              </a:extLst>
            </p:cNvPr>
            <p:cNvSpPr/>
            <p:nvPr/>
          </p:nvSpPr>
          <p:spPr>
            <a:xfrm rot="-1742951" flipH="1">
              <a:off x="8346024" y="2888405"/>
              <a:ext cx="615989" cy="615989"/>
            </a:xfrm>
            <a:prstGeom prst="star4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8" name="Google Shape;2238;p65">
            <a:extLst>
              <a:ext uri="{FF2B5EF4-FFF2-40B4-BE49-F238E27FC236}">
                <a16:creationId xmlns:a16="http://schemas.microsoft.com/office/drawing/2014/main" id="{548E68D1-75CD-5A96-C14F-3C1990826C3D}"/>
              </a:ext>
            </a:extLst>
          </p:cNvPr>
          <p:cNvGrpSpPr/>
          <p:nvPr/>
        </p:nvGrpSpPr>
        <p:grpSpPr>
          <a:xfrm>
            <a:off x="7236625" y="3742325"/>
            <a:ext cx="781600" cy="83700"/>
            <a:chOff x="1758700" y="865400"/>
            <a:chExt cx="781600" cy="83700"/>
          </a:xfrm>
        </p:grpSpPr>
        <p:sp>
          <p:nvSpPr>
            <p:cNvPr id="2239" name="Google Shape;2239;p65">
              <a:extLst>
                <a:ext uri="{FF2B5EF4-FFF2-40B4-BE49-F238E27FC236}">
                  <a16:creationId xmlns:a16="http://schemas.microsoft.com/office/drawing/2014/main" id="{0F841DFF-27AA-DCBA-95E4-902DEBB95196}"/>
                </a:ext>
              </a:extLst>
            </p:cNvPr>
            <p:cNvSpPr/>
            <p:nvPr/>
          </p:nvSpPr>
          <p:spPr>
            <a:xfrm>
              <a:off x="1758700" y="865400"/>
              <a:ext cx="83700" cy="83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65">
              <a:extLst>
                <a:ext uri="{FF2B5EF4-FFF2-40B4-BE49-F238E27FC236}">
                  <a16:creationId xmlns:a16="http://schemas.microsoft.com/office/drawing/2014/main" id="{65C65B9A-FACE-B9B7-B6E1-39D9EBD856DE}"/>
                </a:ext>
              </a:extLst>
            </p:cNvPr>
            <p:cNvSpPr/>
            <p:nvPr/>
          </p:nvSpPr>
          <p:spPr>
            <a:xfrm>
              <a:off x="1991333" y="865400"/>
              <a:ext cx="83700" cy="83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5">
              <a:extLst>
                <a:ext uri="{FF2B5EF4-FFF2-40B4-BE49-F238E27FC236}">
                  <a16:creationId xmlns:a16="http://schemas.microsoft.com/office/drawing/2014/main" id="{8DA72B4B-B937-C7A4-47EB-B2021DD90B2E}"/>
                </a:ext>
              </a:extLst>
            </p:cNvPr>
            <p:cNvSpPr/>
            <p:nvPr/>
          </p:nvSpPr>
          <p:spPr>
            <a:xfrm>
              <a:off x="2223967" y="865400"/>
              <a:ext cx="83700" cy="83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65">
              <a:extLst>
                <a:ext uri="{FF2B5EF4-FFF2-40B4-BE49-F238E27FC236}">
                  <a16:creationId xmlns:a16="http://schemas.microsoft.com/office/drawing/2014/main" id="{5E87D39B-4A34-2B89-632C-EACDD92CB9C3}"/>
                </a:ext>
              </a:extLst>
            </p:cNvPr>
            <p:cNvSpPr/>
            <p:nvPr/>
          </p:nvSpPr>
          <p:spPr>
            <a:xfrm>
              <a:off x="2456600" y="865400"/>
              <a:ext cx="83700" cy="83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3" name="Google Shape;2243;p65">
            <a:extLst>
              <a:ext uri="{FF2B5EF4-FFF2-40B4-BE49-F238E27FC236}">
                <a16:creationId xmlns:a16="http://schemas.microsoft.com/office/drawing/2014/main" id="{3C23C368-9CAF-ACD2-4665-49167ADE18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450025" y="2014525"/>
            <a:ext cx="44328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Essential Vocabulary</a:t>
            </a:r>
          </a:p>
        </p:txBody>
      </p:sp>
      <p:grpSp>
        <p:nvGrpSpPr>
          <p:cNvPr id="2244" name="Google Shape;2244;p65">
            <a:extLst>
              <a:ext uri="{FF2B5EF4-FFF2-40B4-BE49-F238E27FC236}">
                <a16:creationId xmlns:a16="http://schemas.microsoft.com/office/drawing/2014/main" id="{E876D7EB-3471-C37C-2DB7-731E87FA74BA}"/>
              </a:ext>
            </a:extLst>
          </p:cNvPr>
          <p:cNvGrpSpPr/>
          <p:nvPr/>
        </p:nvGrpSpPr>
        <p:grpSpPr>
          <a:xfrm>
            <a:off x="-180760" y="1050022"/>
            <a:ext cx="3553534" cy="4849329"/>
            <a:chOff x="-180760" y="1050022"/>
            <a:chExt cx="3553534" cy="4849329"/>
          </a:xfrm>
        </p:grpSpPr>
        <p:sp>
          <p:nvSpPr>
            <p:cNvPr id="2245" name="Google Shape;2245;p65">
              <a:extLst>
                <a:ext uri="{FF2B5EF4-FFF2-40B4-BE49-F238E27FC236}">
                  <a16:creationId xmlns:a16="http://schemas.microsoft.com/office/drawing/2014/main" id="{D6BBA4D0-BDC8-42DE-7617-AE53DC769147}"/>
                </a:ext>
              </a:extLst>
            </p:cNvPr>
            <p:cNvSpPr/>
            <p:nvPr/>
          </p:nvSpPr>
          <p:spPr>
            <a:xfrm>
              <a:off x="1512005" y="5027902"/>
              <a:ext cx="71592" cy="70029"/>
            </a:xfrm>
            <a:custGeom>
              <a:avLst/>
              <a:gdLst/>
              <a:ahLst/>
              <a:cxnLst/>
              <a:rect l="l" t="t" r="r" b="b"/>
              <a:pathLst>
                <a:path w="3069" h="3002" extrusionOk="0">
                  <a:moveTo>
                    <a:pt x="1533" y="1"/>
                  </a:moveTo>
                  <a:cubicBezTo>
                    <a:pt x="734" y="1"/>
                    <a:pt x="69" y="631"/>
                    <a:pt x="35" y="1437"/>
                  </a:cubicBezTo>
                  <a:cubicBezTo>
                    <a:pt x="0" y="2265"/>
                    <a:pt x="643" y="2965"/>
                    <a:pt x="1470" y="3001"/>
                  </a:cubicBezTo>
                  <a:cubicBezTo>
                    <a:pt x="1492" y="3001"/>
                    <a:pt x="1513" y="3002"/>
                    <a:pt x="1534" y="3002"/>
                  </a:cubicBezTo>
                  <a:cubicBezTo>
                    <a:pt x="2335" y="3002"/>
                    <a:pt x="2998" y="2371"/>
                    <a:pt x="3032" y="1564"/>
                  </a:cubicBezTo>
                  <a:cubicBezTo>
                    <a:pt x="3068" y="737"/>
                    <a:pt x="2425" y="37"/>
                    <a:pt x="1597" y="2"/>
                  </a:cubicBezTo>
                  <a:cubicBezTo>
                    <a:pt x="1576" y="1"/>
                    <a:pt x="1554" y="1"/>
                    <a:pt x="1533" y="1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65">
              <a:extLst>
                <a:ext uri="{FF2B5EF4-FFF2-40B4-BE49-F238E27FC236}">
                  <a16:creationId xmlns:a16="http://schemas.microsoft.com/office/drawing/2014/main" id="{95564665-5B82-0ADB-4216-6DA7BFC58818}"/>
                </a:ext>
              </a:extLst>
            </p:cNvPr>
            <p:cNvSpPr/>
            <p:nvPr/>
          </p:nvSpPr>
          <p:spPr>
            <a:xfrm>
              <a:off x="1977700" y="3406772"/>
              <a:ext cx="642253" cy="1804989"/>
            </a:xfrm>
            <a:custGeom>
              <a:avLst/>
              <a:gdLst/>
              <a:ahLst/>
              <a:cxnLst/>
              <a:rect l="l" t="t" r="r" b="b"/>
              <a:pathLst>
                <a:path w="27532" h="77376" extrusionOk="0">
                  <a:moveTo>
                    <a:pt x="12742" y="309"/>
                  </a:moveTo>
                  <a:cubicBezTo>
                    <a:pt x="12987" y="309"/>
                    <a:pt x="13199" y="372"/>
                    <a:pt x="13307" y="548"/>
                  </a:cubicBezTo>
                  <a:cubicBezTo>
                    <a:pt x="13744" y="1359"/>
                    <a:pt x="26329" y="46468"/>
                    <a:pt x="26775" y="48814"/>
                  </a:cubicBezTo>
                  <a:cubicBezTo>
                    <a:pt x="27216" y="51137"/>
                    <a:pt x="26908" y="54055"/>
                    <a:pt x="26561" y="55295"/>
                  </a:cubicBezTo>
                  <a:cubicBezTo>
                    <a:pt x="26337" y="56096"/>
                    <a:pt x="25887" y="57537"/>
                    <a:pt x="25636" y="58332"/>
                  </a:cubicBezTo>
                  <a:lnTo>
                    <a:pt x="20874" y="77064"/>
                  </a:lnTo>
                  <a:lnTo>
                    <a:pt x="364" y="77064"/>
                  </a:lnTo>
                  <a:cubicBezTo>
                    <a:pt x="1162" y="72135"/>
                    <a:pt x="3362" y="64235"/>
                    <a:pt x="4612" y="59932"/>
                  </a:cubicBezTo>
                  <a:lnTo>
                    <a:pt x="4670" y="59733"/>
                  </a:lnTo>
                  <a:lnTo>
                    <a:pt x="3197" y="59733"/>
                  </a:lnTo>
                  <a:lnTo>
                    <a:pt x="3197" y="15736"/>
                  </a:lnTo>
                  <a:lnTo>
                    <a:pt x="11602" y="589"/>
                  </a:lnTo>
                  <a:cubicBezTo>
                    <a:pt x="11861" y="474"/>
                    <a:pt x="12344" y="309"/>
                    <a:pt x="12742" y="309"/>
                  </a:cubicBezTo>
                  <a:close/>
                  <a:moveTo>
                    <a:pt x="12741" y="1"/>
                  </a:moveTo>
                  <a:cubicBezTo>
                    <a:pt x="12136" y="1"/>
                    <a:pt x="11468" y="307"/>
                    <a:pt x="11424" y="327"/>
                  </a:cubicBezTo>
                  <a:lnTo>
                    <a:pt x="11379" y="348"/>
                  </a:lnTo>
                  <a:lnTo>
                    <a:pt x="2905" y="15621"/>
                  </a:lnTo>
                  <a:lnTo>
                    <a:pt x="2885" y="15656"/>
                  </a:lnTo>
                  <a:lnTo>
                    <a:pt x="2885" y="60044"/>
                  </a:lnTo>
                  <a:lnTo>
                    <a:pt x="4256" y="60044"/>
                  </a:lnTo>
                  <a:cubicBezTo>
                    <a:pt x="2979" y="64449"/>
                    <a:pt x="792" y="72338"/>
                    <a:pt x="28" y="77195"/>
                  </a:cubicBezTo>
                  <a:lnTo>
                    <a:pt x="1" y="77376"/>
                  </a:lnTo>
                  <a:lnTo>
                    <a:pt x="21116" y="77376"/>
                  </a:lnTo>
                  <a:lnTo>
                    <a:pt x="25934" y="58417"/>
                  </a:lnTo>
                  <a:cubicBezTo>
                    <a:pt x="26184" y="57628"/>
                    <a:pt x="26635" y="56184"/>
                    <a:pt x="26860" y="55379"/>
                  </a:cubicBezTo>
                  <a:cubicBezTo>
                    <a:pt x="27215" y="54110"/>
                    <a:pt x="27532" y="51128"/>
                    <a:pt x="27080" y="48756"/>
                  </a:cubicBezTo>
                  <a:cubicBezTo>
                    <a:pt x="26606" y="46257"/>
                    <a:pt x="13982" y="1052"/>
                    <a:pt x="13574" y="387"/>
                  </a:cubicBezTo>
                  <a:cubicBezTo>
                    <a:pt x="13394" y="95"/>
                    <a:pt x="13077" y="1"/>
                    <a:pt x="1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65">
              <a:extLst>
                <a:ext uri="{FF2B5EF4-FFF2-40B4-BE49-F238E27FC236}">
                  <a16:creationId xmlns:a16="http://schemas.microsoft.com/office/drawing/2014/main" id="{52061356-204A-E75E-634E-BAFDD2697470}"/>
                </a:ext>
              </a:extLst>
            </p:cNvPr>
            <p:cNvSpPr/>
            <p:nvPr/>
          </p:nvSpPr>
          <p:spPr>
            <a:xfrm>
              <a:off x="2062516" y="4420740"/>
              <a:ext cx="434685" cy="295816"/>
            </a:xfrm>
            <a:custGeom>
              <a:avLst/>
              <a:gdLst/>
              <a:ahLst/>
              <a:cxnLst/>
              <a:rect l="l" t="t" r="r" b="b"/>
              <a:pathLst>
                <a:path w="18634" h="12681" extrusionOk="0">
                  <a:moveTo>
                    <a:pt x="10420" y="1"/>
                  </a:moveTo>
                  <a:cubicBezTo>
                    <a:pt x="10050" y="1"/>
                    <a:pt x="7710" y="1288"/>
                    <a:pt x="6825" y="2174"/>
                  </a:cubicBezTo>
                  <a:cubicBezTo>
                    <a:pt x="5905" y="3094"/>
                    <a:pt x="5633" y="4882"/>
                    <a:pt x="5417" y="5098"/>
                  </a:cubicBezTo>
                  <a:cubicBezTo>
                    <a:pt x="5200" y="5315"/>
                    <a:pt x="0" y="11382"/>
                    <a:pt x="0" y="11382"/>
                  </a:cubicBezTo>
                  <a:lnTo>
                    <a:pt x="1931" y="12681"/>
                  </a:lnTo>
                  <a:cubicBezTo>
                    <a:pt x="3684" y="9757"/>
                    <a:pt x="9648" y="6073"/>
                    <a:pt x="11459" y="5370"/>
                  </a:cubicBezTo>
                  <a:cubicBezTo>
                    <a:pt x="11864" y="5212"/>
                    <a:pt x="12431" y="5152"/>
                    <a:pt x="13068" y="5152"/>
                  </a:cubicBezTo>
                  <a:cubicBezTo>
                    <a:pt x="15102" y="5152"/>
                    <a:pt x="17857" y="5763"/>
                    <a:pt x="18385" y="5763"/>
                  </a:cubicBezTo>
                  <a:cubicBezTo>
                    <a:pt x="18431" y="5763"/>
                    <a:pt x="18460" y="5759"/>
                    <a:pt x="18471" y="5749"/>
                  </a:cubicBezTo>
                  <a:cubicBezTo>
                    <a:pt x="18634" y="5586"/>
                    <a:pt x="15276" y="2932"/>
                    <a:pt x="13867" y="2444"/>
                  </a:cubicBezTo>
                  <a:cubicBezTo>
                    <a:pt x="13746" y="2402"/>
                    <a:pt x="13618" y="2382"/>
                    <a:pt x="13487" y="2382"/>
                  </a:cubicBezTo>
                  <a:cubicBezTo>
                    <a:pt x="12096" y="2382"/>
                    <a:pt x="10231" y="4568"/>
                    <a:pt x="9587" y="5261"/>
                  </a:cubicBezTo>
                  <a:cubicBezTo>
                    <a:pt x="8896" y="6005"/>
                    <a:pt x="2930" y="9904"/>
                    <a:pt x="2756" y="9904"/>
                  </a:cubicBezTo>
                  <a:cubicBezTo>
                    <a:pt x="2753" y="9904"/>
                    <a:pt x="2752" y="9903"/>
                    <a:pt x="2753" y="9900"/>
                  </a:cubicBezTo>
                  <a:cubicBezTo>
                    <a:pt x="2798" y="9751"/>
                    <a:pt x="10671" y="115"/>
                    <a:pt x="10455" y="7"/>
                  </a:cubicBezTo>
                  <a:cubicBezTo>
                    <a:pt x="10447" y="3"/>
                    <a:pt x="10435" y="1"/>
                    <a:pt x="10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65">
              <a:extLst>
                <a:ext uri="{FF2B5EF4-FFF2-40B4-BE49-F238E27FC236}">
                  <a16:creationId xmlns:a16="http://schemas.microsoft.com/office/drawing/2014/main" id="{74883D69-D2E8-3FA9-1B16-2A945CD9DA5F}"/>
                </a:ext>
              </a:extLst>
            </p:cNvPr>
            <p:cNvSpPr/>
            <p:nvPr/>
          </p:nvSpPr>
          <p:spPr>
            <a:xfrm>
              <a:off x="1880498" y="4763690"/>
              <a:ext cx="304541" cy="444389"/>
            </a:xfrm>
            <a:custGeom>
              <a:avLst/>
              <a:gdLst/>
              <a:ahLst/>
              <a:cxnLst/>
              <a:rect l="l" t="t" r="r" b="b"/>
              <a:pathLst>
                <a:path w="13055" h="19050" extrusionOk="0">
                  <a:moveTo>
                    <a:pt x="8981" y="1"/>
                  </a:moveTo>
                  <a:cubicBezTo>
                    <a:pt x="8981" y="1"/>
                    <a:pt x="3532" y="10618"/>
                    <a:pt x="1" y="19050"/>
                  </a:cubicBezTo>
                  <a:lnTo>
                    <a:pt x="13054" y="19050"/>
                  </a:lnTo>
                  <a:lnTo>
                    <a:pt x="9962" y="351"/>
                  </a:lnTo>
                  <a:lnTo>
                    <a:pt x="8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5">
              <a:extLst>
                <a:ext uri="{FF2B5EF4-FFF2-40B4-BE49-F238E27FC236}">
                  <a16:creationId xmlns:a16="http://schemas.microsoft.com/office/drawing/2014/main" id="{CEA48DEB-FB1F-8C38-E2E0-658DB9E09879}"/>
                </a:ext>
              </a:extLst>
            </p:cNvPr>
            <p:cNvSpPr/>
            <p:nvPr/>
          </p:nvSpPr>
          <p:spPr>
            <a:xfrm>
              <a:off x="1723369" y="3715105"/>
              <a:ext cx="71569" cy="70029"/>
            </a:xfrm>
            <a:custGeom>
              <a:avLst/>
              <a:gdLst/>
              <a:ahLst/>
              <a:cxnLst/>
              <a:rect l="l" t="t" r="r" b="b"/>
              <a:pathLst>
                <a:path w="3068" h="3002" extrusionOk="0">
                  <a:moveTo>
                    <a:pt x="1530" y="1"/>
                  </a:moveTo>
                  <a:cubicBezTo>
                    <a:pt x="733" y="1"/>
                    <a:pt x="69" y="632"/>
                    <a:pt x="35" y="1437"/>
                  </a:cubicBezTo>
                  <a:cubicBezTo>
                    <a:pt x="0" y="2265"/>
                    <a:pt x="643" y="2965"/>
                    <a:pt x="1470" y="3000"/>
                  </a:cubicBezTo>
                  <a:cubicBezTo>
                    <a:pt x="1492" y="3001"/>
                    <a:pt x="1513" y="3002"/>
                    <a:pt x="1534" y="3002"/>
                  </a:cubicBezTo>
                  <a:cubicBezTo>
                    <a:pt x="2334" y="3002"/>
                    <a:pt x="2998" y="2371"/>
                    <a:pt x="3032" y="1564"/>
                  </a:cubicBezTo>
                  <a:cubicBezTo>
                    <a:pt x="3067" y="736"/>
                    <a:pt x="2425" y="37"/>
                    <a:pt x="1596" y="2"/>
                  </a:cubicBezTo>
                  <a:cubicBezTo>
                    <a:pt x="1574" y="1"/>
                    <a:pt x="1552" y="1"/>
                    <a:pt x="1530" y="1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5">
              <a:extLst>
                <a:ext uri="{FF2B5EF4-FFF2-40B4-BE49-F238E27FC236}">
                  <a16:creationId xmlns:a16="http://schemas.microsoft.com/office/drawing/2014/main" id="{4339558D-E184-E081-17F6-EA12E0B7DFC2}"/>
                </a:ext>
              </a:extLst>
            </p:cNvPr>
            <p:cNvSpPr/>
            <p:nvPr/>
          </p:nvSpPr>
          <p:spPr>
            <a:xfrm>
              <a:off x="1721852" y="3702905"/>
              <a:ext cx="71569" cy="70029"/>
            </a:xfrm>
            <a:custGeom>
              <a:avLst/>
              <a:gdLst/>
              <a:ahLst/>
              <a:cxnLst/>
              <a:rect l="l" t="t" r="r" b="b"/>
              <a:pathLst>
                <a:path w="3068" h="3002" extrusionOk="0">
                  <a:moveTo>
                    <a:pt x="1534" y="0"/>
                  </a:moveTo>
                  <a:cubicBezTo>
                    <a:pt x="733" y="0"/>
                    <a:pt x="68" y="632"/>
                    <a:pt x="35" y="1438"/>
                  </a:cubicBezTo>
                  <a:cubicBezTo>
                    <a:pt x="1" y="2267"/>
                    <a:pt x="643" y="2965"/>
                    <a:pt x="1471" y="3000"/>
                  </a:cubicBezTo>
                  <a:cubicBezTo>
                    <a:pt x="1492" y="3001"/>
                    <a:pt x="1514" y="3001"/>
                    <a:pt x="1535" y="3001"/>
                  </a:cubicBezTo>
                  <a:cubicBezTo>
                    <a:pt x="2334" y="3001"/>
                    <a:pt x="2999" y="2371"/>
                    <a:pt x="3033" y="1564"/>
                  </a:cubicBezTo>
                  <a:cubicBezTo>
                    <a:pt x="3068" y="737"/>
                    <a:pt x="2425" y="37"/>
                    <a:pt x="1598" y="2"/>
                  </a:cubicBezTo>
                  <a:cubicBezTo>
                    <a:pt x="1576" y="1"/>
                    <a:pt x="1555" y="0"/>
                    <a:pt x="1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5">
              <a:extLst>
                <a:ext uri="{FF2B5EF4-FFF2-40B4-BE49-F238E27FC236}">
                  <a16:creationId xmlns:a16="http://schemas.microsoft.com/office/drawing/2014/main" id="{E5DEE575-B790-2066-2F32-C0EA766AE43B}"/>
                </a:ext>
              </a:extLst>
            </p:cNvPr>
            <p:cNvSpPr/>
            <p:nvPr/>
          </p:nvSpPr>
          <p:spPr>
            <a:xfrm>
              <a:off x="1724325" y="4380315"/>
              <a:ext cx="71592" cy="70029"/>
            </a:xfrm>
            <a:custGeom>
              <a:avLst/>
              <a:gdLst/>
              <a:ahLst/>
              <a:cxnLst/>
              <a:rect l="l" t="t" r="r" b="b"/>
              <a:pathLst>
                <a:path w="3069" h="3002" extrusionOk="0">
                  <a:moveTo>
                    <a:pt x="1533" y="0"/>
                  </a:moveTo>
                  <a:cubicBezTo>
                    <a:pt x="734" y="0"/>
                    <a:pt x="69" y="632"/>
                    <a:pt x="35" y="1438"/>
                  </a:cubicBezTo>
                  <a:cubicBezTo>
                    <a:pt x="0" y="2266"/>
                    <a:pt x="643" y="2965"/>
                    <a:pt x="1471" y="3000"/>
                  </a:cubicBezTo>
                  <a:cubicBezTo>
                    <a:pt x="1493" y="3001"/>
                    <a:pt x="1514" y="3001"/>
                    <a:pt x="1535" y="3001"/>
                  </a:cubicBezTo>
                  <a:cubicBezTo>
                    <a:pt x="2335" y="3001"/>
                    <a:pt x="2999" y="2371"/>
                    <a:pt x="3033" y="1564"/>
                  </a:cubicBezTo>
                  <a:cubicBezTo>
                    <a:pt x="3068" y="736"/>
                    <a:pt x="2426" y="37"/>
                    <a:pt x="1597" y="2"/>
                  </a:cubicBezTo>
                  <a:cubicBezTo>
                    <a:pt x="1576" y="1"/>
                    <a:pt x="1554" y="0"/>
                    <a:pt x="1533" y="0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65">
              <a:extLst>
                <a:ext uri="{FF2B5EF4-FFF2-40B4-BE49-F238E27FC236}">
                  <a16:creationId xmlns:a16="http://schemas.microsoft.com/office/drawing/2014/main" id="{DC219011-96DB-E701-83F1-6FAAF92A3221}"/>
                </a:ext>
              </a:extLst>
            </p:cNvPr>
            <p:cNvSpPr/>
            <p:nvPr/>
          </p:nvSpPr>
          <p:spPr>
            <a:xfrm>
              <a:off x="1722809" y="4368115"/>
              <a:ext cx="71592" cy="70029"/>
            </a:xfrm>
            <a:custGeom>
              <a:avLst/>
              <a:gdLst/>
              <a:ahLst/>
              <a:cxnLst/>
              <a:rect l="l" t="t" r="r" b="b"/>
              <a:pathLst>
                <a:path w="3069" h="3002" extrusionOk="0">
                  <a:moveTo>
                    <a:pt x="1533" y="1"/>
                  </a:moveTo>
                  <a:cubicBezTo>
                    <a:pt x="734" y="1"/>
                    <a:pt x="69" y="631"/>
                    <a:pt x="36" y="1437"/>
                  </a:cubicBezTo>
                  <a:cubicBezTo>
                    <a:pt x="1" y="2266"/>
                    <a:pt x="643" y="2965"/>
                    <a:pt x="1471" y="3001"/>
                  </a:cubicBezTo>
                  <a:cubicBezTo>
                    <a:pt x="1492" y="3001"/>
                    <a:pt x="1514" y="3002"/>
                    <a:pt x="1535" y="3002"/>
                  </a:cubicBezTo>
                  <a:cubicBezTo>
                    <a:pt x="2335" y="3002"/>
                    <a:pt x="3000" y="2371"/>
                    <a:pt x="3034" y="1564"/>
                  </a:cubicBezTo>
                  <a:cubicBezTo>
                    <a:pt x="3069" y="737"/>
                    <a:pt x="2425" y="37"/>
                    <a:pt x="1598" y="2"/>
                  </a:cubicBezTo>
                  <a:cubicBezTo>
                    <a:pt x="1576" y="1"/>
                    <a:pt x="1555" y="1"/>
                    <a:pt x="15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65">
              <a:extLst>
                <a:ext uri="{FF2B5EF4-FFF2-40B4-BE49-F238E27FC236}">
                  <a16:creationId xmlns:a16="http://schemas.microsoft.com/office/drawing/2014/main" id="{B19F9724-D852-F7A1-C2BB-9DE47B080115}"/>
                </a:ext>
              </a:extLst>
            </p:cNvPr>
            <p:cNvSpPr/>
            <p:nvPr/>
          </p:nvSpPr>
          <p:spPr>
            <a:xfrm>
              <a:off x="1720943" y="4366319"/>
              <a:ext cx="74881" cy="73645"/>
            </a:xfrm>
            <a:custGeom>
              <a:avLst/>
              <a:gdLst/>
              <a:ahLst/>
              <a:cxnLst/>
              <a:rect l="l" t="t" r="r" b="b"/>
              <a:pathLst>
                <a:path w="3210" h="3157" extrusionOk="0">
                  <a:moveTo>
                    <a:pt x="1613" y="156"/>
                  </a:moveTo>
                  <a:cubicBezTo>
                    <a:pt x="1634" y="156"/>
                    <a:pt x="1654" y="156"/>
                    <a:pt x="1675" y="157"/>
                  </a:cubicBezTo>
                  <a:cubicBezTo>
                    <a:pt x="2055" y="173"/>
                    <a:pt x="2405" y="336"/>
                    <a:pt x="2662" y="616"/>
                  </a:cubicBezTo>
                  <a:cubicBezTo>
                    <a:pt x="2919" y="896"/>
                    <a:pt x="3052" y="1259"/>
                    <a:pt x="3036" y="1638"/>
                  </a:cubicBezTo>
                  <a:cubicBezTo>
                    <a:pt x="3004" y="2400"/>
                    <a:pt x="2375" y="3001"/>
                    <a:pt x="1619" y="3001"/>
                  </a:cubicBezTo>
                  <a:cubicBezTo>
                    <a:pt x="1597" y="3001"/>
                    <a:pt x="1576" y="3001"/>
                    <a:pt x="1554" y="3000"/>
                  </a:cubicBezTo>
                  <a:cubicBezTo>
                    <a:pt x="770" y="2966"/>
                    <a:pt x="160" y="2302"/>
                    <a:pt x="193" y="1518"/>
                  </a:cubicBezTo>
                  <a:cubicBezTo>
                    <a:pt x="209" y="1138"/>
                    <a:pt x="372" y="788"/>
                    <a:pt x="652" y="531"/>
                  </a:cubicBezTo>
                  <a:cubicBezTo>
                    <a:pt x="917" y="288"/>
                    <a:pt x="1256" y="156"/>
                    <a:pt x="1613" y="156"/>
                  </a:cubicBezTo>
                  <a:close/>
                  <a:moveTo>
                    <a:pt x="1611" y="1"/>
                  </a:moveTo>
                  <a:cubicBezTo>
                    <a:pt x="1216" y="1"/>
                    <a:pt x="840" y="147"/>
                    <a:pt x="547" y="416"/>
                  </a:cubicBezTo>
                  <a:cubicBezTo>
                    <a:pt x="236" y="702"/>
                    <a:pt x="55" y="1090"/>
                    <a:pt x="38" y="1512"/>
                  </a:cubicBezTo>
                  <a:cubicBezTo>
                    <a:pt x="1" y="2381"/>
                    <a:pt x="678" y="3119"/>
                    <a:pt x="1548" y="3155"/>
                  </a:cubicBezTo>
                  <a:cubicBezTo>
                    <a:pt x="1570" y="3156"/>
                    <a:pt x="1593" y="3156"/>
                    <a:pt x="1614" y="3156"/>
                  </a:cubicBezTo>
                  <a:cubicBezTo>
                    <a:pt x="2455" y="3156"/>
                    <a:pt x="3156" y="2492"/>
                    <a:pt x="3192" y="1646"/>
                  </a:cubicBezTo>
                  <a:cubicBezTo>
                    <a:pt x="3209" y="1224"/>
                    <a:pt x="3062" y="821"/>
                    <a:pt x="2777" y="511"/>
                  </a:cubicBezTo>
                  <a:cubicBezTo>
                    <a:pt x="2491" y="201"/>
                    <a:pt x="2103" y="20"/>
                    <a:pt x="1681" y="2"/>
                  </a:cubicBezTo>
                  <a:cubicBezTo>
                    <a:pt x="1657" y="1"/>
                    <a:pt x="1634" y="1"/>
                    <a:pt x="16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65">
              <a:extLst>
                <a:ext uri="{FF2B5EF4-FFF2-40B4-BE49-F238E27FC236}">
                  <a16:creationId xmlns:a16="http://schemas.microsoft.com/office/drawing/2014/main" id="{27C997B1-4B0D-2CB8-0C1E-6EDAE955297D}"/>
                </a:ext>
              </a:extLst>
            </p:cNvPr>
            <p:cNvSpPr/>
            <p:nvPr/>
          </p:nvSpPr>
          <p:spPr>
            <a:xfrm rot="10800000">
              <a:off x="1624075" y="4150650"/>
              <a:ext cx="1748700" cy="1748700"/>
            </a:xfrm>
            <a:prstGeom prst="pie">
              <a:avLst>
                <a:gd name="adj1" fmla="val 0"/>
                <a:gd name="adj2" fmla="val 10780659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65">
              <a:extLst>
                <a:ext uri="{FF2B5EF4-FFF2-40B4-BE49-F238E27FC236}">
                  <a16:creationId xmlns:a16="http://schemas.microsoft.com/office/drawing/2014/main" id="{77FA6329-120D-6E9C-72DA-661950B7046A}"/>
                </a:ext>
              </a:extLst>
            </p:cNvPr>
            <p:cNvSpPr/>
            <p:nvPr/>
          </p:nvSpPr>
          <p:spPr>
            <a:xfrm>
              <a:off x="1981946" y="3410364"/>
              <a:ext cx="633995" cy="1797757"/>
            </a:xfrm>
            <a:custGeom>
              <a:avLst/>
              <a:gdLst/>
              <a:ahLst/>
              <a:cxnLst/>
              <a:rect l="l" t="t" r="r" b="b"/>
              <a:pathLst>
                <a:path w="27178" h="77066" extrusionOk="0">
                  <a:moveTo>
                    <a:pt x="12560" y="0"/>
                  </a:moveTo>
                  <a:cubicBezTo>
                    <a:pt x="11982" y="0"/>
                    <a:pt x="11309" y="314"/>
                    <a:pt x="11309" y="314"/>
                  </a:cubicBezTo>
                  <a:lnTo>
                    <a:pt x="2859" y="15542"/>
                  </a:lnTo>
                  <a:lnTo>
                    <a:pt x="2859" y="59735"/>
                  </a:lnTo>
                  <a:lnTo>
                    <a:pt x="4281" y="59735"/>
                  </a:lnTo>
                  <a:cubicBezTo>
                    <a:pt x="2934" y="64370"/>
                    <a:pt x="756" y="72253"/>
                    <a:pt x="0" y="77066"/>
                  </a:cubicBezTo>
                  <a:lnTo>
                    <a:pt x="20813" y="77066"/>
                  </a:lnTo>
                  <a:lnTo>
                    <a:pt x="25604" y="58216"/>
                  </a:lnTo>
                  <a:cubicBezTo>
                    <a:pt x="25925" y="57202"/>
                    <a:pt x="26322" y="55920"/>
                    <a:pt x="26528" y="55183"/>
                  </a:cubicBezTo>
                  <a:cubicBezTo>
                    <a:pt x="26907" y="53830"/>
                    <a:pt x="27178" y="50905"/>
                    <a:pt x="26745" y="48631"/>
                  </a:cubicBezTo>
                  <a:cubicBezTo>
                    <a:pt x="26313" y="46354"/>
                    <a:pt x="13692" y="1017"/>
                    <a:pt x="13259" y="314"/>
                  </a:cubicBezTo>
                  <a:cubicBezTo>
                    <a:pt x="13114" y="78"/>
                    <a:pt x="12849" y="0"/>
                    <a:pt x="12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65">
              <a:extLst>
                <a:ext uri="{FF2B5EF4-FFF2-40B4-BE49-F238E27FC236}">
                  <a16:creationId xmlns:a16="http://schemas.microsoft.com/office/drawing/2014/main" id="{11C7493E-3567-CADB-C709-E0EEC64055FC}"/>
                </a:ext>
              </a:extLst>
            </p:cNvPr>
            <p:cNvSpPr/>
            <p:nvPr/>
          </p:nvSpPr>
          <p:spPr>
            <a:xfrm>
              <a:off x="1510509" y="5015845"/>
              <a:ext cx="71592" cy="70029"/>
            </a:xfrm>
            <a:custGeom>
              <a:avLst/>
              <a:gdLst/>
              <a:ahLst/>
              <a:cxnLst/>
              <a:rect l="l" t="t" r="r" b="b"/>
              <a:pathLst>
                <a:path w="3069" h="3002" extrusionOk="0">
                  <a:moveTo>
                    <a:pt x="1535" y="0"/>
                  </a:moveTo>
                  <a:cubicBezTo>
                    <a:pt x="735" y="0"/>
                    <a:pt x="70" y="632"/>
                    <a:pt x="37" y="1438"/>
                  </a:cubicBezTo>
                  <a:cubicBezTo>
                    <a:pt x="1" y="2267"/>
                    <a:pt x="644" y="2965"/>
                    <a:pt x="1472" y="3000"/>
                  </a:cubicBezTo>
                  <a:cubicBezTo>
                    <a:pt x="1493" y="3001"/>
                    <a:pt x="1515" y="3001"/>
                    <a:pt x="1536" y="3001"/>
                  </a:cubicBezTo>
                  <a:cubicBezTo>
                    <a:pt x="2335" y="3001"/>
                    <a:pt x="3000" y="2371"/>
                    <a:pt x="3034" y="1565"/>
                  </a:cubicBezTo>
                  <a:cubicBezTo>
                    <a:pt x="3069" y="737"/>
                    <a:pt x="2426" y="38"/>
                    <a:pt x="1599" y="2"/>
                  </a:cubicBezTo>
                  <a:cubicBezTo>
                    <a:pt x="1577" y="1"/>
                    <a:pt x="1556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65">
              <a:extLst>
                <a:ext uri="{FF2B5EF4-FFF2-40B4-BE49-F238E27FC236}">
                  <a16:creationId xmlns:a16="http://schemas.microsoft.com/office/drawing/2014/main" id="{50FEA2EF-88B0-C187-73B1-0380D2E19BD6}"/>
                </a:ext>
              </a:extLst>
            </p:cNvPr>
            <p:cNvSpPr/>
            <p:nvPr/>
          </p:nvSpPr>
          <p:spPr>
            <a:xfrm>
              <a:off x="1508666" y="5014048"/>
              <a:ext cx="74858" cy="73645"/>
            </a:xfrm>
            <a:custGeom>
              <a:avLst/>
              <a:gdLst/>
              <a:ahLst/>
              <a:cxnLst/>
              <a:rect l="l" t="t" r="r" b="b"/>
              <a:pathLst>
                <a:path w="3209" h="3157" extrusionOk="0">
                  <a:moveTo>
                    <a:pt x="1614" y="156"/>
                  </a:moveTo>
                  <a:cubicBezTo>
                    <a:pt x="1634" y="156"/>
                    <a:pt x="1654" y="157"/>
                    <a:pt x="1675" y="158"/>
                  </a:cubicBezTo>
                  <a:cubicBezTo>
                    <a:pt x="2055" y="173"/>
                    <a:pt x="2405" y="336"/>
                    <a:pt x="2662" y="616"/>
                  </a:cubicBezTo>
                  <a:cubicBezTo>
                    <a:pt x="2919" y="896"/>
                    <a:pt x="3051" y="1259"/>
                    <a:pt x="3035" y="1638"/>
                  </a:cubicBezTo>
                  <a:cubicBezTo>
                    <a:pt x="3020" y="2018"/>
                    <a:pt x="2857" y="2369"/>
                    <a:pt x="2577" y="2626"/>
                  </a:cubicBezTo>
                  <a:cubicBezTo>
                    <a:pt x="2313" y="2869"/>
                    <a:pt x="1975" y="3001"/>
                    <a:pt x="1618" y="3001"/>
                  </a:cubicBezTo>
                  <a:cubicBezTo>
                    <a:pt x="1597" y="3001"/>
                    <a:pt x="1576" y="3000"/>
                    <a:pt x="1555" y="2999"/>
                  </a:cubicBezTo>
                  <a:cubicBezTo>
                    <a:pt x="770" y="2966"/>
                    <a:pt x="160" y="2302"/>
                    <a:pt x="193" y="1518"/>
                  </a:cubicBezTo>
                  <a:cubicBezTo>
                    <a:pt x="225" y="755"/>
                    <a:pt x="856" y="156"/>
                    <a:pt x="1614" y="156"/>
                  </a:cubicBezTo>
                  <a:close/>
                  <a:moveTo>
                    <a:pt x="1616" y="1"/>
                  </a:moveTo>
                  <a:cubicBezTo>
                    <a:pt x="770" y="1"/>
                    <a:pt x="74" y="664"/>
                    <a:pt x="38" y="1512"/>
                  </a:cubicBezTo>
                  <a:cubicBezTo>
                    <a:pt x="1" y="2382"/>
                    <a:pt x="678" y="3118"/>
                    <a:pt x="1548" y="3155"/>
                  </a:cubicBezTo>
                  <a:cubicBezTo>
                    <a:pt x="1570" y="3156"/>
                    <a:pt x="1593" y="3157"/>
                    <a:pt x="1616" y="3157"/>
                  </a:cubicBezTo>
                  <a:cubicBezTo>
                    <a:pt x="2012" y="3157"/>
                    <a:pt x="2389" y="3011"/>
                    <a:pt x="2682" y="2740"/>
                  </a:cubicBezTo>
                  <a:cubicBezTo>
                    <a:pt x="2992" y="2455"/>
                    <a:pt x="3173" y="2066"/>
                    <a:pt x="3191" y="1645"/>
                  </a:cubicBezTo>
                  <a:cubicBezTo>
                    <a:pt x="3208" y="1224"/>
                    <a:pt x="3062" y="821"/>
                    <a:pt x="2776" y="510"/>
                  </a:cubicBezTo>
                  <a:cubicBezTo>
                    <a:pt x="2491" y="201"/>
                    <a:pt x="2102" y="19"/>
                    <a:pt x="1681" y="2"/>
                  </a:cubicBezTo>
                  <a:cubicBezTo>
                    <a:pt x="1659" y="1"/>
                    <a:pt x="1638" y="1"/>
                    <a:pt x="1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58" name="Google Shape;2258;p65">
              <a:extLst>
                <a:ext uri="{FF2B5EF4-FFF2-40B4-BE49-F238E27FC236}">
                  <a16:creationId xmlns:a16="http://schemas.microsoft.com/office/drawing/2014/main" id="{880AF619-6AAD-4F7C-914C-DAD1B901C0B4}"/>
                </a:ext>
              </a:extLst>
            </p:cNvPr>
            <p:cNvGrpSpPr/>
            <p:nvPr/>
          </p:nvGrpSpPr>
          <p:grpSpPr>
            <a:xfrm>
              <a:off x="634124" y="1050022"/>
              <a:ext cx="1641016" cy="1626567"/>
              <a:chOff x="1123625" y="1521425"/>
              <a:chExt cx="2450375" cy="2428800"/>
            </a:xfrm>
          </p:grpSpPr>
          <p:cxnSp>
            <p:nvCxnSpPr>
              <p:cNvPr id="2259" name="Google Shape;2259;p65">
                <a:extLst>
                  <a:ext uri="{FF2B5EF4-FFF2-40B4-BE49-F238E27FC236}">
                    <a16:creationId xmlns:a16="http://schemas.microsoft.com/office/drawing/2014/main" id="{398E8ACB-9EE5-DC92-1746-C81DAE48ED02}"/>
                  </a:ext>
                </a:extLst>
              </p:cNvPr>
              <p:cNvCxnSpPr/>
              <p:nvPr/>
            </p:nvCxnSpPr>
            <p:spPr>
              <a:xfrm>
                <a:off x="1130600" y="1521425"/>
                <a:ext cx="0" cy="24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0" name="Google Shape;2260;p65">
                <a:extLst>
                  <a:ext uri="{FF2B5EF4-FFF2-40B4-BE49-F238E27FC236}">
                    <a16:creationId xmlns:a16="http://schemas.microsoft.com/office/drawing/2014/main" id="{5FE1A390-7730-A58A-CEFA-7DE08BC2E76D}"/>
                  </a:ext>
                </a:extLst>
              </p:cNvPr>
              <p:cNvCxnSpPr/>
              <p:nvPr/>
            </p:nvCxnSpPr>
            <p:spPr>
              <a:xfrm>
                <a:off x="1374940" y="1521425"/>
                <a:ext cx="0" cy="24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1" name="Google Shape;2261;p65">
                <a:extLst>
                  <a:ext uri="{FF2B5EF4-FFF2-40B4-BE49-F238E27FC236}">
                    <a16:creationId xmlns:a16="http://schemas.microsoft.com/office/drawing/2014/main" id="{0FFD64B3-05BF-7D43-6208-42AB97B49D1D}"/>
                  </a:ext>
                </a:extLst>
              </p:cNvPr>
              <p:cNvCxnSpPr/>
              <p:nvPr/>
            </p:nvCxnSpPr>
            <p:spPr>
              <a:xfrm>
                <a:off x="1619280" y="1521425"/>
                <a:ext cx="0" cy="24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2" name="Google Shape;2262;p65">
                <a:extLst>
                  <a:ext uri="{FF2B5EF4-FFF2-40B4-BE49-F238E27FC236}">
                    <a16:creationId xmlns:a16="http://schemas.microsoft.com/office/drawing/2014/main" id="{DEFCBFF5-0EA4-F32D-2F58-4C6DC8EF3961}"/>
                  </a:ext>
                </a:extLst>
              </p:cNvPr>
              <p:cNvCxnSpPr/>
              <p:nvPr/>
            </p:nvCxnSpPr>
            <p:spPr>
              <a:xfrm>
                <a:off x="1863620" y="1521425"/>
                <a:ext cx="0" cy="24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3" name="Google Shape;2263;p65">
                <a:extLst>
                  <a:ext uri="{FF2B5EF4-FFF2-40B4-BE49-F238E27FC236}">
                    <a16:creationId xmlns:a16="http://schemas.microsoft.com/office/drawing/2014/main" id="{AE88472D-A526-C4E7-1668-E2B3E1C39AF9}"/>
                  </a:ext>
                </a:extLst>
              </p:cNvPr>
              <p:cNvCxnSpPr/>
              <p:nvPr/>
            </p:nvCxnSpPr>
            <p:spPr>
              <a:xfrm>
                <a:off x="2107960" y="1521425"/>
                <a:ext cx="0" cy="24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4" name="Google Shape;2264;p65">
                <a:extLst>
                  <a:ext uri="{FF2B5EF4-FFF2-40B4-BE49-F238E27FC236}">
                    <a16:creationId xmlns:a16="http://schemas.microsoft.com/office/drawing/2014/main" id="{08940FD1-D91E-26B1-B9C3-1123AEA09488}"/>
                  </a:ext>
                </a:extLst>
              </p:cNvPr>
              <p:cNvCxnSpPr/>
              <p:nvPr/>
            </p:nvCxnSpPr>
            <p:spPr>
              <a:xfrm>
                <a:off x="2352300" y="1521425"/>
                <a:ext cx="0" cy="24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5" name="Google Shape;2265;p65">
                <a:extLst>
                  <a:ext uri="{FF2B5EF4-FFF2-40B4-BE49-F238E27FC236}">
                    <a16:creationId xmlns:a16="http://schemas.microsoft.com/office/drawing/2014/main" id="{E1851BBC-D5C9-C1CA-491E-B6C8FA6F203B}"/>
                  </a:ext>
                </a:extLst>
              </p:cNvPr>
              <p:cNvCxnSpPr/>
              <p:nvPr/>
            </p:nvCxnSpPr>
            <p:spPr>
              <a:xfrm>
                <a:off x="2596640" y="1521425"/>
                <a:ext cx="0" cy="24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6" name="Google Shape;2266;p65">
                <a:extLst>
                  <a:ext uri="{FF2B5EF4-FFF2-40B4-BE49-F238E27FC236}">
                    <a16:creationId xmlns:a16="http://schemas.microsoft.com/office/drawing/2014/main" id="{8E598B35-C378-0CA3-7EC3-96A836C01DED}"/>
                  </a:ext>
                </a:extLst>
              </p:cNvPr>
              <p:cNvCxnSpPr/>
              <p:nvPr/>
            </p:nvCxnSpPr>
            <p:spPr>
              <a:xfrm>
                <a:off x="2840980" y="1521425"/>
                <a:ext cx="0" cy="24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7" name="Google Shape;2267;p65">
                <a:extLst>
                  <a:ext uri="{FF2B5EF4-FFF2-40B4-BE49-F238E27FC236}">
                    <a16:creationId xmlns:a16="http://schemas.microsoft.com/office/drawing/2014/main" id="{12186D97-95D0-5348-7541-71F36E9D62A2}"/>
                  </a:ext>
                </a:extLst>
              </p:cNvPr>
              <p:cNvCxnSpPr/>
              <p:nvPr/>
            </p:nvCxnSpPr>
            <p:spPr>
              <a:xfrm>
                <a:off x="3085320" y="1521425"/>
                <a:ext cx="0" cy="24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8" name="Google Shape;2268;p65">
                <a:extLst>
                  <a:ext uri="{FF2B5EF4-FFF2-40B4-BE49-F238E27FC236}">
                    <a16:creationId xmlns:a16="http://schemas.microsoft.com/office/drawing/2014/main" id="{1EFE8D1B-8D68-F41C-F7E7-B9B2CEA2CDA7}"/>
                  </a:ext>
                </a:extLst>
              </p:cNvPr>
              <p:cNvCxnSpPr/>
              <p:nvPr/>
            </p:nvCxnSpPr>
            <p:spPr>
              <a:xfrm>
                <a:off x="3329660" y="1521425"/>
                <a:ext cx="0" cy="24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9" name="Google Shape;2269;p65">
                <a:extLst>
                  <a:ext uri="{FF2B5EF4-FFF2-40B4-BE49-F238E27FC236}">
                    <a16:creationId xmlns:a16="http://schemas.microsoft.com/office/drawing/2014/main" id="{03E86DDB-5534-89DB-6BA2-59C8B2F188C2}"/>
                  </a:ext>
                </a:extLst>
              </p:cNvPr>
              <p:cNvCxnSpPr/>
              <p:nvPr/>
            </p:nvCxnSpPr>
            <p:spPr>
              <a:xfrm>
                <a:off x="3574000" y="1521425"/>
                <a:ext cx="0" cy="24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0" name="Google Shape;2270;p65">
                <a:extLst>
                  <a:ext uri="{FF2B5EF4-FFF2-40B4-BE49-F238E27FC236}">
                    <a16:creationId xmlns:a16="http://schemas.microsoft.com/office/drawing/2014/main" id="{6A449D8D-58EC-F36C-7B7B-07A2B9870FDA}"/>
                  </a:ext>
                </a:extLst>
              </p:cNvPr>
              <p:cNvCxnSpPr/>
              <p:nvPr/>
            </p:nvCxnSpPr>
            <p:spPr>
              <a:xfrm>
                <a:off x="1123625" y="3950100"/>
                <a:ext cx="244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1" name="Google Shape;2271;p65">
                <a:extLst>
                  <a:ext uri="{FF2B5EF4-FFF2-40B4-BE49-F238E27FC236}">
                    <a16:creationId xmlns:a16="http://schemas.microsoft.com/office/drawing/2014/main" id="{94A97A9F-F1B9-4682-8714-B0816B7BD4C3}"/>
                  </a:ext>
                </a:extLst>
              </p:cNvPr>
              <p:cNvCxnSpPr/>
              <p:nvPr/>
            </p:nvCxnSpPr>
            <p:spPr>
              <a:xfrm>
                <a:off x="1123625" y="1521425"/>
                <a:ext cx="244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2" name="Google Shape;2272;p65">
                <a:extLst>
                  <a:ext uri="{FF2B5EF4-FFF2-40B4-BE49-F238E27FC236}">
                    <a16:creationId xmlns:a16="http://schemas.microsoft.com/office/drawing/2014/main" id="{A6C71D8C-46FE-B4FF-4F63-13717E34E0E6}"/>
                  </a:ext>
                </a:extLst>
              </p:cNvPr>
              <p:cNvCxnSpPr/>
              <p:nvPr/>
            </p:nvCxnSpPr>
            <p:spPr>
              <a:xfrm>
                <a:off x="1123625" y="1764293"/>
                <a:ext cx="244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3" name="Google Shape;2273;p65">
                <a:extLst>
                  <a:ext uri="{FF2B5EF4-FFF2-40B4-BE49-F238E27FC236}">
                    <a16:creationId xmlns:a16="http://schemas.microsoft.com/office/drawing/2014/main" id="{FDEBAEBE-BC3D-5A5A-E4ED-E85E67AC7685}"/>
                  </a:ext>
                </a:extLst>
              </p:cNvPr>
              <p:cNvCxnSpPr/>
              <p:nvPr/>
            </p:nvCxnSpPr>
            <p:spPr>
              <a:xfrm>
                <a:off x="1123625" y="2007160"/>
                <a:ext cx="244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4" name="Google Shape;2274;p65">
                <a:extLst>
                  <a:ext uri="{FF2B5EF4-FFF2-40B4-BE49-F238E27FC236}">
                    <a16:creationId xmlns:a16="http://schemas.microsoft.com/office/drawing/2014/main" id="{323F1A13-2EF8-C803-8465-E3FB8BC8264F}"/>
                  </a:ext>
                </a:extLst>
              </p:cNvPr>
              <p:cNvCxnSpPr/>
              <p:nvPr/>
            </p:nvCxnSpPr>
            <p:spPr>
              <a:xfrm>
                <a:off x="1123625" y="2250028"/>
                <a:ext cx="244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5" name="Google Shape;2275;p65">
                <a:extLst>
                  <a:ext uri="{FF2B5EF4-FFF2-40B4-BE49-F238E27FC236}">
                    <a16:creationId xmlns:a16="http://schemas.microsoft.com/office/drawing/2014/main" id="{F84B6D9D-7048-858F-83E7-6750771065F7}"/>
                  </a:ext>
                </a:extLst>
              </p:cNvPr>
              <p:cNvCxnSpPr/>
              <p:nvPr/>
            </p:nvCxnSpPr>
            <p:spPr>
              <a:xfrm>
                <a:off x="1123625" y="2492895"/>
                <a:ext cx="244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6" name="Google Shape;2276;p65">
                <a:extLst>
                  <a:ext uri="{FF2B5EF4-FFF2-40B4-BE49-F238E27FC236}">
                    <a16:creationId xmlns:a16="http://schemas.microsoft.com/office/drawing/2014/main" id="{53BC4590-C4BC-1F99-EA9B-E6E52E4831B1}"/>
                  </a:ext>
                </a:extLst>
              </p:cNvPr>
              <p:cNvCxnSpPr/>
              <p:nvPr/>
            </p:nvCxnSpPr>
            <p:spPr>
              <a:xfrm>
                <a:off x="1123625" y="2735763"/>
                <a:ext cx="244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7" name="Google Shape;2277;p65">
                <a:extLst>
                  <a:ext uri="{FF2B5EF4-FFF2-40B4-BE49-F238E27FC236}">
                    <a16:creationId xmlns:a16="http://schemas.microsoft.com/office/drawing/2014/main" id="{0011D4B5-879E-5F6F-9490-F4F631E23B3D}"/>
                  </a:ext>
                </a:extLst>
              </p:cNvPr>
              <p:cNvCxnSpPr/>
              <p:nvPr/>
            </p:nvCxnSpPr>
            <p:spPr>
              <a:xfrm>
                <a:off x="1123625" y="2978630"/>
                <a:ext cx="244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8" name="Google Shape;2278;p65">
                <a:extLst>
                  <a:ext uri="{FF2B5EF4-FFF2-40B4-BE49-F238E27FC236}">
                    <a16:creationId xmlns:a16="http://schemas.microsoft.com/office/drawing/2014/main" id="{1B3A3E43-5715-6CD5-8040-0EF477DE2CD3}"/>
                  </a:ext>
                </a:extLst>
              </p:cNvPr>
              <p:cNvCxnSpPr/>
              <p:nvPr/>
            </p:nvCxnSpPr>
            <p:spPr>
              <a:xfrm>
                <a:off x="1123625" y="3221498"/>
                <a:ext cx="244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9" name="Google Shape;2279;p65">
                <a:extLst>
                  <a:ext uri="{FF2B5EF4-FFF2-40B4-BE49-F238E27FC236}">
                    <a16:creationId xmlns:a16="http://schemas.microsoft.com/office/drawing/2014/main" id="{91E59953-AEDC-9619-1488-4BA091E5C35B}"/>
                  </a:ext>
                </a:extLst>
              </p:cNvPr>
              <p:cNvCxnSpPr/>
              <p:nvPr/>
            </p:nvCxnSpPr>
            <p:spPr>
              <a:xfrm>
                <a:off x="1123625" y="3464365"/>
                <a:ext cx="244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0" name="Google Shape;2280;p65">
                <a:extLst>
                  <a:ext uri="{FF2B5EF4-FFF2-40B4-BE49-F238E27FC236}">
                    <a16:creationId xmlns:a16="http://schemas.microsoft.com/office/drawing/2014/main" id="{3D81FE40-7A32-84CC-D904-70C00FBDE5AB}"/>
                  </a:ext>
                </a:extLst>
              </p:cNvPr>
              <p:cNvCxnSpPr/>
              <p:nvPr/>
            </p:nvCxnSpPr>
            <p:spPr>
              <a:xfrm>
                <a:off x="1123625" y="3707232"/>
                <a:ext cx="244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281" name="Google Shape;2281;p65">
              <a:extLst>
                <a:ext uri="{FF2B5EF4-FFF2-40B4-BE49-F238E27FC236}">
                  <a16:creationId xmlns:a16="http://schemas.microsoft.com/office/drawing/2014/main" id="{10B16A15-9950-3133-2BA2-8E71F23A40FA}"/>
                </a:ext>
              </a:extLst>
            </p:cNvPr>
            <p:cNvSpPr/>
            <p:nvPr/>
          </p:nvSpPr>
          <p:spPr>
            <a:xfrm>
              <a:off x="-180760" y="2213314"/>
              <a:ext cx="2279190" cy="227919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65">
              <a:extLst>
                <a:ext uri="{FF2B5EF4-FFF2-40B4-BE49-F238E27FC236}">
                  <a16:creationId xmlns:a16="http://schemas.microsoft.com/office/drawing/2014/main" id="{2B0E80A2-A74B-8207-23F3-3723BC82D2F3}"/>
                </a:ext>
              </a:extLst>
            </p:cNvPr>
            <p:cNvSpPr/>
            <p:nvPr/>
          </p:nvSpPr>
          <p:spPr>
            <a:xfrm>
              <a:off x="1064581" y="2820574"/>
              <a:ext cx="752895" cy="443992"/>
            </a:xfrm>
            <a:custGeom>
              <a:avLst/>
              <a:gdLst/>
              <a:ahLst/>
              <a:cxnLst/>
              <a:rect l="l" t="t" r="r" b="b"/>
              <a:pathLst>
                <a:path w="32275" h="19033" extrusionOk="0">
                  <a:moveTo>
                    <a:pt x="23301" y="1"/>
                  </a:moveTo>
                  <a:cubicBezTo>
                    <a:pt x="22362" y="1"/>
                    <a:pt x="8651" y="1124"/>
                    <a:pt x="7372" y="1520"/>
                  </a:cubicBezTo>
                  <a:cubicBezTo>
                    <a:pt x="6072" y="1921"/>
                    <a:pt x="2456" y="4043"/>
                    <a:pt x="0" y="5954"/>
                  </a:cubicBezTo>
                  <a:lnTo>
                    <a:pt x="0" y="19032"/>
                  </a:lnTo>
                  <a:lnTo>
                    <a:pt x="32274" y="19032"/>
                  </a:lnTo>
                  <a:lnTo>
                    <a:pt x="32274" y="10582"/>
                  </a:lnTo>
                  <a:lnTo>
                    <a:pt x="27684" y="1824"/>
                  </a:lnTo>
                  <a:cubicBezTo>
                    <a:pt x="27684" y="1824"/>
                    <a:pt x="23859" y="38"/>
                    <a:pt x="23337" y="2"/>
                  </a:cubicBezTo>
                  <a:cubicBezTo>
                    <a:pt x="23328" y="1"/>
                    <a:pt x="23316" y="1"/>
                    <a:pt x="23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65">
              <a:extLst>
                <a:ext uri="{FF2B5EF4-FFF2-40B4-BE49-F238E27FC236}">
                  <a16:creationId xmlns:a16="http://schemas.microsoft.com/office/drawing/2014/main" id="{8A1F506A-5640-E8D2-B700-867031CA56C7}"/>
                </a:ext>
              </a:extLst>
            </p:cNvPr>
            <p:cNvSpPr/>
            <p:nvPr/>
          </p:nvSpPr>
          <p:spPr>
            <a:xfrm>
              <a:off x="1060941" y="2816959"/>
              <a:ext cx="760150" cy="451247"/>
            </a:xfrm>
            <a:custGeom>
              <a:avLst/>
              <a:gdLst/>
              <a:ahLst/>
              <a:cxnLst/>
              <a:rect l="l" t="t" r="r" b="b"/>
              <a:pathLst>
                <a:path w="32586" h="19344" extrusionOk="0">
                  <a:moveTo>
                    <a:pt x="23441" y="310"/>
                  </a:moveTo>
                  <a:cubicBezTo>
                    <a:pt x="23459" y="310"/>
                    <a:pt x="23472" y="311"/>
                    <a:pt x="23482" y="311"/>
                  </a:cubicBezTo>
                  <a:cubicBezTo>
                    <a:pt x="23840" y="337"/>
                    <a:pt x="26198" y="1385"/>
                    <a:pt x="27726" y="2098"/>
                  </a:cubicBezTo>
                  <a:lnTo>
                    <a:pt x="32274" y="10776"/>
                  </a:lnTo>
                  <a:lnTo>
                    <a:pt x="32274" y="19032"/>
                  </a:lnTo>
                  <a:lnTo>
                    <a:pt x="312" y="19032"/>
                  </a:lnTo>
                  <a:lnTo>
                    <a:pt x="312" y="6185"/>
                  </a:lnTo>
                  <a:cubicBezTo>
                    <a:pt x="2838" y="4230"/>
                    <a:pt x="6336" y="2206"/>
                    <a:pt x="7574" y="1823"/>
                  </a:cubicBezTo>
                  <a:cubicBezTo>
                    <a:pt x="8831" y="1435"/>
                    <a:pt x="22422" y="310"/>
                    <a:pt x="23441" y="310"/>
                  </a:cubicBezTo>
                  <a:close/>
                  <a:moveTo>
                    <a:pt x="23465" y="0"/>
                  </a:moveTo>
                  <a:cubicBezTo>
                    <a:pt x="22467" y="0"/>
                    <a:pt x="8750" y="1134"/>
                    <a:pt x="7482" y="1526"/>
                  </a:cubicBezTo>
                  <a:cubicBezTo>
                    <a:pt x="6210" y="1920"/>
                    <a:pt x="2617" y="3997"/>
                    <a:pt x="61" y="5986"/>
                  </a:cubicBezTo>
                  <a:lnTo>
                    <a:pt x="1" y="6032"/>
                  </a:lnTo>
                  <a:lnTo>
                    <a:pt x="1" y="19343"/>
                  </a:lnTo>
                  <a:lnTo>
                    <a:pt x="32586" y="19343"/>
                  </a:lnTo>
                  <a:lnTo>
                    <a:pt x="32586" y="10699"/>
                  </a:lnTo>
                  <a:lnTo>
                    <a:pt x="27953" y="1860"/>
                  </a:lnTo>
                  <a:lnTo>
                    <a:pt x="27906" y="1838"/>
                  </a:lnTo>
                  <a:cubicBezTo>
                    <a:pt x="27511" y="1654"/>
                    <a:pt x="24039" y="40"/>
                    <a:pt x="23504" y="1"/>
                  </a:cubicBezTo>
                  <a:cubicBezTo>
                    <a:pt x="23494" y="0"/>
                    <a:pt x="23482" y="0"/>
                    <a:pt x="23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65">
              <a:extLst>
                <a:ext uri="{FF2B5EF4-FFF2-40B4-BE49-F238E27FC236}">
                  <a16:creationId xmlns:a16="http://schemas.microsoft.com/office/drawing/2014/main" id="{7C6C766C-CC16-023A-6C5F-6B144EC32CB2}"/>
                </a:ext>
              </a:extLst>
            </p:cNvPr>
            <p:cNvSpPr/>
            <p:nvPr/>
          </p:nvSpPr>
          <p:spPr>
            <a:xfrm>
              <a:off x="1118070" y="2896832"/>
              <a:ext cx="645402" cy="294790"/>
            </a:xfrm>
            <a:custGeom>
              <a:avLst/>
              <a:gdLst/>
              <a:ahLst/>
              <a:cxnLst/>
              <a:rect l="l" t="t" r="r" b="b"/>
              <a:pathLst>
                <a:path w="27667" h="12637" extrusionOk="0">
                  <a:moveTo>
                    <a:pt x="20027" y="1"/>
                  </a:moveTo>
                  <a:cubicBezTo>
                    <a:pt x="18474" y="1"/>
                    <a:pt x="16900" y="42"/>
                    <a:pt x="15925" y="42"/>
                  </a:cubicBezTo>
                  <a:cubicBezTo>
                    <a:pt x="13569" y="42"/>
                    <a:pt x="4323" y="785"/>
                    <a:pt x="3583" y="1124"/>
                  </a:cubicBezTo>
                  <a:cubicBezTo>
                    <a:pt x="2845" y="1464"/>
                    <a:pt x="1" y="3657"/>
                    <a:pt x="41" y="6013"/>
                  </a:cubicBezTo>
                  <a:lnTo>
                    <a:pt x="41" y="12636"/>
                  </a:lnTo>
                  <a:lnTo>
                    <a:pt x="27666" y="12636"/>
                  </a:lnTo>
                  <a:lnTo>
                    <a:pt x="27340" y="4754"/>
                  </a:lnTo>
                  <a:cubicBezTo>
                    <a:pt x="25797" y="2033"/>
                    <a:pt x="25350" y="1179"/>
                    <a:pt x="24740" y="489"/>
                  </a:cubicBezTo>
                  <a:cubicBezTo>
                    <a:pt x="24383" y="84"/>
                    <a:pt x="22226" y="1"/>
                    <a:pt x="200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65">
              <a:extLst>
                <a:ext uri="{FF2B5EF4-FFF2-40B4-BE49-F238E27FC236}">
                  <a16:creationId xmlns:a16="http://schemas.microsoft.com/office/drawing/2014/main" id="{2E90CE97-751C-B07A-974C-6AA0EC3398B0}"/>
                </a:ext>
              </a:extLst>
            </p:cNvPr>
            <p:cNvSpPr/>
            <p:nvPr/>
          </p:nvSpPr>
          <p:spPr>
            <a:xfrm>
              <a:off x="1153108" y="2679840"/>
              <a:ext cx="602759" cy="1032032"/>
            </a:xfrm>
            <a:custGeom>
              <a:avLst/>
              <a:gdLst/>
              <a:ahLst/>
              <a:cxnLst/>
              <a:rect l="l" t="t" r="r" b="b"/>
              <a:pathLst>
                <a:path w="25839" h="44241" extrusionOk="0">
                  <a:moveTo>
                    <a:pt x="21255" y="0"/>
                  </a:moveTo>
                  <a:lnTo>
                    <a:pt x="1" y="1095"/>
                  </a:lnTo>
                  <a:cubicBezTo>
                    <a:pt x="1" y="1095"/>
                    <a:pt x="2263" y="9642"/>
                    <a:pt x="2372" y="12928"/>
                  </a:cubicBezTo>
                  <a:cubicBezTo>
                    <a:pt x="2481" y="16214"/>
                    <a:pt x="367" y="17632"/>
                    <a:pt x="367" y="17632"/>
                  </a:cubicBezTo>
                  <a:lnTo>
                    <a:pt x="367" y="44241"/>
                  </a:lnTo>
                  <a:lnTo>
                    <a:pt x="25838" y="44241"/>
                  </a:lnTo>
                  <a:lnTo>
                    <a:pt x="25838" y="18160"/>
                  </a:lnTo>
                  <a:cubicBezTo>
                    <a:pt x="22385" y="16534"/>
                    <a:pt x="20882" y="14707"/>
                    <a:pt x="20517" y="10969"/>
                  </a:cubicBezTo>
                  <a:cubicBezTo>
                    <a:pt x="20151" y="7232"/>
                    <a:pt x="21255" y="0"/>
                    <a:pt x="21255" y="0"/>
                  </a:cubicBezTo>
                  <a:close/>
                </a:path>
              </a:pathLst>
            </a:custGeom>
            <a:solidFill>
              <a:srgbClr val="F5D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65">
              <a:extLst>
                <a:ext uri="{FF2B5EF4-FFF2-40B4-BE49-F238E27FC236}">
                  <a16:creationId xmlns:a16="http://schemas.microsoft.com/office/drawing/2014/main" id="{1B225B12-B312-29A2-0D0D-EC11E0FC512B}"/>
                </a:ext>
              </a:extLst>
            </p:cNvPr>
            <p:cNvSpPr/>
            <p:nvPr/>
          </p:nvSpPr>
          <p:spPr>
            <a:xfrm>
              <a:off x="1150776" y="2677927"/>
              <a:ext cx="606912" cy="1035764"/>
            </a:xfrm>
            <a:custGeom>
              <a:avLst/>
              <a:gdLst/>
              <a:ahLst/>
              <a:cxnLst/>
              <a:rect l="l" t="t" r="r" b="b"/>
              <a:pathLst>
                <a:path w="26017" h="44401" extrusionOk="0">
                  <a:moveTo>
                    <a:pt x="21264" y="165"/>
                  </a:moveTo>
                  <a:cubicBezTo>
                    <a:pt x="21137" y="1030"/>
                    <a:pt x="20200" y="7586"/>
                    <a:pt x="20539" y="11059"/>
                  </a:cubicBezTo>
                  <a:cubicBezTo>
                    <a:pt x="20895" y="14703"/>
                    <a:pt x="22290" y="16600"/>
                    <a:pt x="25860" y="18291"/>
                  </a:cubicBezTo>
                  <a:lnTo>
                    <a:pt x="25860" y="44245"/>
                  </a:lnTo>
                  <a:lnTo>
                    <a:pt x="545" y="44245"/>
                  </a:lnTo>
                  <a:lnTo>
                    <a:pt x="545" y="17754"/>
                  </a:lnTo>
                  <a:cubicBezTo>
                    <a:pt x="821" y="17548"/>
                    <a:pt x="2650" y="16066"/>
                    <a:pt x="2549" y="13008"/>
                  </a:cubicBezTo>
                  <a:cubicBezTo>
                    <a:pt x="2447" y="9934"/>
                    <a:pt x="445" y="2187"/>
                    <a:pt x="200" y="1250"/>
                  </a:cubicBezTo>
                  <a:lnTo>
                    <a:pt x="21264" y="165"/>
                  </a:lnTo>
                  <a:close/>
                  <a:moveTo>
                    <a:pt x="21446" y="0"/>
                  </a:moveTo>
                  <a:lnTo>
                    <a:pt x="96" y="1099"/>
                  </a:lnTo>
                  <a:lnTo>
                    <a:pt x="0" y="1104"/>
                  </a:lnTo>
                  <a:lnTo>
                    <a:pt x="25" y="1197"/>
                  </a:lnTo>
                  <a:cubicBezTo>
                    <a:pt x="47" y="1283"/>
                    <a:pt x="2287" y="9774"/>
                    <a:pt x="2393" y="13013"/>
                  </a:cubicBezTo>
                  <a:cubicBezTo>
                    <a:pt x="2500" y="16214"/>
                    <a:pt x="445" y="17635"/>
                    <a:pt x="423" y="17649"/>
                  </a:cubicBezTo>
                  <a:lnTo>
                    <a:pt x="389" y="17672"/>
                  </a:lnTo>
                  <a:lnTo>
                    <a:pt x="389" y="44401"/>
                  </a:lnTo>
                  <a:lnTo>
                    <a:pt x="26016" y="44401"/>
                  </a:lnTo>
                  <a:lnTo>
                    <a:pt x="26016" y="18192"/>
                  </a:lnTo>
                  <a:lnTo>
                    <a:pt x="25971" y="18171"/>
                  </a:lnTo>
                  <a:cubicBezTo>
                    <a:pt x="22427" y="16503"/>
                    <a:pt x="21045" y="14638"/>
                    <a:pt x="20695" y="11044"/>
                  </a:cubicBezTo>
                  <a:cubicBezTo>
                    <a:pt x="20333" y="7358"/>
                    <a:pt x="21421" y="166"/>
                    <a:pt x="21432" y="94"/>
                  </a:cubicBezTo>
                  <a:lnTo>
                    <a:pt x="21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65">
              <a:extLst>
                <a:ext uri="{FF2B5EF4-FFF2-40B4-BE49-F238E27FC236}">
                  <a16:creationId xmlns:a16="http://schemas.microsoft.com/office/drawing/2014/main" id="{D1439542-A984-7FC9-FC14-C76E6728B521}"/>
                </a:ext>
              </a:extLst>
            </p:cNvPr>
            <p:cNvSpPr/>
            <p:nvPr/>
          </p:nvSpPr>
          <p:spPr>
            <a:xfrm>
              <a:off x="1157867" y="3312878"/>
              <a:ext cx="788470" cy="1895336"/>
            </a:xfrm>
            <a:custGeom>
              <a:avLst/>
              <a:gdLst/>
              <a:ahLst/>
              <a:cxnLst/>
              <a:rect l="l" t="t" r="r" b="b"/>
              <a:pathLst>
                <a:path w="33800" h="81249" extrusionOk="0">
                  <a:moveTo>
                    <a:pt x="29272" y="1"/>
                  </a:moveTo>
                  <a:lnTo>
                    <a:pt x="15170" y="9100"/>
                  </a:lnTo>
                  <a:lnTo>
                    <a:pt x="13169" y="9100"/>
                  </a:lnTo>
                  <a:lnTo>
                    <a:pt x="0" y="1464"/>
                  </a:lnTo>
                  <a:lnTo>
                    <a:pt x="0" y="81249"/>
                  </a:lnTo>
                  <a:lnTo>
                    <a:pt x="33800" y="81249"/>
                  </a:lnTo>
                  <a:lnTo>
                    <a:pt x="29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65">
              <a:extLst>
                <a:ext uri="{FF2B5EF4-FFF2-40B4-BE49-F238E27FC236}">
                  <a16:creationId xmlns:a16="http://schemas.microsoft.com/office/drawing/2014/main" id="{438DB769-BA90-E3E2-1CE6-669CE9A4B6A1}"/>
                </a:ext>
              </a:extLst>
            </p:cNvPr>
            <p:cNvSpPr/>
            <p:nvPr/>
          </p:nvSpPr>
          <p:spPr>
            <a:xfrm>
              <a:off x="1267810" y="3431638"/>
              <a:ext cx="447305" cy="121979"/>
            </a:xfrm>
            <a:custGeom>
              <a:avLst/>
              <a:gdLst/>
              <a:ahLst/>
              <a:cxnLst/>
              <a:rect l="l" t="t" r="r" b="b"/>
              <a:pathLst>
                <a:path w="19175" h="5229" extrusionOk="0">
                  <a:moveTo>
                    <a:pt x="18308" y="1"/>
                  </a:moveTo>
                  <a:lnTo>
                    <a:pt x="10237" y="3902"/>
                  </a:lnTo>
                  <a:lnTo>
                    <a:pt x="763" y="814"/>
                  </a:lnTo>
                  <a:lnTo>
                    <a:pt x="1" y="4172"/>
                  </a:lnTo>
                  <a:lnTo>
                    <a:pt x="8003" y="5228"/>
                  </a:lnTo>
                  <a:lnTo>
                    <a:pt x="10372" y="4714"/>
                  </a:lnTo>
                  <a:lnTo>
                    <a:pt x="11863" y="5228"/>
                  </a:lnTo>
                  <a:lnTo>
                    <a:pt x="19175" y="3847"/>
                  </a:lnTo>
                  <a:lnTo>
                    <a:pt x="183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65">
              <a:extLst>
                <a:ext uri="{FF2B5EF4-FFF2-40B4-BE49-F238E27FC236}">
                  <a16:creationId xmlns:a16="http://schemas.microsoft.com/office/drawing/2014/main" id="{D7FB311A-D38D-3224-2151-5D47E0051819}"/>
                </a:ext>
              </a:extLst>
            </p:cNvPr>
            <p:cNvSpPr/>
            <p:nvPr/>
          </p:nvSpPr>
          <p:spPr>
            <a:xfrm>
              <a:off x="1157867" y="2679840"/>
              <a:ext cx="487420" cy="519783"/>
            </a:xfrm>
            <a:custGeom>
              <a:avLst/>
              <a:gdLst/>
              <a:ahLst/>
              <a:cxnLst/>
              <a:rect l="l" t="t" r="r" b="b"/>
              <a:pathLst>
                <a:path w="21256" h="22282" extrusionOk="0">
                  <a:moveTo>
                    <a:pt x="21255" y="0"/>
                  </a:moveTo>
                  <a:lnTo>
                    <a:pt x="1" y="1095"/>
                  </a:lnTo>
                  <a:cubicBezTo>
                    <a:pt x="1" y="1095"/>
                    <a:pt x="1630" y="7254"/>
                    <a:pt x="2190" y="11126"/>
                  </a:cubicBezTo>
                  <a:cubicBezTo>
                    <a:pt x="3206" y="11870"/>
                    <a:pt x="4697" y="12935"/>
                    <a:pt x="6270" y="13964"/>
                  </a:cubicBezTo>
                  <a:cubicBezTo>
                    <a:pt x="6335" y="14061"/>
                    <a:pt x="6404" y="14161"/>
                    <a:pt x="6476" y="14265"/>
                  </a:cubicBezTo>
                  <a:cubicBezTo>
                    <a:pt x="6783" y="14717"/>
                    <a:pt x="7143" y="15246"/>
                    <a:pt x="7528" y="15811"/>
                  </a:cubicBezTo>
                  <a:cubicBezTo>
                    <a:pt x="7924" y="16367"/>
                    <a:pt x="8346" y="16962"/>
                    <a:pt x="8769" y="17555"/>
                  </a:cubicBezTo>
                  <a:cubicBezTo>
                    <a:pt x="8980" y="17851"/>
                    <a:pt x="9191" y="18148"/>
                    <a:pt x="9399" y="18440"/>
                  </a:cubicBezTo>
                  <a:cubicBezTo>
                    <a:pt x="9603" y="18734"/>
                    <a:pt x="9821" y="19011"/>
                    <a:pt x="10027" y="19285"/>
                  </a:cubicBezTo>
                  <a:cubicBezTo>
                    <a:pt x="10440" y="19828"/>
                    <a:pt x="10825" y="20335"/>
                    <a:pt x="11156" y="20769"/>
                  </a:cubicBezTo>
                  <a:cubicBezTo>
                    <a:pt x="11816" y="21638"/>
                    <a:pt x="12256" y="22217"/>
                    <a:pt x="12256" y="22217"/>
                  </a:cubicBezTo>
                  <a:cubicBezTo>
                    <a:pt x="12289" y="22258"/>
                    <a:pt x="12337" y="22281"/>
                    <a:pt x="12387" y="22281"/>
                  </a:cubicBezTo>
                  <a:cubicBezTo>
                    <a:pt x="12417" y="22281"/>
                    <a:pt x="12448" y="22273"/>
                    <a:pt x="12475" y="22255"/>
                  </a:cubicBezTo>
                  <a:cubicBezTo>
                    <a:pt x="12550" y="22205"/>
                    <a:pt x="12571" y="22104"/>
                    <a:pt x="12521" y="22029"/>
                  </a:cubicBezTo>
                  <a:lnTo>
                    <a:pt x="12518" y="22024"/>
                  </a:lnTo>
                  <a:cubicBezTo>
                    <a:pt x="12518" y="22024"/>
                    <a:pt x="12120" y="21418"/>
                    <a:pt x="11523" y="20508"/>
                  </a:cubicBezTo>
                  <a:cubicBezTo>
                    <a:pt x="11224" y="20053"/>
                    <a:pt x="10876" y="19524"/>
                    <a:pt x="10503" y="18956"/>
                  </a:cubicBezTo>
                  <a:cubicBezTo>
                    <a:pt x="10317" y="18671"/>
                    <a:pt x="10120" y="18381"/>
                    <a:pt x="9938" y="18074"/>
                  </a:cubicBezTo>
                  <a:cubicBezTo>
                    <a:pt x="9752" y="17771"/>
                    <a:pt x="9562" y="17462"/>
                    <a:pt x="9374" y="17152"/>
                  </a:cubicBezTo>
                  <a:cubicBezTo>
                    <a:pt x="8995" y="16535"/>
                    <a:pt x="8616" y="15918"/>
                    <a:pt x="8261" y="15339"/>
                  </a:cubicBezTo>
                  <a:cubicBezTo>
                    <a:pt x="8222" y="15272"/>
                    <a:pt x="8184" y="15208"/>
                    <a:pt x="8146" y="15142"/>
                  </a:cubicBezTo>
                  <a:lnTo>
                    <a:pt x="8146" y="15142"/>
                  </a:lnTo>
                  <a:cubicBezTo>
                    <a:pt x="10057" y="16287"/>
                    <a:pt x="11863" y="17174"/>
                    <a:pt x="12872" y="17174"/>
                  </a:cubicBezTo>
                  <a:cubicBezTo>
                    <a:pt x="12904" y="17174"/>
                    <a:pt x="12935" y="17173"/>
                    <a:pt x="12965" y="17172"/>
                  </a:cubicBezTo>
                  <a:cubicBezTo>
                    <a:pt x="13870" y="17117"/>
                    <a:pt x="15232" y="15583"/>
                    <a:pt x="16649" y="13556"/>
                  </a:cubicBezTo>
                  <a:lnTo>
                    <a:pt x="16649" y="13556"/>
                  </a:lnTo>
                  <a:cubicBezTo>
                    <a:pt x="16608" y="13793"/>
                    <a:pt x="16565" y="14034"/>
                    <a:pt x="16523" y="14276"/>
                  </a:cubicBezTo>
                  <a:cubicBezTo>
                    <a:pt x="16484" y="14497"/>
                    <a:pt x="16445" y="14717"/>
                    <a:pt x="16406" y="14935"/>
                  </a:cubicBezTo>
                  <a:cubicBezTo>
                    <a:pt x="16372" y="15155"/>
                    <a:pt x="16318" y="15364"/>
                    <a:pt x="16275" y="15571"/>
                  </a:cubicBezTo>
                  <a:cubicBezTo>
                    <a:pt x="16185" y="15981"/>
                    <a:pt x="16102" y="16365"/>
                    <a:pt x="16030" y="16694"/>
                  </a:cubicBezTo>
                  <a:cubicBezTo>
                    <a:pt x="15886" y="17354"/>
                    <a:pt x="15789" y="17793"/>
                    <a:pt x="15789" y="17793"/>
                  </a:cubicBezTo>
                  <a:lnTo>
                    <a:pt x="15787" y="17802"/>
                  </a:lnTo>
                  <a:cubicBezTo>
                    <a:pt x="15770" y="17882"/>
                    <a:pt x="15815" y="17963"/>
                    <a:pt x="15894" y="17990"/>
                  </a:cubicBezTo>
                  <a:cubicBezTo>
                    <a:pt x="15911" y="17996"/>
                    <a:pt x="15929" y="17999"/>
                    <a:pt x="15946" y="17999"/>
                  </a:cubicBezTo>
                  <a:cubicBezTo>
                    <a:pt x="16014" y="17999"/>
                    <a:pt x="16077" y="17956"/>
                    <a:pt x="16100" y="17889"/>
                  </a:cubicBezTo>
                  <a:cubicBezTo>
                    <a:pt x="16100" y="17889"/>
                    <a:pt x="16245" y="17459"/>
                    <a:pt x="16462" y="16817"/>
                  </a:cubicBezTo>
                  <a:cubicBezTo>
                    <a:pt x="16572" y="16495"/>
                    <a:pt x="16699" y="16120"/>
                    <a:pt x="16835" y="15717"/>
                  </a:cubicBezTo>
                  <a:cubicBezTo>
                    <a:pt x="16901" y="15514"/>
                    <a:pt x="16980" y="15308"/>
                    <a:pt x="17038" y="15093"/>
                  </a:cubicBezTo>
                  <a:cubicBezTo>
                    <a:pt x="17100" y="14879"/>
                    <a:pt x="17164" y="14661"/>
                    <a:pt x="17228" y="14444"/>
                  </a:cubicBezTo>
                  <a:cubicBezTo>
                    <a:pt x="17356" y="14007"/>
                    <a:pt x="17484" y="13572"/>
                    <a:pt x="17602" y="13163"/>
                  </a:cubicBezTo>
                  <a:cubicBezTo>
                    <a:pt x="17717" y="12752"/>
                    <a:pt x="17812" y="12364"/>
                    <a:pt x="17899" y="12033"/>
                  </a:cubicBezTo>
                  <a:cubicBezTo>
                    <a:pt x="17962" y="11797"/>
                    <a:pt x="18015" y="11591"/>
                    <a:pt x="18056" y="11422"/>
                  </a:cubicBezTo>
                  <a:cubicBezTo>
                    <a:pt x="18932" y="10028"/>
                    <a:pt x="19778" y="8568"/>
                    <a:pt x="20497" y="7280"/>
                  </a:cubicBezTo>
                  <a:cubicBezTo>
                    <a:pt x="20680" y="3776"/>
                    <a:pt x="21255" y="0"/>
                    <a:pt x="21255" y="0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65">
              <a:extLst>
                <a:ext uri="{FF2B5EF4-FFF2-40B4-BE49-F238E27FC236}">
                  <a16:creationId xmlns:a16="http://schemas.microsoft.com/office/drawing/2014/main" id="{DB5C9790-02DD-A29C-76AF-10C07A181E70}"/>
                </a:ext>
              </a:extLst>
            </p:cNvPr>
            <p:cNvSpPr/>
            <p:nvPr/>
          </p:nvSpPr>
          <p:spPr>
            <a:xfrm>
              <a:off x="901055" y="2617112"/>
              <a:ext cx="198960" cy="203509"/>
            </a:xfrm>
            <a:custGeom>
              <a:avLst/>
              <a:gdLst/>
              <a:ahLst/>
              <a:cxnLst/>
              <a:rect l="l" t="t" r="r" b="b"/>
              <a:pathLst>
                <a:path w="8529" h="8724" extrusionOk="0">
                  <a:moveTo>
                    <a:pt x="2318" y="0"/>
                  </a:moveTo>
                  <a:cubicBezTo>
                    <a:pt x="1133" y="0"/>
                    <a:pt x="0" y="596"/>
                    <a:pt x="0" y="1633"/>
                  </a:cubicBezTo>
                  <a:cubicBezTo>
                    <a:pt x="0" y="2812"/>
                    <a:pt x="1463" y="5615"/>
                    <a:pt x="1829" y="5980"/>
                  </a:cubicBezTo>
                  <a:cubicBezTo>
                    <a:pt x="2194" y="6346"/>
                    <a:pt x="5093" y="8539"/>
                    <a:pt x="5715" y="8702"/>
                  </a:cubicBezTo>
                  <a:cubicBezTo>
                    <a:pt x="5772" y="8717"/>
                    <a:pt x="5841" y="8723"/>
                    <a:pt x="5920" y="8723"/>
                  </a:cubicBezTo>
                  <a:cubicBezTo>
                    <a:pt x="6716" y="8723"/>
                    <a:pt x="8528" y="8052"/>
                    <a:pt x="8528" y="8052"/>
                  </a:cubicBezTo>
                  <a:lnTo>
                    <a:pt x="2803" y="34"/>
                  </a:lnTo>
                  <a:cubicBezTo>
                    <a:pt x="2642" y="11"/>
                    <a:pt x="2479" y="0"/>
                    <a:pt x="2318" y="0"/>
                  </a:cubicBezTo>
                  <a:close/>
                </a:path>
              </a:pathLst>
            </a:custGeom>
            <a:solidFill>
              <a:srgbClr val="F5D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65">
              <a:extLst>
                <a:ext uri="{FF2B5EF4-FFF2-40B4-BE49-F238E27FC236}">
                  <a16:creationId xmlns:a16="http://schemas.microsoft.com/office/drawing/2014/main" id="{4A8F70FD-31B2-9767-F2EC-90806A62CD84}"/>
                </a:ext>
              </a:extLst>
            </p:cNvPr>
            <p:cNvSpPr/>
            <p:nvPr/>
          </p:nvSpPr>
          <p:spPr>
            <a:xfrm>
              <a:off x="897416" y="2613496"/>
              <a:ext cx="208315" cy="210717"/>
            </a:xfrm>
            <a:custGeom>
              <a:avLst/>
              <a:gdLst/>
              <a:ahLst/>
              <a:cxnLst/>
              <a:rect l="l" t="t" r="r" b="b"/>
              <a:pathLst>
                <a:path w="8930" h="9033" extrusionOk="0">
                  <a:moveTo>
                    <a:pt x="2475" y="311"/>
                  </a:moveTo>
                  <a:cubicBezTo>
                    <a:pt x="2607" y="311"/>
                    <a:pt x="2740" y="319"/>
                    <a:pt x="2872" y="334"/>
                  </a:cubicBezTo>
                  <a:lnTo>
                    <a:pt x="8440" y="8131"/>
                  </a:lnTo>
                  <a:cubicBezTo>
                    <a:pt x="7815" y="8352"/>
                    <a:pt x="6636" y="8724"/>
                    <a:pt x="6084" y="8724"/>
                  </a:cubicBezTo>
                  <a:cubicBezTo>
                    <a:pt x="6016" y="8724"/>
                    <a:pt x="5957" y="8719"/>
                    <a:pt x="5910" y="8707"/>
                  </a:cubicBezTo>
                  <a:cubicBezTo>
                    <a:pt x="5342" y="8558"/>
                    <a:pt x="2493" y="6423"/>
                    <a:pt x="2095" y="6025"/>
                  </a:cubicBezTo>
                  <a:cubicBezTo>
                    <a:pt x="1746" y="5677"/>
                    <a:pt x="312" y="2902"/>
                    <a:pt x="312" y="1788"/>
                  </a:cubicBezTo>
                  <a:cubicBezTo>
                    <a:pt x="312" y="1430"/>
                    <a:pt x="461" y="1119"/>
                    <a:pt x="755" y="864"/>
                  </a:cubicBezTo>
                  <a:cubicBezTo>
                    <a:pt x="1159" y="512"/>
                    <a:pt x="1803" y="311"/>
                    <a:pt x="2475" y="311"/>
                  </a:cubicBezTo>
                  <a:close/>
                  <a:moveTo>
                    <a:pt x="2478" y="0"/>
                  </a:moveTo>
                  <a:cubicBezTo>
                    <a:pt x="1732" y="0"/>
                    <a:pt x="1010" y="229"/>
                    <a:pt x="551" y="629"/>
                  </a:cubicBezTo>
                  <a:cubicBezTo>
                    <a:pt x="190" y="942"/>
                    <a:pt x="1" y="1343"/>
                    <a:pt x="1" y="1789"/>
                  </a:cubicBezTo>
                  <a:cubicBezTo>
                    <a:pt x="1" y="3027"/>
                    <a:pt x="1489" y="5860"/>
                    <a:pt x="1874" y="6245"/>
                  </a:cubicBezTo>
                  <a:cubicBezTo>
                    <a:pt x="2227" y="6597"/>
                    <a:pt x="5153" y="8830"/>
                    <a:pt x="5832" y="9008"/>
                  </a:cubicBezTo>
                  <a:cubicBezTo>
                    <a:pt x="5898" y="9025"/>
                    <a:pt x="5980" y="9032"/>
                    <a:pt x="6072" y="9032"/>
                  </a:cubicBezTo>
                  <a:cubicBezTo>
                    <a:pt x="6879" y="9032"/>
                    <a:pt x="8534" y="8429"/>
                    <a:pt x="8739" y="8353"/>
                  </a:cubicBezTo>
                  <a:lnTo>
                    <a:pt x="8929" y="8282"/>
                  </a:lnTo>
                  <a:lnTo>
                    <a:pt x="3047" y="44"/>
                  </a:lnTo>
                  <a:lnTo>
                    <a:pt x="2981" y="35"/>
                  </a:lnTo>
                  <a:cubicBezTo>
                    <a:pt x="2814" y="12"/>
                    <a:pt x="2645" y="0"/>
                    <a:pt x="2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65">
              <a:extLst>
                <a:ext uri="{FF2B5EF4-FFF2-40B4-BE49-F238E27FC236}">
                  <a16:creationId xmlns:a16="http://schemas.microsoft.com/office/drawing/2014/main" id="{C4FAC81C-6758-FF4B-A829-A11E7FF1C36E}"/>
                </a:ext>
              </a:extLst>
            </p:cNvPr>
            <p:cNvSpPr/>
            <p:nvPr/>
          </p:nvSpPr>
          <p:spPr>
            <a:xfrm>
              <a:off x="910619" y="2617112"/>
              <a:ext cx="153985" cy="138239"/>
            </a:xfrm>
            <a:custGeom>
              <a:avLst/>
              <a:gdLst/>
              <a:ahLst/>
              <a:cxnLst/>
              <a:rect l="l" t="t" r="r" b="b"/>
              <a:pathLst>
                <a:path w="6601" h="5926" extrusionOk="0">
                  <a:moveTo>
                    <a:pt x="1910" y="0"/>
                  </a:moveTo>
                  <a:cubicBezTo>
                    <a:pt x="1162" y="0"/>
                    <a:pt x="435" y="238"/>
                    <a:pt x="0" y="674"/>
                  </a:cubicBezTo>
                  <a:cubicBezTo>
                    <a:pt x="792" y="1919"/>
                    <a:pt x="2648" y="4573"/>
                    <a:pt x="4849" y="5925"/>
                  </a:cubicBezTo>
                  <a:lnTo>
                    <a:pt x="6600" y="5925"/>
                  </a:lnTo>
                  <a:lnTo>
                    <a:pt x="2393" y="34"/>
                  </a:lnTo>
                  <a:cubicBezTo>
                    <a:pt x="2233" y="11"/>
                    <a:pt x="2071" y="0"/>
                    <a:pt x="1910" y="0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65">
              <a:extLst>
                <a:ext uri="{FF2B5EF4-FFF2-40B4-BE49-F238E27FC236}">
                  <a16:creationId xmlns:a16="http://schemas.microsoft.com/office/drawing/2014/main" id="{6D77921A-8051-B253-2E9B-FC674EA62626}"/>
                </a:ext>
              </a:extLst>
            </p:cNvPr>
            <p:cNvSpPr/>
            <p:nvPr/>
          </p:nvSpPr>
          <p:spPr>
            <a:xfrm>
              <a:off x="1648934" y="2367974"/>
              <a:ext cx="103248" cy="251820"/>
            </a:xfrm>
            <a:custGeom>
              <a:avLst/>
              <a:gdLst/>
              <a:ahLst/>
              <a:cxnLst/>
              <a:rect l="l" t="t" r="r" b="b"/>
              <a:pathLst>
                <a:path w="4426" h="10795" extrusionOk="0">
                  <a:moveTo>
                    <a:pt x="2049" y="1"/>
                  </a:moveTo>
                  <a:cubicBezTo>
                    <a:pt x="1361" y="1"/>
                    <a:pt x="576" y="371"/>
                    <a:pt x="0" y="945"/>
                  </a:cubicBezTo>
                  <a:lnTo>
                    <a:pt x="240" y="10795"/>
                  </a:lnTo>
                  <a:cubicBezTo>
                    <a:pt x="240" y="10795"/>
                    <a:pt x="2480" y="10129"/>
                    <a:pt x="2881" y="9625"/>
                  </a:cubicBezTo>
                  <a:cubicBezTo>
                    <a:pt x="3280" y="9121"/>
                    <a:pt x="4280" y="5626"/>
                    <a:pt x="4353" y="5114"/>
                  </a:cubicBezTo>
                  <a:cubicBezTo>
                    <a:pt x="4426" y="4601"/>
                    <a:pt x="3910" y="1482"/>
                    <a:pt x="3202" y="540"/>
                  </a:cubicBezTo>
                  <a:cubicBezTo>
                    <a:pt x="2920" y="164"/>
                    <a:pt x="2506" y="1"/>
                    <a:pt x="2049" y="1"/>
                  </a:cubicBezTo>
                  <a:close/>
                </a:path>
              </a:pathLst>
            </a:custGeom>
            <a:solidFill>
              <a:srgbClr val="F5D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65">
              <a:extLst>
                <a:ext uri="{FF2B5EF4-FFF2-40B4-BE49-F238E27FC236}">
                  <a16:creationId xmlns:a16="http://schemas.microsoft.com/office/drawing/2014/main" id="{038E9D68-8264-05B6-C2B0-61A5B1EF9078}"/>
                </a:ext>
              </a:extLst>
            </p:cNvPr>
            <p:cNvSpPr/>
            <p:nvPr/>
          </p:nvSpPr>
          <p:spPr>
            <a:xfrm>
              <a:off x="1645272" y="2364359"/>
              <a:ext cx="110596" cy="260265"/>
            </a:xfrm>
            <a:custGeom>
              <a:avLst/>
              <a:gdLst/>
              <a:ahLst/>
              <a:cxnLst/>
              <a:rect l="l" t="t" r="r" b="b"/>
              <a:pathLst>
                <a:path w="4741" h="11157" extrusionOk="0">
                  <a:moveTo>
                    <a:pt x="2204" y="311"/>
                  </a:moveTo>
                  <a:cubicBezTo>
                    <a:pt x="2245" y="311"/>
                    <a:pt x="2285" y="313"/>
                    <a:pt x="2325" y="316"/>
                  </a:cubicBezTo>
                  <a:cubicBezTo>
                    <a:pt x="2714" y="343"/>
                    <a:pt x="3019" y="502"/>
                    <a:pt x="3235" y="789"/>
                  </a:cubicBezTo>
                  <a:cubicBezTo>
                    <a:pt x="3904" y="1680"/>
                    <a:pt x="4425" y="4759"/>
                    <a:pt x="4355" y="5247"/>
                  </a:cubicBezTo>
                  <a:cubicBezTo>
                    <a:pt x="4277" y="5803"/>
                    <a:pt x="3282" y="9222"/>
                    <a:pt x="2916" y="9683"/>
                  </a:cubicBezTo>
                  <a:cubicBezTo>
                    <a:pt x="2640" y="10029"/>
                    <a:pt x="1257" y="10517"/>
                    <a:pt x="548" y="10741"/>
                  </a:cubicBezTo>
                  <a:lnTo>
                    <a:pt x="315" y="1164"/>
                  </a:lnTo>
                  <a:cubicBezTo>
                    <a:pt x="866" y="637"/>
                    <a:pt x="1592" y="311"/>
                    <a:pt x="2204" y="311"/>
                  </a:cubicBezTo>
                  <a:close/>
                  <a:moveTo>
                    <a:pt x="2213" y="1"/>
                  </a:moveTo>
                  <a:cubicBezTo>
                    <a:pt x="1497" y="1"/>
                    <a:pt x="662" y="378"/>
                    <a:pt x="48" y="990"/>
                  </a:cubicBezTo>
                  <a:lnTo>
                    <a:pt x="1" y="1037"/>
                  </a:lnTo>
                  <a:lnTo>
                    <a:pt x="246" y="11157"/>
                  </a:lnTo>
                  <a:lnTo>
                    <a:pt x="442" y="11099"/>
                  </a:lnTo>
                  <a:cubicBezTo>
                    <a:pt x="676" y="11030"/>
                    <a:pt x="2741" y="10404"/>
                    <a:pt x="3160" y="9876"/>
                  </a:cubicBezTo>
                  <a:cubicBezTo>
                    <a:pt x="3596" y="9326"/>
                    <a:pt x="4594" y="5783"/>
                    <a:pt x="4664" y="5290"/>
                  </a:cubicBezTo>
                  <a:cubicBezTo>
                    <a:pt x="4740" y="4751"/>
                    <a:pt x="4228" y="1592"/>
                    <a:pt x="3483" y="602"/>
                  </a:cubicBezTo>
                  <a:cubicBezTo>
                    <a:pt x="3216" y="245"/>
                    <a:pt x="2823" y="39"/>
                    <a:pt x="2347" y="5"/>
                  </a:cubicBezTo>
                  <a:cubicBezTo>
                    <a:pt x="2303" y="2"/>
                    <a:pt x="2259" y="1"/>
                    <a:pt x="2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65">
              <a:extLst>
                <a:ext uri="{FF2B5EF4-FFF2-40B4-BE49-F238E27FC236}">
                  <a16:creationId xmlns:a16="http://schemas.microsoft.com/office/drawing/2014/main" id="{86438F7A-8497-1647-82E6-A44878460350}"/>
                </a:ext>
              </a:extLst>
            </p:cNvPr>
            <p:cNvSpPr/>
            <p:nvPr/>
          </p:nvSpPr>
          <p:spPr>
            <a:xfrm>
              <a:off x="1648934" y="2368021"/>
              <a:ext cx="62634" cy="198680"/>
            </a:xfrm>
            <a:custGeom>
              <a:avLst/>
              <a:gdLst/>
              <a:ahLst/>
              <a:cxnLst/>
              <a:rect l="l" t="t" r="r" b="b"/>
              <a:pathLst>
                <a:path w="2685" h="8517" extrusionOk="0">
                  <a:moveTo>
                    <a:pt x="2047" y="1"/>
                  </a:moveTo>
                  <a:cubicBezTo>
                    <a:pt x="1359" y="1"/>
                    <a:pt x="576" y="370"/>
                    <a:pt x="0" y="943"/>
                  </a:cubicBezTo>
                  <a:lnTo>
                    <a:pt x="186" y="8517"/>
                  </a:lnTo>
                  <a:lnTo>
                    <a:pt x="1577" y="8372"/>
                  </a:lnTo>
                  <a:cubicBezTo>
                    <a:pt x="1577" y="8372"/>
                    <a:pt x="2676" y="3985"/>
                    <a:pt x="2684" y="127"/>
                  </a:cubicBezTo>
                  <a:cubicBezTo>
                    <a:pt x="2489" y="41"/>
                    <a:pt x="2273" y="1"/>
                    <a:pt x="2047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65">
              <a:extLst>
                <a:ext uri="{FF2B5EF4-FFF2-40B4-BE49-F238E27FC236}">
                  <a16:creationId xmlns:a16="http://schemas.microsoft.com/office/drawing/2014/main" id="{CF25E367-EEAF-3C4C-4749-8F6709768C90}"/>
                </a:ext>
              </a:extLst>
            </p:cNvPr>
            <p:cNvSpPr/>
            <p:nvPr/>
          </p:nvSpPr>
          <p:spPr>
            <a:xfrm>
              <a:off x="740632" y="1883019"/>
              <a:ext cx="967158" cy="1098422"/>
            </a:xfrm>
            <a:custGeom>
              <a:avLst/>
              <a:gdLst/>
              <a:ahLst/>
              <a:cxnLst/>
              <a:rect l="l" t="t" r="r" b="b"/>
              <a:pathLst>
                <a:path w="41460" h="47087" extrusionOk="0">
                  <a:moveTo>
                    <a:pt x="22446" y="1"/>
                  </a:moveTo>
                  <a:cubicBezTo>
                    <a:pt x="21027" y="1"/>
                    <a:pt x="19495" y="176"/>
                    <a:pt x="17842" y="562"/>
                  </a:cubicBezTo>
                  <a:lnTo>
                    <a:pt x="13825" y="1903"/>
                  </a:lnTo>
                  <a:cubicBezTo>
                    <a:pt x="1" y="7997"/>
                    <a:pt x="3858" y="21701"/>
                    <a:pt x="6295" y="25640"/>
                  </a:cubicBezTo>
                  <a:cubicBezTo>
                    <a:pt x="9057" y="30205"/>
                    <a:pt x="10028" y="36163"/>
                    <a:pt x="14688" y="40280"/>
                  </a:cubicBezTo>
                  <a:cubicBezTo>
                    <a:pt x="18758" y="43874"/>
                    <a:pt x="22681" y="47087"/>
                    <a:pt x="28641" y="47087"/>
                  </a:cubicBezTo>
                  <a:cubicBezTo>
                    <a:pt x="29506" y="47087"/>
                    <a:pt x="30415" y="47019"/>
                    <a:pt x="31373" y="46875"/>
                  </a:cubicBezTo>
                  <a:cubicBezTo>
                    <a:pt x="37827" y="43244"/>
                    <a:pt x="38955" y="37850"/>
                    <a:pt x="40208" y="31760"/>
                  </a:cubicBezTo>
                  <a:cubicBezTo>
                    <a:pt x="41459" y="25669"/>
                    <a:pt x="38656" y="20323"/>
                    <a:pt x="38122" y="15014"/>
                  </a:cubicBezTo>
                  <a:cubicBezTo>
                    <a:pt x="37751" y="10918"/>
                    <a:pt x="33651" y="1"/>
                    <a:pt x="22446" y="1"/>
                  </a:cubicBezTo>
                  <a:close/>
                </a:path>
              </a:pathLst>
            </a:custGeom>
            <a:solidFill>
              <a:srgbClr val="F5D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5">
              <a:extLst>
                <a:ext uri="{FF2B5EF4-FFF2-40B4-BE49-F238E27FC236}">
                  <a16:creationId xmlns:a16="http://schemas.microsoft.com/office/drawing/2014/main" id="{99C3F65D-95DD-1A07-7D57-441EB70F9087}"/>
                </a:ext>
              </a:extLst>
            </p:cNvPr>
            <p:cNvSpPr/>
            <p:nvPr/>
          </p:nvSpPr>
          <p:spPr>
            <a:xfrm>
              <a:off x="803359" y="1879333"/>
              <a:ext cx="897992" cy="1105770"/>
            </a:xfrm>
            <a:custGeom>
              <a:avLst/>
              <a:gdLst/>
              <a:ahLst/>
              <a:cxnLst/>
              <a:rect l="l" t="t" r="r" b="b"/>
              <a:pathLst>
                <a:path w="38495" h="47402" extrusionOk="0">
                  <a:moveTo>
                    <a:pt x="19767" y="312"/>
                  </a:moveTo>
                  <a:cubicBezTo>
                    <a:pt x="22946" y="312"/>
                    <a:pt x="25781" y="1200"/>
                    <a:pt x="28230" y="2969"/>
                  </a:cubicBezTo>
                  <a:cubicBezTo>
                    <a:pt x="32894" y="6339"/>
                    <a:pt x="35001" y="12121"/>
                    <a:pt x="35278" y="15187"/>
                  </a:cubicBezTo>
                  <a:cubicBezTo>
                    <a:pt x="35465" y="17044"/>
                    <a:pt x="35917" y="18863"/>
                    <a:pt x="36396" y="20790"/>
                  </a:cubicBezTo>
                  <a:cubicBezTo>
                    <a:pt x="37271" y="24309"/>
                    <a:pt x="38175" y="27948"/>
                    <a:pt x="37366" y="31886"/>
                  </a:cubicBezTo>
                  <a:cubicBezTo>
                    <a:pt x="36109" y="37997"/>
                    <a:pt x="35024" y="43275"/>
                    <a:pt x="28633" y="46882"/>
                  </a:cubicBezTo>
                  <a:cubicBezTo>
                    <a:pt x="27692" y="47023"/>
                    <a:pt x="26799" y="47089"/>
                    <a:pt x="25948" y="47089"/>
                  </a:cubicBezTo>
                  <a:cubicBezTo>
                    <a:pt x="20270" y="47089"/>
                    <a:pt x="16410" y="44125"/>
                    <a:pt x="12103" y="40321"/>
                  </a:cubicBezTo>
                  <a:cubicBezTo>
                    <a:pt x="9089" y="37659"/>
                    <a:pt x="7626" y="34205"/>
                    <a:pt x="6211" y="30867"/>
                  </a:cubicBezTo>
                  <a:cubicBezTo>
                    <a:pt x="5436" y="29039"/>
                    <a:pt x="4705" y="27313"/>
                    <a:pt x="3738" y="25716"/>
                  </a:cubicBezTo>
                  <a:cubicBezTo>
                    <a:pt x="2119" y="23099"/>
                    <a:pt x="329" y="17211"/>
                    <a:pt x="2034" y="11714"/>
                  </a:cubicBezTo>
                  <a:cubicBezTo>
                    <a:pt x="3338" y="7509"/>
                    <a:pt x="6422" y="4309"/>
                    <a:pt x="11185" y="2208"/>
                  </a:cubicBezTo>
                  <a:lnTo>
                    <a:pt x="15195" y="869"/>
                  </a:lnTo>
                  <a:cubicBezTo>
                    <a:pt x="16789" y="498"/>
                    <a:pt x="18314" y="312"/>
                    <a:pt x="19767" y="312"/>
                  </a:cubicBezTo>
                  <a:close/>
                  <a:moveTo>
                    <a:pt x="19770" y="1"/>
                  </a:moveTo>
                  <a:cubicBezTo>
                    <a:pt x="18291" y="1"/>
                    <a:pt x="16739" y="190"/>
                    <a:pt x="15118" y="568"/>
                  </a:cubicBezTo>
                  <a:lnTo>
                    <a:pt x="11073" y="1918"/>
                  </a:lnTo>
                  <a:cubicBezTo>
                    <a:pt x="6211" y="4062"/>
                    <a:pt x="3069" y="7327"/>
                    <a:pt x="1737" y="11622"/>
                  </a:cubicBezTo>
                  <a:cubicBezTo>
                    <a:pt x="1" y="17218"/>
                    <a:pt x="1824" y="23215"/>
                    <a:pt x="3472" y="25878"/>
                  </a:cubicBezTo>
                  <a:cubicBezTo>
                    <a:pt x="4427" y="27456"/>
                    <a:pt x="5154" y="29172"/>
                    <a:pt x="5925" y="30989"/>
                  </a:cubicBezTo>
                  <a:cubicBezTo>
                    <a:pt x="7353" y="34359"/>
                    <a:pt x="8830" y="37845"/>
                    <a:pt x="11897" y="40554"/>
                  </a:cubicBezTo>
                  <a:cubicBezTo>
                    <a:pt x="16256" y="44404"/>
                    <a:pt x="20165" y="47401"/>
                    <a:pt x="25936" y="47401"/>
                  </a:cubicBezTo>
                  <a:cubicBezTo>
                    <a:pt x="26814" y="47401"/>
                    <a:pt x="27736" y="47333"/>
                    <a:pt x="28708" y="47186"/>
                  </a:cubicBezTo>
                  <a:lnTo>
                    <a:pt x="28761" y="47168"/>
                  </a:lnTo>
                  <a:cubicBezTo>
                    <a:pt x="35298" y="43490"/>
                    <a:pt x="36450" y="37885"/>
                    <a:pt x="37670" y="31949"/>
                  </a:cubicBezTo>
                  <a:cubicBezTo>
                    <a:pt x="38495" y="27941"/>
                    <a:pt x="37581" y="24268"/>
                    <a:pt x="36698" y="20715"/>
                  </a:cubicBezTo>
                  <a:cubicBezTo>
                    <a:pt x="36222" y="18800"/>
                    <a:pt x="35772" y="16991"/>
                    <a:pt x="35588" y="15158"/>
                  </a:cubicBezTo>
                  <a:cubicBezTo>
                    <a:pt x="35306" y="12037"/>
                    <a:pt x="33161" y="6148"/>
                    <a:pt x="28412" y="2717"/>
                  </a:cubicBezTo>
                  <a:cubicBezTo>
                    <a:pt x="25908" y="909"/>
                    <a:pt x="23014" y="1"/>
                    <a:pt x="19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8" name="Google Shape;2298;p65">
              <a:extLst>
                <a:ext uri="{FF2B5EF4-FFF2-40B4-BE49-F238E27FC236}">
                  <a16:creationId xmlns:a16="http://schemas.microsoft.com/office/drawing/2014/main" id="{2486CBEB-97E2-8539-FF88-6227F45D8D5E}"/>
                </a:ext>
              </a:extLst>
            </p:cNvPr>
            <p:cNvGrpSpPr/>
            <p:nvPr/>
          </p:nvGrpSpPr>
          <p:grpSpPr>
            <a:xfrm rot="336448">
              <a:off x="1392568" y="2370590"/>
              <a:ext cx="181898" cy="123256"/>
              <a:chOff x="1155050" y="2127750"/>
              <a:chExt cx="172850" cy="117125"/>
            </a:xfrm>
          </p:grpSpPr>
          <p:sp>
            <p:nvSpPr>
              <p:cNvPr id="2299" name="Google Shape;2299;p65">
                <a:extLst>
                  <a:ext uri="{FF2B5EF4-FFF2-40B4-BE49-F238E27FC236}">
                    <a16:creationId xmlns:a16="http://schemas.microsoft.com/office/drawing/2014/main" id="{25900284-51C6-9968-8D7B-EF1E4C1A77E0}"/>
                  </a:ext>
                </a:extLst>
              </p:cNvPr>
              <p:cNvSpPr/>
              <p:nvPr/>
            </p:nvSpPr>
            <p:spPr>
              <a:xfrm>
                <a:off x="1159575" y="2136850"/>
                <a:ext cx="151675" cy="105050"/>
              </a:xfrm>
              <a:custGeom>
                <a:avLst/>
                <a:gdLst/>
                <a:ahLst/>
                <a:cxnLst/>
                <a:rect l="l" t="t" r="r" b="b"/>
                <a:pathLst>
                  <a:path w="6067" h="4202" extrusionOk="0">
                    <a:moveTo>
                      <a:pt x="4213" y="1"/>
                    </a:moveTo>
                    <a:cubicBezTo>
                      <a:pt x="3760" y="1"/>
                      <a:pt x="3258" y="57"/>
                      <a:pt x="2716" y="184"/>
                    </a:cubicBezTo>
                    <a:cubicBezTo>
                      <a:pt x="1159" y="551"/>
                      <a:pt x="0" y="1960"/>
                      <a:pt x="286" y="3922"/>
                    </a:cubicBezTo>
                    <a:cubicBezTo>
                      <a:pt x="642" y="4073"/>
                      <a:pt x="1244" y="4201"/>
                      <a:pt x="1931" y="4201"/>
                    </a:cubicBezTo>
                    <a:cubicBezTo>
                      <a:pt x="2777" y="4201"/>
                      <a:pt x="3753" y="4007"/>
                      <a:pt x="4560" y="3424"/>
                    </a:cubicBezTo>
                    <a:cubicBezTo>
                      <a:pt x="6024" y="2365"/>
                      <a:pt x="6067" y="894"/>
                      <a:pt x="6001" y="381"/>
                    </a:cubicBezTo>
                    <a:cubicBezTo>
                      <a:pt x="5566" y="151"/>
                      <a:pt x="4956" y="1"/>
                      <a:pt x="42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65">
                <a:extLst>
                  <a:ext uri="{FF2B5EF4-FFF2-40B4-BE49-F238E27FC236}">
                    <a16:creationId xmlns:a16="http://schemas.microsoft.com/office/drawing/2014/main" id="{876130C8-877B-C640-A925-CA69203ACFDD}"/>
                  </a:ext>
                </a:extLst>
              </p:cNvPr>
              <p:cNvSpPr/>
              <p:nvPr/>
            </p:nvSpPr>
            <p:spPr>
              <a:xfrm>
                <a:off x="1157050" y="2133925"/>
                <a:ext cx="160300" cy="110950"/>
              </a:xfrm>
              <a:custGeom>
                <a:avLst/>
                <a:gdLst/>
                <a:ahLst/>
                <a:cxnLst/>
                <a:rect l="l" t="t" r="r" b="b"/>
                <a:pathLst>
                  <a:path w="6412" h="4438" extrusionOk="0">
                    <a:moveTo>
                      <a:pt x="4326" y="233"/>
                    </a:moveTo>
                    <a:cubicBezTo>
                      <a:pt x="4966" y="233"/>
                      <a:pt x="5540" y="347"/>
                      <a:pt x="5993" y="573"/>
                    </a:cubicBezTo>
                    <a:cubicBezTo>
                      <a:pt x="6023" y="922"/>
                      <a:pt x="6053" y="2390"/>
                      <a:pt x="4593" y="3446"/>
                    </a:cubicBezTo>
                    <a:cubicBezTo>
                      <a:pt x="3803" y="4018"/>
                      <a:pt x="2857" y="4198"/>
                      <a:pt x="2044" y="4198"/>
                    </a:cubicBezTo>
                    <a:cubicBezTo>
                      <a:pt x="1391" y="4198"/>
                      <a:pt x="824" y="4082"/>
                      <a:pt x="494" y="3956"/>
                    </a:cubicBezTo>
                    <a:cubicBezTo>
                      <a:pt x="274" y="2245"/>
                      <a:pt x="1232" y="794"/>
                      <a:pt x="2844" y="415"/>
                    </a:cubicBezTo>
                    <a:cubicBezTo>
                      <a:pt x="3359" y="294"/>
                      <a:pt x="3860" y="233"/>
                      <a:pt x="4326" y="233"/>
                    </a:cubicBezTo>
                    <a:close/>
                    <a:moveTo>
                      <a:pt x="4322" y="1"/>
                    </a:moveTo>
                    <a:cubicBezTo>
                      <a:pt x="3839" y="1"/>
                      <a:pt x="3321" y="63"/>
                      <a:pt x="2790" y="188"/>
                    </a:cubicBezTo>
                    <a:cubicBezTo>
                      <a:pt x="1036" y="601"/>
                      <a:pt x="0" y="2191"/>
                      <a:pt x="273" y="4056"/>
                    </a:cubicBezTo>
                    <a:lnTo>
                      <a:pt x="282" y="4121"/>
                    </a:lnTo>
                    <a:lnTo>
                      <a:pt x="342" y="4146"/>
                    </a:lnTo>
                    <a:cubicBezTo>
                      <a:pt x="691" y="4294"/>
                      <a:pt x="1321" y="4438"/>
                      <a:pt x="2051" y="4438"/>
                    </a:cubicBezTo>
                    <a:cubicBezTo>
                      <a:pt x="2902" y="4437"/>
                      <a:pt x="3890" y="4243"/>
                      <a:pt x="4730" y="3635"/>
                    </a:cubicBezTo>
                    <a:cubicBezTo>
                      <a:pt x="6412" y="2419"/>
                      <a:pt x="6243" y="678"/>
                      <a:pt x="6218" y="484"/>
                    </a:cubicBezTo>
                    <a:lnTo>
                      <a:pt x="6210" y="423"/>
                    </a:lnTo>
                    <a:lnTo>
                      <a:pt x="6157" y="396"/>
                    </a:lnTo>
                    <a:cubicBezTo>
                      <a:pt x="5663" y="133"/>
                      <a:pt x="5029" y="1"/>
                      <a:pt x="43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65">
                <a:extLst>
                  <a:ext uri="{FF2B5EF4-FFF2-40B4-BE49-F238E27FC236}">
                    <a16:creationId xmlns:a16="http://schemas.microsoft.com/office/drawing/2014/main" id="{D2515A2E-6D3D-CC00-8525-ADE356562F5A}"/>
                  </a:ext>
                </a:extLst>
              </p:cNvPr>
              <p:cNvSpPr/>
              <p:nvPr/>
            </p:nvSpPr>
            <p:spPr>
              <a:xfrm>
                <a:off x="1183950" y="2137150"/>
                <a:ext cx="106500" cy="95675"/>
              </a:xfrm>
              <a:custGeom>
                <a:avLst/>
                <a:gdLst/>
                <a:ahLst/>
                <a:cxnLst/>
                <a:rect l="l" t="t" r="r" b="b"/>
                <a:pathLst>
                  <a:path w="4260" h="3827" extrusionOk="0">
                    <a:moveTo>
                      <a:pt x="3257" y="0"/>
                    </a:moveTo>
                    <a:cubicBezTo>
                      <a:pt x="2516" y="56"/>
                      <a:pt x="1269" y="233"/>
                      <a:pt x="302" y="788"/>
                    </a:cubicBezTo>
                    <a:cubicBezTo>
                      <a:pt x="171" y="1040"/>
                      <a:pt x="87" y="1323"/>
                      <a:pt x="69" y="1626"/>
                    </a:cubicBezTo>
                    <a:cubicBezTo>
                      <a:pt x="1" y="2770"/>
                      <a:pt x="872" y="3754"/>
                      <a:pt x="2017" y="3822"/>
                    </a:cubicBezTo>
                    <a:cubicBezTo>
                      <a:pt x="2059" y="3825"/>
                      <a:pt x="2101" y="3826"/>
                      <a:pt x="2143" y="3826"/>
                    </a:cubicBezTo>
                    <a:cubicBezTo>
                      <a:pt x="3233" y="3826"/>
                      <a:pt x="4147" y="2976"/>
                      <a:pt x="4213" y="1874"/>
                    </a:cubicBezTo>
                    <a:cubicBezTo>
                      <a:pt x="4260" y="1095"/>
                      <a:pt x="3871" y="392"/>
                      <a:pt x="3257" y="0"/>
                    </a:cubicBezTo>
                    <a:close/>
                  </a:path>
                </a:pathLst>
              </a:custGeom>
              <a:solidFill>
                <a:srgbClr val="2DAA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65">
                <a:extLst>
                  <a:ext uri="{FF2B5EF4-FFF2-40B4-BE49-F238E27FC236}">
                    <a16:creationId xmlns:a16="http://schemas.microsoft.com/office/drawing/2014/main" id="{E95E8CE7-8AB9-D7D0-94EA-49FC463713DC}"/>
                  </a:ext>
                </a:extLst>
              </p:cNvPr>
              <p:cNvSpPr/>
              <p:nvPr/>
            </p:nvSpPr>
            <p:spPr>
              <a:xfrm>
                <a:off x="1181875" y="2134150"/>
                <a:ext cx="111500" cy="10157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4063" extrusionOk="0">
                    <a:moveTo>
                      <a:pt x="3309" y="239"/>
                    </a:moveTo>
                    <a:cubicBezTo>
                      <a:pt x="3888" y="625"/>
                      <a:pt x="4221" y="1291"/>
                      <a:pt x="4180" y="1987"/>
                    </a:cubicBezTo>
                    <a:cubicBezTo>
                      <a:pt x="4148" y="2509"/>
                      <a:pt x="3916" y="2989"/>
                      <a:pt x="3525" y="3336"/>
                    </a:cubicBezTo>
                    <a:cubicBezTo>
                      <a:pt x="3162" y="3657"/>
                      <a:pt x="2704" y="3829"/>
                      <a:pt x="2225" y="3829"/>
                    </a:cubicBezTo>
                    <a:cubicBezTo>
                      <a:pt x="2186" y="3829"/>
                      <a:pt x="2146" y="3828"/>
                      <a:pt x="2107" y="3826"/>
                    </a:cubicBezTo>
                    <a:cubicBezTo>
                      <a:pt x="1584" y="3795"/>
                      <a:pt x="1106" y="3561"/>
                      <a:pt x="759" y="3170"/>
                    </a:cubicBezTo>
                    <a:cubicBezTo>
                      <a:pt x="411" y="2779"/>
                      <a:pt x="237" y="2276"/>
                      <a:pt x="268" y="1753"/>
                    </a:cubicBezTo>
                    <a:cubicBezTo>
                      <a:pt x="284" y="1487"/>
                      <a:pt x="353" y="1232"/>
                      <a:pt x="473" y="992"/>
                    </a:cubicBezTo>
                    <a:cubicBezTo>
                      <a:pt x="1418" y="460"/>
                      <a:pt x="2637" y="292"/>
                      <a:pt x="3309" y="239"/>
                    </a:cubicBezTo>
                    <a:close/>
                    <a:moveTo>
                      <a:pt x="3370" y="1"/>
                    </a:moveTo>
                    <a:lnTo>
                      <a:pt x="3331" y="4"/>
                    </a:lnTo>
                    <a:cubicBezTo>
                      <a:pt x="2641" y="55"/>
                      <a:pt x="1334" y="228"/>
                      <a:pt x="327" y="807"/>
                    </a:cubicBezTo>
                    <a:lnTo>
                      <a:pt x="298" y="824"/>
                    </a:lnTo>
                    <a:lnTo>
                      <a:pt x="281" y="854"/>
                    </a:lnTo>
                    <a:cubicBezTo>
                      <a:pt x="137" y="1130"/>
                      <a:pt x="54" y="1428"/>
                      <a:pt x="35" y="1739"/>
                    </a:cubicBezTo>
                    <a:cubicBezTo>
                      <a:pt x="1" y="2323"/>
                      <a:pt x="195" y="2886"/>
                      <a:pt x="584" y="3325"/>
                    </a:cubicBezTo>
                    <a:cubicBezTo>
                      <a:pt x="972" y="3763"/>
                      <a:pt x="1509" y="4023"/>
                      <a:pt x="2093" y="4058"/>
                    </a:cubicBezTo>
                    <a:cubicBezTo>
                      <a:pt x="2139" y="4061"/>
                      <a:pt x="2183" y="4062"/>
                      <a:pt x="2228" y="4062"/>
                    </a:cubicBezTo>
                    <a:cubicBezTo>
                      <a:pt x="2763" y="4062"/>
                      <a:pt x="3275" y="3869"/>
                      <a:pt x="3679" y="3510"/>
                    </a:cubicBezTo>
                    <a:cubicBezTo>
                      <a:pt x="4117" y="3122"/>
                      <a:pt x="4378" y="2586"/>
                      <a:pt x="4413" y="2001"/>
                    </a:cubicBezTo>
                    <a:cubicBezTo>
                      <a:pt x="4460" y="1208"/>
                      <a:pt x="4073" y="450"/>
                      <a:pt x="3403" y="22"/>
                    </a:cubicBezTo>
                    <a:lnTo>
                      <a:pt x="33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65">
                <a:extLst>
                  <a:ext uri="{FF2B5EF4-FFF2-40B4-BE49-F238E27FC236}">
                    <a16:creationId xmlns:a16="http://schemas.microsoft.com/office/drawing/2014/main" id="{6F11A102-A9E8-1D45-05B4-911E12BB4277}"/>
                  </a:ext>
                </a:extLst>
              </p:cNvPr>
              <p:cNvSpPr/>
              <p:nvPr/>
            </p:nvSpPr>
            <p:spPr>
              <a:xfrm>
                <a:off x="1184975" y="2137150"/>
                <a:ext cx="105475" cy="71000"/>
              </a:xfrm>
              <a:custGeom>
                <a:avLst/>
                <a:gdLst/>
                <a:ahLst/>
                <a:cxnLst/>
                <a:rect l="l" t="t" r="r" b="b"/>
                <a:pathLst>
                  <a:path w="4219" h="2840" extrusionOk="0">
                    <a:moveTo>
                      <a:pt x="3216" y="0"/>
                    </a:moveTo>
                    <a:cubicBezTo>
                      <a:pt x="2475" y="56"/>
                      <a:pt x="1228" y="233"/>
                      <a:pt x="261" y="788"/>
                    </a:cubicBezTo>
                    <a:cubicBezTo>
                      <a:pt x="130" y="1041"/>
                      <a:pt x="46" y="1323"/>
                      <a:pt x="28" y="1626"/>
                    </a:cubicBezTo>
                    <a:cubicBezTo>
                      <a:pt x="1" y="2070"/>
                      <a:pt x="117" y="2490"/>
                      <a:pt x="335" y="2840"/>
                    </a:cubicBezTo>
                    <a:cubicBezTo>
                      <a:pt x="590" y="2334"/>
                      <a:pt x="1044" y="1892"/>
                      <a:pt x="1647" y="1632"/>
                    </a:cubicBezTo>
                    <a:cubicBezTo>
                      <a:pt x="2003" y="1478"/>
                      <a:pt x="2371" y="1405"/>
                      <a:pt x="2724" y="1405"/>
                    </a:cubicBezTo>
                    <a:cubicBezTo>
                      <a:pt x="3272" y="1405"/>
                      <a:pt x="3786" y="1580"/>
                      <a:pt x="4170" y="1900"/>
                    </a:cubicBezTo>
                    <a:cubicBezTo>
                      <a:pt x="4170" y="1891"/>
                      <a:pt x="4172" y="1882"/>
                      <a:pt x="4172" y="1874"/>
                    </a:cubicBezTo>
                    <a:cubicBezTo>
                      <a:pt x="4219" y="1095"/>
                      <a:pt x="3830" y="392"/>
                      <a:pt x="3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65">
                <a:extLst>
                  <a:ext uri="{FF2B5EF4-FFF2-40B4-BE49-F238E27FC236}">
                    <a16:creationId xmlns:a16="http://schemas.microsoft.com/office/drawing/2014/main" id="{15C70580-2132-2DF5-5EAE-69D4515F22A9}"/>
                  </a:ext>
                </a:extLst>
              </p:cNvPr>
              <p:cNvSpPr/>
              <p:nvPr/>
            </p:nvSpPr>
            <p:spPr>
              <a:xfrm>
                <a:off x="1211675" y="2155875"/>
                <a:ext cx="51625" cy="50050"/>
              </a:xfrm>
              <a:custGeom>
                <a:avLst/>
                <a:gdLst/>
                <a:ahLst/>
                <a:cxnLst/>
                <a:rect l="l" t="t" r="r" b="b"/>
                <a:pathLst>
                  <a:path w="2065" h="2002" extrusionOk="0">
                    <a:moveTo>
                      <a:pt x="1030" y="0"/>
                    </a:moveTo>
                    <a:cubicBezTo>
                      <a:pt x="505" y="0"/>
                      <a:pt x="64" y="410"/>
                      <a:pt x="33" y="942"/>
                    </a:cubicBezTo>
                    <a:cubicBezTo>
                      <a:pt x="0" y="1493"/>
                      <a:pt x="420" y="1967"/>
                      <a:pt x="972" y="2000"/>
                    </a:cubicBezTo>
                    <a:cubicBezTo>
                      <a:pt x="992" y="2001"/>
                      <a:pt x="1013" y="2002"/>
                      <a:pt x="1033" y="2002"/>
                    </a:cubicBezTo>
                    <a:cubicBezTo>
                      <a:pt x="1558" y="2002"/>
                      <a:pt x="1999" y="1592"/>
                      <a:pt x="2030" y="1060"/>
                    </a:cubicBezTo>
                    <a:cubicBezTo>
                      <a:pt x="2064" y="508"/>
                      <a:pt x="1643" y="35"/>
                      <a:pt x="1092" y="2"/>
                    </a:cubicBezTo>
                    <a:cubicBezTo>
                      <a:pt x="1071" y="1"/>
                      <a:pt x="105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65">
                <a:extLst>
                  <a:ext uri="{FF2B5EF4-FFF2-40B4-BE49-F238E27FC236}">
                    <a16:creationId xmlns:a16="http://schemas.microsoft.com/office/drawing/2014/main" id="{D7196DE8-543C-0DA6-25E1-564AFB1C797D}"/>
                  </a:ext>
                </a:extLst>
              </p:cNvPr>
              <p:cNvSpPr/>
              <p:nvPr/>
            </p:nvSpPr>
            <p:spPr>
              <a:xfrm>
                <a:off x="1248152" y="2145654"/>
                <a:ext cx="23075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923" h="895" extrusionOk="0">
                    <a:moveTo>
                      <a:pt x="460" y="1"/>
                    </a:moveTo>
                    <a:cubicBezTo>
                      <a:pt x="226" y="1"/>
                      <a:pt x="29" y="183"/>
                      <a:pt x="15" y="420"/>
                    </a:cubicBezTo>
                    <a:cubicBezTo>
                      <a:pt x="0" y="667"/>
                      <a:pt x="189" y="879"/>
                      <a:pt x="434" y="894"/>
                    </a:cubicBezTo>
                    <a:cubicBezTo>
                      <a:pt x="443" y="894"/>
                      <a:pt x="452" y="894"/>
                      <a:pt x="461" y="894"/>
                    </a:cubicBezTo>
                    <a:cubicBezTo>
                      <a:pt x="696" y="894"/>
                      <a:pt x="894" y="712"/>
                      <a:pt x="908" y="474"/>
                    </a:cubicBezTo>
                    <a:cubicBezTo>
                      <a:pt x="923" y="227"/>
                      <a:pt x="735" y="16"/>
                      <a:pt x="489" y="1"/>
                    </a:cubicBezTo>
                    <a:cubicBezTo>
                      <a:pt x="479" y="1"/>
                      <a:pt x="470" y="1"/>
                      <a:pt x="4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65">
                <a:extLst>
                  <a:ext uri="{FF2B5EF4-FFF2-40B4-BE49-F238E27FC236}">
                    <a16:creationId xmlns:a16="http://schemas.microsoft.com/office/drawing/2014/main" id="{C327EE94-CBE1-3F11-58A9-D6522774E646}"/>
                  </a:ext>
                </a:extLst>
              </p:cNvPr>
              <p:cNvSpPr/>
              <p:nvPr/>
            </p:nvSpPr>
            <p:spPr>
              <a:xfrm>
                <a:off x="1155050" y="2127750"/>
                <a:ext cx="172850" cy="106475"/>
              </a:xfrm>
              <a:custGeom>
                <a:avLst/>
                <a:gdLst/>
                <a:ahLst/>
                <a:cxnLst/>
                <a:rect l="l" t="t" r="r" b="b"/>
                <a:pathLst>
                  <a:path w="6914" h="4259" extrusionOk="0">
                    <a:moveTo>
                      <a:pt x="4446" y="0"/>
                    </a:moveTo>
                    <a:cubicBezTo>
                      <a:pt x="3808" y="0"/>
                      <a:pt x="3102" y="107"/>
                      <a:pt x="2397" y="417"/>
                    </a:cubicBezTo>
                    <a:cubicBezTo>
                      <a:pt x="146" y="1411"/>
                      <a:pt x="5" y="3331"/>
                      <a:pt x="0" y="4259"/>
                    </a:cubicBezTo>
                    <a:cubicBezTo>
                      <a:pt x="0" y="4259"/>
                      <a:pt x="572" y="1939"/>
                      <a:pt x="2532" y="1078"/>
                    </a:cubicBezTo>
                    <a:cubicBezTo>
                      <a:pt x="3234" y="770"/>
                      <a:pt x="3904" y="667"/>
                      <a:pt x="4472" y="667"/>
                    </a:cubicBezTo>
                    <a:cubicBezTo>
                      <a:pt x="5330" y="667"/>
                      <a:pt x="5955" y="902"/>
                      <a:pt x="6106" y="1016"/>
                    </a:cubicBezTo>
                    <a:cubicBezTo>
                      <a:pt x="6106" y="1016"/>
                      <a:pt x="6181" y="1447"/>
                      <a:pt x="6130" y="1681"/>
                    </a:cubicBezTo>
                    <a:cubicBezTo>
                      <a:pt x="6544" y="1255"/>
                      <a:pt x="6914" y="514"/>
                      <a:pt x="6914" y="514"/>
                    </a:cubicBezTo>
                    <a:cubicBezTo>
                      <a:pt x="6914" y="514"/>
                      <a:pt x="5845" y="0"/>
                      <a:pt x="44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07" name="Google Shape;2307;p65">
              <a:extLst>
                <a:ext uri="{FF2B5EF4-FFF2-40B4-BE49-F238E27FC236}">
                  <a16:creationId xmlns:a16="http://schemas.microsoft.com/office/drawing/2014/main" id="{0796915E-03AD-C522-D21F-3996C4D0B903}"/>
                </a:ext>
              </a:extLst>
            </p:cNvPr>
            <p:cNvSpPr/>
            <p:nvPr/>
          </p:nvSpPr>
          <p:spPr>
            <a:xfrm>
              <a:off x="1355195" y="2319756"/>
              <a:ext cx="198797" cy="85145"/>
            </a:xfrm>
            <a:custGeom>
              <a:avLst/>
              <a:gdLst/>
              <a:ahLst/>
              <a:cxnLst/>
              <a:rect l="l" t="t" r="r" b="b"/>
              <a:pathLst>
                <a:path w="8522" h="3650" extrusionOk="0">
                  <a:moveTo>
                    <a:pt x="6022" y="0"/>
                  </a:moveTo>
                  <a:cubicBezTo>
                    <a:pt x="5680" y="0"/>
                    <a:pt x="5367" y="27"/>
                    <a:pt x="5087" y="64"/>
                  </a:cubicBezTo>
                  <a:cubicBezTo>
                    <a:pt x="4210" y="181"/>
                    <a:pt x="759" y="1537"/>
                    <a:pt x="380" y="1921"/>
                  </a:cubicBezTo>
                  <a:cubicBezTo>
                    <a:pt x="1" y="2306"/>
                    <a:pt x="67" y="3192"/>
                    <a:pt x="138" y="3650"/>
                  </a:cubicBezTo>
                  <a:cubicBezTo>
                    <a:pt x="138" y="3650"/>
                    <a:pt x="4467" y="871"/>
                    <a:pt x="5294" y="641"/>
                  </a:cubicBezTo>
                  <a:cubicBezTo>
                    <a:pt x="5799" y="501"/>
                    <a:pt x="6582" y="424"/>
                    <a:pt x="7303" y="424"/>
                  </a:cubicBezTo>
                  <a:cubicBezTo>
                    <a:pt x="7765" y="424"/>
                    <a:pt x="8200" y="455"/>
                    <a:pt x="8521" y="522"/>
                  </a:cubicBezTo>
                  <a:cubicBezTo>
                    <a:pt x="7598" y="122"/>
                    <a:pt x="6747" y="0"/>
                    <a:pt x="6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8" name="Google Shape;2308;p65">
              <a:extLst>
                <a:ext uri="{FF2B5EF4-FFF2-40B4-BE49-F238E27FC236}">
                  <a16:creationId xmlns:a16="http://schemas.microsoft.com/office/drawing/2014/main" id="{BB5EF97C-7AA6-2D14-EFA3-A8223527302A}"/>
                </a:ext>
              </a:extLst>
            </p:cNvPr>
            <p:cNvGrpSpPr/>
            <p:nvPr/>
          </p:nvGrpSpPr>
          <p:grpSpPr>
            <a:xfrm rot="-262168">
              <a:off x="1004423" y="2486222"/>
              <a:ext cx="205307" cy="113685"/>
              <a:chOff x="715525" y="2257475"/>
              <a:chExt cx="195150" cy="108050"/>
            </a:xfrm>
          </p:grpSpPr>
          <p:sp>
            <p:nvSpPr>
              <p:cNvPr id="2309" name="Google Shape;2309;p65">
                <a:extLst>
                  <a:ext uri="{FF2B5EF4-FFF2-40B4-BE49-F238E27FC236}">
                    <a16:creationId xmlns:a16="http://schemas.microsoft.com/office/drawing/2014/main" id="{E5C90047-FC42-9C1E-192C-6F2F4013017C}"/>
                  </a:ext>
                </a:extLst>
              </p:cNvPr>
              <p:cNvSpPr/>
              <p:nvPr/>
            </p:nvSpPr>
            <p:spPr>
              <a:xfrm>
                <a:off x="733800" y="2263625"/>
                <a:ext cx="167725" cy="99000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960" extrusionOk="0">
                    <a:moveTo>
                      <a:pt x="3814" y="1"/>
                    </a:moveTo>
                    <a:cubicBezTo>
                      <a:pt x="3391" y="1"/>
                      <a:pt x="2965" y="85"/>
                      <a:pt x="2561" y="251"/>
                    </a:cubicBezTo>
                    <a:cubicBezTo>
                      <a:pt x="1201" y="807"/>
                      <a:pt x="356" y="1611"/>
                      <a:pt x="0" y="2320"/>
                    </a:cubicBezTo>
                    <a:cubicBezTo>
                      <a:pt x="245" y="2775"/>
                      <a:pt x="1134" y="3948"/>
                      <a:pt x="2940" y="3959"/>
                    </a:cubicBezTo>
                    <a:cubicBezTo>
                      <a:pt x="2948" y="3959"/>
                      <a:pt x="2956" y="3959"/>
                      <a:pt x="2965" y="3959"/>
                    </a:cubicBezTo>
                    <a:cubicBezTo>
                      <a:pt x="4760" y="3959"/>
                      <a:pt x="6260" y="2615"/>
                      <a:pt x="6709" y="1884"/>
                    </a:cubicBezTo>
                    <a:cubicBezTo>
                      <a:pt x="6051" y="601"/>
                      <a:pt x="4940" y="1"/>
                      <a:pt x="38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65">
                <a:extLst>
                  <a:ext uri="{FF2B5EF4-FFF2-40B4-BE49-F238E27FC236}">
                    <a16:creationId xmlns:a16="http://schemas.microsoft.com/office/drawing/2014/main" id="{AA1C7CDD-51AE-A613-6CBA-4AE859B992DF}"/>
                  </a:ext>
                </a:extLst>
              </p:cNvPr>
              <p:cNvSpPr/>
              <p:nvPr/>
            </p:nvSpPr>
            <p:spPr>
              <a:xfrm>
                <a:off x="730525" y="2260700"/>
                <a:ext cx="17437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6975" h="4193" extrusionOk="0">
                    <a:moveTo>
                      <a:pt x="3934" y="234"/>
                    </a:moveTo>
                    <a:cubicBezTo>
                      <a:pt x="5058" y="234"/>
                      <a:pt x="6103" y="869"/>
                      <a:pt x="6705" y="1994"/>
                    </a:cubicBezTo>
                    <a:cubicBezTo>
                      <a:pt x="6268" y="2651"/>
                      <a:pt x="4843" y="3960"/>
                      <a:pt x="3096" y="3960"/>
                    </a:cubicBezTo>
                    <a:cubicBezTo>
                      <a:pt x="3089" y="3960"/>
                      <a:pt x="3080" y="3959"/>
                      <a:pt x="3072" y="3959"/>
                    </a:cubicBezTo>
                    <a:cubicBezTo>
                      <a:pt x="1271" y="3948"/>
                      <a:pt x="443" y="2736"/>
                      <a:pt x="263" y="2434"/>
                    </a:cubicBezTo>
                    <a:cubicBezTo>
                      <a:pt x="674" y="1664"/>
                      <a:pt x="1571" y="952"/>
                      <a:pt x="2737" y="475"/>
                    </a:cubicBezTo>
                    <a:cubicBezTo>
                      <a:pt x="3135" y="312"/>
                      <a:pt x="3540" y="234"/>
                      <a:pt x="3934" y="234"/>
                    </a:cubicBezTo>
                    <a:close/>
                    <a:moveTo>
                      <a:pt x="3939" y="0"/>
                    </a:moveTo>
                    <a:cubicBezTo>
                      <a:pt x="3514" y="0"/>
                      <a:pt x="3078" y="85"/>
                      <a:pt x="2648" y="260"/>
                    </a:cubicBezTo>
                    <a:cubicBezTo>
                      <a:pt x="1405" y="768"/>
                      <a:pt x="449" y="1543"/>
                      <a:pt x="27" y="2385"/>
                    </a:cubicBezTo>
                    <a:lnTo>
                      <a:pt x="0" y="2439"/>
                    </a:lnTo>
                    <a:lnTo>
                      <a:pt x="29" y="2492"/>
                    </a:lnTo>
                    <a:cubicBezTo>
                      <a:pt x="121" y="2665"/>
                      <a:pt x="997" y="4179"/>
                      <a:pt x="3070" y="4193"/>
                    </a:cubicBezTo>
                    <a:lnTo>
                      <a:pt x="3097" y="4193"/>
                    </a:lnTo>
                    <a:cubicBezTo>
                      <a:pt x="5010" y="4193"/>
                      <a:pt x="6511" y="2760"/>
                      <a:pt x="6939" y="2061"/>
                    </a:cubicBezTo>
                    <a:lnTo>
                      <a:pt x="6974" y="2006"/>
                    </a:lnTo>
                    <a:lnTo>
                      <a:pt x="6943" y="1947"/>
                    </a:lnTo>
                    <a:cubicBezTo>
                      <a:pt x="6304" y="703"/>
                      <a:pt x="5166" y="0"/>
                      <a:pt x="3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65">
                <a:extLst>
                  <a:ext uri="{FF2B5EF4-FFF2-40B4-BE49-F238E27FC236}">
                    <a16:creationId xmlns:a16="http://schemas.microsoft.com/office/drawing/2014/main" id="{783810F5-D6A3-25B7-4C74-F4F4FCD11F05}"/>
                  </a:ext>
                </a:extLst>
              </p:cNvPr>
              <p:cNvSpPr/>
              <p:nvPr/>
            </p:nvSpPr>
            <p:spPr>
              <a:xfrm>
                <a:off x="757650" y="2261550"/>
                <a:ext cx="113325" cy="98200"/>
              </a:xfrm>
              <a:custGeom>
                <a:avLst/>
                <a:gdLst/>
                <a:ahLst/>
                <a:cxnLst/>
                <a:rect l="l" t="t" r="r" b="b"/>
                <a:pathLst>
                  <a:path w="4533" h="3928" extrusionOk="0">
                    <a:moveTo>
                      <a:pt x="3136" y="1"/>
                    </a:moveTo>
                    <a:cubicBezTo>
                      <a:pt x="2027" y="109"/>
                      <a:pt x="907" y="689"/>
                      <a:pt x="272" y="1074"/>
                    </a:cubicBezTo>
                    <a:cubicBezTo>
                      <a:pt x="1" y="1750"/>
                      <a:pt x="92" y="2548"/>
                      <a:pt x="583" y="3156"/>
                    </a:cubicBezTo>
                    <a:cubicBezTo>
                      <a:pt x="993" y="3663"/>
                      <a:pt x="1593" y="3927"/>
                      <a:pt x="2199" y="3927"/>
                    </a:cubicBezTo>
                    <a:cubicBezTo>
                      <a:pt x="2657" y="3927"/>
                      <a:pt x="3118" y="3776"/>
                      <a:pt x="3501" y="3466"/>
                    </a:cubicBezTo>
                    <a:cubicBezTo>
                      <a:pt x="4393" y="2745"/>
                      <a:pt x="4533" y="1438"/>
                      <a:pt x="3813" y="547"/>
                    </a:cubicBezTo>
                    <a:cubicBezTo>
                      <a:pt x="3621" y="310"/>
                      <a:pt x="3390" y="129"/>
                      <a:pt x="3136" y="1"/>
                    </a:cubicBezTo>
                    <a:close/>
                  </a:path>
                </a:pathLst>
              </a:custGeom>
              <a:solidFill>
                <a:srgbClr val="2DAA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65">
                <a:extLst>
                  <a:ext uri="{FF2B5EF4-FFF2-40B4-BE49-F238E27FC236}">
                    <a16:creationId xmlns:a16="http://schemas.microsoft.com/office/drawing/2014/main" id="{EE0AE5AD-CD74-66AC-61C8-7BC7E9298A14}"/>
                  </a:ext>
                </a:extLst>
              </p:cNvPr>
              <p:cNvSpPr/>
              <p:nvPr/>
            </p:nvSpPr>
            <p:spPr>
              <a:xfrm>
                <a:off x="754325" y="2258550"/>
                <a:ext cx="119900" cy="104100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164" extrusionOk="0">
                    <a:moveTo>
                      <a:pt x="3246" y="241"/>
                    </a:moveTo>
                    <a:cubicBezTo>
                      <a:pt x="3482" y="365"/>
                      <a:pt x="3686" y="533"/>
                      <a:pt x="3854" y="739"/>
                    </a:cubicBezTo>
                    <a:cubicBezTo>
                      <a:pt x="4533" y="1581"/>
                      <a:pt x="4401" y="2817"/>
                      <a:pt x="3560" y="3495"/>
                    </a:cubicBezTo>
                    <a:cubicBezTo>
                      <a:pt x="3209" y="3779"/>
                      <a:pt x="2780" y="3930"/>
                      <a:pt x="2334" y="3930"/>
                    </a:cubicBezTo>
                    <a:cubicBezTo>
                      <a:pt x="2264" y="3930"/>
                      <a:pt x="2194" y="3927"/>
                      <a:pt x="2123" y="3919"/>
                    </a:cubicBezTo>
                    <a:cubicBezTo>
                      <a:pt x="1603" y="3864"/>
                      <a:pt x="1135" y="3610"/>
                      <a:pt x="806" y="3202"/>
                    </a:cubicBezTo>
                    <a:cubicBezTo>
                      <a:pt x="369" y="2661"/>
                      <a:pt x="253" y="1926"/>
                      <a:pt x="500" y="1274"/>
                    </a:cubicBezTo>
                    <a:cubicBezTo>
                      <a:pt x="1077" y="927"/>
                      <a:pt x="2168" y="355"/>
                      <a:pt x="3246" y="241"/>
                    </a:cubicBezTo>
                    <a:close/>
                    <a:moveTo>
                      <a:pt x="3290" y="1"/>
                    </a:moveTo>
                    <a:lnTo>
                      <a:pt x="3257" y="5"/>
                    </a:lnTo>
                    <a:cubicBezTo>
                      <a:pt x="2101" y="118"/>
                      <a:pt x="936" y="736"/>
                      <a:pt x="344" y="1095"/>
                    </a:cubicBezTo>
                    <a:lnTo>
                      <a:pt x="311" y="1115"/>
                    </a:lnTo>
                    <a:lnTo>
                      <a:pt x="297" y="1151"/>
                    </a:lnTo>
                    <a:cubicBezTo>
                      <a:pt x="1" y="1889"/>
                      <a:pt x="126" y="2732"/>
                      <a:pt x="625" y="3349"/>
                    </a:cubicBezTo>
                    <a:cubicBezTo>
                      <a:pt x="992" y="3804"/>
                      <a:pt x="1516" y="4089"/>
                      <a:pt x="2099" y="4152"/>
                    </a:cubicBezTo>
                    <a:cubicBezTo>
                      <a:pt x="2178" y="4160"/>
                      <a:pt x="2256" y="4164"/>
                      <a:pt x="2334" y="4164"/>
                    </a:cubicBezTo>
                    <a:cubicBezTo>
                      <a:pt x="2833" y="4164"/>
                      <a:pt x="3314" y="3995"/>
                      <a:pt x="3707" y="3676"/>
                    </a:cubicBezTo>
                    <a:cubicBezTo>
                      <a:pt x="4648" y="2917"/>
                      <a:pt x="4796" y="1534"/>
                      <a:pt x="4036" y="593"/>
                    </a:cubicBezTo>
                    <a:cubicBezTo>
                      <a:pt x="3840" y="351"/>
                      <a:pt x="3599" y="158"/>
                      <a:pt x="3321" y="16"/>
                    </a:cubicBezTo>
                    <a:lnTo>
                      <a:pt x="3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65">
                <a:extLst>
                  <a:ext uri="{FF2B5EF4-FFF2-40B4-BE49-F238E27FC236}">
                    <a16:creationId xmlns:a16="http://schemas.microsoft.com/office/drawing/2014/main" id="{850EDCA1-7681-9B06-C4E7-DD749198411E}"/>
                  </a:ext>
                </a:extLst>
              </p:cNvPr>
              <p:cNvSpPr/>
              <p:nvPr/>
            </p:nvSpPr>
            <p:spPr>
              <a:xfrm>
                <a:off x="757650" y="2261550"/>
                <a:ext cx="106700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4268" h="3175" extrusionOk="0">
                    <a:moveTo>
                      <a:pt x="3136" y="1"/>
                    </a:moveTo>
                    <a:cubicBezTo>
                      <a:pt x="2027" y="109"/>
                      <a:pt x="907" y="689"/>
                      <a:pt x="272" y="1074"/>
                    </a:cubicBezTo>
                    <a:cubicBezTo>
                      <a:pt x="1" y="1750"/>
                      <a:pt x="92" y="2548"/>
                      <a:pt x="583" y="3156"/>
                    </a:cubicBezTo>
                    <a:cubicBezTo>
                      <a:pt x="588" y="3162"/>
                      <a:pt x="594" y="3168"/>
                      <a:pt x="599" y="3174"/>
                    </a:cubicBezTo>
                    <a:cubicBezTo>
                      <a:pt x="809" y="2379"/>
                      <a:pt x="1531" y="1700"/>
                      <a:pt x="2498" y="1492"/>
                    </a:cubicBezTo>
                    <a:cubicBezTo>
                      <a:pt x="2696" y="1450"/>
                      <a:pt x="2892" y="1429"/>
                      <a:pt x="3084" y="1429"/>
                    </a:cubicBezTo>
                    <a:cubicBezTo>
                      <a:pt x="3513" y="1429"/>
                      <a:pt x="3920" y="1531"/>
                      <a:pt x="4267" y="1714"/>
                    </a:cubicBezTo>
                    <a:cubicBezTo>
                      <a:pt x="4240" y="1302"/>
                      <a:pt x="4091" y="893"/>
                      <a:pt x="3813" y="547"/>
                    </a:cubicBezTo>
                    <a:cubicBezTo>
                      <a:pt x="3621" y="311"/>
                      <a:pt x="3390" y="129"/>
                      <a:pt x="3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65">
                <a:extLst>
                  <a:ext uri="{FF2B5EF4-FFF2-40B4-BE49-F238E27FC236}">
                    <a16:creationId xmlns:a16="http://schemas.microsoft.com/office/drawing/2014/main" id="{E1C95B76-A66C-DB2D-8AB4-924D752577AB}"/>
                  </a:ext>
                </a:extLst>
              </p:cNvPr>
              <p:cNvSpPr/>
              <p:nvPr/>
            </p:nvSpPr>
            <p:spPr>
              <a:xfrm>
                <a:off x="784425" y="2282800"/>
                <a:ext cx="56300" cy="50050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2002" extrusionOk="0">
                    <a:moveTo>
                      <a:pt x="1125" y="0"/>
                    </a:moveTo>
                    <a:cubicBezTo>
                      <a:pt x="904" y="0"/>
                      <a:pt x="682" y="73"/>
                      <a:pt x="497" y="222"/>
                    </a:cubicBezTo>
                    <a:cubicBezTo>
                      <a:pt x="67" y="571"/>
                      <a:pt x="0" y="1200"/>
                      <a:pt x="348" y="1630"/>
                    </a:cubicBezTo>
                    <a:cubicBezTo>
                      <a:pt x="545" y="1875"/>
                      <a:pt x="835" y="2002"/>
                      <a:pt x="1126" y="2002"/>
                    </a:cubicBezTo>
                    <a:cubicBezTo>
                      <a:pt x="1347" y="2002"/>
                      <a:pt x="1570" y="1929"/>
                      <a:pt x="1755" y="1779"/>
                    </a:cubicBezTo>
                    <a:cubicBezTo>
                      <a:pt x="2184" y="1432"/>
                      <a:pt x="2252" y="802"/>
                      <a:pt x="1904" y="372"/>
                    </a:cubicBezTo>
                    <a:cubicBezTo>
                      <a:pt x="1706" y="127"/>
                      <a:pt x="1417" y="0"/>
                      <a:pt x="1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65">
                <a:extLst>
                  <a:ext uri="{FF2B5EF4-FFF2-40B4-BE49-F238E27FC236}">
                    <a16:creationId xmlns:a16="http://schemas.microsoft.com/office/drawing/2014/main" id="{E7B9734B-AF43-6F69-EB38-A61479A3D1D6}"/>
                  </a:ext>
                </a:extLst>
              </p:cNvPr>
              <p:cNvSpPr/>
              <p:nvPr/>
            </p:nvSpPr>
            <p:spPr>
              <a:xfrm>
                <a:off x="806635" y="2282119"/>
                <a:ext cx="25200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896" extrusionOk="0">
                    <a:moveTo>
                      <a:pt x="505" y="1"/>
                    </a:moveTo>
                    <a:cubicBezTo>
                      <a:pt x="406" y="1"/>
                      <a:pt x="306" y="33"/>
                      <a:pt x="223" y="101"/>
                    </a:cubicBezTo>
                    <a:cubicBezTo>
                      <a:pt x="31" y="256"/>
                      <a:pt x="1" y="537"/>
                      <a:pt x="156" y="729"/>
                    </a:cubicBezTo>
                    <a:cubicBezTo>
                      <a:pt x="244" y="839"/>
                      <a:pt x="374" y="896"/>
                      <a:pt x="504" y="896"/>
                    </a:cubicBezTo>
                    <a:cubicBezTo>
                      <a:pt x="603" y="896"/>
                      <a:pt x="702" y="863"/>
                      <a:pt x="785" y="796"/>
                    </a:cubicBezTo>
                    <a:cubicBezTo>
                      <a:pt x="978" y="641"/>
                      <a:pt x="1008" y="360"/>
                      <a:pt x="852" y="167"/>
                    </a:cubicBezTo>
                    <a:cubicBezTo>
                      <a:pt x="764" y="58"/>
                      <a:pt x="635" y="1"/>
                      <a:pt x="5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65">
                <a:extLst>
                  <a:ext uri="{FF2B5EF4-FFF2-40B4-BE49-F238E27FC236}">
                    <a16:creationId xmlns:a16="http://schemas.microsoft.com/office/drawing/2014/main" id="{8955DFCB-6C04-36EA-525C-E63978E97CDB}"/>
                  </a:ext>
                </a:extLst>
              </p:cNvPr>
              <p:cNvSpPr/>
              <p:nvPr/>
            </p:nvSpPr>
            <p:spPr>
              <a:xfrm>
                <a:off x="715525" y="2257475"/>
                <a:ext cx="195150" cy="82450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3298" extrusionOk="0">
                    <a:moveTo>
                      <a:pt x="4564" y="0"/>
                    </a:moveTo>
                    <a:cubicBezTo>
                      <a:pt x="4272" y="0"/>
                      <a:pt x="3959" y="32"/>
                      <a:pt x="3623" y="101"/>
                    </a:cubicBezTo>
                    <a:cubicBezTo>
                      <a:pt x="1214" y="601"/>
                      <a:pt x="1" y="2802"/>
                      <a:pt x="1" y="2802"/>
                    </a:cubicBezTo>
                    <a:cubicBezTo>
                      <a:pt x="1" y="2802"/>
                      <a:pt x="734" y="3191"/>
                      <a:pt x="1318" y="3297"/>
                    </a:cubicBezTo>
                    <a:cubicBezTo>
                      <a:pt x="1140" y="3135"/>
                      <a:pt x="950" y="2742"/>
                      <a:pt x="950" y="2742"/>
                    </a:cubicBezTo>
                    <a:cubicBezTo>
                      <a:pt x="1045" y="2441"/>
                      <a:pt x="2013" y="1110"/>
                      <a:pt x="3897" y="717"/>
                    </a:cubicBezTo>
                    <a:cubicBezTo>
                      <a:pt x="4155" y="663"/>
                      <a:pt x="4410" y="639"/>
                      <a:pt x="4657" y="639"/>
                    </a:cubicBezTo>
                    <a:cubicBezTo>
                      <a:pt x="6413" y="639"/>
                      <a:pt x="7806" y="1835"/>
                      <a:pt x="7806" y="1835"/>
                    </a:cubicBezTo>
                    <a:cubicBezTo>
                      <a:pt x="7338" y="1188"/>
                      <a:pt x="6363" y="0"/>
                      <a:pt x="45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17" name="Google Shape;2317;p65">
              <a:extLst>
                <a:ext uri="{FF2B5EF4-FFF2-40B4-BE49-F238E27FC236}">
                  <a16:creationId xmlns:a16="http://schemas.microsoft.com/office/drawing/2014/main" id="{9C75E547-13EF-1316-1C9D-4D56B23A392F}"/>
                </a:ext>
              </a:extLst>
            </p:cNvPr>
            <p:cNvSpPr/>
            <p:nvPr/>
          </p:nvSpPr>
          <p:spPr>
            <a:xfrm>
              <a:off x="971480" y="2426013"/>
              <a:ext cx="201596" cy="83909"/>
            </a:xfrm>
            <a:custGeom>
              <a:avLst/>
              <a:gdLst/>
              <a:ahLst/>
              <a:cxnLst/>
              <a:rect l="l" t="t" r="r" b="b"/>
              <a:pathLst>
                <a:path w="8642" h="3597" extrusionOk="0">
                  <a:moveTo>
                    <a:pt x="7344" y="1"/>
                  </a:moveTo>
                  <a:cubicBezTo>
                    <a:pt x="6571" y="1"/>
                    <a:pt x="3274" y="835"/>
                    <a:pt x="2531" y="1229"/>
                  </a:cubicBezTo>
                  <a:cubicBezTo>
                    <a:pt x="1750" y="1642"/>
                    <a:pt x="765" y="2329"/>
                    <a:pt x="0" y="3597"/>
                  </a:cubicBezTo>
                  <a:cubicBezTo>
                    <a:pt x="572" y="2979"/>
                    <a:pt x="1890" y="2113"/>
                    <a:pt x="2697" y="1819"/>
                  </a:cubicBezTo>
                  <a:cubicBezTo>
                    <a:pt x="3505" y="1526"/>
                    <a:pt x="8642" y="1274"/>
                    <a:pt x="8642" y="1274"/>
                  </a:cubicBezTo>
                  <a:cubicBezTo>
                    <a:pt x="8434" y="861"/>
                    <a:pt x="7973" y="99"/>
                    <a:pt x="7441" y="7"/>
                  </a:cubicBezTo>
                  <a:cubicBezTo>
                    <a:pt x="7416" y="3"/>
                    <a:pt x="7383" y="1"/>
                    <a:pt x="7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5">
              <a:extLst>
                <a:ext uri="{FF2B5EF4-FFF2-40B4-BE49-F238E27FC236}">
                  <a16:creationId xmlns:a16="http://schemas.microsoft.com/office/drawing/2014/main" id="{DC27C2BE-0807-385C-0251-DA5EDC7D8492}"/>
                </a:ext>
              </a:extLst>
            </p:cNvPr>
            <p:cNvSpPr/>
            <p:nvPr/>
          </p:nvSpPr>
          <p:spPr>
            <a:xfrm>
              <a:off x="1322536" y="2652057"/>
              <a:ext cx="39353" cy="75768"/>
            </a:xfrm>
            <a:custGeom>
              <a:avLst/>
              <a:gdLst/>
              <a:ahLst/>
              <a:cxnLst/>
              <a:rect l="l" t="t" r="r" b="b"/>
              <a:pathLst>
                <a:path w="1687" h="3248" extrusionOk="0">
                  <a:moveTo>
                    <a:pt x="285" y="1"/>
                  </a:moveTo>
                  <a:cubicBezTo>
                    <a:pt x="285" y="1"/>
                    <a:pt x="0" y="2066"/>
                    <a:pt x="285" y="2696"/>
                  </a:cubicBezTo>
                  <a:cubicBezTo>
                    <a:pt x="511" y="3196"/>
                    <a:pt x="1261" y="3247"/>
                    <a:pt x="1561" y="3247"/>
                  </a:cubicBezTo>
                  <a:cubicBezTo>
                    <a:pt x="1639" y="3247"/>
                    <a:pt x="1686" y="3244"/>
                    <a:pt x="1686" y="3244"/>
                  </a:cubicBezTo>
                  <a:cubicBezTo>
                    <a:pt x="1686" y="3244"/>
                    <a:pt x="1199" y="2879"/>
                    <a:pt x="1077" y="2574"/>
                  </a:cubicBezTo>
                  <a:cubicBezTo>
                    <a:pt x="955" y="2269"/>
                    <a:pt x="285" y="1"/>
                    <a:pt x="285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5">
              <a:extLst>
                <a:ext uri="{FF2B5EF4-FFF2-40B4-BE49-F238E27FC236}">
                  <a16:creationId xmlns:a16="http://schemas.microsoft.com/office/drawing/2014/main" id="{AF6BDB8E-692B-CB80-67D6-4728C9020906}"/>
                </a:ext>
              </a:extLst>
            </p:cNvPr>
            <p:cNvSpPr/>
            <p:nvPr/>
          </p:nvSpPr>
          <p:spPr>
            <a:xfrm>
              <a:off x="1368421" y="2697289"/>
              <a:ext cx="36951" cy="16236"/>
            </a:xfrm>
            <a:custGeom>
              <a:avLst/>
              <a:gdLst/>
              <a:ahLst/>
              <a:cxnLst/>
              <a:rect l="l" t="t" r="r" b="b"/>
              <a:pathLst>
                <a:path w="1584" h="696" extrusionOk="0">
                  <a:moveTo>
                    <a:pt x="580" y="0"/>
                  </a:moveTo>
                  <a:cubicBezTo>
                    <a:pt x="479" y="0"/>
                    <a:pt x="390" y="13"/>
                    <a:pt x="325" y="46"/>
                  </a:cubicBezTo>
                  <a:cubicBezTo>
                    <a:pt x="0" y="209"/>
                    <a:pt x="426" y="695"/>
                    <a:pt x="426" y="695"/>
                  </a:cubicBezTo>
                  <a:cubicBezTo>
                    <a:pt x="434" y="696"/>
                    <a:pt x="442" y="696"/>
                    <a:pt x="451" y="696"/>
                  </a:cubicBezTo>
                  <a:cubicBezTo>
                    <a:pt x="862" y="696"/>
                    <a:pt x="1584" y="209"/>
                    <a:pt x="1584" y="209"/>
                  </a:cubicBezTo>
                  <a:cubicBezTo>
                    <a:pt x="1584" y="209"/>
                    <a:pt x="986" y="0"/>
                    <a:pt x="580" y="0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5">
              <a:extLst>
                <a:ext uri="{FF2B5EF4-FFF2-40B4-BE49-F238E27FC236}">
                  <a16:creationId xmlns:a16="http://schemas.microsoft.com/office/drawing/2014/main" id="{DA046A74-D04F-F5B2-2823-3B01399F01B8}"/>
                </a:ext>
              </a:extLst>
            </p:cNvPr>
            <p:cNvSpPr/>
            <p:nvPr/>
          </p:nvSpPr>
          <p:spPr>
            <a:xfrm>
              <a:off x="1412440" y="2856009"/>
              <a:ext cx="38794" cy="32868"/>
            </a:xfrm>
            <a:custGeom>
              <a:avLst/>
              <a:gdLst/>
              <a:ahLst/>
              <a:cxnLst/>
              <a:rect l="l" t="t" r="r" b="b"/>
              <a:pathLst>
                <a:path w="1663" h="1409" extrusionOk="0">
                  <a:moveTo>
                    <a:pt x="889" y="1"/>
                  </a:moveTo>
                  <a:cubicBezTo>
                    <a:pt x="515" y="1"/>
                    <a:pt x="0" y="367"/>
                    <a:pt x="43" y="871"/>
                  </a:cubicBezTo>
                  <a:cubicBezTo>
                    <a:pt x="83" y="1344"/>
                    <a:pt x="186" y="1408"/>
                    <a:pt x="239" y="1408"/>
                  </a:cubicBezTo>
                  <a:cubicBezTo>
                    <a:pt x="260" y="1408"/>
                    <a:pt x="273" y="1399"/>
                    <a:pt x="273" y="1399"/>
                  </a:cubicBezTo>
                  <a:cubicBezTo>
                    <a:pt x="273" y="1399"/>
                    <a:pt x="1663" y="600"/>
                    <a:pt x="1162" y="99"/>
                  </a:cubicBezTo>
                  <a:cubicBezTo>
                    <a:pt x="1094" y="32"/>
                    <a:pt x="997" y="1"/>
                    <a:pt x="889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5">
              <a:extLst>
                <a:ext uri="{FF2B5EF4-FFF2-40B4-BE49-F238E27FC236}">
                  <a16:creationId xmlns:a16="http://schemas.microsoft.com/office/drawing/2014/main" id="{EFCD8FA6-C050-068D-3959-9441F1E5CC34}"/>
                </a:ext>
              </a:extLst>
            </p:cNvPr>
            <p:cNvSpPr/>
            <p:nvPr/>
          </p:nvSpPr>
          <p:spPr>
            <a:xfrm>
              <a:off x="705524" y="1812873"/>
              <a:ext cx="1068983" cy="920596"/>
            </a:xfrm>
            <a:custGeom>
              <a:avLst/>
              <a:gdLst/>
              <a:ahLst/>
              <a:cxnLst/>
              <a:rect l="l" t="t" r="r" b="b"/>
              <a:pathLst>
                <a:path w="45825" h="39464" extrusionOk="0">
                  <a:moveTo>
                    <a:pt x="20535" y="1"/>
                  </a:moveTo>
                  <a:cubicBezTo>
                    <a:pt x="20215" y="1"/>
                    <a:pt x="19887" y="20"/>
                    <a:pt x="19554" y="62"/>
                  </a:cubicBezTo>
                  <a:cubicBezTo>
                    <a:pt x="16142" y="496"/>
                    <a:pt x="11267" y="3257"/>
                    <a:pt x="8124" y="5858"/>
                  </a:cubicBezTo>
                  <a:cubicBezTo>
                    <a:pt x="4984" y="8458"/>
                    <a:pt x="3249" y="11058"/>
                    <a:pt x="1625" y="16475"/>
                  </a:cubicBezTo>
                  <a:cubicBezTo>
                    <a:pt x="0" y="21891"/>
                    <a:pt x="270" y="26441"/>
                    <a:pt x="2871" y="29881"/>
                  </a:cubicBezTo>
                  <a:cubicBezTo>
                    <a:pt x="5471" y="33320"/>
                    <a:pt x="9127" y="34837"/>
                    <a:pt x="9127" y="34837"/>
                  </a:cubicBezTo>
                  <a:lnTo>
                    <a:pt x="13025" y="39464"/>
                  </a:lnTo>
                  <a:lnTo>
                    <a:pt x="11727" y="34471"/>
                  </a:lnTo>
                  <a:lnTo>
                    <a:pt x="10170" y="30950"/>
                  </a:lnTo>
                  <a:lnTo>
                    <a:pt x="10170" y="30950"/>
                  </a:lnTo>
                  <a:cubicBezTo>
                    <a:pt x="10170" y="30950"/>
                    <a:pt x="11213" y="31844"/>
                    <a:pt x="11903" y="32180"/>
                  </a:cubicBezTo>
                  <a:cubicBezTo>
                    <a:pt x="12506" y="32474"/>
                    <a:pt x="13207" y="32492"/>
                    <a:pt x="13376" y="32492"/>
                  </a:cubicBezTo>
                  <a:cubicBezTo>
                    <a:pt x="13401" y="32492"/>
                    <a:pt x="13414" y="32492"/>
                    <a:pt x="13414" y="32492"/>
                  </a:cubicBezTo>
                  <a:lnTo>
                    <a:pt x="13068" y="32088"/>
                  </a:lnTo>
                  <a:lnTo>
                    <a:pt x="13068" y="32088"/>
                  </a:lnTo>
                  <a:cubicBezTo>
                    <a:pt x="13068" y="32088"/>
                    <a:pt x="13291" y="32190"/>
                    <a:pt x="13563" y="32190"/>
                  </a:cubicBezTo>
                  <a:cubicBezTo>
                    <a:pt x="13700" y="32190"/>
                    <a:pt x="13849" y="32165"/>
                    <a:pt x="13989" y="32088"/>
                  </a:cubicBezTo>
                  <a:cubicBezTo>
                    <a:pt x="11727" y="30815"/>
                    <a:pt x="10536" y="26197"/>
                    <a:pt x="11063" y="21525"/>
                  </a:cubicBezTo>
                  <a:lnTo>
                    <a:pt x="11063" y="21525"/>
                  </a:lnTo>
                  <a:cubicBezTo>
                    <a:pt x="13159" y="28858"/>
                    <a:pt x="15569" y="29281"/>
                    <a:pt x="16878" y="29281"/>
                  </a:cubicBezTo>
                  <a:cubicBezTo>
                    <a:pt x="16940" y="29281"/>
                    <a:pt x="16999" y="29280"/>
                    <a:pt x="17056" y="29278"/>
                  </a:cubicBezTo>
                  <a:cubicBezTo>
                    <a:pt x="17461" y="29505"/>
                    <a:pt x="18300" y="29804"/>
                    <a:pt x="19112" y="29804"/>
                  </a:cubicBezTo>
                  <a:cubicBezTo>
                    <a:pt x="19521" y="29804"/>
                    <a:pt x="19922" y="29728"/>
                    <a:pt x="20258" y="29528"/>
                  </a:cubicBezTo>
                  <a:cubicBezTo>
                    <a:pt x="18742" y="29204"/>
                    <a:pt x="17509" y="26475"/>
                    <a:pt x="17750" y="23895"/>
                  </a:cubicBezTo>
                  <a:lnTo>
                    <a:pt x="17750" y="23895"/>
                  </a:lnTo>
                  <a:cubicBezTo>
                    <a:pt x="18635" y="28057"/>
                    <a:pt x="22289" y="28567"/>
                    <a:pt x="22289" y="28567"/>
                  </a:cubicBezTo>
                  <a:cubicBezTo>
                    <a:pt x="22289" y="28567"/>
                    <a:pt x="22845" y="28472"/>
                    <a:pt x="23265" y="28204"/>
                  </a:cubicBezTo>
                  <a:cubicBezTo>
                    <a:pt x="21342" y="27718"/>
                    <a:pt x="19906" y="22352"/>
                    <a:pt x="20489" y="19561"/>
                  </a:cubicBezTo>
                  <a:lnTo>
                    <a:pt x="20489" y="19561"/>
                  </a:lnTo>
                  <a:cubicBezTo>
                    <a:pt x="20610" y="20293"/>
                    <a:pt x="20962" y="22459"/>
                    <a:pt x="22262" y="24274"/>
                  </a:cubicBezTo>
                  <a:cubicBezTo>
                    <a:pt x="23528" y="26041"/>
                    <a:pt x="25047" y="26845"/>
                    <a:pt x="26084" y="26845"/>
                  </a:cubicBezTo>
                  <a:cubicBezTo>
                    <a:pt x="26330" y="26845"/>
                    <a:pt x="26548" y="26800"/>
                    <a:pt x="26730" y="26711"/>
                  </a:cubicBezTo>
                  <a:lnTo>
                    <a:pt x="26730" y="26711"/>
                  </a:lnTo>
                  <a:cubicBezTo>
                    <a:pt x="26677" y="26718"/>
                    <a:pt x="26624" y="26721"/>
                    <a:pt x="26572" y="26721"/>
                  </a:cubicBezTo>
                  <a:cubicBezTo>
                    <a:pt x="24153" y="26721"/>
                    <a:pt x="23411" y="19440"/>
                    <a:pt x="23914" y="17584"/>
                  </a:cubicBezTo>
                  <a:cubicBezTo>
                    <a:pt x="24309" y="16133"/>
                    <a:pt x="24830" y="15443"/>
                    <a:pt x="25977" y="15443"/>
                  </a:cubicBezTo>
                  <a:cubicBezTo>
                    <a:pt x="26327" y="15443"/>
                    <a:pt x="26737" y="15508"/>
                    <a:pt x="27219" y="15635"/>
                  </a:cubicBezTo>
                  <a:cubicBezTo>
                    <a:pt x="27394" y="15263"/>
                    <a:pt x="28252" y="14153"/>
                    <a:pt x="29544" y="14153"/>
                  </a:cubicBezTo>
                  <a:cubicBezTo>
                    <a:pt x="30037" y="14153"/>
                    <a:pt x="30593" y="14314"/>
                    <a:pt x="31199" y="14740"/>
                  </a:cubicBezTo>
                  <a:cubicBezTo>
                    <a:pt x="33394" y="16284"/>
                    <a:pt x="35831" y="22757"/>
                    <a:pt x="35637" y="24301"/>
                  </a:cubicBezTo>
                  <a:cubicBezTo>
                    <a:pt x="36284" y="23517"/>
                    <a:pt x="36508" y="22459"/>
                    <a:pt x="36371" y="20076"/>
                  </a:cubicBezTo>
                  <a:lnTo>
                    <a:pt x="36371" y="20076"/>
                  </a:lnTo>
                  <a:cubicBezTo>
                    <a:pt x="38619" y="22053"/>
                    <a:pt x="39514" y="24816"/>
                    <a:pt x="38999" y="26127"/>
                  </a:cubicBezTo>
                  <a:cubicBezTo>
                    <a:pt x="39893" y="25815"/>
                    <a:pt x="40191" y="25077"/>
                    <a:pt x="40191" y="25077"/>
                  </a:cubicBezTo>
                  <a:cubicBezTo>
                    <a:pt x="40191" y="25077"/>
                    <a:pt x="41139" y="26955"/>
                    <a:pt x="41900" y="29336"/>
                  </a:cubicBezTo>
                  <a:cubicBezTo>
                    <a:pt x="42363" y="27707"/>
                    <a:pt x="42195" y="24444"/>
                    <a:pt x="42195" y="24444"/>
                  </a:cubicBezTo>
                  <a:lnTo>
                    <a:pt x="42821" y="23831"/>
                  </a:lnTo>
                  <a:cubicBezTo>
                    <a:pt x="42821" y="23831"/>
                    <a:pt x="45824" y="20320"/>
                    <a:pt x="45608" y="15933"/>
                  </a:cubicBezTo>
                  <a:cubicBezTo>
                    <a:pt x="45391" y="11545"/>
                    <a:pt x="41167" y="7916"/>
                    <a:pt x="39162" y="6562"/>
                  </a:cubicBezTo>
                  <a:cubicBezTo>
                    <a:pt x="37158" y="5208"/>
                    <a:pt x="35911" y="2553"/>
                    <a:pt x="32211" y="1362"/>
                  </a:cubicBezTo>
                  <a:cubicBezTo>
                    <a:pt x="31141" y="1017"/>
                    <a:pt x="30157" y="895"/>
                    <a:pt x="29299" y="895"/>
                  </a:cubicBezTo>
                  <a:cubicBezTo>
                    <a:pt x="27193" y="895"/>
                    <a:pt x="25847" y="1634"/>
                    <a:pt x="25847" y="1634"/>
                  </a:cubicBezTo>
                  <a:cubicBezTo>
                    <a:pt x="25847" y="1634"/>
                    <a:pt x="23501" y="1"/>
                    <a:pt x="20535" y="1"/>
                  </a:cubicBezTo>
                  <a:close/>
                </a:path>
              </a:pathLst>
            </a:custGeom>
            <a:solidFill>
              <a:srgbClr val="1F4C6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5">
              <a:extLst>
                <a:ext uri="{FF2B5EF4-FFF2-40B4-BE49-F238E27FC236}">
                  <a16:creationId xmlns:a16="http://schemas.microsoft.com/office/drawing/2014/main" id="{39164245-7218-A3F4-F13D-18EDAB2F5C88}"/>
                </a:ext>
              </a:extLst>
            </p:cNvPr>
            <p:cNvSpPr/>
            <p:nvPr/>
          </p:nvSpPr>
          <p:spPr>
            <a:xfrm>
              <a:off x="778399" y="2277720"/>
              <a:ext cx="69959" cy="249884"/>
            </a:xfrm>
            <a:custGeom>
              <a:avLst/>
              <a:gdLst/>
              <a:ahLst/>
              <a:cxnLst/>
              <a:rect l="l" t="t" r="r" b="b"/>
              <a:pathLst>
                <a:path w="2999" h="10712" extrusionOk="0">
                  <a:moveTo>
                    <a:pt x="123" y="1"/>
                  </a:moveTo>
                  <a:cubicBezTo>
                    <a:pt x="123" y="1"/>
                    <a:pt x="0" y="703"/>
                    <a:pt x="12" y="1769"/>
                  </a:cubicBezTo>
                  <a:cubicBezTo>
                    <a:pt x="12" y="2035"/>
                    <a:pt x="18" y="2324"/>
                    <a:pt x="40" y="2629"/>
                  </a:cubicBezTo>
                  <a:cubicBezTo>
                    <a:pt x="53" y="2935"/>
                    <a:pt x="88" y="3254"/>
                    <a:pt x="124" y="3587"/>
                  </a:cubicBezTo>
                  <a:cubicBezTo>
                    <a:pt x="168" y="3917"/>
                    <a:pt x="210" y="4259"/>
                    <a:pt x="276" y="4604"/>
                  </a:cubicBezTo>
                  <a:cubicBezTo>
                    <a:pt x="351" y="4947"/>
                    <a:pt x="406" y="5300"/>
                    <a:pt x="501" y="5643"/>
                  </a:cubicBezTo>
                  <a:cubicBezTo>
                    <a:pt x="591" y="5988"/>
                    <a:pt x="683" y="6334"/>
                    <a:pt x="798" y="6666"/>
                  </a:cubicBezTo>
                  <a:cubicBezTo>
                    <a:pt x="851" y="6833"/>
                    <a:pt x="907" y="6998"/>
                    <a:pt x="963" y="7161"/>
                  </a:cubicBezTo>
                  <a:cubicBezTo>
                    <a:pt x="1027" y="7321"/>
                    <a:pt x="1091" y="7479"/>
                    <a:pt x="1154" y="7634"/>
                  </a:cubicBezTo>
                  <a:cubicBezTo>
                    <a:pt x="1217" y="7788"/>
                    <a:pt x="1281" y="7941"/>
                    <a:pt x="1341" y="8089"/>
                  </a:cubicBezTo>
                  <a:cubicBezTo>
                    <a:pt x="1414" y="8233"/>
                    <a:pt x="1485" y="8374"/>
                    <a:pt x="1553" y="8511"/>
                  </a:cubicBezTo>
                  <a:cubicBezTo>
                    <a:pt x="1690" y="8786"/>
                    <a:pt x="1819" y="9045"/>
                    <a:pt x="1966" y="9268"/>
                  </a:cubicBezTo>
                  <a:cubicBezTo>
                    <a:pt x="2105" y="9497"/>
                    <a:pt x="2237" y="9704"/>
                    <a:pt x="2353" y="9886"/>
                  </a:cubicBezTo>
                  <a:cubicBezTo>
                    <a:pt x="2486" y="10057"/>
                    <a:pt x="2600" y="10208"/>
                    <a:pt x="2696" y="10332"/>
                  </a:cubicBezTo>
                  <a:cubicBezTo>
                    <a:pt x="2888" y="10573"/>
                    <a:pt x="2999" y="10712"/>
                    <a:pt x="2999" y="10712"/>
                  </a:cubicBezTo>
                  <a:cubicBezTo>
                    <a:pt x="2999" y="10712"/>
                    <a:pt x="2918" y="10554"/>
                    <a:pt x="2776" y="10278"/>
                  </a:cubicBezTo>
                  <a:cubicBezTo>
                    <a:pt x="2704" y="10143"/>
                    <a:pt x="2616" y="9979"/>
                    <a:pt x="2514" y="9791"/>
                  </a:cubicBezTo>
                  <a:cubicBezTo>
                    <a:pt x="2425" y="9596"/>
                    <a:pt x="2325" y="9378"/>
                    <a:pt x="2215" y="9139"/>
                  </a:cubicBezTo>
                  <a:cubicBezTo>
                    <a:pt x="2097" y="8906"/>
                    <a:pt x="1999" y="8639"/>
                    <a:pt x="1885" y="8362"/>
                  </a:cubicBezTo>
                  <a:cubicBezTo>
                    <a:pt x="1830" y="8224"/>
                    <a:pt x="1772" y="8081"/>
                    <a:pt x="1713" y="7936"/>
                  </a:cubicBezTo>
                  <a:cubicBezTo>
                    <a:pt x="1661" y="7787"/>
                    <a:pt x="1610" y="7636"/>
                    <a:pt x="1556" y="7482"/>
                  </a:cubicBezTo>
                  <a:cubicBezTo>
                    <a:pt x="1502" y="7328"/>
                    <a:pt x="1448" y="7172"/>
                    <a:pt x="1393" y="7014"/>
                  </a:cubicBezTo>
                  <a:cubicBezTo>
                    <a:pt x="1346" y="6852"/>
                    <a:pt x="1298" y="6689"/>
                    <a:pt x="1247" y="6526"/>
                  </a:cubicBezTo>
                  <a:cubicBezTo>
                    <a:pt x="1141" y="6200"/>
                    <a:pt x="1058" y="5863"/>
                    <a:pt x="974" y="5525"/>
                  </a:cubicBezTo>
                  <a:cubicBezTo>
                    <a:pt x="875" y="5191"/>
                    <a:pt x="816" y="4848"/>
                    <a:pt x="738" y="4514"/>
                  </a:cubicBezTo>
                  <a:cubicBezTo>
                    <a:pt x="673" y="4178"/>
                    <a:pt x="609" y="3845"/>
                    <a:pt x="547" y="3526"/>
                  </a:cubicBezTo>
                  <a:cubicBezTo>
                    <a:pt x="501" y="3201"/>
                    <a:pt x="437" y="2892"/>
                    <a:pt x="401" y="2593"/>
                  </a:cubicBezTo>
                  <a:cubicBezTo>
                    <a:pt x="359" y="2295"/>
                    <a:pt x="320" y="2014"/>
                    <a:pt x="290" y="1752"/>
                  </a:cubicBezTo>
                  <a:cubicBezTo>
                    <a:pt x="228" y="1230"/>
                    <a:pt x="186" y="793"/>
                    <a:pt x="160" y="485"/>
                  </a:cubicBezTo>
                  <a:cubicBezTo>
                    <a:pt x="137" y="177"/>
                    <a:pt x="123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5">
              <a:extLst>
                <a:ext uri="{FF2B5EF4-FFF2-40B4-BE49-F238E27FC236}">
                  <a16:creationId xmlns:a16="http://schemas.microsoft.com/office/drawing/2014/main" id="{C48395E1-B477-D90C-F735-5F18E37B5984}"/>
                </a:ext>
              </a:extLst>
            </p:cNvPr>
            <p:cNvSpPr/>
            <p:nvPr/>
          </p:nvSpPr>
          <p:spPr>
            <a:xfrm>
              <a:off x="814090" y="2319127"/>
              <a:ext cx="54026" cy="161030"/>
            </a:xfrm>
            <a:custGeom>
              <a:avLst/>
              <a:gdLst/>
              <a:ahLst/>
              <a:cxnLst/>
              <a:rect l="l" t="t" r="r" b="b"/>
              <a:pathLst>
                <a:path w="2316" h="6903" extrusionOk="0">
                  <a:moveTo>
                    <a:pt x="83" y="0"/>
                  </a:moveTo>
                  <a:cubicBezTo>
                    <a:pt x="83" y="0"/>
                    <a:pt x="1" y="463"/>
                    <a:pt x="31" y="1163"/>
                  </a:cubicBezTo>
                  <a:cubicBezTo>
                    <a:pt x="40" y="1512"/>
                    <a:pt x="84" y="1919"/>
                    <a:pt x="152" y="2351"/>
                  </a:cubicBezTo>
                  <a:cubicBezTo>
                    <a:pt x="196" y="2565"/>
                    <a:pt x="225" y="2791"/>
                    <a:pt x="288" y="3013"/>
                  </a:cubicBezTo>
                  <a:cubicBezTo>
                    <a:pt x="344" y="3236"/>
                    <a:pt x="400" y="3464"/>
                    <a:pt x="472" y="3686"/>
                  </a:cubicBezTo>
                  <a:cubicBezTo>
                    <a:pt x="542" y="3910"/>
                    <a:pt x="622" y="4129"/>
                    <a:pt x="707" y="4344"/>
                  </a:cubicBezTo>
                  <a:cubicBezTo>
                    <a:pt x="781" y="4562"/>
                    <a:pt x="887" y="4764"/>
                    <a:pt x="979" y="4963"/>
                  </a:cubicBezTo>
                  <a:cubicBezTo>
                    <a:pt x="1067" y="5165"/>
                    <a:pt x="1176" y="5347"/>
                    <a:pt x="1277" y="5523"/>
                  </a:cubicBezTo>
                  <a:cubicBezTo>
                    <a:pt x="1372" y="5699"/>
                    <a:pt x="1475" y="5859"/>
                    <a:pt x="1579" y="6001"/>
                  </a:cubicBezTo>
                  <a:cubicBezTo>
                    <a:pt x="1772" y="6293"/>
                    <a:pt x="1960" y="6516"/>
                    <a:pt x="2099" y="6667"/>
                  </a:cubicBezTo>
                  <a:cubicBezTo>
                    <a:pt x="2235" y="6819"/>
                    <a:pt x="2316" y="6902"/>
                    <a:pt x="2316" y="6902"/>
                  </a:cubicBezTo>
                  <a:cubicBezTo>
                    <a:pt x="2316" y="6902"/>
                    <a:pt x="2268" y="6795"/>
                    <a:pt x="2180" y="6612"/>
                  </a:cubicBezTo>
                  <a:cubicBezTo>
                    <a:pt x="2135" y="6523"/>
                    <a:pt x="2079" y="6414"/>
                    <a:pt x="2017" y="6289"/>
                  </a:cubicBezTo>
                  <a:cubicBezTo>
                    <a:pt x="1958" y="6162"/>
                    <a:pt x="1893" y="6018"/>
                    <a:pt x="1823" y="5863"/>
                  </a:cubicBezTo>
                  <a:cubicBezTo>
                    <a:pt x="1748" y="5710"/>
                    <a:pt x="1677" y="5540"/>
                    <a:pt x="1602" y="5359"/>
                  </a:cubicBezTo>
                  <a:cubicBezTo>
                    <a:pt x="1525" y="5179"/>
                    <a:pt x="1446" y="4991"/>
                    <a:pt x="1372" y="4792"/>
                  </a:cubicBezTo>
                  <a:cubicBezTo>
                    <a:pt x="1295" y="4595"/>
                    <a:pt x="1220" y="4390"/>
                    <a:pt x="1147" y="4181"/>
                  </a:cubicBezTo>
                  <a:cubicBezTo>
                    <a:pt x="1070" y="3972"/>
                    <a:pt x="999" y="3758"/>
                    <a:pt x="937" y="3540"/>
                  </a:cubicBezTo>
                  <a:cubicBezTo>
                    <a:pt x="792" y="3113"/>
                    <a:pt x="684" y="2674"/>
                    <a:pt x="571" y="2264"/>
                  </a:cubicBezTo>
                  <a:cubicBezTo>
                    <a:pt x="521" y="2057"/>
                    <a:pt x="473" y="1857"/>
                    <a:pt x="428" y="1667"/>
                  </a:cubicBezTo>
                  <a:cubicBezTo>
                    <a:pt x="385" y="1476"/>
                    <a:pt x="345" y="1296"/>
                    <a:pt x="308" y="1128"/>
                  </a:cubicBezTo>
                  <a:cubicBezTo>
                    <a:pt x="165" y="459"/>
                    <a:pt x="83" y="0"/>
                    <a:pt x="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5">
              <a:extLst>
                <a:ext uri="{FF2B5EF4-FFF2-40B4-BE49-F238E27FC236}">
                  <a16:creationId xmlns:a16="http://schemas.microsoft.com/office/drawing/2014/main" id="{4FFBA55E-61C3-E0ED-D1A2-961018D9C215}"/>
                </a:ext>
              </a:extLst>
            </p:cNvPr>
            <p:cNvSpPr/>
            <p:nvPr/>
          </p:nvSpPr>
          <p:spPr>
            <a:xfrm>
              <a:off x="841850" y="2357174"/>
              <a:ext cx="37301" cy="72175"/>
            </a:xfrm>
            <a:custGeom>
              <a:avLst/>
              <a:gdLst/>
              <a:ahLst/>
              <a:cxnLst/>
              <a:rect l="l" t="t" r="r" b="b"/>
              <a:pathLst>
                <a:path w="1599" h="3094" extrusionOk="0">
                  <a:moveTo>
                    <a:pt x="8" y="1"/>
                  </a:moveTo>
                  <a:cubicBezTo>
                    <a:pt x="8" y="1"/>
                    <a:pt x="0" y="58"/>
                    <a:pt x="2" y="159"/>
                  </a:cubicBezTo>
                  <a:cubicBezTo>
                    <a:pt x="1" y="260"/>
                    <a:pt x="14" y="401"/>
                    <a:pt x="41" y="569"/>
                  </a:cubicBezTo>
                  <a:cubicBezTo>
                    <a:pt x="73" y="734"/>
                    <a:pt x="117" y="929"/>
                    <a:pt x="186" y="1128"/>
                  </a:cubicBezTo>
                  <a:cubicBezTo>
                    <a:pt x="221" y="1226"/>
                    <a:pt x="260" y="1329"/>
                    <a:pt x="302" y="1430"/>
                  </a:cubicBezTo>
                  <a:cubicBezTo>
                    <a:pt x="340" y="1534"/>
                    <a:pt x="398" y="1631"/>
                    <a:pt x="447" y="1731"/>
                  </a:cubicBezTo>
                  <a:cubicBezTo>
                    <a:pt x="548" y="1931"/>
                    <a:pt x="666" y="2122"/>
                    <a:pt x="794" y="2288"/>
                  </a:cubicBezTo>
                  <a:cubicBezTo>
                    <a:pt x="856" y="2374"/>
                    <a:pt x="921" y="2453"/>
                    <a:pt x="980" y="2528"/>
                  </a:cubicBezTo>
                  <a:cubicBezTo>
                    <a:pt x="1037" y="2605"/>
                    <a:pt x="1107" y="2666"/>
                    <a:pt x="1167" y="2727"/>
                  </a:cubicBezTo>
                  <a:cubicBezTo>
                    <a:pt x="1408" y="2965"/>
                    <a:pt x="1598" y="3094"/>
                    <a:pt x="1598" y="3094"/>
                  </a:cubicBezTo>
                  <a:cubicBezTo>
                    <a:pt x="1598" y="3094"/>
                    <a:pt x="1537" y="2865"/>
                    <a:pt x="1398" y="2569"/>
                  </a:cubicBezTo>
                  <a:cubicBezTo>
                    <a:pt x="1366" y="2493"/>
                    <a:pt x="1323" y="2416"/>
                    <a:pt x="1286" y="2330"/>
                  </a:cubicBezTo>
                  <a:cubicBezTo>
                    <a:pt x="1248" y="2245"/>
                    <a:pt x="1210" y="2154"/>
                    <a:pt x="1165" y="2065"/>
                  </a:cubicBezTo>
                  <a:cubicBezTo>
                    <a:pt x="1072" y="1887"/>
                    <a:pt x="974" y="1696"/>
                    <a:pt x="879" y="1506"/>
                  </a:cubicBezTo>
                  <a:cubicBezTo>
                    <a:pt x="773" y="1319"/>
                    <a:pt x="680" y="1129"/>
                    <a:pt x="581" y="954"/>
                  </a:cubicBezTo>
                  <a:cubicBezTo>
                    <a:pt x="477" y="780"/>
                    <a:pt x="393" y="612"/>
                    <a:pt x="303" y="474"/>
                  </a:cubicBezTo>
                  <a:cubicBezTo>
                    <a:pt x="140" y="191"/>
                    <a:pt x="8" y="1"/>
                    <a:pt x="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5">
              <a:extLst>
                <a:ext uri="{FF2B5EF4-FFF2-40B4-BE49-F238E27FC236}">
                  <a16:creationId xmlns:a16="http://schemas.microsoft.com/office/drawing/2014/main" id="{34C4D207-23CE-30A1-3CF0-ADED3870B1A6}"/>
                </a:ext>
              </a:extLst>
            </p:cNvPr>
            <p:cNvSpPr/>
            <p:nvPr/>
          </p:nvSpPr>
          <p:spPr>
            <a:xfrm>
              <a:off x="1656236" y="2031009"/>
              <a:ext cx="91257" cy="188603"/>
            </a:xfrm>
            <a:custGeom>
              <a:avLst/>
              <a:gdLst/>
              <a:ahLst/>
              <a:cxnLst/>
              <a:rect l="l" t="t" r="r" b="b"/>
              <a:pathLst>
                <a:path w="3912" h="808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91" y="116"/>
                    <a:pt x="251" y="319"/>
                  </a:cubicBezTo>
                  <a:cubicBezTo>
                    <a:pt x="407" y="521"/>
                    <a:pt x="627" y="812"/>
                    <a:pt x="879" y="1166"/>
                  </a:cubicBezTo>
                  <a:cubicBezTo>
                    <a:pt x="1006" y="1342"/>
                    <a:pt x="1137" y="1536"/>
                    <a:pt x="1274" y="1741"/>
                  </a:cubicBezTo>
                  <a:cubicBezTo>
                    <a:pt x="1417" y="1943"/>
                    <a:pt x="1546" y="2168"/>
                    <a:pt x="1695" y="2391"/>
                  </a:cubicBezTo>
                  <a:cubicBezTo>
                    <a:pt x="1830" y="2621"/>
                    <a:pt x="1972" y="2858"/>
                    <a:pt x="2113" y="3099"/>
                  </a:cubicBezTo>
                  <a:cubicBezTo>
                    <a:pt x="2243" y="3344"/>
                    <a:pt x="2394" y="3588"/>
                    <a:pt x="2507" y="3844"/>
                  </a:cubicBezTo>
                  <a:cubicBezTo>
                    <a:pt x="2634" y="4095"/>
                    <a:pt x="2762" y="4346"/>
                    <a:pt x="2864" y="4601"/>
                  </a:cubicBezTo>
                  <a:cubicBezTo>
                    <a:pt x="2917" y="4728"/>
                    <a:pt x="2972" y="4854"/>
                    <a:pt x="3029" y="4976"/>
                  </a:cubicBezTo>
                  <a:cubicBezTo>
                    <a:pt x="3076" y="5103"/>
                    <a:pt x="3122" y="5227"/>
                    <a:pt x="3167" y="5348"/>
                  </a:cubicBezTo>
                  <a:cubicBezTo>
                    <a:pt x="3213" y="5472"/>
                    <a:pt x="3258" y="5592"/>
                    <a:pt x="3302" y="5710"/>
                  </a:cubicBezTo>
                  <a:cubicBezTo>
                    <a:pt x="3339" y="5830"/>
                    <a:pt x="3375" y="5948"/>
                    <a:pt x="3410" y="6061"/>
                  </a:cubicBezTo>
                  <a:cubicBezTo>
                    <a:pt x="3478" y="6291"/>
                    <a:pt x="3553" y="6506"/>
                    <a:pt x="3592" y="6711"/>
                  </a:cubicBezTo>
                  <a:cubicBezTo>
                    <a:pt x="3642" y="6915"/>
                    <a:pt x="3686" y="7101"/>
                    <a:pt x="3726" y="7267"/>
                  </a:cubicBezTo>
                  <a:cubicBezTo>
                    <a:pt x="3754" y="7435"/>
                    <a:pt x="3778" y="7583"/>
                    <a:pt x="3797" y="7703"/>
                  </a:cubicBezTo>
                  <a:cubicBezTo>
                    <a:pt x="3841" y="7945"/>
                    <a:pt x="3868" y="8085"/>
                    <a:pt x="3868" y="8085"/>
                  </a:cubicBezTo>
                  <a:cubicBezTo>
                    <a:pt x="3868" y="8085"/>
                    <a:pt x="3877" y="7942"/>
                    <a:pt x="3893" y="7693"/>
                  </a:cubicBezTo>
                  <a:cubicBezTo>
                    <a:pt x="3898" y="7568"/>
                    <a:pt x="3905" y="7417"/>
                    <a:pt x="3912" y="7243"/>
                  </a:cubicBezTo>
                  <a:cubicBezTo>
                    <a:pt x="3901" y="7070"/>
                    <a:pt x="3888" y="6876"/>
                    <a:pt x="3868" y="6663"/>
                  </a:cubicBezTo>
                  <a:cubicBezTo>
                    <a:pt x="3859" y="6449"/>
                    <a:pt x="3814" y="6222"/>
                    <a:pt x="3765" y="5983"/>
                  </a:cubicBezTo>
                  <a:cubicBezTo>
                    <a:pt x="3741" y="5863"/>
                    <a:pt x="3717" y="5739"/>
                    <a:pt x="3693" y="5613"/>
                  </a:cubicBezTo>
                  <a:cubicBezTo>
                    <a:pt x="3656" y="5490"/>
                    <a:pt x="3619" y="5364"/>
                    <a:pt x="3581" y="5236"/>
                  </a:cubicBezTo>
                  <a:cubicBezTo>
                    <a:pt x="3542" y="5108"/>
                    <a:pt x="3502" y="4978"/>
                    <a:pt x="3462" y="4847"/>
                  </a:cubicBezTo>
                  <a:cubicBezTo>
                    <a:pt x="3414" y="4716"/>
                    <a:pt x="3363" y="4585"/>
                    <a:pt x="3309" y="4455"/>
                  </a:cubicBezTo>
                  <a:cubicBezTo>
                    <a:pt x="3210" y="4191"/>
                    <a:pt x="3084" y="3932"/>
                    <a:pt x="2958" y="3673"/>
                  </a:cubicBezTo>
                  <a:cubicBezTo>
                    <a:pt x="2835" y="3411"/>
                    <a:pt x="2677" y="3166"/>
                    <a:pt x="2540" y="2916"/>
                  </a:cubicBezTo>
                  <a:cubicBezTo>
                    <a:pt x="2393" y="2670"/>
                    <a:pt x="2229" y="2437"/>
                    <a:pt x="2074" y="2211"/>
                  </a:cubicBezTo>
                  <a:cubicBezTo>
                    <a:pt x="1910" y="1988"/>
                    <a:pt x="1753" y="1772"/>
                    <a:pt x="1589" y="1578"/>
                  </a:cubicBezTo>
                  <a:cubicBezTo>
                    <a:pt x="1430" y="1378"/>
                    <a:pt x="1268" y="1197"/>
                    <a:pt x="1113" y="1033"/>
                  </a:cubicBezTo>
                  <a:cubicBezTo>
                    <a:pt x="507" y="37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5">
              <a:extLst>
                <a:ext uri="{FF2B5EF4-FFF2-40B4-BE49-F238E27FC236}">
                  <a16:creationId xmlns:a16="http://schemas.microsoft.com/office/drawing/2014/main" id="{0C70AB89-365A-BEF2-D070-98857EAFAB0F}"/>
                </a:ext>
              </a:extLst>
            </p:cNvPr>
            <p:cNvSpPr/>
            <p:nvPr/>
          </p:nvSpPr>
          <p:spPr>
            <a:xfrm>
              <a:off x="1652060" y="2074468"/>
              <a:ext cx="53023" cy="126108"/>
            </a:xfrm>
            <a:custGeom>
              <a:avLst/>
              <a:gdLst/>
              <a:ahLst/>
              <a:cxnLst/>
              <a:rect l="l" t="t" r="r" b="b"/>
              <a:pathLst>
                <a:path w="2273" h="5406" extrusionOk="0">
                  <a:moveTo>
                    <a:pt x="0" y="1"/>
                  </a:moveTo>
                  <a:cubicBezTo>
                    <a:pt x="1" y="1"/>
                    <a:pt x="200" y="325"/>
                    <a:pt x="471" y="812"/>
                  </a:cubicBezTo>
                  <a:cubicBezTo>
                    <a:pt x="537" y="934"/>
                    <a:pt x="609" y="1066"/>
                    <a:pt x="685" y="1206"/>
                  </a:cubicBezTo>
                  <a:cubicBezTo>
                    <a:pt x="757" y="1346"/>
                    <a:pt x="834" y="1494"/>
                    <a:pt x="914" y="1648"/>
                  </a:cubicBezTo>
                  <a:cubicBezTo>
                    <a:pt x="1060" y="1958"/>
                    <a:pt x="1226" y="2284"/>
                    <a:pt x="1356" y="2623"/>
                  </a:cubicBezTo>
                  <a:cubicBezTo>
                    <a:pt x="1432" y="2788"/>
                    <a:pt x="1497" y="2958"/>
                    <a:pt x="1555" y="3126"/>
                  </a:cubicBezTo>
                  <a:cubicBezTo>
                    <a:pt x="1618" y="3292"/>
                    <a:pt x="1676" y="3457"/>
                    <a:pt x="1727" y="3619"/>
                  </a:cubicBezTo>
                  <a:cubicBezTo>
                    <a:pt x="1783" y="3779"/>
                    <a:pt x="1827" y="3936"/>
                    <a:pt x="1869" y="4087"/>
                  </a:cubicBezTo>
                  <a:cubicBezTo>
                    <a:pt x="1914" y="4236"/>
                    <a:pt x="1955" y="4378"/>
                    <a:pt x="1982" y="4511"/>
                  </a:cubicBezTo>
                  <a:cubicBezTo>
                    <a:pt x="2015" y="4643"/>
                    <a:pt x="2045" y="4765"/>
                    <a:pt x="2072" y="4874"/>
                  </a:cubicBezTo>
                  <a:cubicBezTo>
                    <a:pt x="2093" y="4983"/>
                    <a:pt x="2113" y="5078"/>
                    <a:pt x="2127" y="5157"/>
                  </a:cubicBezTo>
                  <a:cubicBezTo>
                    <a:pt x="2161" y="5315"/>
                    <a:pt x="2185" y="5405"/>
                    <a:pt x="2185" y="5405"/>
                  </a:cubicBezTo>
                  <a:cubicBezTo>
                    <a:pt x="2185" y="5405"/>
                    <a:pt x="2202" y="5313"/>
                    <a:pt x="2224" y="5149"/>
                  </a:cubicBezTo>
                  <a:cubicBezTo>
                    <a:pt x="2249" y="4984"/>
                    <a:pt x="2273" y="4750"/>
                    <a:pt x="2259" y="4470"/>
                  </a:cubicBezTo>
                  <a:cubicBezTo>
                    <a:pt x="2261" y="4329"/>
                    <a:pt x="2251" y="4178"/>
                    <a:pt x="2227" y="4019"/>
                  </a:cubicBezTo>
                  <a:cubicBezTo>
                    <a:pt x="2208" y="3859"/>
                    <a:pt x="2191" y="3690"/>
                    <a:pt x="2146" y="3521"/>
                  </a:cubicBezTo>
                  <a:cubicBezTo>
                    <a:pt x="2105" y="3350"/>
                    <a:pt x="2073" y="3172"/>
                    <a:pt x="2007" y="2999"/>
                  </a:cubicBezTo>
                  <a:cubicBezTo>
                    <a:pt x="1952" y="2823"/>
                    <a:pt x="1890" y="2646"/>
                    <a:pt x="1817" y="2472"/>
                  </a:cubicBezTo>
                  <a:cubicBezTo>
                    <a:pt x="1746" y="2298"/>
                    <a:pt x="1661" y="2128"/>
                    <a:pt x="1577" y="1962"/>
                  </a:cubicBezTo>
                  <a:cubicBezTo>
                    <a:pt x="1499" y="1793"/>
                    <a:pt x="1392" y="1640"/>
                    <a:pt x="1303" y="1485"/>
                  </a:cubicBezTo>
                  <a:cubicBezTo>
                    <a:pt x="1109" y="1183"/>
                    <a:pt x="909" y="910"/>
                    <a:pt x="714" y="690"/>
                  </a:cubicBezTo>
                  <a:cubicBezTo>
                    <a:pt x="336" y="243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5">
              <a:extLst>
                <a:ext uri="{FF2B5EF4-FFF2-40B4-BE49-F238E27FC236}">
                  <a16:creationId xmlns:a16="http://schemas.microsoft.com/office/drawing/2014/main" id="{954FDC3C-DA57-B8BF-DAC4-13AB25F60A6C}"/>
                </a:ext>
              </a:extLst>
            </p:cNvPr>
            <p:cNvSpPr/>
            <p:nvPr/>
          </p:nvSpPr>
          <p:spPr>
            <a:xfrm>
              <a:off x="1653017" y="2111349"/>
              <a:ext cx="16213" cy="63637"/>
            </a:xfrm>
            <a:custGeom>
              <a:avLst/>
              <a:gdLst/>
              <a:ahLst/>
              <a:cxnLst/>
              <a:rect l="l" t="t" r="r" b="b"/>
              <a:pathLst>
                <a:path w="695" h="2728" extrusionOk="0">
                  <a:moveTo>
                    <a:pt x="0" y="0"/>
                  </a:moveTo>
                  <a:cubicBezTo>
                    <a:pt x="0" y="0"/>
                    <a:pt x="5" y="188"/>
                    <a:pt x="35" y="445"/>
                  </a:cubicBezTo>
                  <a:cubicBezTo>
                    <a:pt x="42" y="577"/>
                    <a:pt x="71" y="723"/>
                    <a:pt x="88" y="883"/>
                  </a:cubicBezTo>
                  <a:cubicBezTo>
                    <a:pt x="109" y="1043"/>
                    <a:pt x="143" y="1208"/>
                    <a:pt x="166" y="1377"/>
                  </a:cubicBezTo>
                  <a:cubicBezTo>
                    <a:pt x="198" y="1545"/>
                    <a:pt x="231" y="1711"/>
                    <a:pt x="259" y="1870"/>
                  </a:cubicBezTo>
                  <a:cubicBezTo>
                    <a:pt x="274" y="1949"/>
                    <a:pt x="294" y="2024"/>
                    <a:pt x="314" y="2096"/>
                  </a:cubicBezTo>
                  <a:cubicBezTo>
                    <a:pt x="333" y="2168"/>
                    <a:pt x="344" y="2237"/>
                    <a:pt x="361" y="2301"/>
                  </a:cubicBezTo>
                  <a:cubicBezTo>
                    <a:pt x="419" y="2555"/>
                    <a:pt x="501" y="2727"/>
                    <a:pt x="501" y="2727"/>
                  </a:cubicBezTo>
                  <a:cubicBezTo>
                    <a:pt x="501" y="2727"/>
                    <a:pt x="582" y="2550"/>
                    <a:pt x="640" y="2278"/>
                  </a:cubicBezTo>
                  <a:cubicBezTo>
                    <a:pt x="652" y="2212"/>
                    <a:pt x="674" y="2137"/>
                    <a:pt x="674" y="2060"/>
                  </a:cubicBezTo>
                  <a:cubicBezTo>
                    <a:pt x="680" y="1982"/>
                    <a:pt x="687" y="1900"/>
                    <a:pt x="688" y="1816"/>
                  </a:cubicBezTo>
                  <a:cubicBezTo>
                    <a:pt x="695" y="1647"/>
                    <a:pt x="680" y="1469"/>
                    <a:pt x="646" y="1293"/>
                  </a:cubicBezTo>
                  <a:cubicBezTo>
                    <a:pt x="627" y="1206"/>
                    <a:pt x="618" y="1117"/>
                    <a:pt x="589" y="1033"/>
                  </a:cubicBezTo>
                  <a:cubicBezTo>
                    <a:pt x="565" y="949"/>
                    <a:pt x="537" y="866"/>
                    <a:pt x="509" y="786"/>
                  </a:cubicBezTo>
                  <a:cubicBezTo>
                    <a:pt x="449" y="628"/>
                    <a:pt x="372" y="487"/>
                    <a:pt x="302" y="368"/>
                  </a:cubicBezTo>
                  <a:cubicBezTo>
                    <a:pt x="227" y="250"/>
                    <a:pt x="155" y="157"/>
                    <a:pt x="97" y="94"/>
                  </a:cubicBezTo>
                  <a:cubicBezTo>
                    <a:pt x="40" y="3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5">
              <a:extLst>
                <a:ext uri="{FF2B5EF4-FFF2-40B4-BE49-F238E27FC236}">
                  <a16:creationId xmlns:a16="http://schemas.microsoft.com/office/drawing/2014/main" id="{C1CAC5F7-EF1C-3589-07AE-EE9BD5B23758}"/>
                </a:ext>
              </a:extLst>
            </p:cNvPr>
            <p:cNvSpPr/>
            <p:nvPr/>
          </p:nvSpPr>
          <p:spPr>
            <a:xfrm>
              <a:off x="1000383" y="2266896"/>
              <a:ext cx="44859" cy="180555"/>
            </a:xfrm>
            <a:custGeom>
              <a:avLst/>
              <a:gdLst/>
              <a:ahLst/>
              <a:cxnLst/>
              <a:rect l="l" t="t" r="r" b="b"/>
              <a:pathLst>
                <a:path w="1923" h="7740" extrusionOk="0">
                  <a:moveTo>
                    <a:pt x="71" y="1"/>
                  </a:moveTo>
                  <a:cubicBezTo>
                    <a:pt x="71" y="1"/>
                    <a:pt x="50" y="126"/>
                    <a:pt x="35" y="346"/>
                  </a:cubicBezTo>
                  <a:cubicBezTo>
                    <a:pt x="14" y="567"/>
                    <a:pt x="1" y="885"/>
                    <a:pt x="9" y="1264"/>
                  </a:cubicBezTo>
                  <a:cubicBezTo>
                    <a:pt x="7" y="1454"/>
                    <a:pt x="13" y="1660"/>
                    <a:pt x="34" y="1876"/>
                  </a:cubicBezTo>
                  <a:cubicBezTo>
                    <a:pt x="50" y="2093"/>
                    <a:pt x="64" y="2322"/>
                    <a:pt x="89" y="2559"/>
                  </a:cubicBezTo>
                  <a:cubicBezTo>
                    <a:pt x="123" y="2793"/>
                    <a:pt x="157" y="3037"/>
                    <a:pt x="201" y="3283"/>
                  </a:cubicBezTo>
                  <a:cubicBezTo>
                    <a:pt x="246" y="3528"/>
                    <a:pt x="276" y="3780"/>
                    <a:pt x="344" y="4026"/>
                  </a:cubicBezTo>
                  <a:cubicBezTo>
                    <a:pt x="409" y="4271"/>
                    <a:pt x="473" y="4517"/>
                    <a:pt x="538" y="4758"/>
                  </a:cubicBezTo>
                  <a:cubicBezTo>
                    <a:pt x="568" y="4880"/>
                    <a:pt x="601" y="4999"/>
                    <a:pt x="636" y="5116"/>
                  </a:cubicBezTo>
                  <a:cubicBezTo>
                    <a:pt x="679" y="5231"/>
                    <a:pt x="722" y="5344"/>
                    <a:pt x="765" y="5456"/>
                  </a:cubicBezTo>
                  <a:cubicBezTo>
                    <a:pt x="847" y="5680"/>
                    <a:pt x="935" y="5893"/>
                    <a:pt x="1017" y="6095"/>
                  </a:cubicBezTo>
                  <a:cubicBezTo>
                    <a:pt x="1097" y="6298"/>
                    <a:pt x="1172" y="6489"/>
                    <a:pt x="1273" y="6653"/>
                  </a:cubicBezTo>
                  <a:cubicBezTo>
                    <a:pt x="1643" y="7323"/>
                    <a:pt x="1923" y="7740"/>
                    <a:pt x="1923" y="7740"/>
                  </a:cubicBezTo>
                  <a:cubicBezTo>
                    <a:pt x="1923" y="7740"/>
                    <a:pt x="1787" y="7245"/>
                    <a:pt x="1532" y="6547"/>
                  </a:cubicBezTo>
                  <a:cubicBezTo>
                    <a:pt x="1461" y="6376"/>
                    <a:pt x="1418" y="6177"/>
                    <a:pt x="1358" y="5971"/>
                  </a:cubicBezTo>
                  <a:cubicBezTo>
                    <a:pt x="1301" y="5765"/>
                    <a:pt x="1242" y="5548"/>
                    <a:pt x="1174" y="5327"/>
                  </a:cubicBezTo>
                  <a:cubicBezTo>
                    <a:pt x="1141" y="5216"/>
                    <a:pt x="1106" y="5103"/>
                    <a:pt x="1072" y="4990"/>
                  </a:cubicBezTo>
                  <a:cubicBezTo>
                    <a:pt x="1048" y="4872"/>
                    <a:pt x="1021" y="4754"/>
                    <a:pt x="991" y="4636"/>
                  </a:cubicBezTo>
                  <a:cubicBezTo>
                    <a:pt x="934" y="4400"/>
                    <a:pt x="877" y="4158"/>
                    <a:pt x="818" y="3918"/>
                  </a:cubicBezTo>
                  <a:cubicBezTo>
                    <a:pt x="748" y="3680"/>
                    <a:pt x="713" y="3435"/>
                    <a:pt x="663" y="3196"/>
                  </a:cubicBezTo>
                  <a:cubicBezTo>
                    <a:pt x="617" y="2955"/>
                    <a:pt x="558" y="2723"/>
                    <a:pt x="513" y="2494"/>
                  </a:cubicBezTo>
                  <a:cubicBezTo>
                    <a:pt x="441" y="2034"/>
                    <a:pt x="341" y="1608"/>
                    <a:pt x="286" y="1238"/>
                  </a:cubicBezTo>
                  <a:cubicBezTo>
                    <a:pt x="158" y="496"/>
                    <a:pt x="71" y="1"/>
                    <a:pt x="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5">
              <a:extLst>
                <a:ext uri="{FF2B5EF4-FFF2-40B4-BE49-F238E27FC236}">
                  <a16:creationId xmlns:a16="http://schemas.microsoft.com/office/drawing/2014/main" id="{164866FB-3AC0-B706-7F46-D8F4A021E99E}"/>
                </a:ext>
              </a:extLst>
            </p:cNvPr>
            <p:cNvSpPr/>
            <p:nvPr/>
          </p:nvSpPr>
          <p:spPr>
            <a:xfrm>
              <a:off x="1036658" y="2289897"/>
              <a:ext cx="41196" cy="118317"/>
            </a:xfrm>
            <a:custGeom>
              <a:avLst/>
              <a:gdLst/>
              <a:ahLst/>
              <a:cxnLst/>
              <a:rect l="l" t="t" r="r" b="b"/>
              <a:pathLst>
                <a:path w="1766" h="5072" extrusionOk="0">
                  <a:moveTo>
                    <a:pt x="24" y="0"/>
                  </a:moveTo>
                  <a:cubicBezTo>
                    <a:pt x="24" y="0"/>
                    <a:pt x="1" y="347"/>
                    <a:pt x="64" y="855"/>
                  </a:cubicBezTo>
                  <a:cubicBezTo>
                    <a:pt x="89" y="1110"/>
                    <a:pt x="147" y="1402"/>
                    <a:pt x="211" y="1715"/>
                  </a:cubicBezTo>
                  <a:cubicBezTo>
                    <a:pt x="286" y="2024"/>
                    <a:pt x="372" y="2354"/>
                    <a:pt x="480" y="2677"/>
                  </a:cubicBezTo>
                  <a:cubicBezTo>
                    <a:pt x="539" y="2837"/>
                    <a:pt x="598" y="2997"/>
                    <a:pt x="656" y="3153"/>
                  </a:cubicBezTo>
                  <a:cubicBezTo>
                    <a:pt x="710" y="3312"/>
                    <a:pt x="782" y="3462"/>
                    <a:pt x="852" y="3606"/>
                  </a:cubicBezTo>
                  <a:cubicBezTo>
                    <a:pt x="920" y="3752"/>
                    <a:pt x="992" y="3889"/>
                    <a:pt x="1059" y="4019"/>
                  </a:cubicBezTo>
                  <a:cubicBezTo>
                    <a:pt x="1125" y="4149"/>
                    <a:pt x="1190" y="4271"/>
                    <a:pt x="1264" y="4377"/>
                  </a:cubicBezTo>
                  <a:cubicBezTo>
                    <a:pt x="1545" y="4810"/>
                    <a:pt x="1766" y="5072"/>
                    <a:pt x="1766" y="5072"/>
                  </a:cubicBezTo>
                  <a:cubicBezTo>
                    <a:pt x="1766" y="5072"/>
                    <a:pt x="1688" y="4730"/>
                    <a:pt x="1518" y="4260"/>
                  </a:cubicBezTo>
                  <a:cubicBezTo>
                    <a:pt x="1433" y="4024"/>
                    <a:pt x="1358" y="3738"/>
                    <a:pt x="1251" y="3446"/>
                  </a:cubicBezTo>
                  <a:cubicBezTo>
                    <a:pt x="1194" y="3302"/>
                    <a:pt x="1150" y="3147"/>
                    <a:pt x="1099" y="2991"/>
                  </a:cubicBezTo>
                  <a:cubicBezTo>
                    <a:pt x="1047" y="2837"/>
                    <a:pt x="993" y="2679"/>
                    <a:pt x="941" y="2522"/>
                  </a:cubicBezTo>
                  <a:cubicBezTo>
                    <a:pt x="880" y="2368"/>
                    <a:pt x="834" y="2208"/>
                    <a:pt x="782" y="2052"/>
                  </a:cubicBezTo>
                  <a:cubicBezTo>
                    <a:pt x="734" y="1896"/>
                    <a:pt x="673" y="1746"/>
                    <a:pt x="623" y="1598"/>
                  </a:cubicBezTo>
                  <a:cubicBezTo>
                    <a:pt x="528" y="1300"/>
                    <a:pt x="421" y="1028"/>
                    <a:pt x="337" y="790"/>
                  </a:cubicBezTo>
                  <a:cubicBezTo>
                    <a:pt x="161" y="317"/>
                    <a:pt x="24" y="0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5">
              <a:extLst>
                <a:ext uri="{FF2B5EF4-FFF2-40B4-BE49-F238E27FC236}">
                  <a16:creationId xmlns:a16="http://schemas.microsoft.com/office/drawing/2014/main" id="{66FB5459-F00D-2EE1-9017-5EDD64E360A8}"/>
                </a:ext>
              </a:extLst>
            </p:cNvPr>
            <p:cNvSpPr/>
            <p:nvPr/>
          </p:nvSpPr>
          <p:spPr>
            <a:xfrm>
              <a:off x="470499" y="3256029"/>
              <a:ext cx="946420" cy="1952185"/>
            </a:xfrm>
            <a:custGeom>
              <a:avLst/>
              <a:gdLst/>
              <a:ahLst/>
              <a:cxnLst/>
              <a:rect l="l" t="t" r="r" b="b"/>
              <a:pathLst>
                <a:path w="40571" h="83686" extrusionOk="0">
                  <a:moveTo>
                    <a:pt x="16995" y="1"/>
                  </a:moveTo>
                  <a:cubicBezTo>
                    <a:pt x="16995" y="1"/>
                    <a:pt x="1734" y="10237"/>
                    <a:pt x="921" y="11158"/>
                  </a:cubicBezTo>
                  <a:cubicBezTo>
                    <a:pt x="109" y="12079"/>
                    <a:pt x="0" y="13217"/>
                    <a:pt x="162" y="13488"/>
                  </a:cubicBezTo>
                  <a:cubicBezTo>
                    <a:pt x="325" y="13758"/>
                    <a:pt x="5092" y="22533"/>
                    <a:pt x="8233" y="29792"/>
                  </a:cubicBezTo>
                  <a:cubicBezTo>
                    <a:pt x="8233" y="29792"/>
                    <a:pt x="13324" y="55358"/>
                    <a:pt x="14192" y="60828"/>
                  </a:cubicBezTo>
                  <a:cubicBezTo>
                    <a:pt x="14192" y="61262"/>
                    <a:pt x="10996" y="75128"/>
                    <a:pt x="10887" y="76753"/>
                  </a:cubicBezTo>
                  <a:cubicBezTo>
                    <a:pt x="10779" y="78378"/>
                    <a:pt x="12621" y="80653"/>
                    <a:pt x="12621" y="80653"/>
                  </a:cubicBezTo>
                  <a:lnTo>
                    <a:pt x="12946" y="83686"/>
                  </a:lnTo>
                  <a:lnTo>
                    <a:pt x="40571" y="83686"/>
                  </a:lnTo>
                  <a:cubicBezTo>
                    <a:pt x="40571" y="83686"/>
                    <a:pt x="40354" y="76320"/>
                    <a:pt x="39812" y="56387"/>
                  </a:cubicBezTo>
                  <a:cubicBezTo>
                    <a:pt x="39271" y="36454"/>
                    <a:pt x="37562" y="7963"/>
                    <a:pt x="37562" y="7963"/>
                  </a:cubicBezTo>
                  <a:lnTo>
                    <a:pt x="287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5">
              <a:extLst>
                <a:ext uri="{FF2B5EF4-FFF2-40B4-BE49-F238E27FC236}">
                  <a16:creationId xmlns:a16="http://schemas.microsoft.com/office/drawing/2014/main" id="{BE2194B2-E10E-A8A0-8377-DFA5EBDEB26E}"/>
                </a:ext>
              </a:extLst>
            </p:cNvPr>
            <p:cNvSpPr/>
            <p:nvPr/>
          </p:nvSpPr>
          <p:spPr>
            <a:xfrm>
              <a:off x="466370" y="3252413"/>
              <a:ext cx="954281" cy="1959440"/>
            </a:xfrm>
            <a:custGeom>
              <a:avLst/>
              <a:gdLst/>
              <a:ahLst/>
              <a:cxnLst/>
              <a:rect l="l" t="t" r="r" b="b"/>
              <a:pathLst>
                <a:path w="40908" h="83997" extrusionOk="0">
                  <a:moveTo>
                    <a:pt x="28879" y="310"/>
                  </a:moveTo>
                  <a:lnTo>
                    <a:pt x="37588" y="8191"/>
                  </a:lnTo>
                  <a:cubicBezTo>
                    <a:pt x="37679" y="9709"/>
                    <a:pt x="39310" y="37294"/>
                    <a:pt x="39833" y="56547"/>
                  </a:cubicBezTo>
                  <a:cubicBezTo>
                    <a:pt x="40327" y="74690"/>
                    <a:pt x="40553" y="82504"/>
                    <a:pt x="40588" y="83686"/>
                  </a:cubicBezTo>
                  <a:lnTo>
                    <a:pt x="13263" y="83686"/>
                  </a:lnTo>
                  <a:lnTo>
                    <a:pt x="12947" y="80746"/>
                  </a:lnTo>
                  <a:lnTo>
                    <a:pt x="12918" y="80710"/>
                  </a:lnTo>
                  <a:cubicBezTo>
                    <a:pt x="12901" y="80688"/>
                    <a:pt x="11117" y="78464"/>
                    <a:pt x="11219" y="76919"/>
                  </a:cubicBezTo>
                  <a:cubicBezTo>
                    <a:pt x="11286" y="75928"/>
                    <a:pt x="12548" y="70175"/>
                    <a:pt x="13470" y="65975"/>
                  </a:cubicBezTo>
                  <a:cubicBezTo>
                    <a:pt x="14163" y="62815"/>
                    <a:pt x="14525" y="61158"/>
                    <a:pt x="14523" y="60960"/>
                  </a:cubicBezTo>
                  <a:cubicBezTo>
                    <a:pt x="13665" y="55548"/>
                    <a:pt x="8614" y="30172"/>
                    <a:pt x="8563" y="29916"/>
                  </a:cubicBezTo>
                  <a:lnTo>
                    <a:pt x="8554" y="29885"/>
                  </a:lnTo>
                  <a:cubicBezTo>
                    <a:pt x="5476" y="22775"/>
                    <a:pt x="702" y="13944"/>
                    <a:pt x="473" y="13563"/>
                  </a:cubicBezTo>
                  <a:cubicBezTo>
                    <a:pt x="357" y="13369"/>
                    <a:pt x="434" y="12300"/>
                    <a:pt x="1215" y="11417"/>
                  </a:cubicBezTo>
                  <a:cubicBezTo>
                    <a:pt x="1845" y="10702"/>
                    <a:pt x="11935" y="3856"/>
                    <a:pt x="17220" y="310"/>
                  </a:cubicBezTo>
                  <a:close/>
                  <a:moveTo>
                    <a:pt x="17125" y="0"/>
                  </a:moveTo>
                  <a:lnTo>
                    <a:pt x="17086" y="26"/>
                  </a:lnTo>
                  <a:cubicBezTo>
                    <a:pt x="16462" y="445"/>
                    <a:pt x="1798" y="10285"/>
                    <a:pt x="981" y="11210"/>
                  </a:cubicBezTo>
                  <a:cubicBezTo>
                    <a:pt x="138" y="12166"/>
                    <a:pt x="0" y="13380"/>
                    <a:pt x="206" y="13723"/>
                  </a:cubicBezTo>
                  <a:cubicBezTo>
                    <a:pt x="433" y="14102"/>
                    <a:pt x="5190" y="22899"/>
                    <a:pt x="8261" y="29993"/>
                  </a:cubicBezTo>
                  <a:cubicBezTo>
                    <a:pt x="8413" y="30760"/>
                    <a:pt x="13367" y="55658"/>
                    <a:pt x="14213" y="60982"/>
                  </a:cubicBezTo>
                  <a:cubicBezTo>
                    <a:pt x="14206" y="61166"/>
                    <a:pt x="13700" y="63469"/>
                    <a:pt x="13165" y="65908"/>
                  </a:cubicBezTo>
                  <a:cubicBezTo>
                    <a:pt x="12190" y="70352"/>
                    <a:pt x="10976" y="75883"/>
                    <a:pt x="10909" y="76898"/>
                  </a:cubicBezTo>
                  <a:cubicBezTo>
                    <a:pt x="10804" y="78470"/>
                    <a:pt x="12402" y="80559"/>
                    <a:pt x="12648" y="80870"/>
                  </a:cubicBezTo>
                  <a:lnTo>
                    <a:pt x="12983" y="83997"/>
                  </a:lnTo>
                  <a:lnTo>
                    <a:pt x="40907" y="83997"/>
                  </a:lnTo>
                  <a:lnTo>
                    <a:pt x="40903" y="83837"/>
                  </a:lnTo>
                  <a:cubicBezTo>
                    <a:pt x="40900" y="83763"/>
                    <a:pt x="40680" y="76243"/>
                    <a:pt x="40144" y="56538"/>
                  </a:cubicBezTo>
                  <a:cubicBezTo>
                    <a:pt x="39610" y="36830"/>
                    <a:pt x="37912" y="8394"/>
                    <a:pt x="37895" y="8109"/>
                  </a:cubicBezTo>
                  <a:lnTo>
                    <a:pt x="37891" y="8045"/>
                  </a:lnTo>
                  <a:lnTo>
                    <a:pt x="29043" y="40"/>
                  </a:lnTo>
                  <a:lnTo>
                    <a:pt x="289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5">
              <a:extLst>
                <a:ext uri="{FF2B5EF4-FFF2-40B4-BE49-F238E27FC236}">
                  <a16:creationId xmlns:a16="http://schemas.microsoft.com/office/drawing/2014/main" id="{AACA9A9D-5623-AD86-4DE2-F9E6D450471E}"/>
                </a:ext>
              </a:extLst>
            </p:cNvPr>
            <p:cNvSpPr/>
            <p:nvPr/>
          </p:nvSpPr>
          <p:spPr>
            <a:xfrm>
              <a:off x="470499" y="3309006"/>
              <a:ext cx="365962" cy="976676"/>
            </a:xfrm>
            <a:custGeom>
              <a:avLst/>
              <a:gdLst/>
              <a:ahLst/>
              <a:cxnLst/>
              <a:rect l="l" t="t" r="r" b="b"/>
              <a:pathLst>
                <a:path w="15688" h="41868" extrusionOk="0">
                  <a:moveTo>
                    <a:pt x="13623" y="1"/>
                  </a:moveTo>
                  <a:cubicBezTo>
                    <a:pt x="9079" y="3073"/>
                    <a:pt x="1488" y="8245"/>
                    <a:pt x="921" y="8887"/>
                  </a:cubicBezTo>
                  <a:cubicBezTo>
                    <a:pt x="109" y="9808"/>
                    <a:pt x="0" y="10946"/>
                    <a:pt x="162" y="11217"/>
                  </a:cubicBezTo>
                  <a:cubicBezTo>
                    <a:pt x="325" y="11487"/>
                    <a:pt x="5092" y="20262"/>
                    <a:pt x="8233" y="27521"/>
                  </a:cubicBezTo>
                  <a:cubicBezTo>
                    <a:pt x="8233" y="27521"/>
                    <a:pt x="9614" y="34452"/>
                    <a:pt x="11059" y="41868"/>
                  </a:cubicBezTo>
                  <a:cubicBezTo>
                    <a:pt x="12112" y="37018"/>
                    <a:pt x="13915" y="28815"/>
                    <a:pt x="14155" y="28464"/>
                  </a:cubicBezTo>
                  <a:cubicBezTo>
                    <a:pt x="14495" y="27965"/>
                    <a:pt x="15688" y="26051"/>
                    <a:pt x="15488" y="24711"/>
                  </a:cubicBezTo>
                  <a:cubicBezTo>
                    <a:pt x="15357" y="23823"/>
                    <a:pt x="13983" y="21458"/>
                    <a:pt x="13073" y="19968"/>
                  </a:cubicBezTo>
                  <a:cubicBezTo>
                    <a:pt x="13073" y="19968"/>
                    <a:pt x="14270" y="8087"/>
                    <a:pt x="14143" y="7414"/>
                  </a:cubicBezTo>
                  <a:cubicBezTo>
                    <a:pt x="14017" y="6741"/>
                    <a:pt x="13799" y="5945"/>
                    <a:pt x="12571" y="5722"/>
                  </a:cubicBezTo>
                  <a:cubicBezTo>
                    <a:pt x="12556" y="5720"/>
                    <a:pt x="12536" y="5716"/>
                    <a:pt x="12518" y="5713"/>
                  </a:cubicBezTo>
                  <a:cubicBezTo>
                    <a:pt x="12757" y="5152"/>
                    <a:pt x="12996" y="4567"/>
                    <a:pt x="13174" y="4069"/>
                  </a:cubicBezTo>
                  <a:cubicBezTo>
                    <a:pt x="13597" y="2890"/>
                    <a:pt x="13781" y="1332"/>
                    <a:pt x="136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5">
              <a:extLst>
                <a:ext uri="{FF2B5EF4-FFF2-40B4-BE49-F238E27FC236}">
                  <a16:creationId xmlns:a16="http://schemas.microsoft.com/office/drawing/2014/main" id="{CEDADADE-E2C4-0085-2DE0-8DEB168BCA87}"/>
                </a:ext>
              </a:extLst>
            </p:cNvPr>
            <p:cNvSpPr/>
            <p:nvPr/>
          </p:nvSpPr>
          <p:spPr>
            <a:xfrm>
              <a:off x="1686002" y="3230439"/>
              <a:ext cx="592029" cy="1977775"/>
            </a:xfrm>
            <a:custGeom>
              <a:avLst/>
              <a:gdLst/>
              <a:ahLst/>
              <a:cxnLst/>
              <a:rect l="l" t="t" r="r" b="b"/>
              <a:pathLst>
                <a:path w="25379" h="84783" extrusionOk="0">
                  <a:moveTo>
                    <a:pt x="13395" y="1"/>
                  </a:moveTo>
                  <a:lnTo>
                    <a:pt x="0" y="7001"/>
                  </a:lnTo>
                  <a:cubicBezTo>
                    <a:pt x="0" y="7001"/>
                    <a:pt x="706" y="48492"/>
                    <a:pt x="814" y="61709"/>
                  </a:cubicBezTo>
                  <a:cubicBezTo>
                    <a:pt x="923" y="74925"/>
                    <a:pt x="814" y="84783"/>
                    <a:pt x="814" y="84783"/>
                  </a:cubicBezTo>
                  <a:lnTo>
                    <a:pt x="21560" y="84783"/>
                  </a:lnTo>
                  <a:lnTo>
                    <a:pt x="17985" y="63171"/>
                  </a:lnTo>
                  <a:cubicBezTo>
                    <a:pt x="17985" y="63171"/>
                    <a:pt x="18797" y="58297"/>
                    <a:pt x="18797" y="57322"/>
                  </a:cubicBezTo>
                  <a:cubicBezTo>
                    <a:pt x="18797" y="56346"/>
                    <a:pt x="18392" y="55127"/>
                    <a:pt x="18392" y="55127"/>
                  </a:cubicBezTo>
                  <a:cubicBezTo>
                    <a:pt x="18392" y="55127"/>
                    <a:pt x="25379" y="8491"/>
                    <a:pt x="25379" y="8085"/>
                  </a:cubicBezTo>
                  <a:cubicBezTo>
                    <a:pt x="25379" y="7678"/>
                    <a:pt x="25257" y="7028"/>
                    <a:pt x="24769" y="6744"/>
                  </a:cubicBezTo>
                  <a:cubicBezTo>
                    <a:pt x="24282" y="6459"/>
                    <a:pt x="13395" y="1"/>
                    <a:pt x="13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5">
              <a:extLst>
                <a:ext uri="{FF2B5EF4-FFF2-40B4-BE49-F238E27FC236}">
                  <a16:creationId xmlns:a16="http://schemas.microsoft.com/office/drawing/2014/main" id="{704E46D2-E160-BFEC-0965-3BEE1D4BAC79}"/>
                </a:ext>
              </a:extLst>
            </p:cNvPr>
            <p:cNvSpPr/>
            <p:nvPr/>
          </p:nvSpPr>
          <p:spPr>
            <a:xfrm>
              <a:off x="1720037" y="3701188"/>
              <a:ext cx="74858" cy="73645"/>
            </a:xfrm>
            <a:custGeom>
              <a:avLst/>
              <a:gdLst/>
              <a:ahLst/>
              <a:cxnLst/>
              <a:rect l="l" t="t" r="r" b="b"/>
              <a:pathLst>
                <a:path w="3209" h="3157" extrusionOk="0">
                  <a:moveTo>
                    <a:pt x="1613" y="157"/>
                  </a:moveTo>
                  <a:cubicBezTo>
                    <a:pt x="1634" y="157"/>
                    <a:pt x="1654" y="157"/>
                    <a:pt x="1675" y="158"/>
                  </a:cubicBezTo>
                  <a:cubicBezTo>
                    <a:pt x="2054" y="174"/>
                    <a:pt x="2405" y="337"/>
                    <a:pt x="2661" y="616"/>
                  </a:cubicBezTo>
                  <a:cubicBezTo>
                    <a:pt x="2918" y="896"/>
                    <a:pt x="3051" y="1260"/>
                    <a:pt x="3035" y="1639"/>
                  </a:cubicBezTo>
                  <a:cubicBezTo>
                    <a:pt x="3020" y="2019"/>
                    <a:pt x="2857" y="2370"/>
                    <a:pt x="2576" y="2626"/>
                  </a:cubicBezTo>
                  <a:cubicBezTo>
                    <a:pt x="2310" y="2871"/>
                    <a:pt x="1969" y="3001"/>
                    <a:pt x="1610" y="3001"/>
                  </a:cubicBezTo>
                  <a:cubicBezTo>
                    <a:pt x="1591" y="3001"/>
                    <a:pt x="1573" y="3001"/>
                    <a:pt x="1554" y="3000"/>
                  </a:cubicBezTo>
                  <a:cubicBezTo>
                    <a:pt x="770" y="2967"/>
                    <a:pt x="160" y="2303"/>
                    <a:pt x="192" y="1519"/>
                  </a:cubicBezTo>
                  <a:cubicBezTo>
                    <a:pt x="225" y="756"/>
                    <a:pt x="856" y="157"/>
                    <a:pt x="1613" y="157"/>
                  </a:cubicBezTo>
                  <a:close/>
                  <a:moveTo>
                    <a:pt x="1623" y="1"/>
                  </a:moveTo>
                  <a:cubicBezTo>
                    <a:pt x="775" y="1"/>
                    <a:pt x="73" y="662"/>
                    <a:pt x="37" y="1513"/>
                  </a:cubicBezTo>
                  <a:cubicBezTo>
                    <a:pt x="1" y="2381"/>
                    <a:pt x="678" y="3119"/>
                    <a:pt x="1548" y="3156"/>
                  </a:cubicBezTo>
                  <a:cubicBezTo>
                    <a:pt x="1570" y="3157"/>
                    <a:pt x="1593" y="3157"/>
                    <a:pt x="1615" y="3157"/>
                  </a:cubicBezTo>
                  <a:cubicBezTo>
                    <a:pt x="2012" y="3157"/>
                    <a:pt x="2389" y="3011"/>
                    <a:pt x="2682" y="2741"/>
                  </a:cubicBezTo>
                  <a:cubicBezTo>
                    <a:pt x="2992" y="2456"/>
                    <a:pt x="3173" y="2067"/>
                    <a:pt x="3191" y="1646"/>
                  </a:cubicBezTo>
                  <a:cubicBezTo>
                    <a:pt x="3208" y="1225"/>
                    <a:pt x="3062" y="821"/>
                    <a:pt x="2776" y="511"/>
                  </a:cubicBezTo>
                  <a:cubicBezTo>
                    <a:pt x="2491" y="201"/>
                    <a:pt x="2102" y="19"/>
                    <a:pt x="1681" y="2"/>
                  </a:cubicBezTo>
                  <a:cubicBezTo>
                    <a:pt x="1662" y="1"/>
                    <a:pt x="1642" y="1"/>
                    <a:pt x="16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5">
              <a:extLst>
                <a:ext uri="{FF2B5EF4-FFF2-40B4-BE49-F238E27FC236}">
                  <a16:creationId xmlns:a16="http://schemas.microsoft.com/office/drawing/2014/main" id="{30BED5AC-96A4-D55D-3D91-35E551AFFAB5}"/>
                </a:ext>
              </a:extLst>
            </p:cNvPr>
            <p:cNvSpPr/>
            <p:nvPr/>
          </p:nvSpPr>
          <p:spPr>
            <a:xfrm>
              <a:off x="856639" y="2858575"/>
              <a:ext cx="1170107" cy="698659"/>
            </a:xfrm>
            <a:custGeom>
              <a:avLst/>
              <a:gdLst/>
              <a:ahLst/>
              <a:cxnLst/>
              <a:rect l="l" t="t" r="r" b="b"/>
              <a:pathLst>
                <a:path w="50160" h="29950" extrusionOk="0">
                  <a:moveTo>
                    <a:pt x="36671" y="390"/>
                  </a:moveTo>
                  <a:cubicBezTo>
                    <a:pt x="37330" y="645"/>
                    <a:pt x="40309" y="1805"/>
                    <a:pt x="41197" y="2267"/>
                  </a:cubicBezTo>
                  <a:cubicBezTo>
                    <a:pt x="41950" y="2659"/>
                    <a:pt x="42397" y="4325"/>
                    <a:pt x="42611" y="5126"/>
                  </a:cubicBezTo>
                  <a:cubicBezTo>
                    <a:pt x="42671" y="5349"/>
                    <a:pt x="42714" y="5510"/>
                    <a:pt x="42749" y="5600"/>
                  </a:cubicBezTo>
                  <a:cubicBezTo>
                    <a:pt x="42834" y="5810"/>
                    <a:pt x="43784" y="6730"/>
                    <a:pt x="45932" y="8781"/>
                  </a:cubicBezTo>
                  <a:cubicBezTo>
                    <a:pt x="47449" y="10230"/>
                    <a:pt x="49169" y="11873"/>
                    <a:pt x="49385" y="12207"/>
                  </a:cubicBezTo>
                  <a:cubicBezTo>
                    <a:pt x="49791" y="12834"/>
                    <a:pt x="49565" y="15429"/>
                    <a:pt x="49368" y="16304"/>
                  </a:cubicBezTo>
                  <a:cubicBezTo>
                    <a:pt x="49036" y="17041"/>
                    <a:pt x="37285" y="24672"/>
                    <a:pt x="29444" y="29639"/>
                  </a:cubicBezTo>
                  <a:lnTo>
                    <a:pt x="25648" y="29639"/>
                  </a:lnTo>
                  <a:cubicBezTo>
                    <a:pt x="22678" y="28837"/>
                    <a:pt x="1101" y="17569"/>
                    <a:pt x="581" y="16969"/>
                  </a:cubicBezTo>
                  <a:cubicBezTo>
                    <a:pt x="320" y="16447"/>
                    <a:pt x="396" y="14537"/>
                    <a:pt x="591" y="13872"/>
                  </a:cubicBezTo>
                  <a:cubicBezTo>
                    <a:pt x="685" y="13550"/>
                    <a:pt x="1457" y="13145"/>
                    <a:pt x="2137" y="12788"/>
                  </a:cubicBezTo>
                  <a:cubicBezTo>
                    <a:pt x="2761" y="12460"/>
                    <a:pt x="3406" y="12122"/>
                    <a:pt x="3799" y="11748"/>
                  </a:cubicBezTo>
                  <a:cubicBezTo>
                    <a:pt x="4390" y="11185"/>
                    <a:pt x="5548" y="9197"/>
                    <a:pt x="6394" y="7745"/>
                  </a:cubicBezTo>
                  <a:cubicBezTo>
                    <a:pt x="6797" y="7054"/>
                    <a:pt x="7144" y="6459"/>
                    <a:pt x="7313" y="6218"/>
                  </a:cubicBezTo>
                  <a:cubicBezTo>
                    <a:pt x="7899" y="5382"/>
                    <a:pt x="8699" y="4494"/>
                    <a:pt x="9168" y="4394"/>
                  </a:cubicBezTo>
                  <a:cubicBezTo>
                    <a:pt x="9176" y="4392"/>
                    <a:pt x="9185" y="4391"/>
                    <a:pt x="9194" y="4391"/>
                  </a:cubicBezTo>
                  <a:cubicBezTo>
                    <a:pt x="9712" y="4391"/>
                    <a:pt x="12063" y="7092"/>
                    <a:pt x="12845" y="7991"/>
                  </a:cubicBezTo>
                  <a:lnTo>
                    <a:pt x="12955" y="8119"/>
                  </a:lnTo>
                  <a:cubicBezTo>
                    <a:pt x="13166" y="8389"/>
                    <a:pt x="23235" y="21326"/>
                    <a:pt x="23735" y="22118"/>
                  </a:cubicBezTo>
                  <a:cubicBezTo>
                    <a:pt x="23812" y="22240"/>
                    <a:pt x="23934" y="22441"/>
                    <a:pt x="24087" y="22696"/>
                  </a:cubicBezTo>
                  <a:cubicBezTo>
                    <a:pt x="25776" y="25490"/>
                    <a:pt x="27015" y="27357"/>
                    <a:pt x="27570" y="27390"/>
                  </a:cubicBezTo>
                  <a:cubicBezTo>
                    <a:pt x="27577" y="27391"/>
                    <a:pt x="27584" y="27391"/>
                    <a:pt x="27592" y="27391"/>
                  </a:cubicBezTo>
                  <a:cubicBezTo>
                    <a:pt x="27790" y="27391"/>
                    <a:pt x="28309" y="27055"/>
                    <a:pt x="32833" y="17567"/>
                  </a:cubicBezTo>
                  <a:cubicBezTo>
                    <a:pt x="35177" y="12651"/>
                    <a:pt x="37476" y="7592"/>
                    <a:pt x="37562" y="7157"/>
                  </a:cubicBezTo>
                  <a:cubicBezTo>
                    <a:pt x="37682" y="6560"/>
                    <a:pt x="37059" y="4772"/>
                    <a:pt x="36412" y="2989"/>
                  </a:cubicBezTo>
                  <a:cubicBezTo>
                    <a:pt x="36254" y="2554"/>
                    <a:pt x="36128" y="2210"/>
                    <a:pt x="36098" y="2091"/>
                  </a:cubicBezTo>
                  <a:cubicBezTo>
                    <a:pt x="36025" y="1801"/>
                    <a:pt x="36389" y="943"/>
                    <a:pt x="36671" y="390"/>
                  </a:cubicBezTo>
                  <a:close/>
                  <a:moveTo>
                    <a:pt x="36525" y="0"/>
                  </a:moveTo>
                  <a:lnTo>
                    <a:pt x="36461" y="121"/>
                  </a:lnTo>
                  <a:cubicBezTo>
                    <a:pt x="36378" y="275"/>
                    <a:pt x="35664" y="1636"/>
                    <a:pt x="35797" y="2167"/>
                  </a:cubicBezTo>
                  <a:cubicBezTo>
                    <a:pt x="35830" y="2300"/>
                    <a:pt x="35952" y="2634"/>
                    <a:pt x="36120" y="3096"/>
                  </a:cubicBezTo>
                  <a:cubicBezTo>
                    <a:pt x="36556" y="4298"/>
                    <a:pt x="37369" y="6535"/>
                    <a:pt x="37258" y="7095"/>
                  </a:cubicBezTo>
                  <a:cubicBezTo>
                    <a:pt x="37064" y="8061"/>
                    <a:pt x="28464" y="26326"/>
                    <a:pt x="27558" y="27075"/>
                  </a:cubicBezTo>
                  <a:cubicBezTo>
                    <a:pt x="27192" y="26973"/>
                    <a:pt x="26115" y="25447"/>
                    <a:pt x="24354" y="22536"/>
                  </a:cubicBezTo>
                  <a:cubicBezTo>
                    <a:pt x="24199" y="22278"/>
                    <a:pt x="24075" y="22075"/>
                    <a:pt x="23998" y="21952"/>
                  </a:cubicBezTo>
                  <a:cubicBezTo>
                    <a:pt x="23488" y="21142"/>
                    <a:pt x="13618" y="8464"/>
                    <a:pt x="13199" y="7924"/>
                  </a:cubicBezTo>
                  <a:lnTo>
                    <a:pt x="13079" y="7787"/>
                  </a:lnTo>
                  <a:cubicBezTo>
                    <a:pt x="11047" y="5451"/>
                    <a:pt x="9737" y="4083"/>
                    <a:pt x="9167" y="4083"/>
                  </a:cubicBezTo>
                  <a:cubicBezTo>
                    <a:pt x="9145" y="4083"/>
                    <a:pt x="9123" y="4085"/>
                    <a:pt x="9103" y="4090"/>
                  </a:cubicBezTo>
                  <a:cubicBezTo>
                    <a:pt x="8363" y="4247"/>
                    <a:pt x="7351" y="5622"/>
                    <a:pt x="7058" y="6039"/>
                  </a:cubicBezTo>
                  <a:cubicBezTo>
                    <a:pt x="6882" y="6291"/>
                    <a:pt x="6548" y="6864"/>
                    <a:pt x="6126" y="7588"/>
                  </a:cubicBezTo>
                  <a:cubicBezTo>
                    <a:pt x="5289" y="9024"/>
                    <a:pt x="4143" y="10991"/>
                    <a:pt x="3584" y="11523"/>
                  </a:cubicBezTo>
                  <a:cubicBezTo>
                    <a:pt x="3224" y="11866"/>
                    <a:pt x="2598" y="12194"/>
                    <a:pt x="1993" y="12512"/>
                  </a:cubicBezTo>
                  <a:cubicBezTo>
                    <a:pt x="1152" y="12955"/>
                    <a:pt x="425" y="13336"/>
                    <a:pt x="293" y="13785"/>
                  </a:cubicBezTo>
                  <a:cubicBezTo>
                    <a:pt x="79" y="14512"/>
                    <a:pt x="0" y="16503"/>
                    <a:pt x="302" y="17107"/>
                  </a:cubicBezTo>
                  <a:cubicBezTo>
                    <a:pt x="671" y="17844"/>
                    <a:pt x="23358" y="29361"/>
                    <a:pt x="25589" y="29945"/>
                  </a:cubicBezTo>
                  <a:lnTo>
                    <a:pt x="29534" y="29950"/>
                  </a:lnTo>
                  <a:lnTo>
                    <a:pt x="29572" y="29925"/>
                  </a:lnTo>
                  <a:cubicBezTo>
                    <a:pt x="32891" y="27823"/>
                    <a:pt x="49461" y="17292"/>
                    <a:pt x="49668" y="16382"/>
                  </a:cubicBezTo>
                  <a:cubicBezTo>
                    <a:pt x="49837" y="15638"/>
                    <a:pt x="50160" y="12831"/>
                    <a:pt x="49646" y="12038"/>
                  </a:cubicBezTo>
                  <a:cubicBezTo>
                    <a:pt x="49411" y="11673"/>
                    <a:pt x="47825" y="10159"/>
                    <a:pt x="46146" y="8556"/>
                  </a:cubicBezTo>
                  <a:cubicBezTo>
                    <a:pt x="44740" y="7213"/>
                    <a:pt x="43146" y="5691"/>
                    <a:pt x="43038" y="5484"/>
                  </a:cubicBezTo>
                  <a:cubicBezTo>
                    <a:pt x="43010" y="5412"/>
                    <a:pt x="42966" y="5250"/>
                    <a:pt x="42912" y="5045"/>
                  </a:cubicBezTo>
                  <a:cubicBezTo>
                    <a:pt x="42668" y="4137"/>
                    <a:pt x="42216" y="2446"/>
                    <a:pt x="41341" y="1991"/>
                  </a:cubicBezTo>
                  <a:cubicBezTo>
                    <a:pt x="40329" y="1465"/>
                    <a:pt x="36803" y="107"/>
                    <a:pt x="36653" y="50"/>
                  </a:cubicBezTo>
                  <a:lnTo>
                    <a:pt x="36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5">
              <a:extLst>
                <a:ext uri="{FF2B5EF4-FFF2-40B4-BE49-F238E27FC236}">
                  <a16:creationId xmlns:a16="http://schemas.microsoft.com/office/drawing/2014/main" id="{423C99E4-C9D6-3AB3-81E6-38B39D995577}"/>
                </a:ext>
              </a:extLst>
            </p:cNvPr>
            <p:cNvSpPr/>
            <p:nvPr/>
          </p:nvSpPr>
          <p:spPr>
            <a:xfrm>
              <a:off x="1570671" y="3455736"/>
              <a:ext cx="93543" cy="577519"/>
            </a:xfrm>
            <a:custGeom>
              <a:avLst/>
              <a:gdLst/>
              <a:ahLst/>
              <a:cxnLst/>
              <a:rect l="l" t="t" r="r" b="b"/>
              <a:pathLst>
                <a:path w="4010" h="24757" extrusionOk="0">
                  <a:moveTo>
                    <a:pt x="1931" y="0"/>
                  </a:moveTo>
                  <a:lnTo>
                    <a:pt x="0" y="267"/>
                  </a:lnTo>
                  <a:cubicBezTo>
                    <a:pt x="17" y="386"/>
                    <a:pt x="1650" y="12362"/>
                    <a:pt x="2060" y="24756"/>
                  </a:cubicBezTo>
                  <a:lnTo>
                    <a:pt x="4010" y="24692"/>
                  </a:lnTo>
                  <a:cubicBezTo>
                    <a:pt x="3595" y="12198"/>
                    <a:pt x="1949" y="121"/>
                    <a:pt x="1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5">
              <a:extLst>
                <a:ext uri="{FF2B5EF4-FFF2-40B4-BE49-F238E27FC236}">
                  <a16:creationId xmlns:a16="http://schemas.microsoft.com/office/drawing/2014/main" id="{9CFD9882-596E-4E10-43B4-10A73E75ACF1}"/>
                </a:ext>
              </a:extLst>
            </p:cNvPr>
            <p:cNvSpPr/>
            <p:nvPr/>
          </p:nvSpPr>
          <p:spPr>
            <a:xfrm>
              <a:off x="1567591" y="3452680"/>
              <a:ext cx="99422" cy="583397"/>
            </a:xfrm>
            <a:custGeom>
              <a:avLst/>
              <a:gdLst/>
              <a:ahLst/>
              <a:cxnLst/>
              <a:rect l="l" t="t" r="r" b="b"/>
              <a:pathLst>
                <a:path w="4262" h="25009" extrusionOk="0">
                  <a:moveTo>
                    <a:pt x="1964" y="263"/>
                  </a:moveTo>
                  <a:cubicBezTo>
                    <a:pt x="2134" y="1521"/>
                    <a:pt x="3619" y="12825"/>
                    <a:pt x="4021" y="24710"/>
                  </a:cubicBezTo>
                  <a:lnTo>
                    <a:pt x="2305" y="24768"/>
                  </a:lnTo>
                  <a:cubicBezTo>
                    <a:pt x="1908" y="13008"/>
                    <a:pt x="433" y="1756"/>
                    <a:pt x="264" y="497"/>
                  </a:cubicBezTo>
                  <a:lnTo>
                    <a:pt x="1964" y="263"/>
                  </a:lnTo>
                  <a:close/>
                  <a:moveTo>
                    <a:pt x="2163" y="0"/>
                  </a:moveTo>
                  <a:lnTo>
                    <a:pt x="0" y="297"/>
                  </a:lnTo>
                  <a:lnTo>
                    <a:pt x="17" y="413"/>
                  </a:lnTo>
                  <a:cubicBezTo>
                    <a:pt x="33" y="530"/>
                    <a:pt x="1663" y="12443"/>
                    <a:pt x="2076" y="24892"/>
                  </a:cubicBezTo>
                  <a:lnTo>
                    <a:pt x="2080" y="25008"/>
                  </a:lnTo>
                  <a:lnTo>
                    <a:pt x="4262" y="24936"/>
                  </a:lnTo>
                  <a:lnTo>
                    <a:pt x="4259" y="24819"/>
                  </a:lnTo>
                  <a:cubicBezTo>
                    <a:pt x="3840" y="12217"/>
                    <a:pt x="2196" y="230"/>
                    <a:pt x="2179" y="115"/>
                  </a:cubicBezTo>
                  <a:lnTo>
                    <a:pt x="21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5">
              <a:extLst>
                <a:ext uri="{FF2B5EF4-FFF2-40B4-BE49-F238E27FC236}">
                  <a16:creationId xmlns:a16="http://schemas.microsoft.com/office/drawing/2014/main" id="{EE6CACD4-7A94-A1B4-C626-193755484CA3}"/>
                </a:ext>
              </a:extLst>
            </p:cNvPr>
            <p:cNvSpPr/>
            <p:nvPr/>
          </p:nvSpPr>
          <p:spPr>
            <a:xfrm>
              <a:off x="1359533" y="3460378"/>
              <a:ext cx="72852" cy="577472"/>
            </a:xfrm>
            <a:custGeom>
              <a:avLst/>
              <a:gdLst/>
              <a:ahLst/>
              <a:cxnLst/>
              <a:rect l="l" t="t" r="r" b="b"/>
              <a:pathLst>
                <a:path w="3123" h="24755" extrusionOk="0">
                  <a:moveTo>
                    <a:pt x="1181" y="0"/>
                  </a:moveTo>
                  <a:cubicBezTo>
                    <a:pt x="1170" y="121"/>
                    <a:pt x="0" y="12254"/>
                    <a:pt x="79" y="24754"/>
                  </a:cubicBezTo>
                  <a:lnTo>
                    <a:pt x="2028" y="24742"/>
                  </a:lnTo>
                  <a:cubicBezTo>
                    <a:pt x="1951" y="12345"/>
                    <a:pt x="3111" y="310"/>
                    <a:pt x="3122" y="190"/>
                  </a:cubicBezTo>
                  <a:lnTo>
                    <a:pt x="11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5">
              <a:extLst>
                <a:ext uri="{FF2B5EF4-FFF2-40B4-BE49-F238E27FC236}">
                  <a16:creationId xmlns:a16="http://schemas.microsoft.com/office/drawing/2014/main" id="{722DD05B-1548-3C46-478B-148600EB895F}"/>
                </a:ext>
              </a:extLst>
            </p:cNvPr>
            <p:cNvSpPr/>
            <p:nvPr/>
          </p:nvSpPr>
          <p:spPr>
            <a:xfrm>
              <a:off x="1356804" y="3457415"/>
              <a:ext cx="78544" cy="583164"/>
            </a:xfrm>
            <a:custGeom>
              <a:avLst/>
              <a:gdLst/>
              <a:ahLst/>
              <a:cxnLst/>
              <a:rect l="l" t="t" r="r" b="b"/>
              <a:pathLst>
                <a:path w="3367" h="24999" extrusionOk="0">
                  <a:moveTo>
                    <a:pt x="1404" y="255"/>
                  </a:moveTo>
                  <a:lnTo>
                    <a:pt x="3112" y="421"/>
                  </a:lnTo>
                  <a:cubicBezTo>
                    <a:pt x="2992" y="1719"/>
                    <a:pt x="1963" y="13143"/>
                    <a:pt x="2028" y="24753"/>
                  </a:cubicBezTo>
                  <a:lnTo>
                    <a:pt x="312" y="24764"/>
                  </a:lnTo>
                  <a:cubicBezTo>
                    <a:pt x="245" y="12927"/>
                    <a:pt x="1284" y="1522"/>
                    <a:pt x="1404" y="255"/>
                  </a:cubicBezTo>
                  <a:close/>
                  <a:moveTo>
                    <a:pt x="1194" y="0"/>
                  </a:moveTo>
                  <a:lnTo>
                    <a:pt x="1182" y="116"/>
                  </a:lnTo>
                  <a:cubicBezTo>
                    <a:pt x="1171" y="233"/>
                    <a:pt x="0" y="12333"/>
                    <a:pt x="79" y="24882"/>
                  </a:cubicBezTo>
                  <a:lnTo>
                    <a:pt x="79" y="24999"/>
                  </a:lnTo>
                  <a:lnTo>
                    <a:pt x="2263" y="24986"/>
                  </a:lnTo>
                  <a:lnTo>
                    <a:pt x="2262" y="24869"/>
                  </a:lnTo>
                  <a:cubicBezTo>
                    <a:pt x="2186" y="12770"/>
                    <a:pt x="3306" y="839"/>
                    <a:pt x="3355" y="327"/>
                  </a:cubicBezTo>
                  <a:lnTo>
                    <a:pt x="3366" y="211"/>
                  </a:lnTo>
                  <a:lnTo>
                    <a:pt x="1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5">
              <a:extLst>
                <a:ext uri="{FF2B5EF4-FFF2-40B4-BE49-F238E27FC236}">
                  <a16:creationId xmlns:a16="http://schemas.microsoft.com/office/drawing/2014/main" id="{C4B56A8A-C022-CCC9-A17A-643243F06AE6}"/>
                </a:ext>
              </a:extLst>
            </p:cNvPr>
            <p:cNvSpPr/>
            <p:nvPr/>
          </p:nvSpPr>
          <p:spPr>
            <a:xfrm>
              <a:off x="187443" y="3732097"/>
              <a:ext cx="588879" cy="976606"/>
            </a:xfrm>
            <a:custGeom>
              <a:avLst/>
              <a:gdLst/>
              <a:ahLst/>
              <a:cxnLst/>
              <a:rect l="l" t="t" r="r" b="b"/>
              <a:pathLst>
                <a:path w="25244" h="41865" extrusionOk="0">
                  <a:moveTo>
                    <a:pt x="5418" y="0"/>
                  </a:moveTo>
                  <a:cubicBezTo>
                    <a:pt x="5418" y="0"/>
                    <a:pt x="2547" y="2993"/>
                    <a:pt x="2384" y="3858"/>
                  </a:cubicBezTo>
                  <a:cubicBezTo>
                    <a:pt x="2223" y="4725"/>
                    <a:pt x="3089" y="8571"/>
                    <a:pt x="3089" y="8571"/>
                  </a:cubicBezTo>
                  <a:cubicBezTo>
                    <a:pt x="3089" y="8571"/>
                    <a:pt x="1" y="27544"/>
                    <a:pt x="272" y="30245"/>
                  </a:cubicBezTo>
                  <a:cubicBezTo>
                    <a:pt x="543" y="32945"/>
                    <a:pt x="3089" y="37713"/>
                    <a:pt x="5418" y="39499"/>
                  </a:cubicBezTo>
                  <a:cubicBezTo>
                    <a:pt x="7489" y="41088"/>
                    <a:pt x="9842" y="41865"/>
                    <a:pt x="11602" y="41865"/>
                  </a:cubicBezTo>
                  <a:cubicBezTo>
                    <a:pt x="11822" y="41865"/>
                    <a:pt x="12032" y="41853"/>
                    <a:pt x="12232" y="41829"/>
                  </a:cubicBezTo>
                  <a:cubicBezTo>
                    <a:pt x="14030" y="41611"/>
                    <a:pt x="20692" y="37495"/>
                    <a:pt x="21721" y="36357"/>
                  </a:cubicBezTo>
                  <a:cubicBezTo>
                    <a:pt x="22751" y="35220"/>
                    <a:pt x="24105" y="33000"/>
                    <a:pt x="24051" y="32350"/>
                  </a:cubicBezTo>
                  <a:cubicBezTo>
                    <a:pt x="23997" y="31700"/>
                    <a:pt x="22535" y="26717"/>
                    <a:pt x="22535" y="26717"/>
                  </a:cubicBezTo>
                  <a:cubicBezTo>
                    <a:pt x="22535" y="26717"/>
                    <a:pt x="23784" y="9979"/>
                    <a:pt x="24053" y="9437"/>
                  </a:cubicBezTo>
                  <a:cubicBezTo>
                    <a:pt x="24321" y="8896"/>
                    <a:pt x="25243" y="6837"/>
                    <a:pt x="24863" y="5537"/>
                  </a:cubicBezTo>
                  <a:cubicBezTo>
                    <a:pt x="24484" y="4237"/>
                    <a:pt x="20855" y="0"/>
                    <a:pt x="20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5">
              <a:extLst>
                <a:ext uri="{FF2B5EF4-FFF2-40B4-BE49-F238E27FC236}">
                  <a16:creationId xmlns:a16="http://schemas.microsoft.com/office/drawing/2014/main" id="{B1115504-EF83-CF0E-7826-B463D9201DD7}"/>
                </a:ext>
              </a:extLst>
            </p:cNvPr>
            <p:cNvSpPr/>
            <p:nvPr/>
          </p:nvSpPr>
          <p:spPr>
            <a:xfrm>
              <a:off x="183944" y="3728457"/>
              <a:ext cx="596647" cy="983931"/>
            </a:xfrm>
            <a:custGeom>
              <a:avLst/>
              <a:gdLst/>
              <a:ahLst/>
              <a:cxnLst/>
              <a:rect l="l" t="t" r="r" b="b"/>
              <a:pathLst>
                <a:path w="25577" h="42179" extrusionOk="0">
                  <a:moveTo>
                    <a:pt x="20933" y="312"/>
                  </a:moveTo>
                  <a:cubicBezTo>
                    <a:pt x="21356" y="809"/>
                    <a:pt x="24521" y="4562"/>
                    <a:pt x="24864" y="5737"/>
                  </a:cubicBezTo>
                  <a:cubicBezTo>
                    <a:pt x="25253" y="7070"/>
                    <a:pt x="24187" y="9276"/>
                    <a:pt x="24064" y="9524"/>
                  </a:cubicBezTo>
                  <a:cubicBezTo>
                    <a:pt x="23788" y="10076"/>
                    <a:pt x="22657" y="25145"/>
                    <a:pt x="22529" y="26861"/>
                  </a:cubicBezTo>
                  <a:lnTo>
                    <a:pt x="22527" y="26889"/>
                  </a:lnTo>
                  <a:lnTo>
                    <a:pt x="22535" y="26916"/>
                  </a:lnTo>
                  <a:cubicBezTo>
                    <a:pt x="23039" y="28635"/>
                    <a:pt x="24004" y="32016"/>
                    <a:pt x="24046" y="32518"/>
                  </a:cubicBezTo>
                  <a:cubicBezTo>
                    <a:pt x="24092" y="33077"/>
                    <a:pt x="22830" y="35223"/>
                    <a:pt x="21757" y="36409"/>
                  </a:cubicBezTo>
                  <a:cubicBezTo>
                    <a:pt x="20728" y="37546"/>
                    <a:pt x="14070" y="41624"/>
                    <a:pt x="12363" y="41831"/>
                  </a:cubicBezTo>
                  <a:cubicBezTo>
                    <a:pt x="12159" y="41855"/>
                    <a:pt x="11948" y="41867"/>
                    <a:pt x="11730" y="41867"/>
                  </a:cubicBezTo>
                  <a:cubicBezTo>
                    <a:pt x="9871" y="41867"/>
                    <a:pt x="7564" y="40992"/>
                    <a:pt x="5662" y="39532"/>
                  </a:cubicBezTo>
                  <a:cubicBezTo>
                    <a:pt x="3468" y="37848"/>
                    <a:pt x="854" y="33146"/>
                    <a:pt x="577" y="30385"/>
                  </a:cubicBezTo>
                  <a:cubicBezTo>
                    <a:pt x="311" y="27736"/>
                    <a:pt x="3361" y="8941"/>
                    <a:pt x="3393" y="8752"/>
                  </a:cubicBezTo>
                  <a:lnTo>
                    <a:pt x="3397" y="8722"/>
                  </a:lnTo>
                  <a:lnTo>
                    <a:pt x="3391" y="8692"/>
                  </a:lnTo>
                  <a:cubicBezTo>
                    <a:pt x="3094" y="7373"/>
                    <a:pt x="2564" y="4704"/>
                    <a:pt x="2688" y="4043"/>
                  </a:cubicBezTo>
                  <a:cubicBezTo>
                    <a:pt x="2812" y="3383"/>
                    <a:pt x="4814" y="1171"/>
                    <a:pt x="5634" y="312"/>
                  </a:cubicBezTo>
                  <a:close/>
                  <a:moveTo>
                    <a:pt x="5501" y="1"/>
                  </a:moveTo>
                  <a:lnTo>
                    <a:pt x="5456" y="49"/>
                  </a:lnTo>
                  <a:cubicBezTo>
                    <a:pt x="5158" y="358"/>
                    <a:pt x="2548" y="3099"/>
                    <a:pt x="2382" y="3986"/>
                  </a:cubicBezTo>
                  <a:cubicBezTo>
                    <a:pt x="2222" y="4843"/>
                    <a:pt x="2994" y="8345"/>
                    <a:pt x="3080" y="8731"/>
                  </a:cubicBezTo>
                  <a:cubicBezTo>
                    <a:pt x="2898" y="9854"/>
                    <a:pt x="0" y="27754"/>
                    <a:pt x="267" y="30416"/>
                  </a:cubicBezTo>
                  <a:cubicBezTo>
                    <a:pt x="556" y="33297"/>
                    <a:pt x="3184" y="38022"/>
                    <a:pt x="5473" y="39779"/>
                  </a:cubicBezTo>
                  <a:cubicBezTo>
                    <a:pt x="7427" y="41279"/>
                    <a:pt x="9807" y="42178"/>
                    <a:pt x="11735" y="42178"/>
                  </a:cubicBezTo>
                  <a:cubicBezTo>
                    <a:pt x="11964" y="42178"/>
                    <a:pt x="12186" y="42165"/>
                    <a:pt x="12401" y="42139"/>
                  </a:cubicBezTo>
                  <a:cubicBezTo>
                    <a:pt x="14207" y="41921"/>
                    <a:pt x="20911" y="37807"/>
                    <a:pt x="21987" y="36618"/>
                  </a:cubicBezTo>
                  <a:cubicBezTo>
                    <a:pt x="22946" y="35559"/>
                    <a:pt x="24419" y="33241"/>
                    <a:pt x="24356" y="32493"/>
                  </a:cubicBezTo>
                  <a:cubicBezTo>
                    <a:pt x="24303" y="31853"/>
                    <a:pt x="22971" y="27295"/>
                    <a:pt x="22842" y="26856"/>
                  </a:cubicBezTo>
                  <a:cubicBezTo>
                    <a:pt x="23339" y="20195"/>
                    <a:pt x="24148" y="10139"/>
                    <a:pt x="24342" y="9663"/>
                  </a:cubicBezTo>
                  <a:cubicBezTo>
                    <a:pt x="24551" y="9242"/>
                    <a:pt x="25577" y="7067"/>
                    <a:pt x="25163" y="5650"/>
                  </a:cubicBezTo>
                  <a:cubicBezTo>
                    <a:pt x="24779" y="4334"/>
                    <a:pt x="21272" y="229"/>
                    <a:pt x="21124" y="55"/>
                  </a:cubicBezTo>
                  <a:lnTo>
                    <a:pt x="210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5">
              <a:extLst>
                <a:ext uri="{FF2B5EF4-FFF2-40B4-BE49-F238E27FC236}">
                  <a16:creationId xmlns:a16="http://schemas.microsoft.com/office/drawing/2014/main" id="{DA87CBCB-A070-9448-CAEB-CA7CAEACA9C4}"/>
                </a:ext>
              </a:extLst>
            </p:cNvPr>
            <p:cNvSpPr/>
            <p:nvPr/>
          </p:nvSpPr>
          <p:spPr>
            <a:xfrm>
              <a:off x="290411" y="2790389"/>
              <a:ext cx="245732" cy="367105"/>
            </a:xfrm>
            <a:custGeom>
              <a:avLst/>
              <a:gdLst/>
              <a:ahLst/>
              <a:cxnLst/>
              <a:rect l="l" t="t" r="r" b="b"/>
              <a:pathLst>
                <a:path w="10534" h="15737" extrusionOk="0">
                  <a:moveTo>
                    <a:pt x="1837" y="1"/>
                  </a:moveTo>
                  <a:cubicBezTo>
                    <a:pt x="1263" y="1"/>
                    <a:pt x="743" y="144"/>
                    <a:pt x="516" y="516"/>
                  </a:cubicBezTo>
                  <a:cubicBezTo>
                    <a:pt x="1" y="1355"/>
                    <a:pt x="487" y="1897"/>
                    <a:pt x="1002" y="2737"/>
                  </a:cubicBezTo>
                  <a:cubicBezTo>
                    <a:pt x="1519" y="3576"/>
                    <a:pt x="2899" y="7331"/>
                    <a:pt x="3116" y="8189"/>
                  </a:cubicBezTo>
                  <a:cubicBezTo>
                    <a:pt x="3332" y="9047"/>
                    <a:pt x="3630" y="15438"/>
                    <a:pt x="3630" y="15438"/>
                  </a:cubicBezTo>
                  <a:lnTo>
                    <a:pt x="10533" y="15736"/>
                  </a:lnTo>
                  <a:lnTo>
                    <a:pt x="10533" y="11619"/>
                  </a:lnTo>
                  <a:cubicBezTo>
                    <a:pt x="10533" y="11619"/>
                    <a:pt x="9210" y="7422"/>
                    <a:pt x="8181" y="6041"/>
                  </a:cubicBezTo>
                  <a:cubicBezTo>
                    <a:pt x="7151" y="4660"/>
                    <a:pt x="6271" y="3879"/>
                    <a:pt x="5933" y="3386"/>
                  </a:cubicBezTo>
                  <a:cubicBezTo>
                    <a:pt x="5595" y="2894"/>
                    <a:pt x="4552" y="1030"/>
                    <a:pt x="3794" y="516"/>
                  </a:cubicBezTo>
                  <a:cubicBezTo>
                    <a:pt x="3371" y="229"/>
                    <a:pt x="2560" y="1"/>
                    <a:pt x="1837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5">
              <a:extLst>
                <a:ext uri="{FF2B5EF4-FFF2-40B4-BE49-F238E27FC236}">
                  <a16:creationId xmlns:a16="http://schemas.microsoft.com/office/drawing/2014/main" id="{15A5FBBF-C5CF-2433-2D8F-C58D06105F8C}"/>
                </a:ext>
              </a:extLst>
            </p:cNvPr>
            <p:cNvSpPr/>
            <p:nvPr/>
          </p:nvSpPr>
          <p:spPr>
            <a:xfrm>
              <a:off x="287565" y="2786796"/>
              <a:ext cx="252194" cy="374500"/>
            </a:xfrm>
            <a:custGeom>
              <a:avLst/>
              <a:gdLst/>
              <a:ahLst/>
              <a:cxnLst/>
              <a:rect l="l" t="t" r="r" b="b"/>
              <a:pathLst>
                <a:path w="10811" h="16054" extrusionOk="0">
                  <a:moveTo>
                    <a:pt x="1952" y="311"/>
                  </a:moveTo>
                  <a:cubicBezTo>
                    <a:pt x="2643" y="311"/>
                    <a:pt x="3431" y="529"/>
                    <a:pt x="3828" y="798"/>
                  </a:cubicBezTo>
                  <a:cubicBezTo>
                    <a:pt x="4399" y="1186"/>
                    <a:pt x="5167" y="2419"/>
                    <a:pt x="5625" y="3155"/>
                  </a:cubicBezTo>
                  <a:cubicBezTo>
                    <a:pt x="5751" y="3357"/>
                    <a:pt x="5854" y="3524"/>
                    <a:pt x="5927" y="3628"/>
                  </a:cubicBezTo>
                  <a:cubicBezTo>
                    <a:pt x="6071" y="3838"/>
                    <a:pt x="6305" y="4094"/>
                    <a:pt x="6600" y="4415"/>
                  </a:cubicBezTo>
                  <a:cubicBezTo>
                    <a:pt x="7011" y="4863"/>
                    <a:pt x="7574" y="5477"/>
                    <a:pt x="8178" y="6288"/>
                  </a:cubicBezTo>
                  <a:cubicBezTo>
                    <a:pt x="9141" y="7580"/>
                    <a:pt x="10393" y="11464"/>
                    <a:pt x="10500" y="11798"/>
                  </a:cubicBezTo>
                  <a:lnTo>
                    <a:pt x="10500" y="15728"/>
                  </a:lnTo>
                  <a:lnTo>
                    <a:pt x="3901" y="15443"/>
                  </a:lnTo>
                  <a:cubicBezTo>
                    <a:pt x="3854" y="14471"/>
                    <a:pt x="3591" y="9107"/>
                    <a:pt x="3389" y="8305"/>
                  </a:cubicBezTo>
                  <a:cubicBezTo>
                    <a:pt x="3167" y="7429"/>
                    <a:pt x="1773" y="3649"/>
                    <a:pt x="1258" y="2809"/>
                  </a:cubicBezTo>
                  <a:cubicBezTo>
                    <a:pt x="1196" y="2709"/>
                    <a:pt x="1135" y="2612"/>
                    <a:pt x="1075" y="2519"/>
                  </a:cubicBezTo>
                  <a:cubicBezTo>
                    <a:pt x="649" y="1850"/>
                    <a:pt x="367" y="1408"/>
                    <a:pt x="771" y="751"/>
                  </a:cubicBezTo>
                  <a:cubicBezTo>
                    <a:pt x="887" y="561"/>
                    <a:pt x="1107" y="430"/>
                    <a:pt x="1426" y="362"/>
                  </a:cubicBezTo>
                  <a:cubicBezTo>
                    <a:pt x="1588" y="327"/>
                    <a:pt x="1766" y="311"/>
                    <a:pt x="1952" y="311"/>
                  </a:cubicBezTo>
                  <a:close/>
                  <a:moveTo>
                    <a:pt x="1953" y="1"/>
                  </a:moveTo>
                  <a:cubicBezTo>
                    <a:pt x="1745" y="1"/>
                    <a:pt x="1544" y="19"/>
                    <a:pt x="1359" y="59"/>
                  </a:cubicBezTo>
                  <a:cubicBezTo>
                    <a:pt x="955" y="146"/>
                    <a:pt x="668" y="324"/>
                    <a:pt x="506" y="589"/>
                  </a:cubicBezTo>
                  <a:cubicBezTo>
                    <a:pt x="1" y="1411"/>
                    <a:pt x="378" y="2002"/>
                    <a:pt x="813" y="2686"/>
                  </a:cubicBezTo>
                  <a:cubicBezTo>
                    <a:pt x="871" y="2778"/>
                    <a:pt x="932" y="2872"/>
                    <a:pt x="992" y="2972"/>
                  </a:cubicBezTo>
                  <a:cubicBezTo>
                    <a:pt x="1498" y="3795"/>
                    <a:pt x="2869" y="7517"/>
                    <a:pt x="3087" y="8381"/>
                  </a:cubicBezTo>
                  <a:cubicBezTo>
                    <a:pt x="3297" y="9214"/>
                    <a:pt x="3594" y="15536"/>
                    <a:pt x="3597" y="15599"/>
                  </a:cubicBezTo>
                  <a:lnTo>
                    <a:pt x="3603" y="15742"/>
                  </a:lnTo>
                  <a:lnTo>
                    <a:pt x="10811" y="16053"/>
                  </a:lnTo>
                  <a:lnTo>
                    <a:pt x="10811" y="11773"/>
                  </a:lnTo>
                  <a:lnTo>
                    <a:pt x="10804" y="11727"/>
                  </a:lnTo>
                  <a:cubicBezTo>
                    <a:pt x="10750" y="11554"/>
                    <a:pt x="9461" y="7488"/>
                    <a:pt x="8427" y="6101"/>
                  </a:cubicBezTo>
                  <a:cubicBezTo>
                    <a:pt x="7814" y="5279"/>
                    <a:pt x="7244" y="4658"/>
                    <a:pt x="6829" y="4205"/>
                  </a:cubicBezTo>
                  <a:cubicBezTo>
                    <a:pt x="6541" y="3892"/>
                    <a:pt x="6315" y="3645"/>
                    <a:pt x="6183" y="3452"/>
                  </a:cubicBezTo>
                  <a:cubicBezTo>
                    <a:pt x="6112" y="3350"/>
                    <a:pt x="6012" y="3188"/>
                    <a:pt x="5889" y="2990"/>
                  </a:cubicBezTo>
                  <a:cubicBezTo>
                    <a:pt x="5418" y="2233"/>
                    <a:pt x="4629" y="966"/>
                    <a:pt x="4003" y="541"/>
                  </a:cubicBezTo>
                  <a:cubicBezTo>
                    <a:pt x="3565" y="244"/>
                    <a:pt x="2716" y="1"/>
                    <a:pt x="1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5">
              <a:extLst>
                <a:ext uri="{FF2B5EF4-FFF2-40B4-BE49-F238E27FC236}">
                  <a16:creationId xmlns:a16="http://schemas.microsoft.com/office/drawing/2014/main" id="{BB0E6F6C-FC5C-02A9-3677-CD2AD728E3A3}"/>
                </a:ext>
              </a:extLst>
            </p:cNvPr>
            <p:cNvSpPr/>
            <p:nvPr/>
          </p:nvSpPr>
          <p:spPr>
            <a:xfrm>
              <a:off x="215273" y="2787939"/>
              <a:ext cx="440820" cy="695556"/>
            </a:xfrm>
            <a:custGeom>
              <a:avLst/>
              <a:gdLst/>
              <a:ahLst/>
              <a:cxnLst/>
              <a:rect l="l" t="t" r="r" b="b"/>
              <a:pathLst>
                <a:path w="18897" h="29817" extrusionOk="0">
                  <a:moveTo>
                    <a:pt x="12505" y="0"/>
                  </a:moveTo>
                  <a:cubicBezTo>
                    <a:pt x="12237" y="0"/>
                    <a:pt x="11944" y="148"/>
                    <a:pt x="11645" y="458"/>
                  </a:cubicBezTo>
                  <a:cubicBezTo>
                    <a:pt x="10968" y="1163"/>
                    <a:pt x="7935" y="3870"/>
                    <a:pt x="6662" y="4629"/>
                  </a:cubicBezTo>
                  <a:cubicBezTo>
                    <a:pt x="5389" y="5387"/>
                    <a:pt x="4928" y="6146"/>
                    <a:pt x="4197" y="7202"/>
                  </a:cubicBezTo>
                  <a:cubicBezTo>
                    <a:pt x="3466" y="8258"/>
                    <a:pt x="1083" y="12564"/>
                    <a:pt x="541" y="13539"/>
                  </a:cubicBezTo>
                  <a:cubicBezTo>
                    <a:pt x="0" y="14515"/>
                    <a:pt x="596" y="15841"/>
                    <a:pt x="867" y="16275"/>
                  </a:cubicBezTo>
                  <a:cubicBezTo>
                    <a:pt x="1137" y="16708"/>
                    <a:pt x="6500" y="27684"/>
                    <a:pt x="6500" y="27684"/>
                  </a:cubicBezTo>
                  <a:lnTo>
                    <a:pt x="6500" y="29817"/>
                  </a:lnTo>
                  <a:lnTo>
                    <a:pt x="17495" y="29817"/>
                  </a:lnTo>
                  <a:cubicBezTo>
                    <a:pt x="17495" y="29817"/>
                    <a:pt x="18246" y="27419"/>
                    <a:pt x="18572" y="25875"/>
                  </a:cubicBezTo>
                  <a:cubicBezTo>
                    <a:pt x="18897" y="24331"/>
                    <a:pt x="18775" y="22239"/>
                    <a:pt x="18146" y="20838"/>
                  </a:cubicBezTo>
                  <a:cubicBezTo>
                    <a:pt x="17516" y="19437"/>
                    <a:pt x="16338" y="16552"/>
                    <a:pt x="16338" y="16552"/>
                  </a:cubicBezTo>
                  <a:cubicBezTo>
                    <a:pt x="16338" y="16552"/>
                    <a:pt x="17171" y="14602"/>
                    <a:pt x="17251" y="14135"/>
                  </a:cubicBezTo>
                  <a:cubicBezTo>
                    <a:pt x="17333" y="13667"/>
                    <a:pt x="17597" y="13221"/>
                    <a:pt x="16906" y="12347"/>
                  </a:cubicBezTo>
                  <a:cubicBezTo>
                    <a:pt x="16216" y="11474"/>
                    <a:pt x="15241" y="11231"/>
                    <a:pt x="15241" y="11231"/>
                  </a:cubicBezTo>
                  <a:cubicBezTo>
                    <a:pt x="15261" y="10784"/>
                    <a:pt x="15038" y="10012"/>
                    <a:pt x="14225" y="9606"/>
                  </a:cubicBezTo>
                  <a:cubicBezTo>
                    <a:pt x="13798" y="9392"/>
                    <a:pt x="13388" y="9341"/>
                    <a:pt x="13095" y="9341"/>
                  </a:cubicBezTo>
                  <a:cubicBezTo>
                    <a:pt x="12830" y="9341"/>
                    <a:pt x="12661" y="9383"/>
                    <a:pt x="12661" y="9383"/>
                  </a:cubicBezTo>
                  <a:cubicBezTo>
                    <a:pt x="12742" y="8976"/>
                    <a:pt x="12600" y="8123"/>
                    <a:pt x="11686" y="7777"/>
                  </a:cubicBezTo>
                  <a:cubicBezTo>
                    <a:pt x="10772" y="7432"/>
                    <a:pt x="9594" y="7372"/>
                    <a:pt x="9594" y="7372"/>
                  </a:cubicBezTo>
                  <a:cubicBezTo>
                    <a:pt x="9594" y="7372"/>
                    <a:pt x="11429" y="5847"/>
                    <a:pt x="12594" y="4467"/>
                  </a:cubicBezTo>
                  <a:cubicBezTo>
                    <a:pt x="13758" y="3086"/>
                    <a:pt x="13731" y="1460"/>
                    <a:pt x="13352" y="674"/>
                  </a:cubicBezTo>
                  <a:cubicBezTo>
                    <a:pt x="13139" y="236"/>
                    <a:pt x="12843" y="0"/>
                    <a:pt x="12505" y="0"/>
                  </a:cubicBezTo>
                  <a:close/>
                </a:path>
              </a:pathLst>
            </a:custGeom>
            <a:solidFill>
              <a:srgbClr val="F5D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5">
              <a:extLst>
                <a:ext uri="{FF2B5EF4-FFF2-40B4-BE49-F238E27FC236}">
                  <a16:creationId xmlns:a16="http://schemas.microsoft.com/office/drawing/2014/main" id="{A05087E8-2D5D-7DE9-622D-08F17D07288B}"/>
                </a:ext>
              </a:extLst>
            </p:cNvPr>
            <p:cNvSpPr/>
            <p:nvPr/>
          </p:nvSpPr>
          <p:spPr>
            <a:xfrm>
              <a:off x="211890" y="2784300"/>
              <a:ext cx="448355" cy="702834"/>
            </a:xfrm>
            <a:custGeom>
              <a:avLst/>
              <a:gdLst/>
              <a:ahLst/>
              <a:cxnLst/>
              <a:rect l="l" t="t" r="r" b="b"/>
              <a:pathLst>
                <a:path w="19220" h="30129" extrusionOk="0">
                  <a:moveTo>
                    <a:pt x="12648" y="312"/>
                  </a:moveTo>
                  <a:cubicBezTo>
                    <a:pt x="12678" y="312"/>
                    <a:pt x="12708" y="314"/>
                    <a:pt x="12738" y="319"/>
                  </a:cubicBezTo>
                  <a:cubicBezTo>
                    <a:pt x="13041" y="367"/>
                    <a:pt x="13242" y="660"/>
                    <a:pt x="13356" y="898"/>
                  </a:cubicBezTo>
                  <a:cubicBezTo>
                    <a:pt x="13683" y="1575"/>
                    <a:pt x="13771" y="3157"/>
                    <a:pt x="12620" y="4522"/>
                  </a:cubicBezTo>
                  <a:cubicBezTo>
                    <a:pt x="11478" y="5876"/>
                    <a:pt x="9657" y="7392"/>
                    <a:pt x="9640" y="7408"/>
                  </a:cubicBezTo>
                  <a:lnTo>
                    <a:pt x="9334" y="7662"/>
                  </a:lnTo>
                  <a:lnTo>
                    <a:pt x="9731" y="7682"/>
                  </a:lnTo>
                  <a:cubicBezTo>
                    <a:pt x="9742" y="7683"/>
                    <a:pt x="10897" y="7747"/>
                    <a:pt x="11776" y="8079"/>
                  </a:cubicBezTo>
                  <a:cubicBezTo>
                    <a:pt x="12659" y="8412"/>
                    <a:pt x="12707" y="9242"/>
                    <a:pt x="12654" y="9508"/>
                  </a:cubicBezTo>
                  <a:lnTo>
                    <a:pt x="12607" y="9745"/>
                  </a:lnTo>
                  <a:lnTo>
                    <a:pt x="12607" y="9745"/>
                  </a:lnTo>
                  <a:lnTo>
                    <a:pt x="12842" y="9689"/>
                  </a:lnTo>
                  <a:cubicBezTo>
                    <a:pt x="12845" y="9688"/>
                    <a:pt x="12999" y="9653"/>
                    <a:pt x="13237" y="9653"/>
                  </a:cubicBezTo>
                  <a:cubicBezTo>
                    <a:pt x="13512" y="9653"/>
                    <a:pt x="13900" y="9700"/>
                    <a:pt x="14301" y="9900"/>
                  </a:cubicBezTo>
                  <a:cubicBezTo>
                    <a:pt x="15070" y="10285"/>
                    <a:pt x="15247" y="11011"/>
                    <a:pt x="15230" y="11379"/>
                  </a:cubicBezTo>
                  <a:lnTo>
                    <a:pt x="15225" y="11506"/>
                  </a:lnTo>
                  <a:lnTo>
                    <a:pt x="15348" y="11537"/>
                  </a:lnTo>
                  <a:cubicBezTo>
                    <a:pt x="15357" y="11540"/>
                    <a:pt x="16282" y="11782"/>
                    <a:pt x="16929" y="12600"/>
                  </a:cubicBezTo>
                  <a:cubicBezTo>
                    <a:pt x="17469" y="13283"/>
                    <a:pt x="17382" y="13652"/>
                    <a:pt x="17291" y="14044"/>
                  </a:cubicBezTo>
                  <a:cubicBezTo>
                    <a:pt x="17274" y="14119"/>
                    <a:pt x="17256" y="14191"/>
                    <a:pt x="17244" y="14264"/>
                  </a:cubicBezTo>
                  <a:cubicBezTo>
                    <a:pt x="17179" y="14633"/>
                    <a:pt x="16570" y="16109"/>
                    <a:pt x="16339" y="16647"/>
                  </a:cubicBezTo>
                  <a:lnTo>
                    <a:pt x="16315" y="16707"/>
                  </a:lnTo>
                  <a:lnTo>
                    <a:pt x="16339" y="16767"/>
                  </a:lnTo>
                  <a:cubicBezTo>
                    <a:pt x="16351" y="16795"/>
                    <a:pt x="17525" y="19670"/>
                    <a:pt x="18148" y="21058"/>
                  </a:cubicBezTo>
                  <a:cubicBezTo>
                    <a:pt x="18732" y="22358"/>
                    <a:pt x="18903" y="24390"/>
                    <a:pt x="18565" y="25999"/>
                  </a:cubicBezTo>
                  <a:cubicBezTo>
                    <a:pt x="18285" y="27332"/>
                    <a:pt x="17676" y="29331"/>
                    <a:pt x="17527" y="29817"/>
                  </a:cubicBezTo>
                  <a:lnTo>
                    <a:pt x="6800" y="29817"/>
                  </a:lnTo>
                  <a:lnTo>
                    <a:pt x="6800" y="27804"/>
                  </a:lnTo>
                  <a:lnTo>
                    <a:pt x="6785" y="27772"/>
                  </a:lnTo>
                  <a:cubicBezTo>
                    <a:pt x="6566" y="27324"/>
                    <a:pt x="1415" y="16783"/>
                    <a:pt x="1143" y="16348"/>
                  </a:cubicBezTo>
                  <a:cubicBezTo>
                    <a:pt x="886" y="15935"/>
                    <a:pt x="325" y="14667"/>
                    <a:pt x="822" y="13771"/>
                  </a:cubicBezTo>
                  <a:lnTo>
                    <a:pt x="937" y="13564"/>
                  </a:lnTo>
                  <a:cubicBezTo>
                    <a:pt x="1642" y="12296"/>
                    <a:pt x="3787" y="8434"/>
                    <a:pt x="4470" y="7447"/>
                  </a:cubicBezTo>
                  <a:lnTo>
                    <a:pt x="4631" y="7214"/>
                  </a:lnTo>
                  <a:cubicBezTo>
                    <a:pt x="5274" y="6279"/>
                    <a:pt x="5738" y="5603"/>
                    <a:pt x="6886" y="4919"/>
                  </a:cubicBezTo>
                  <a:cubicBezTo>
                    <a:pt x="8204" y="4134"/>
                    <a:pt x="11265" y="1386"/>
                    <a:pt x="11903" y="723"/>
                  </a:cubicBezTo>
                  <a:cubicBezTo>
                    <a:pt x="12161" y="454"/>
                    <a:pt x="12416" y="312"/>
                    <a:pt x="12648" y="312"/>
                  </a:cubicBezTo>
                  <a:close/>
                  <a:moveTo>
                    <a:pt x="12652" y="0"/>
                  </a:moveTo>
                  <a:cubicBezTo>
                    <a:pt x="12405" y="0"/>
                    <a:pt x="12065" y="104"/>
                    <a:pt x="11678" y="507"/>
                  </a:cubicBezTo>
                  <a:cubicBezTo>
                    <a:pt x="11047" y="1162"/>
                    <a:pt x="8023" y="3879"/>
                    <a:pt x="6728" y="4651"/>
                  </a:cubicBezTo>
                  <a:cubicBezTo>
                    <a:pt x="5521" y="5370"/>
                    <a:pt x="5015" y="6106"/>
                    <a:pt x="4374" y="7038"/>
                  </a:cubicBezTo>
                  <a:lnTo>
                    <a:pt x="4214" y="7270"/>
                  </a:lnTo>
                  <a:cubicBezTo>
                    <a:pt x="3522" y="8269"/>
                    <a:pt x="1371" y="12141"/>
                    <a:pt x="664" y="13414"/>
                  </a:cubicBezTo>
                  <a:lnTo>
                    <a:pt x="550" y="13620"/>
                  </a:lnTo>
                  <a:cubicBezTo>
                    <a:pt x="1" y="14610"/>
                    <a:pt x="525" y="15945"/>
                    <a:pt x="879" y="16512"/>
                  </a:cubicBezTo>
                  <a:cubicBezTo>
                    <a:pt x="1089" y="16849"/>
                    <a:pt x="4632" y="24073"/>
                    <a:pt x="6490" y="27876"/>
                  </a:cubicBezTo>
                  <a:lnTo>
                    <a:pt x="6490" y="30128"/>
                  </a:lnTo>
                  <a:lnTo>
                    <a:pt x="17755" y="30128"/>
                  </a:lnTo>
                  <a:lnTo>
                    <a:pt x="17789" y="30019"/>
                  </a:lnTo>
                  <a:cubicBezTo>
                    <a:pt x="17797" y="29995"/>
                    <a:pt x="18546" y="27596"/>
                    <a:pt x="18870" y="26064"/>
                  </a:cubicBezTo>
                  <a:cubicBezTo>
                    <a:pt x="19220" y="24395"/>
                    <a:pt x="19041" y="22285"/>
                    <a:pt x="18432" y="20930"/>
                  </a:cubicBezTo>
                  <a:cubicBezTo>
                    <a:pt x="17861" y="19658"/>
                    <a:pt x="16824" y="17130"/>
                    <a:pt x="16652" y="16709"/>
                  </a:cubicBezTo>
                  <a:cubicBezTo>
                    <a:pt x="16795" y="16370"/>
                    <a:pt x="17474" y="14756"/>
                    <a:pt x="17550" y="14317"/>
                  </a:cubicBezTo>
                  <a:cubicBezTo>
                    <a:pt x="17561" y="14251"/>
                    <a:pt x="17578" y="14183"/>
                    <a:pt x="17593" y="14115"/>
                  </a:cubicBezTo>
                  <a:cubicBezTo>
                    <a:pt x="17688" y="13711"/>
                    <a:pt x="17806" y="13208"/>
                    <a:pt x="17173" y="12407"/>
                  </a:cubicBezTo>
                  <a:cubicBezTo>
                    <a:pt x="16593" y="11673"/>
                    <a:pt x="15831" y="11366"/>
                    <a:pt x="15541" y="11271"/>
                  </a:cubicBezTo>
                  <a:cubicBezTo>
                    <a:pt x="15520" y="10804"/>
                    <a:pt x="15274" y="10039"/>
                    <a:pt x="14440" y="9623"/>
                  </a:cubicBezTo>
                  <a:cubicBezTo>
                    <a:pt x="13987" y="9396"/>
                    <a:pt x="13554" y="9341"/>
                    <a:pt x="13242" y="9341"/>
                  </a:cubicBezTo>
                  <a:cubicBezTo>
                    <a:pt x="13141" y="9341"/>
                    <a:pt x="13052" y="9347"/>
                    <a:pt x="12980" y="9354"/>
                  </a:cubicBezTo>
                  <a:cubicBezTo>
                    <a:pt x="12991" y="8842"/>
                    <a:pt x="12726" y="8105"/>
                    <a:pt x="11886" y="7788"/>
                  </a:cubicBezTo>
                  <a:cubicBezTo>
                    <a:pt x="11272" y="7555"/>
                    <a:pt x="10553" y="7450"/>
                    <a:pt x="10123" y="7404"/>
                  </a:cubicBezTo>
                  <a:cubicBezTo>
                    <a:pt x="10689" y="6916"/>
                    <a:pt x="11971" y="5773"/>
                    <a:pt x="12857" y="4723"/>
                  </a:cubicBezTo>
                  <a:cubicBezTo>
                    <a:pt x="14112" y="3235"/>
                    <a:pt x="14011" y="1539"/>
                    <a:pt x="13637" y="763"/>
                  </a:cubicBezTo>
                  <a:cubicBezTo>
                    <a:pt x="13425" y="326"/>
                    <a:pt x="13131" y="66"/>
                    <a:pt x="12786" y="11"/>
                  </a:cubicBezTo>
                  <a:cubicBezTo>
                    <a:pt x="12745" y="4"/>
                    <a:pt x="12700" y="0"/>
                    <a:pt x="126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5">
              <a:extLst>
                <a:ext uri="{FF2B5EF4-FFF2-40B4-BE49-F238E27FC236}">
                  <a16:creationId xmlns:a16="http://schemas.microsoft.com/office/drawing/2014/main" id="{9F7864C1-DA5C-A5A7-22D4-998A61532A59}"/>
                </a:ext>
              </a:extLst>
            </p:cNvPr>
            <p:cNvSpPr/>
            <p:nvPr/>
          </p:nvSpPr>
          <p:spPr>
            <a:xfrm>
              <a:off x="313575" y="2959933"/>
              <a:ext cx="123123" cy="125829"/>
            </a:xfrm>
            <a:custGeom>
              <a:avLst/>
              <a:gdLst/>
              <a:ahLst/>
              <a:cxnLst/>
              <a:rect l="l" t="t" r="r" b="b"/>
              <a:pathLst>
                <a:path w="5278" h="5394" extrusionOk="0">
                  <a:moveTo>
                    <a:pt x="5130" y="1"/>
                  </a:moveTo>
                  <a:cubicBezTo>
                    <a:pt x="5112" y="1"/>
                    <a:pt x="5093" y="5"/>
                    <a:pt x="5075" y="13"/>
                  </a:cubicBezTo>
                  <a:cubicBezTo>
                    <a:pt x="5075" y="13"/>
                    <a:pt x="4972" y="61"/>
                    <a:pt x="4791" y="144"/>
                  </a:cubicBezTo>
                  <a:cubicBezTo>
                    <a:pt x="4700" y="184"/>
                    <a:pt x="4594" y="237"/>
                    <a:pt x="4475" y="324"/>
                  </a:cubicBezTo>
                  <a:cubicBezTo>
                    <a:pt x="4354" y="404"/>
                    <a:pt x="4218" y="498"/>
                    <a:pt x="4071" y="603"/>
                  </a:cubicBezTo>
                  <a:cubicBezTo>
                    <a:pt x="3929" y="708"/>
                    <a:pt x="3788" y="827"/>
                    <a:pt x="3637" y="954"/>
                  </a:cubicBezTo>
                  <a:cubicBezTo>
                    <a:pt x="3482" y="1079"/>
                    <a:pt x="3324" y="1215"/>
                    <a:pt x="3172" y="1365"/>
                  </a:cubicBezTo>
                  <a:cubicBezTo>
                    <a:pt x="2855" y="1655"/>
                    <a:pt x="2536" y="1981"/>
                    <a:pt x="2228" y="2317"/>
                  </a:cubicBezTo>
                  <a:cubicBezTo>
                    <a:pt x="1914" y="2648"/>
                    <a:pt x="1626" y="3001"/>
                    <a:pt x="1353" y="3329"/>
                  </a:cubicBezTo>
                  <a:cubicBezTo>
                    <a:pt x="1214" y="3491"/>
                    <a:pt x="1096" y="3661"/>
                    <a:pt x="975" y="3816"/>
                  </a:cubicBezTo>
                  <a:cubicBezTo>
                    <a:pt x="856" y="3969"/>
                    <a:pt x="749" y="4121"/>
                    <a:pt x="648" y="4258"/>
                  </a:cubicBezTo>
                  <a:cubicBezTo>
                    <a:pt x="450" y="4538"/>
                    <a:pt x="298" y="4779"/>
                    <a:pt x="191" y="4947"/>
                  </a:cubicBezTo>
                  <a:cubicBezTo>
                    <a:pt x="86" y="5117"/>
                    <a:pt x="27" y="5216"/>
                    <a:pt x="27" y="5216"/>
                  </a:cubicBezTo>
                  <a:cubicBezTo>
                    <a:pt x="0" y="5259"/>
                    <a:pt x="5" y="5317"/>
                    <a:pt x="42" y="5357"/>
                  </a:cubicBezTo>
                  <a:cubicBezTo>
                    <a:pt x="65" y="5381"/>
                    <a:pt x="96" y="5393"/>
                    <a:pt x="127" y="5393"/>
                  </a:cubicBezTo>
                  <a:cubicBezTo>
                    <a:pt x="155" y="5393"/>
                    <a:pt x="184" y="5383"/>
                    <a:pt x="207" y="5361"/>
                  </a:cubicBezTo>
                  <a:lnTo>
                    <a:pt x="211" y="5357"/>
                  </a:lnTo>
                  <a:cubicBezTo>
                    <a:pt x="211" y="5357"/>
                    <a:pt x="542" y="5045"/>
                    <a:pt x="1003" y="4551"/>
                  </a:cubicBezTo>
                  <a:cubicBezTo>
                    <a:pt x="1242" y="4311"/>
                    <a:pt x="1507" y="4021"/>
                    <a:pt x="1797" y="3716"/>
                  </a:cubicBezTo>
                  <a:cubicBezTo>
                    <a:pt x="2091" y="3414"/>
                    <a:pt x="2388" y="3078"/>
                    <a:pt x="2701" y="2757"/>
                  </a:cubicBezTo>
                  <a:cubicBezTo>
                    <a:pt x="2857" y="2598"/>
                    <a:pt x="3005" y="2429"/>
                    <a:pt x="3156" y="2269"/>
                  </a:cubicBezTo>
                  <a:cubicBezTo>
                    <a:pt x="3312" y="2113"/>
                    <a:pt x="3460" y="1955"/>
                    <a:pt x="3603" y="1802"/>
                  </a:cubicBezTo>
                  <a:cubicBezTo>
                    <a:pt x="3892" y="1501"/>
                    <a:pt x="4161" y="1221"/>
                    <a:pt x="4393" y="980"/>
                  </a:cubicBezTo>
                  <a:cubicBezTo>
                    <a:pt x="4510" y="871"/>
                    <a:pt x="4614" y="769"/>
                    <a:pt x="4706" y="675"/>
                  </a:cubicBezTo>
                  <a:cubicBezTo>
                    <a:pt x="4795" y="578"/>
                    <a:pt x="4889" y="502"/>
                    <a:pt x="4970" y="441"/>
                  </a:cubicBezTo>
                  <a:cubicBezTo>
                    <a:pt x="5123" y="313"/>
                    <a:pt x="5211" y="241"/>
                    <a:pt x="5211" y="241"/>
                  </a:cubicBezTo>
                  <a:lnTo>
                    <a:pt x="5216" y="237"/>
                  </a:lnTo>
                  <a:cubicBezTo>
                    <a:pt x="5261" y="199"/>
                    <a:pt x="5278" y="135"/>
                    <a:pt x="5252" y="79"/>
                  </a:cubicBezTo>
                  <a:cubicBezTo>
                    <a:pt x="5229" y="30"/>
                    <a:pt x="5181" y="1"/>
                    <a:pt x="5130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5">
              <a:extLst>
                <a:ext uri="{FF2B5EF4-FFF2-40B4-BE49-F238E27FC236}">
                  <a16:creationId xmlns:a16="http://schemas.microsoft.com/office/drawing/2014/main" id="{C4D62962-052D-661E-F150-14FA88B30261}"/>
                </a:ext>
              </a:extLst>
            </p:cNvPr>
            <p:cNvSpPr/>
            <p:nvPr/>
          </p:nvSpPr>
          <p:spPr>
            <a:xfrm>
              <a:off x="404272" y="3005515"/>
              <a:ext cx="106817" cy="106723"/>
            </a:xfrm>
            <a:custGeom>
              <a:avLst/>
              <a:gdLst/>
              <a:ahLst/>
              <a:cxnLst/>
              <a:rect l="l" t="t" r="r" b="b"/>
              <a:pathLst>
                <a:path w="4579" h="4575" extrusionOk="0">
                  <a:moveTo>
                    <a:pt x="4433" y="1"/>
                  </a:moveTo>
                  <a:cubicBezTo>
                    <a:pt x="4414" y="1"/>
                    <a:pt x="4394" y="5"/>
                    <a:pt x="4376" y="14"/>
                  </a:cubicBezTo>
                  <a:lnTo>
                    <a:pt x="4372" y="16"/>
                  </a:lnTo>
                  <a:cubicBezTo>
                    <a:pt x="4372" y="16"/>
                    <a:pt x="4284" y="57"/>
                    <a:pt x="4135" y="145"/>
                  </a:cubicBezTo>
                  <a:cubicBezTo>
                    <a:pt x="3986" y="230"/>
                    <a:pt x="3777" y="360"/>
                    <a:pt x="3538" y="528"/>
                  </a:cubicBezTo>
                  <a:cubicBezTo>
                    <a:pt x="3294" y="692"/>
                    <a:pt x="3027" y="904"/>
                    <a:pt x="2743" y="1135"/>
                  </a:cubicBezTo>
                  <a:cubicBezTo>
                    <a:pt x="2605" y="1254"/>
                    <a:pt x="2462" y="1379"/>
                    <a:pt x="2322" y="1510"/>
                  </a:cubicBezTo>
                  <a:cubicBezTo>
                    <a:pt x="2182" y="1641"/>
                    <a:pt x="2032" y="1767"/>
                    <a:pt x="1901" y="1913"/>
                  </a:cubicBezTo>
                  <a:cubicBezTo>
                    <a:pt x="1767" y="2054"/>
                    <a:pt x="1632" y="2195"/>
                    <a:pt x="1499" y="2335"/>
                  </a:cubicBezTo>
                  <a:cubicBezTo>
                    <a:pt x="1366" y="2473"/>
                    <a:pt x="1245" y="2620"/>
                    <a:pt x="1131" y="2763"/>
                  </a:cubicBezTo>
                  <a:cubicBezTo>
                    <a:pt x="1013" y="2903"/>
                    <a:pt x="907" y="3046"/>
                    <a:pt x="803" y="3178"/>
                  </a:cubicBezTo>
                  <a:cubicBezTo>
                    <a:pt x="697" y="3309"/>
                    <a:pt x="604" y="3437"/>
                    <a:pt x="526" y="3563"/>
                  </a:cubicBezTo>
                  <a:cubicBezTo>
                    <a:pt x="207" y="4058"/>
                    <a:pt x="22" y="4402"/>
                    <a:pt x="22" y="4402"/>
                  </a:cubicBezTo>
                  <a:cubicBezTo>
                    <a:pt x="1" y="4445"/>
                    <a:pt x="6" y="4499"/>
                    <a:pt x="40" y="4536"/>
                  </a:cubicBezTo>
                  <a:cubicBezTo>
                    <a:pt x="63" y="4562"/>
                    <a:pt x="94" y="4574"/>
                    <a:pt x="126" y="4574"/>
                  </a:cubicBezTo>
                  <a:cubicBezTo>
                    <a:pt x="154" y="4574"/>
                    <a:pt x="183" y="4564"/>
                    <a:pt x="206" y="4543"/>
                  </a:cubicBezTo>
                  <a:lnTo>
                    <a:pt x="212" y="4537"/>
                  </a:lnTo>
                  <a:cubicBezTo>
                    <a:pt x="212" y="4537"/>
                    <a:pt x="500" y="4273"/>
                    <a:pt x="885" y="3853"/>
                  </a:cubicBezTo>
                  <a:cubicBezTo>
                    <a:pt x="1074" y="3641"/>
                    <a:pt x="1324" y="3417"/>
                    <a:pt x="1567" y="3158"/>
                  </a:cubicBezTo>
                  <a:cubicBezTo>
                    <a:pt x="1689" y="3028"/>
                    <a:pt x="1817" y="2896"/>
                    <a:pt x="1954" y="2770"/>
                  </a:cubicBezTo>
                  <a:cubicBezTo>
                    <a:pt x="2087" y="2638"/>
                    <a:pt x="2222" y="2505"/>
                    <a:pt x="2356" y="2371"/>
                  </a:cubicBezTo>
                  <a:cubicBezTo>
                    <a:pt x="2621" y="2100"/>
                    <a:pt x="2907" y="1849"/>
                    <a:pt x="3154" y="1591"/>
                  </a:cubicBezTo>
                  <a:cubicBezTo>
                    <a:pt x="3416" y="1350"/>
                    <a:pt x="3648" y="1109"/>
                    <a:pt x="3854" y="911"/>
                  </a:cubicBezTo>
                  <a:cubicBezTo>
                    <a:pt x="4059" y="711"/>
                    <a:pt x="4226" y="539"/>
                    <a:pt x="4344" y="421"/>
                  </a:cubicBezTo>
                  <a:cubicBezTo>
                    <a:pt x="4462" y="299"/>
                    <a:pt x="4530" y="230"/>
                    <a:pt x="4530" y="230"/>
                  </a:cubicBezTo>
                  <a:cubicBezTo>
                    <a:pt x="4566" y="191"/>
                    <a:pt x="4579" y="131"/>
                    <a:pt x="4555" y="79"/>
                  </a:cubicBezTo>
                  <a:cubicBezTo>
                    <a:pt x="4532" y="30"/>
                    <a:pt x="4483" y="1"/>
                    <a:pt x="4433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5">
              <a:extLst>
                <a:ext uri="{FF2B5EF4-FFF2-40B4-BE49-F238E27FC236}">
                  <a16:creationId xmlns:a16="http://schemas.microsoft.com/office/drawing/2014/main" id="{9FA84741-13EF-231F-98D7-30D221E20580}"/>
                </a:ext>
              </a:extLst>
            </p:cNvPr>
            <p:cNvSpPr/>
            <p:nvPr/>
          </p:nvSpPr>
          <p:spPr>
            <a:xfrm>
              <a:off x="500685" y="3050257"/>
              <a:ext cx="70892" cy="84609"/>
            </a:xfrm>
            <a:custGeom>
              <a:avLst/>
              <a:gdLst/>
              <a:ahLst/>
              <a:cxnLst/>
              <a:rect l="l" t="t" r="r" b="b"/>
              <a:pathLst>
                <a:path w="3039" h="3627" extrusionOk="0">
                  <a:moveTo>
                    <a:pt x="2894" y="1"/>
                  </a:moveTo>
                  <a:cubicBezTo>
                    <a:pt x="2871" y="1"/>
                    <a:pt x="2847" y="7"/>
                    <a:pt x="2825" y="19"/>
                  </a:cubicBezTo>
                  <a:cubicBezTo>
                    <a:pt x="2825" y="19"/>
                    <a:pt x="2763" y="55"/>
                    <a:pt x="2661" y="124"/>
                  </a:cubicBezTo>
                  <a:cubicBezTo>
                    <a:pt x="2558" y="189"/>
                    <a:pt x="2417" y="296"/>
                    <a:pt x="2257" y="434"/>
                  </a:cubicBezTo>
                  <a:cubicBezTo>
                    <a:pt x="2096" y="571"/>
                    <a:pt x="1906" y="733"/>
                    <a:pt x="1723" y="924"/>
                  </a:cubicBezTo>
                  <a:cubicBezTo>
                    <a:pt x="1633" y="1020"/>
                    <a:pt x="1541" y="1119"/>
                    <a:pt x="1453" y="1226"/>
                  </a:cubicBezTo>
                  <a:cubicBezTo>
                    <a:pt x="1363" y="1332"/>
                    <a:pt x="1268" y="1435"/>
                    <a:pt x="1181" y="1546"/>
                  </a:cubicBezTo>
                  <a:cubicBezTo>
                    <a:pt x="1094" y="1654"/>
                    <a:pt x="1006" y="1765"/>
                    <a:pt x="920" y="1872"/>
                  </a:cubicBezTo>
                  <a:cubicBezTo>
                    <a:pt x="831" y="1978"/>
                    <a:pt x="765" y="2100"/>
                    <a:pt x="693" y="2208"/>
                  </a:cubicBezTo>
                  <a:cubicBezTo>
                    <a:pt x="552" y="2434"/>
                    <a:pt x="427" y="2646"/>
                    <a:pt x="327" y="2832"/>
                  </a:cubicBezTo>
                  <a:cubicBezTo>
                    <a:pt x="123" y="3202"/>
                    <a:pt x="17" y="3464"/>
                    <a:pt x="17" y="3464"/>
                  </a:cubicBezTo>
                  <a:cubicBezTo>
                    <a:pt x="0" y="3504"/>
                    <a:pt x="6" y="3551"/>
                    <a:pt x="37" y="3586"/>
                  </a:cubicBezTo>
                  <a:cubicBezTo>
                    <a:pt x="60" y="3613"/>
                    <a:pt x="93" y="3627"/>
                    <a:pt x="126" y="3627"/>
                  </a:cubicBezTo>
                  <a:cubicBezTo>
                    <a:pt x="153" y="3627"/>
                    <a:pt x="181" y="3617"/>
                    <a:pt x="204" y="3596"/>
                  </a:cubicBezTo>
                  <a:lnTo>
                    <a:pt x="212" y="3589"/>
                  </a:lnTo>
                  <a:cubicBezTo>
                    <a:pt x="212" y="3589"/>
                    <a:pt x="427" y="3401"/>
                    <a:pt x="704" y="3096"/>
                  </a:cubicBezTo>
                  <a:cubicBezTo>
                    <a:pt x="844" y="2944"/>
                    <a:pt x="1001" y="2763"/>
                    <a:pt x="1162" y="2565"/>
                  </a:cubicBezTo>
                  <a:cubicBezTo>
                    <a:pt x="1243" y="2467"/>
                    <a:pt x="1320" y="2359"/>
                    <a:pt x="1413" y="2263"/>
                  </a:cubicBezTo>
                  <a:cubicBezTo>
                    <a:pt x="1502" y="2161"/>
                    <a:pt x="1591" y="2059"/>
                    <a:pt x="1680" y="1956"/>
                  </a:cubicBezTo>
                  <a:cubicBezTo>
                    <a:pt x="1771" y="1855"/>
                    <a:pt x="1853" y="1745"/>
                    <a:pt x="1939" y="1643"/>
                  </a:cubicBezTo>
                  <a:cubicBezTo>
                    <a:pt x="2025" y="1539"/>
                    <a:pt x="2105" y="1434"/>
                    <a:pt x="2182" y="1332"/>
                  </a:cubicBezTo>
                  <a:cubicBezTo>
                    <a:pt x="2343" y="1134"/>
                    <a:pt x="2491" y="949"/>
                    <a:pt x="2611" y="782"/>
                  </a:cubicBezTo>
                  <a:cubicBezTo>
                    <a:pt x="2734" y="618"/>
                    <a:pt x="2830" y="472"/>
                    <a:pt x="2903" y="372"/>
                  </a:cubicBezTo>
                  <a:cubicBezTo>
                    <a:pt x="2974" y="270"/>
                    <a:pt x="3011" y="210"/>
                    <a:pt x="3011" y="210"/>
                  </a:cubicBezTo>
                  <a:cubicBezTo>
                    <a:pt x="3035" y="168"/>
                    <a:pt x="3038" y="114"/>
                    <a:pt x="3012" y="68"/>
                  </a:cubicBezTo>
                  <a:cubicBezTo>
                    <a:pt x="2987" y="25"/>
                    <a:pt x="2941" y="1"/>
                    <a:pt x="2894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5">
              <a:extLst>
                <a:ext uri="{FF2B5EF4-FFF2-40B4-BE49-F238E27FC236}">
                  <a16:creationId xmlns:a16="http://schemas.microsoft.com/office/drawing/2014/main" id="{8A317CCD-072E-3257-6D35-BB7F34092CA2}"/>
                </a:ext>
              </a:extLst>
            </p:cNvPr>
            <p:cNvSpPr/>
            <p:nvPr/>
          </p:nvSpPr>
          <p:spPr>
            <a:xfrm>
              <a:off x="288825" y="3429096"/>
              <a:ext cx="407765" cy="330224"/>
            </a:xfrm>
            <a:custGeom>
              <a:avLst/>
              <a:gdLst/>
              <a:ahLst/>
              <a:cxnLst/>
              <a:rect l="l" t="t" r="r" b="b"/>
              <a:pathLst>
                <a:path w="17480" h="14156" extrusionOk="0">
                  <a:moveTo>
                    <a:pt x="7921" y="1"/>
                  </a:moveTo>
                  <a:cubicBezTo>
                    <a:pt x="6158" y="1"/>
                    <a:pt x="4582" y="29"/>
                    <a:pt x="3889" y="110"/>
                  </a:cubicBezTo>
                  <a:cubicBezTo>
                    <a:pt x="2047" y="327"/>
                    <a:pt x="1722" y="1085"/>
                    <a:pt x="1559" y="1341"/>
                  </a:cubicBezTo>
                  <a:cubicBezTo>
                    <a:pt x="1396" y="1597"/>
                    <a:pt x="0" y="14155"/>
                    <a:pt x="0" y="14155"/>
                  </a:cubicBezTo>
                  <a:lnTo>
                    <a:pt x="17480" y="14155"/>
                  </a:lnTo>
                  <a:cubicBezTo>
                    <a:pt x="17480" y="14155"/>
                    <a:pt x="17051" y="2222"/>
                    <a:pt x="16834" y="1573"/>
                  </a:cubicBezTo>
                  <a:cubicBezTo>
                    <a:pt x="16617" y="923"/>
                    <a:pt x="16293" y="164"/>
                    <a:pt x="15047" y="110"/>
                  </a:cubicBezTo>
                  <a:cubicBezTo>
                    <a:pt x="14270" y="77"/>
                    <a:pt x="10840" y="1"/>
                    <a:pt x="7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5">
              <a:extLst>
                <a:ext uri="{FF2B5EF4-FFF2-40B4-BE49-F238E27FC236}">
                  <a16:creationId xmlns:a16="http://schemas.microsoft.com/office/drawing/2014/main" id="{479C3883-1635-B85B-57F3-7F14EE238248}"/>
                </a:ext>
              </a:extLst>
            </p:cNvPr>
            <p:cNvSpPr/>
            <p:nvPr/>
          </p:nvSpPr>
          <p:spPr>
            <a:xfrm>
              <a:off x="284766" y="3425503"/>
              <a:ext cx="415579" cy="337432"/>
            </a:xfrm>
            <a:custGeom>
              <a:avLst/>
              <a:gdLst/>
              <a:ahLst/>
              <a:cxnLst/>
              <a:rect l="l" t="t" r="r" b="b"/>
              <a:pathLst>
                <a:path w="17815" h="14465" extrusionOk="0">
                  <a:moveTo>
                    <a:pt x="8128" y="311"/>
                  </a:moveTo>
                  <a:cubicBezTo>
                    <a:pt x="10991" y="311"/>
                    <a:pt x="14348" y="382"/>
                    <a:pt x="15214" y="420"/>
                  </a:cubicBezTo>
                  <a:cubicBezTo>
                    <a:pt x="16332" y="469"/>
                    <a:pt x="16641" y="1116"/>
                    <a:pt x="16860" y="1776"/>
                  </a:cubicBezTo>
                  <a:cubicBezTo>
                    <a:pt x="17013" y="2232"/>
                    <a:pt x="17320" y="9365"/>
                    <a:pt x="17493" y="14153"/>
                  </a:cubicBezTo>
                  <a:lnTo>
                    <a:pt x="348" y="14153"/>
                  </a:lnTo>
                  <a:cubicBezTo>
                    <a:pt x="897" y="9223"/>
                    <a:pt x="1742" y="1923"/>
                    <a:pt x="1864" y="1579"/>
                  </a:cubicBezTo>
                  <a:lnTo>
                    <a:pt x="1903" y="1515"/>
                  </a:lnTo>
                  <a:cubicBezTo>
                    <a:pt x="2078" y="1222"/>
                    <a:pt x="2443" y="612"/>
                    <a:pt x="4081" y="419"/>
                  </a:cubicBezTo>
                  <a:cubicBezTo>
                    <a:pt x="4764" y="339"/>
                    <a:pt x="6351" y="311"/>
                    <a:pt x="8128" y="311"/>
                  </a:cubicBezTo>
                  <a:close/>
                  <a:moveTo>
                    <a:pt x="8081" y="0"/>
                  </a:moveTo>
                  <a:cubicBezTo>
                    <a:pt x="6319" y="0"/>
                    <a:pt x="4740" y="28"/>
                    <a:pt x="4044" y="110"/>
                  </a:cubicBezTo>
                  <a:cubicBezTo>
                    <a:pt x="2255" y="321"/>
                    <a:pt x="1821" y="1045"/>
                    <a:pt x="1636" y="1356"/>
                  </a:cubicBezTo>
                  <a:lnTo>
                    <a:pt x="1602" y="1412"/>
                  </a:lnTo>
                  <a:cubicBezTo>
                    <a:pt x="1438" y="1670"/>
                    <a:pt x="440" y="10506"/>
                    <a:pt x="19" y="14292"/>
                  </a:cubicBezTo>
                  <a:lnTo>
                    <a:pt x="1" y="14465"/>
                  </a:lnTo>
                  <a:lnTo>
                    <a:pt x="17815" y="14465"/>
                  </a:lnTo>
                  <a:lnTo>
                    <a:pt x="17810" y="14304"/>
                  </a:lnTo>
                  <a:cubicBezTo>
                    <a:pt x="17766" y="13080"/>
                    <a:pt x="17373" y="2330"/>
                    <a:pt x="17155" y="1678"/>
                  </a:cubicBezTo>
                  <a:cubicBezTo>
                    <a:pt x="16980" y="1151"/>
                    <a:pt x="16654" y="171"/>
                    <a:pt x="15227" y="109"/>
                  </a:cubicBezTo>
                  <a:cubicBezTo>
                    <a:pt x="14540" y="79"/>
                    <a:pt x="11049" y="0"/>
                    <a:pt x="8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5">
              <a:extLst>
                <a:ext uri="{FF2B5EF4-FFF2-40B4-BE49-F238E27FC236}">
                  <a16:creationId xmlns:a16="http://schemas.microsoft.com/office/drawing/2014/main" id="{49E64E5D-061A-B9FC-5F56-A855862E1DFF}"/>
                </a:ext>
              </a:extLst>
            </p:cNvPr>
            <p:cNvSpPr/>
            <p:nvPr/>
          </p:nvSpPr>
          <p:spPr>
            <a:xfrm>
              <a:off x="860302" y="2863101"/>
              <a:ext cx="1161849" cy="690517"/>
            </a:xfrm>
            <a:custGeom>
              <a:avLst/>
              <a:gdLst/>
              <a:ahLst/>
              <a:cxnLst/>
              <a:rect l="l" t="t" r="r" b="b"/>
              <a:pathLst>
                <a:path w="49806" h="29601" extrusionOk="0">
                  <a:moveTo>
                    <a:pt x="36441" y="1"/>
                  </a:moveTo>
                  <a:cubicBezTo>
                    <a:pt x="36441" y="1"/>
                    <a:pt x="35669" y="1447"/>
                    <a:pt x="35790" y="1935"/>
                  </a:cubicBezTo>
                  <a:cubicBezTo>
                    <a:pt x="35912" y="2423"/>
                    <a:pt x="37416" y="6120"/>
                    <a:pt x="37253" y="6932"/>
                  </a:cubicBezTo>
                  <a:cubicBezTo>
                    <a:pt x="37091" y="7743"/>
                    <a:pt x="28131" y="27041"/>
                    <a:pt x="27425" y="27041"/>
                  </a:cubicBezTo>
                  <a:cubicBezTo>
                    <a:pt x="27424" y="27041"/>
                    <a:pt x="27423" y="27041"/>
                    <a:pt x="27422" y="27041"/>
                  </a:cubicBezTo>
                  <a:cubicBezTo>
                    <a:pt x="26732" y="27000"/>
                    <a:pt x="24222" y="22653"/>
                    <a:pt x="23710" y="21841"/>
                  </a:cubicBezTo>
                  <a:cubicBezTo>
                    <a:pt x="23197" y="21028"/>
                    <a:pt x="12919" y="7825"/>
                    <a:pt x="12919" y="7825"/>
                  </a:cubicBezTo>
                  <a:cubicBezTo>
                    <a:pt x="11847" y="6594"/>
                    <a:pt x="9649" y="4043"/>
                    <a:pt x="9019" y="4043"/>
                  </a:cubicBezTo>
                  <a:cubicBezTo>
                    <a:pt x="9005" y="4043"/>
                    <a:pt x="8991" y="4045"/>
                    <a:pt x="8979" y="4047"/>
                  </a:cubicBezTo>
                  <a:cubicBezTo>
                    <a:pt x="8410" y="4169"/>
                    <a:pt x="7557" y="5181"/>
                    <a:pt x="7028" y="5935"/>
                  </a:cubicBezTo>
                  <a:cubicBezTo>
                    <a:pt x="6501" y="6688"/>
                    <a:pt x="4388" y="10629"/>
                    <a:pt x="3535" y="11441"/>
                  </a:cubicBezTo>
                  <a:cubicBezTo>
                    <a:pt x="2682" y="12254"/>
                    <a:pt x="488" y="12944"/>
                    <a:pt x="285" y="13634"/>
                  </a:cubicBezTo>
                  <a:cubicBezTo>
                    <a:pt x="82" y="14326"/>
                    <a:pt x="1" y="16275"/>
                    <a:pt x="285" y="16845"/>
                  </a:cubicBezTo>
                  <a:cubicBezTo>
                    <a:pt x="569" y="17413"/>
                    <a:pt x="22830" y="28910"/>
                    <a:pt x="25471" y="29600"/>
                  </a:cubicBezTo>
                  <a:lnTo>
                    <a:pt x="29332" y="29600"/>
                  </a:lnTo>
                  <a:cubicBezTo>
                    <a:pt x="29332" y="29600"/>
                    <a:pt x="49155" y="17048"/>
                    <a:pt x="49359" y="16154"/>
                  </a:cubicBezTo>
                  <a:cubicBezTo>
                    <a:pt x="49562" y="15260"/>
                    <a:pt x="49806" y="12619"/>
                    <a:pt x="49359" y="11929"/>
                  </a:cubicBezTo>
                  <a:cubicBezTo>
                    <a:pt x="48913" y="11238"/>
                    <a:pt x="42900" y="5754"/>
                    <a:pt x="42738" y="5347"/>
                  </a:cubicBezTo>
                  <a:cubicBezTo>
                    <a:pt x="42575" y="4942"/>
                    <a:pt x="42128" y="2464"/>
                    <a:pt x="41112" y="1935"/>
                  </a:cubicBezTo>
                  <a:cubicBezTo>
                    <a:pt x="40097" y="1407"/>
                    <a:pt x="36441" y="1"/>
                    <a:pt x="36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5">
              <a:extLst>
                <a:ext uri="{FF2B5EF4-FFF2-40B4-BE49-F238E27FC236}">
                  <a16:creationId xmlns:a16="http://schemas.microsoft.com/office/drawing/2014/main" id="{7E895A66-4691-D7EA-5AB0-75D44044E979}"/>
                </a:ext>
              </a:extLst>
            </p:cNvPr>
            <p:cNvSpPr/>
            <p:nvPr/>
          </p:nvSpPr>
          <p:spPr>
            <a:xfrm>
              <a:off x="1270341" y="2732268"/>
              <a:ext cx="251237" cy="104974"/>
            </a:xfrm>
            <a:custGeom>
              <a:avLst/>
              <a:gdLst/>
              <a:ahLst/>
              <a:cxnLst/>
              <a:rect l="l" t="t" r="r" b="b"/>
              <a:pathLst>
                <a:path w="10770" h="4500" extrusionOk="0">
                  <a:moveTo>
                    <a:pt x="10597" y="1"/>
                  </a:moveTo>
                  <a:cubicBezTo>
                    <a:pt x="10435" y="1"/>
                    <a:pt x="10163" y="53"/>
                    <a:pt x="10068" y="127"/>
                  </a:cubicBezTo>
                  <a:cubicBezTo>
                    <a:pt x="9936" y="228"/>
                    <a:pt x="9611" y="666"/>
                    <a:pt x="9479" y="747"/>
                  </a:cubicBezTo>
                  <a:cubicBezTo>
                    <a:pt x="9348" y="828"/>
                    <a:pt x="6118" y="1650"/>
                    <a:pt x="4543" y="2331"/>
                  </a:cubicBezTo>
                  <a:cubicBezTo>
                    <a:pt x="2969" y="3012"/>
                    <a:pt x="2156" y="3499"/>
                    <a:pt x="1608" y="3762"/>
                  </a:cubicBezTo>
                  <a:cubicBezTo>
                    <a:pt x="1248" y="3936"/>
                    <a:pt x="879" y="3982"/>
                    <a:pt x="639" y="3982"/>
                  </a:cubicBezTo>
                  <a:cubicBezTo>
                    <a:pt x="514" y="3982"/>
                    <a:pt x="424" y="3970"/>
                    <a:pt x="389" y="3956"/>
                  </a:cubicBezTo>
                  <a:cubicBezTo>
                    <a:pt x="383" y="3953"/>
                    <a:pt x="376" y="3952"/>
                    <a:pt x="369" y="3952"/>
                  </a:cubicBezTo>
                  <a:cubicBezTo>
                    <a:pt x="263" y="3952"/>
                    <a:pt x="82" y="4219"/>
                    <a:pt x="34" y="4351"/>
                  </a:cubicBezTo>
                  <a:cubicBezTo>
                    <a:pt x="1" y="4445"/>
                    <a:pt x="60" y="4499"/>
                    <a:pt x="193" y="4499"/>
                  </a:cubicBezTo>
                  <a:cubicBezTo>
                    <a:pt x="262" y="4499"/>
                    <a:pt x="352" y="4484"/>
                    <a:pt x="460" y="4453"/>
                  </a:cubicBezTo>
                  <a:cubicBezTo>
                    <a:pt x="776" y="4363"/>
                    <a:pt x="1608" y="3956"/>
                    <a:pt x="2177" y="3642"/>
                  </a:cubicBezTo>
                  <a:cubicBezTo>
                    <a:pt x="2177" y="3642"/>
                    <a:pt x="6046" y="2006"/>
                    <a:pt x="7620" y="1559"/>
                  </a:cubicBezTo>
                  <a:cubicBezTo>
                    <a:pt x="9195" y="1112"/>
                    <a:pt x="10068" y="848"/>
                    <a:pt x="10363" y="615"/>
                  </a:cubicBezTo>
                  <a:cubicBezTo>
                    <a:pt x="10658" y="381"/>
                    <a:pt x="10769" y="87"/>
                    <a:pt x="10718" y="26"/>
                  </a:cubicBezTo>
                  <a:cubicBezTo>
                    <a:pt x="10704" y="9"/>
                    <a:pt x="10658" y="1"/>
                    <a:pt x="10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3" name="Google Shape;2353;p65">
            <a:extLst>
              <a:ext uri="{FF2B5EF4-FFF2-40B4-BE49-F238E27FC236}">
                <a16:creationId xmlns:a16="http://schemas.microsoft.com/office/drawing/2014/main" id="{7BBEAACA-DE2A-1FA3-4139-90A9AA91A8AC}"/>
              </a:ext>
            </a:extLst>
          </p:cNvPr>
          <p:cNvSpPr/>
          <p:nvPr/>
        </p:nvSpPr>
        <p:spPr>
          <a:xfrm>
            <a:off x="4373875" y="3826025"/>
            <a:ext cx="2044425" cy="163601"/>
          </a:xfrm>
          <a:custGeom>
            <a:avLst/>
            <a:gdLst/>
            <a:ahLst/>
            <a:cxnLst/>
            <a:rect l="l" t="t" r="r" b="b"/>
            <a:pathLst>
              <a:path w="47374" h="3791" fill="none" extrusionOk="0">
                <a:moveTo>
                  <a:pt x="1" y="1"/>
                </a:moveTo>
                <a:cubicBezTo>
                  <a:pt x="2633" y="1"/>
                  <a:pt x="2633" y="3791"/>
                  <a:pt x="5265" y="3791"/>
                </a:cubicBezTo>
                <a:cubicBezTo>
                  <a:pt x="7897" y="3791"/>
                  <a:pt x="7897" y="1"/>
                  <a:pt x="10528" y="1"/>
                </a:cubicBezTo>
                <a:cubicBezTo>
                  <a:pt x="13160" y="1"/>
                  <a:pt x="13160" y="3791"/>
                  <a:pt x="15790" y="3791"/>
                </a:cubicBezTo>
                <a:cubicBezTo>
                  <a:pt x="18422" y="3791"/>
                  <a:pt x="18422" y="1"/>
                  <a:pt x="21054" y="1"/>
                </a:cubicBezTo>
                <a:cubicBezTo>
                  <a:pt x="23686" y="1"/>
                  <a:pt x="23686" y="3791"/>
                  <a:pt x="26317" y="3791"/>
                </a:cubicBezTo>
                <a:cubicBezTo>
                  <a:pt x="28950" y="3791"/>
                  <a:pt x="28950" y="1"/>
                  <a:pt x="31581" y="1"/>
                </a:cubicBezTo>
                <a:cubicBezTo>
                  <a:pt x="34213" y="1"/>
                  <a:pt x="34213" y="3791"/>
                  <a:pt x="36845" y="3791"/>
                </a:cubicBezTo>
                <a:cubicBezTo>
                  <a:pt x="39477" y="3791"/>
                  <a:pt x="39477" y="1"/>
                  <a:pt x="42110" y="1"/>
                </a:cubicBezTo>
                <a:cubicBezTo>
                  <a:pt x="44742" y="1"/>
                  <a:pt x="44742" y="3791"/>
                  <a:pt x="47374" y="3791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4" name="Google Shape;2354;p65">
            <a:extLst>
              <a:ext uri="{FF2B5EF4-FFF2-40B4-BE49-F238E27FC236}">
                <a16:creationId xmlns:a16="http://schemas.microsoft.com/office/drawing/2014/main" id="{51826199-8D88-ACE2-DBDC-2DEAF3C03532}"/>
              </a:ext>
            </a:extLst>
          </p:cNvPr>
          <p:cNvSpPr/>
          <p:nvPr/>
        </p:nvSpPr>
        <p:spPr>
          <a:xfrm rot="978258">
            <a:off x="3801774" y="798366"/>
            <a:ext cx="788634" cy="788634"/>
          </a:xfrm>
          <a:prstGeom prst="lightningBol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45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53B859-410F-75CB-EAB9-A659F25B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7874" y="1189100"/>
            <a:ext cx="5087360" cy="1618754"/>
          </a:xfrm>
        </p:spPr>
        <p:txBody>
          <a:bodyPr/>
          <a:lstStyle/>
          <a:p>
            <a:pPr algn="l"/>
            <a:r>
              <a:rPr lang="en-JP" sz="3600" dirty="0"/>
              <a:t>今日の授業の目標</a:t>
            </a:r>
            <a:br>
              <a:rPr lang="en-JP" sz="3600" dirty="0"/>
            </a:br>
            <a:r>
              <a:rPr lang="en-JP" sz="1800" b="0" dirty="0"/>
              <a:t>(き</a:t>
            </a:r>
            <a:r>
              <a:rPr lang="en-JP" sz="1800" dirty="0"/>
              <a:t>ょう</a:t>
            </a:r>
            <a:r>
              <a:rPr lang="ja-JP" altLang="en-US" sz="1800"/>
              <a:t>　</a:t>
            </a:r>
            <a:r>
              <a:rPr lang="en-JP" sz="1800" dirty="0"/>
              <a:t>の</a:t>
            </a:r>
            <a:r>
              <a:rPr lang="ja-JP" altLang="en-US" sz="1800"/>
              <a:t>　</a:t>
            </a:r>
            <a:r>
              <a:rPr lang="en-JP" sz="1800" dirty="0"/>
              <a:t>じゅぎょう</a:t>
            </a:r>
            <a:r>
              <a:rPr lang="ja-JP" altLang="en-US" sz="1800"/>
              <a:t>　</a:t>
            </a:r>
            <a:r>
              <a:rPr lang="en-JP" sz="1800" dirty="0"/>
              <a:t>の</a:t>
            </a:r>
            <a:r>
              <a:rPr lang="ja-JP" altLang="en-US" sz="1800"/>
              <a:t>　</a:t>
            </a:r>
            <a:r>
              <a:rPr lang="en-JP" sz="1800" dirty="0"/>
              <a:t>もくひょう）</a:t>
            </a:r>
            <a:br>
              <a:rPr lang="en-JP" sz="1800" dirty="0"/>
            </a:br>
            <a:endParaRPr lang="en-US" sz="1800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591978A-B50E-C20D-046E-7FEB4D44E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4570" y="2576079"/>
            <a:ext cx="5363411" cy="150545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 err="1"/>
              <a:t>コンピュータエンジニアの仕事の会話を覚える</a:t>
            </a:r>
            <a:br>
              <a:rPr lang="en-US" dirty="0"/>
            </a:br>
            <a:r>
              <a:rPr lang="en-US" sz="1100" dirty="0"/>
              <a:t>（</a:t>
            </a:r>
            <a:r>
              <a:rPr lang="en-JP" sz="1100" dirty="0"/>
              <a:t>こんぴゅーたえんじにあ</a:t>
            </a:r>
            <a:r>
              <a:rPr lang="ja-JP" altLang="en-US" sz="1100"/>
              <a:t>　の　しごと　の　かいわ　を　おぼえる）</a:t>
            </a:r>
            <a:endParaRPr lang="en-US" altLang="ja-JP" sz="1100" dirty="0"/>
          </a:p>
          <a:p>
            <a:pPr marL="139700" indent="0" algn="l"/>
            <a:endParaRPr lang="en-US" sz="12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/>
              <a:t>ソフトウェア開発で使う単語を覚える</a:t>
            </a:r>
            <a:br>
              <a:rPr lang="en-US" dirty="0"/>
            </a:br>
            <a:r>
              <a:rPr lang="en-US" sz="1200" dirty="0"/>
              <a:t>（</a:t>
            </a:r>
            <a:r>
              <a:rPr lang="en-JP" sz="1200" dirty="0"/>
              <a:t>そふとうぇあ</a:t>
            </a:r>
            <a:r>
              <a:rPr lang="ja-JP" altLang="en-US" sz="1200"/>
              <a:t>　かいはつ　で　つかう　たんごを　おぼえる）</a:t>
            </a:r>
            <a:endParaRPr lang="en-US" sz="1200" dirty="0"/>
          </a:p>
        </p:txBody>
      </p:sp>
      <p:grpSp>
        <p:nvGrpSpPr>
          <p:cNvPr id="1146" name="Google Shape;1146;p41"/>
          <p:cNvGrpSpPr/>
          <p:nvPr/>
        </p:nvGrpSpPr>
        <p:grpSpPr>
          <a:xfrm>
            <a:off x="2268350" y="672275"/>
            <a:ext cx="893400" cy="893400"/>
            <a:chOff x="8207275" y="2749700"/>
            <a:chExt cx="893400" cy="893400"/>
          </a:xfrm>
        </p:grpSpPr>
        <p:sp>
          <p:nvSpPr>
            <p:cNvPr id="1147" name="Google Shape;1147;p41"/>
            <p:cNvSpPr/>
            <p:nvPr/>
          </p:nvSpPr>
          <p:spPr>
            <a:xfrm>
              <a:off x="8207275" y="2749700"/>
              <a:ext cx="893400" cy="893400"/>
            </a:xfrm>
            <a:prstGeom prst="star4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1"/>
            <p:cNvSpPr/>
            <p:nvPr/>
          </p:nvSpPr>
          <p:spPr>
            <a:xfrm rot="1742951">
              <a:off x="8345937" y="2888405"/>
              <a:ext cx="615989" cy="615989"/>
            </a:xfrm>
            <a:prstGeom prst="star4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 rot="-1742951" flipH="1">
              <a:off x="8346024" y="2888405"/>
              <a:ext cx="615989" cy="615989"/>
            </a:xfrm>
            <a:prstGeom prst="star4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0" name="Google Shape;1150;p41"/>
          <p:cNvSpPr/>
          <p:nvPr/>
        </p:nvSpPr>
        <p:spPr>
          <a:xfrm flipH="1">
            <a:off x="2419830" y="2422213"/>
            <a:ext cx="788616" cy="788616"/>
          </a:xfrm>
          <a:prstGeom prst="lightningBol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1" name="Google Shape;1151;p41"/>
          <p:cNvGrpSpPr/>
          <p:nvPr/>
        </p:nvGrpSpPr>
        <p:grpSpPr>
          <a:xfrm flipH="1">
            <a:off x="0" y="1352567"/>
            <a:ext cx="2980554" cy="4398287"/>
            <a:chOff x="6353246" y="1343330"/>
            <a:chExt cx="2980554" cy="4398287"/>
          </a:xfrm>
        </p:grpSpPr>
        <p:grpSp>
          <p:nvGrpSpPr>
            <p:cNvPr id="1152" name="Google Shape;1152;p41"/>
            <p:cNvGrpSpPr/>
            <p:nvPr/>
          </p:nvGrpSpPr>
          <p:grpSpPr>
            <a:xfrm>
              <a:off x="7036906" y="1343330"/>
              <a:ext cx="1917418" cy="1900536"/>
              <a:chOff x="1123625" y="1521425"/>
              <a:chExt cx="2450375" cy="2428800"/>
            </a:xfrm>
          </p:grpSpPr>
          <p:cxnSp>
            <p:nvCxnSpPr>
              <p:cNvPr id="1153" name="Google Shape;1153;p41"/>
              <p:cNvCxnSpPr/>
              <p:nvPr/>
            </p:nvCxnSpPr>
            <p:spPr>
              <a:xfrm>
                <a:off x="1130600" y="1521425"/>
                <a:ext cx="0" cy="24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4" name="Google Shape;1154;p41"/>
              <p:cNvCxnSpPr/>
              <p:nvPr/>
            </p:nvCxnSpPr>
            <p:spPr>
              <a:xfrm>
                <a:off x="1374940" y="1521425"/>
                <a:ext cx="0" cy="24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5" name="Google Shape;1155;p41"/>
              <p:cNvCxnSpPr/>
              <p:nvPr/>
            </p:nvCxnSpPr>
            <p:spPr>
              <a:xfrm>
                <a:off x="1619280" y="1521425"/>
                <a:ext cx="0" cy="24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6" name="Google Shape;1156;p41"/>
              <p:cNvCxnSpPr/>
              <p:nvPr/>
            </p:nvCxnSpPr>
            <p:spPr>
              <a:xfrm>
                <a:off x="1863620" y="1521425"/>
                <a:ext cx="0" cy="24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7" name="Google Shape;1157;p41"/>
              <p:cNvCxnSpPr/>
              <p:nvPr/>
            </p:nvCxnSpPr>
            <p:spPr>
              <a:xfrm>
                <a:off x="2107960" y="1521425"/>
                <a:ext cx="0" cy="24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8" name="Google Shape;1158;p41"/>
              <p:cNvCxnSpPr/>
              <p:nvPr/>
            </p:nvCxnSpPr>
            <p:spPr>
              <a:xfrm>
                <a:off x="2352300" y="1521425"/>
                <a:ext cx="0" cy="24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9" name="Google Shape;1159;p41"/>
              <p:cNvCxnSpPr/>
              <p:nvPr/>
            </p:nvCxnSpPr>
            <p:spPr>
              <a:xfrm>
                <a:off x="2596640" y="1521425"/>
                <a:ext cx="0" cy="24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0" name="Google Shape;1160;p41"/>
              <p:cNvCxnSpPr/>
              <p:nvPr/>
            </p:nvCxnSpPr>
            <p:spPr>
              <a:xfrm>
                <a:off x="2840980" y="1521425"/>
                <a:ext cx="0" cy="24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1" name="Google Shape;1161;p41"/>
              <p:cNvCxnSpPr/>
              <p:nvPr/>
            </p:nvCxnSpPr>
            <p:spPr>
              <a:xfrm>
                <a:off x="3085320" y="1521425"/>
                <a:ext cx="0" cy="24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2" name="Google Shape;1162;p41"/>
              <p:cNvCxnSpPr/>
              <p:nvPr/>
            </p:nvCxnSpPr>
            <p:spPr>
              <a:xfrm>
                <a:off x="3329660" y="1521425"/>
                <a:ext cx="0" cy="24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3" name="Google Shape;1163;p41"/>
              <p:cNvCxnSpPr/>
              <p:nvPr/>
            </p:nvCxnSpPr>
            <p:spPr>
              <a:xfrm>
                <a:off x="3574000" y="1521425"/>
                <a:ext cx="0" cy="24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4" name="Google Shape;1164;p41"/>
              <p:cNvCxnSpPr/>
              <p:nvPr/>
            </p:nvCxnSpPr>
            <p:spPr>
              <a:xfrm>
                <a:off x="1123625" y="3950100"/>
                <a:ext cx="244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5" name="Google Shape;1165;p41"/>
              <p:cNvCxnSpPr/>
              <p:nvPr/>
            </p:nvCxnSpPr>
            <p:spPr>
              <a:xfrm>
                <a:off x="1123625" y="1521425"/>
                <a:ext cx="244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6" name="Google Shape;1166;p41"/>
              <p:cNvCxnSpPr/>
              <p:nvPr/>
            </p:nvCxnSpPr>
            <p:spPr>
              <a:xfrm>
                <a:off x="1123625" y="1764293"/>
                <a:ext cx="244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7" name="Google Shape;1167;p41"/>
              <p:cNvCxnSpPr/>
              <p:nvPr/>
            </p:nvCxnSpPr>
            <p:spPr>
              <a:xfrm>
                <a:off x="1123625" y="2007160"/>
                <a:ext cx="244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8" name="Google Shape;1168;p41"/>
              <p:cNvCxnSpPr/>
              <p:nvPr/>
            </p:nvCxnSpPr>
            <p:spPr>
              <a:xfrm>
                <a:off x="1123625" y="2250028"/>
                <a:ext cx="244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9" name="Google Shape;1169;p41"/>
              <p:cNvCxnSpPr/>
              <p:nvPr/>
            </p:nvCxnSpPr>
            <p:spPr>
              <a:xfrm>
                <a:off x="1123625" y="2492895"/>
                <a:ext cx="244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0" name="Google Shape;1170;p41"/>
              <p:cNvCxnSpPr/>
              <p:nvPr/>
            </p:nvCxnSpPr>
            <p:spPr>
              <a:xfrm>
                <a:off x="1123625" y="2735763"/>
                <a:ext cx="244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1" name="Google Shape;1171;p41"/>
              <p:cNvCxnSpPr/>
              <p:nvPr/>
            </p:nvCxnSpPr>
            <p:spPr>
              <a:xfrm>
                <a:off x="1123625" y="2978630"/>
                <a:ext cx="244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2" name="Google Shape;1172;p41"/>
              <p:cNvCxnSpPr/>
              <p:nvPr/>
            </p:nvCxnSpPr>
            <p:spPr>
              <a:xfrm>
                <a:off x="1123625" y="3221498"/>
                <a:ext cx="244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3" name="Google Shape;1173;p41"/>
              <p:cNvCxnSpPr/>
              <p:nvPr/>
            </p:nvCxnSpPr>
            <p:spPr>
              <a:xfrm>
                <a:off x="1123625" y="3464365"/>
                <a:ext cx="244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4" name="Google Shape;1174;p41"/>
              <p:cNvCxnSpPr/>
              <p:nvPr/>
            </p:nvCxnSpPr>
            <p:spPr>
              <a:xfrm>
                <a:off x="1123625" y="3707232"/>
                <a:ext cx="244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175" name="Google Shape;1175;p41"/>
            <p:cNvSpPr/>
            <p:nvPr/>
          </p:nvSpPr>
          <p:spPr>
            <a:xfrm>
              <a:off x="7108100" y="2553868"/>
              <a:ext cx="2225700" cy="2225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6" name="Google Shape;1176;p41"/>
            <p:cNvGrpSpPr/>
            <p:nvPr/>
          </p:nvGrpSpPr>
          <p:grpSpPr>
            <a:xfrm flipH="1">
              <a:off x="6353246" y="3007352"/>
              <a:ext cx="2815842" cy="2734266"/>
              <a:chOff x="-794187" y="2890168"/>
              <a:chExt cx="3014820" cy="2927479"/>
            </a:xfrm>
          </p:grpSpPr>
          <p:sp>
            <p:nvSpPr>
              <p:cNvPr id="1177" name="Google Shape;1177;p41"/>
              <p:cNvSpPr/>
              <p:nvPr/>
            </p:nvSpPr>
            <p:spPr>
              <a:xfrm>
                <a:off x="-794187" y="2890168"/>
                <a:ext cx="3014820" cy="2927479"/>
              </a:xfrm>
              <a:custGeom>
                <a:avLst/>
                <a:gdLst/>
                <a:ahLst/>
                <a:cxnLst/>
                <a:rect l="l" t="t" r="r" b="b"/>
                <a:pathLst>
                  <a:path w="84431" h="81985" extrusionOk="0">
                    <a:moveTo>
                      <a:pt x="29302" y="0"/>
                    </a:moveTo>
                    <a:lnTo>
                      <a:pt x="19981" y="0"/>
                    </a:lnTo>
                    <a:cubicBezTo>
                      <a:pt x="17032" y="10701"/>
                      <a:pt x="9663" y="23930"/>
                      <a:pt x="1" y="35841"/>
                    </a:cubicBezTo>
                    <a:lnTo>
                      <a:pt x="1" y="80604"/>
                    </a:lnTo>
                    <a:cubicBezTo>
                      <a:pt x="1" y="81367"/>
                      <a:pt x="619" y="81985"/>
                      <a:pt x="1382" y="81985"/>
                    </a:cubicBezTo>
                    <a:lnTo>
                      <a:pt x="83049" y="81985"/>
                    </a:lnTo>
                    <a:cubicBezTo>
                      <a:pt x="83812" y="81985"/>
                      <a:pt x="84430" y="81367"/>
                      <a:pt x="84430" y="80604"/>
                    </a:cubicBezTo>
                    <a:lnTo>
                      <a:pt x="84430" y="64375"/>
                    </a:lnTo>
                    <a:cubicBezTo>
                      <a:pt x="59694" y="54144"/>
                      <a:pt x="35312" y="21815"/>
                      <a:pt x="293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1"/>
              <p:cNvSpPr/>
              <p:nvPr/>
            </p:nvSpPr>
            <p:spPr>
              <a:xfrm>
                <a:off x="-298804" y="2890168"/>
                <a:ext cx="768997" cy="649734"/>
              </a:xfrm>
              <a:custGeom>
                <a:avLst/>
                <a:gdLst/>
                <a:ahLst/>
                <a:cxnLst/>
                <a:rect l="l" t="t" r="r" b="b"/>
                <a:pathLst>
                  <a:path w="21536" h="18196" extrusionOk="0">
                    <a:moveTo>
                      <a:pt x="6108" y="0"/>
                    </a:moveTo>
                    <a:cubicBezTo>
                      <a:pt x="4837" y="4612"/>
                      <a:pt x="2744" y="9693"/>
                      <a:pt x="0" y="14937"/>
                    </a:cubicBezTo>
                    <a:cubicBezTo>
                      <a:pt x="145" y="15206"/>
                      <a:pt x="290" y="15466"/>
                      <a:pt x="435" y="15703"/>
                    </a:cubicBezTo>
                    <a:cubicBezTo>
                      <a:pt x="823" y="16349"/>
                      <a:pt x="1201" y="16842"/>
                      <a:pt x="1480" y="17190"/>
                    </a:cubicBezTo>
                    <a:cubicBezTo>
                      <a:pt x="1759" y="17536"/>
                      <a:pt x="1940" y="17726"/>
                      <a:pt x="1940" y="17726"/>
                    </a:cubicBezTo>
                    <a:cubicBezTo>
                      <a:pt x="1940" y="17726"/>
                      <a:pt x="2806" y="17123"/>
                      <a:pt x="3828" y="16058"/>
                    </a:cubicBezTo>
                    <a:cubicBezTo>
                      <a:pt x="4853" y="14982"/>
                      <a:pt x="6016" y="13397"/>
                      <a:pt x="6687" y="11541"/>
                    </a:cubicBezTo>
                    <a:cubicBezTo>
                      <a:pt x="6926" y="12502"/>
                      <a:pt x="7291" y="13419"/>
                      <a:pt x="7714" y="14220"/>
                    </a:cubicBezTo>
                    <a:cubicBezTo>
                      <a:pt x="8135" y="15021"/>
                      <a:pt x="8612" y="15729"/>
                      <a:pt x="9065" y="16318"/>
                    </a:cubicBezTo>
                    <a:cubicBezTo>
                      <a:pt x="9970" y="17496"/>
                      <a:pt x="10768" y="18195"/>
                      <a:pt x="10768" y="18195"/>
                    </a:cubicBezTo>
                    <a:cubicBezTo>
                      <a:pt x="10768" y="18195"/>
                      <a:pt x="11567" y="17496"/>
                      <a:pt x="12472" y="16318"/>
                    </a:cubicBezTo>
                    <a:cubicBezTo>
                      <a:pt x="12924" y="15729"/>
                      <a:pt x="13401" y="15021"/>
                      <a:pt x="13823" y="14220"/>
                    </a:cubicBezTo>
                    <a:cubicBezTo>
                      <a:pt x="14246" y="13419"/>
                      <a:pt x="14610" y="12502"/>
                      <a:pt x="14850" y="11541"/>
                    </a:cubicBezTo>
                    <a:cubicBezTo>
                      <a:pt x="15520" y="13397"/>
                      <a:pt x="16684" y="14982"/>
                      <a:pt x="17709" y="16058"/>
                    </a:cubicBezTo>
                    <a:cubicBezTo>
                      <a:pt x="18730" y="17123"/>
                      <a:pt x="19596" y="17726"/>
                      <a:pt x="19596" y="17726"/>
                    </a:cubicBezTo>
                    <a:cubicBezTo>
                      <a:pt x="19596" y="17726"/>
                      <a:pt x="19776" y="17536"/>
                      <a:pt x="20056" y="17190"/>
                    </a:cubicBezTo>
                    <a:cubicBezTo>
                      <a:pt x="20334" y="16843"/>
                      <a:pt x="20713" y="16349"/>
                      <a:pt x="21100" y="15703"/>
                    </a:cubicBezTo>
                    <a:cubicBezTo>
                      <a:pt x="21245" y="15466"/>
                      <a:pt x="21391" y="15206"/>
                      <a:pt x="21535" y="14937"/>
                    </a:cubicBezTo>
                    <a:cubicBezTo>
                      <a:pt x="18793" y="9693"/>
                      <a:pt x="16699" y="4612"/>
                      <a:pt x="154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79" name="Google Shape;1179;p41"/>
          <p:cNvSpPr/>
          <p:nvPr/>
        </p:nvSpPr>
        <p:spPr>
          <a:xfrm>
            <a:off x="5056912" y="4156411"/>
            <a:ext cx="1874826" cy="150029"/>
          </a:xfrm>
          <a:custGeom>
            <a:avLst/>
            <a:gdLst/>
            <a:ahLst/>
            <a:cxnLst/>
            <a:rect l="l" t="t" r="r" b="b"/>
            <a:pathLst>
              <a:path w="47374" h="3791" fill="none" extrusionOk="0">
                <a:moveTo>
                  <a:pt x="1" y="1"/>
                </a:moveTo>
                <a:cubicBezTo>
                  <a:pt x="2633" y="1"/>
                  <a:pt x="2633" y="3791"/>
                  <a:pt x="5265" y="3791"/>
                </a:cubicBezTo>
                <a:cubicBezTo>
                  <a:pt x="7897" y="3791"/>
                  <a:pt x="7897" y="1"/>
                  <a:pt x="10528" y="1"/>
                </a:cubicBezTo>
                <a:cubicBezTo>
                  <a:pt x="13160" y="1"/>
                  <a:pt x="13160" y="3791"/>
                  <a:pt x="15790" y="3791"/>
                </a:cubicBezTo>
                <a:cubicBezTo>
                  <a:pt x="18422" y="3791"/>
                  <a:pt x="18422" y="1"/>
                  <a:pt x="21054" y="1"/>
                </a:cubicBezTo>
                <a:cubicBezTo>
                  <a:pt x="23686" y="1"/>
                  <a:pt x="23686" y="3791"/>
                  <a:pt x="26317" y="3791"/>
                </a:cubicBezTo>
                <a:cubicBezTo>
                  <a:pt x="28950" y="3791"/>
                  <a:pt x="28950" y="1"/>
                  <a:pt x="31581" y="1"/>
                </a:cubicBezTo>
                <a:cubicBezTo>
                  <a:pt x="34213" y="1"/>
                  <a:pt x="34213" y="3791"/>
                  <a:pt x="36845" y="3791"/>
                </a:cubicBezTo>
                <a:cubicBezTo>
                  <a:pt x="39477" y="3791"/>
                  <a:pt x="39477" y="1"/>
                  <a:pt x="42110" y="1"/>
                </a:cubicBezTo>
                <a:cubicBezTo>
                  <a:pt x="44742" y="1"/>
                  <a:pt x="44742" y="3791"/>
                  <a:pt x="47374" y="3791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1">
          <a:extLst>
            <a:ext uri="{FF2B5EF4-FFF2-40B4-BE49-F238E27FC236}">
              <a16:creationId xmlns:a16="http://schemas.microsoft.com/office/drawing/2014/main" id="{E0DB3FEC-A9D4-2ADD-C344-B93A91121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2" name="Google Shape;2512;p69">
            <a:extLst>
              <a:ext uri="{FF2B5EF4-FFF2-40B4-BE49-F238E27FC236}">
                <a16:creationId xmlns:a16="http://schemas.microsoft.com/office/drawing/2014/main" id="{C4B5260C-E9E5-58E4-55B7-07D35D1961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61049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JP" dirty="0"/>
              <a:t>単語2−1（たんご）</a:t>
            </a:r>
            <a:br>
              <a:rPr lang="en-JP" sz="1200" dirty="0"/>
            </a:br>
            <a:r>
              <a:rPr lang="en-US" sz="1400" dirty="0" err="1">
                <a:hlinkClick r:id="rId3" action="ppaction://hlinksldjump"/>
              </a:rPr>
              <a:t>ソフトウェア開発の動詞（どうし</a:t>
            </a:r>
            <a:r>
              <a:rPr lang="en-US" sz="1400" dirty="0">
                <a:hlinkClick r:id="rId3" action="ppaction://hlinksldjump"/>
              </a:rPr>
              <a:t>）</a:t>
            </a:r>
            <a:endParaRPr sz="1400" dirty="0"/>
          </a:p>
        </p:txBody>
      </p:sp>
      <p:sp>
        <p:nvSpPr>
          <p:cNvPr id="2" name="Google Shape;2512;p69">
            <a:extLst>
              <a:ext uri="{FF2B5EF4-FFF2-40B4-BE49-F238E27FC236}">
                <a16:creationId xmlns:a16="http://schemas.microsoft.com/office/drawing/2014/main" id="{B0DB5668-327C-1FFD-3C50-487E7DF57343}"/>
              </a:ext>
            </a:extLst>
          </p:cNvPr>
          <p:cNvSpPr txBox="1">
            <a:spLocks/>
          </p:cNvSpPr>
          <p:nvPr/>
        </p:nvSpPr>
        <p:spPr>
          <a:xfrm>
            <a:off x="713250" y="1698558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sz="33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sz="33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sz="33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sz="33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sz="33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sz="33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sz="33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sz="33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sz="33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ja-JP" altLang="en-US"/>
              <a:t>単語</a:t>
            </a:r>
            <a:r>
              <a:rPr lang="en-US" altLang="ja-JP" dirty="0"/>
              <a:t>2−2</a:t>
            </a:r>
            <a:r>
              <a:rPr lang="ja-JP" altLang="en-US"/>
              <a:t>（たんご）</a:t>
            </a:r>
            <a:br>
              <a:rPr lang="ja-JP" altLang="en-US" sz="1200"/>
            </a:br>
            <a:r>
              <a:rPr lang="ja-JP" altLang="en-US" sz="1400">
                <a:hlinkClick r:id="rId4" action="ppaction://hlinksldjump"/>
              </a:rPr>
              <a:t>仕事で使う動詞（どうし）</a:t>
            </a:r>
            <a:endParaRPr lang="ja-JP" altLang="en-US" sz="1400" dirty="0"/>
          </a:p>
        </p:txBody>
      </p:sp>
      <p:sp>
        <p:nvSpPr>
          <p:cNvPr id="3" name="Google Shape;2512;p69">
            <a:extLst>
              <a:ext uri="{FF2B5EF4-FFF2-40B4-BE49-F238E27FC236}">
                <a16:creationId xmlns:a16="http://schemas.microsoft.com/office/drawing/2014/main" id="{A3AFE14A-4E5A-56C0-3DA5-4A9B80ABF163}"/>
              </a:ext>
            </a:extLst>
          </p:cNvPr>
          <p:cNvSpPr txBox="1">
            <a:spLocks/>
          </p:cNvSpPr>
          <p:nvPr/>
        </p:nvSpPr>
        <p:spPr>
          <a:xfrm>
            <a:off x="713250" y="2786623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sz="33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sz="33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sz="33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sz="33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sz="33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sz="33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sz="33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sz="33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sz="33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ja-JP" altLang="en-US"/>
              <a:t>単語</a:t>
            </a:r>
            <a:r>
              <a:rPr lang="en-US" altLang="ja-JP" dirty="0"/>
              <a:t>2−3</a:t>
            </a:r>
            <a:r>
              <a:rPr lang="ja-JP" altLang="en-US"/>
              <a:t>（たんご）</a:t>
            </a:r>
            <a:br>
              <a:rPr lang="ja-JP" altLang="en-US" sz="1200"/>
            </a:br>
            <a:r>
              <a:rPr lang="ja-JP" altLang="en-US" sz="1400">
                <a:hlinkClick r:id="rId5" action="ppaction://hlinksldjump"/>
              </a:rPr>
              <a:t>仕事で使う場所（ばしょ）の名前</a:t>
            </a:r>
            <a:endParaRPr lang="ja-JP" altLang="en-US" sz="1400" dirty="0"/>
          </a:p>
        </p:txBody>
      </p:sp>
      <p:sp>
        <p:nvSpPr>
          <p:cNvPr id="4" name="Google Shape;2512;p69">
            <a:extLst>
              <a:ext uri="{FF2B5EF4-FFF2-40B4-BE49-F238E27FC236}">
                <a16:creationId xmlns:a16="http://schemas.microsoft.com/office/drawing/2014/main" id="{11DAD937-7CE4-7891-7383-E2323FC35ED8}"/>
              </a:ext>
            </a:extLst>
          </p:cNvPr>
          <p:cNvSpPr txBox="1">
            <a:spLocks/>
          </p:cNvSpPr>
          <p:nvPr/>
        </p:nvSpPr>
        <p:spPr>
          <a:xfrm>
            <a:off x="713250" y="3771907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sz="33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sz="33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sz="33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sz="33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sz="33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sz="33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sz="33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sz="33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sz="33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ja-JP" altLang="en-US"/>
              <a:t>単語</a:t>
            </a:r>
            <a:r>
              <a:rPr lang="en-US" altLang="ja-JP" dirty="0"/>
              <a:t>2</a:t>
            </a:r>
            <a:r>
              <a:rPr lang="ja-JP" altLang="en-US"/>
              <a:t>−</a:t>
            </a:r>
            <a:r>
              <a:rPr lang="en-US" altLang="ja-JP" dirty="0"/>
              <a:t>4</a:t>
            </a:r>
            <a:r>
              <a:rPr lang="ja-JP" altLang="en-US"/>
              <a:t>（たんご）</a:t>
            </a:r>
            <a:br>
              <a:rPr lang="ja-JP" altLang="en-US" sz="1200"/>
            </a:br>
            <a:r>
              <a:rPr lang="ja-JP" altLang="en-US" sz="1400">
                <a:hlinkClick r:id="rId6" action="ppaction://hlinksldjump"/>
              </a:rPr>
              <a:t>仕事で使う場所（ばしょ）の名前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109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>
          <a:extLst>
            <a:ext uri="{FF2B5EF4-FFF2-40B4-BE49-F238E27FC236}">
              <a16:creationId xmlns:a16="http://schemas.microsoft.com/office/drawing/2014/main" id="{D60981E7-7FE2-A26B-C149-F38068D5A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42">
            <a:extLst>
              <a:ext uri="{FF2B5EF4-FFF2-40B4-BE49-F238E27FC236}">
                <a16:creationId xmlns:a16="http://schemas.microsoft.com/office/drawing/2014/main" id="{7A355226-B593-EE9E-6AB1-AC458BFB9CDD}"/>
              </a:ext>
            </a:extLst>
          </p:cNvPr>
          <p:cNvSpPr/>
          <p:nvPr/>
        </p:nvSpPr>
        <p:spPr>
          <a:xfrm>
            <a:off x="713225" y="1543292"/>
            <a:ext cx="1500600" cy="1500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42">
            <a:extLst>
              <a:ext uri="{FF2B5EF4-FFF2-40B4-BE49-F238E27FC236}">
                <a16:creationId xmlns:a16="http://schemas.microsoft.com/office/drawing/2014/main" id="{A088C7DF-F8B2-C8E8-8811-87AFFB88A7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3825" y="1836450"/>
            <a:ext cx="4432800" cy="9960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Practice</a:t>
            </a:r>
            <a:endParaRPr lang="en-US" dirty="0"/>
          </a:p>
        </p:txBody>
      </p:sp>
      <p:sp>
        <p:nvSpPr>
          <p:cNvPr id="1186" name="Google Shape;1186;p42">
            <a:extLst>
              <a:ext uri="{FF2B5EF4-FFF2-40B4-BE49-F238E27FC236}">
                <a16:creationId xmlns:a16="http://schemas.microsoft.com/office/drawing/2014/main" id="{A133451F-2412-63F7-13C4-DDC18816342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39075" y="1836438"/>
            <a:ext cx="1248900" cy="996000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03</a:t>
            </a:r>
          </a:p>
        </p:txBody>
      </p:sp>
      <p:sp>
        <p:nvSpPr>
          <p:cNvPr id="1187" name="Google Shape;1187;p42">
            <a:extLst>
              <a:ext uri="{FF2B5EF4-FFF2-40B4-BE49-F238E27FC236}">
                <a16:creationId xmlns:a16="http://schemas.microsoft.com/office/drawing/2014/main" id="{FE3F06BF-ADBA-D59A-2491-CBE8DA976C8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13825" y="2832450"/>
            <a:ext cx="4432800" cy="411600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ja-JP" altLang="en-US"/>
              <a:t>練習（れんしゅう）</a:t>
            </a:r>
            <a:endParaRPr lang="ja-JP" altLang="en-US" dirty="0"/>
          </a:p>
        </p:txBody>
      </p:sp>
      <p:sp>
        <p:nvSpPr>
          <p:cNvPr id="1188" name="Google Shape;1188;p42">
            <a:extLst>
              <a:ext uri="{FF2B5EF4-FFF2-40B4-BE49-F238E27FC236}">
                <a16:creationId xmlns:a16="http://schemas.microsoft.com/office/drawing/2014/main" id="{F7A21FF6-5499-8534-6B74-47F08AF1B2D9}"/>
              </a:ext>
            </a:extLst>
          </p:cNvPr>
          <p:cNvSpPr/>
          <p:nvPr/>
        </p:nvSpPr>
        <p:spPr>
          <a:xfrm>
            <a:off x="1345100" y="3584913"/>
            <a:ext cx="2044425" cy="163601"/>
          </a:xfrm>
          <a:custGeom>
            <a:avLst/>
            <a:gdLst/>
            <a:ahLst/>
            <a:cxnLst/>
            <a:rect l="l" t="t" r="r" b="b"/>
            <a:pathLst>
              <a:path w="47374" h="3791" fill="none" extrusionOk="0">
                <a:moveTo>
                  <a:pt x="1" y="1"/>
                </a:moveTo>
                <a:cubicBezTo>
                  <a:pt x="2633" y="1"/>
                  <a:pt x="2633" y="3791"/>
                  <a:pt x="5265" y="3791"/>
                </a:cubicBezTo>
                <a:cubicBezTo>
                  <a:pt x="7897" y="3791"/>
                  <a:pt x="7897" y="1"/>
                  <a:pt x="10528" y="1"/>
                </a:cubicBezTo>
                <a:cubicBezTo>
                  <a:pt x="13160" y="1"/>
                  <a:pt x="13160" y="3791"/>
                  <a:pt x="15790" y="3791"/>
                </a:cubicBezTo>
                <a:cubicBezTo>
                  <a:pt x="18422" y="3791"/>
                  <a:pt x="18422" y="1"/>
                  <a:pt x="21054" y="1"/>
                </a:cubicBezTo>
                <a:cubicBezTo>
                  <a:pt x="23686" y="1"/>
                  <a:pt x="23686" y="3791"/>
                  <a:pt x="26317" y="3791"/>
                </a:cubicBezTo>
                <a:cubicBezTo>
                  <a:pt x="28950" y="3791"/>
                  <a:pt x="28950" y="1"/>
                  <a:pt x="31581" y="1"/>
                </a:cubicBezTo>
                <a:cubicBezTo>
                  <a:pt x="34213" y="1"/>
                  <a:pt x="34213" y="3791"/>
                  <a:pt x="36845" y="3791"/>
                </a:cubicBezTo>
                <a:cubicBezTo>
                  <a:pt x="39477" y="3791"/>
                  <a:pt x="39477" y="1"/>
                  <a:pt x="42110" y="1"/>
                </a:cubicBezTo>
                <a:cubicBezTo>
                  <a:pt x="44742" y="1"/>
                  <a:pt x="44742" y="3791"/>
                  <a:pt x="47374" y="3791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42">
            <a:extLst>
              <a:ext uri="{FF2B5EF4-FFF2-40B4-BE49-F238E27FC236}">
                <a16:creationId xmlns:a16="http://schemas.microsoft.com/office/drawing/2014/main" id="{15FC357A-F5A7-C412-38AC-27B2B6BE4BE8}"/>
              </a:ext>
            </a:extLst>
          </p:cNvPr>
          <p:cNvSpPr/>
          <p:nvPr/>
        </p:nvSpPr>
        <p:spPr>
          <a:xfrm>
            <a:off x="4280980" y="464013"/>
            <a:ext cx="788616" cy="788616"/>
          </a:xfrm>
          <a:prstGeom prst="lightningBol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0" name="Google Shape;1190;p42">
            <a:extLst>
              <a:ext uri="{FF2B5EF4-FFF2-40B4-BE49-F238E27FC236}">
                <a16:creationId xmlns:a16="http://schemas.microsoft.com/office/drawing/2014/main" id="{8B5D64F7-C73E-557F-005E-719F094D9BA3}"/>
              </a:ext>
            </a:extLst>
          </p:cNvPr>
          <p:cNvGrpSpPr/>
          <p:nvPr/>
        </p:nvGrpSpPr>
        <p:grpSpPr>
          <a:xfrm>
            <a:off x="4280968" y="3584936"/>
            <a:ext cx="1059215" cy="1059215"/>
            <a:chOff x="8207275" y="2749700"/>
            <a:chExt cx="893400" cy="893400"/>
          </a:xfrm>
        </p:grpSpPr>
        <p:sp>
          <p:nvSpPr>
            <p:cNvPr id="1191" name="Google Shape;1191;p42">
              <a:extLst>
                <a:ext uri="{FF2B5EF4-FFF2-40B4-BE49-F238E27FC236}">
                  <a16:creationId xmlns:a16="http://schemas.microsoft.com/office/drawing/2014/main" id="{F5E4C22E-A6BD-353C-3706-498B6D807A6C}"/>
                </a:ext>
              </a:extLst>
            </p:cNvPr>
            <p:cNvSpPr/>
            <p:nvPr/>
          </p:nvSpPr>
          <p:spPr>
            <a:xfrm>
              <a:off x="8207275" y="2749700"/>
              <a:ext cx="893400" cy="893400"/>
            </a:xfrm>
            <a:prstGeom prst="star4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2">
              <a:extLst>
                <a:ext uri="{FF2B5EF4-FFF2-40B4-BE49-F238E27FC236}">
                  <a16:creationId xmlns:a16="http://schemas.microsoft.com/office/drawing/2014/main" id="{70DF237C-E914-1FA4-8063-D0643693999A}"/>
                </a:ext>
              </a:extLst>
            </p:cNvPr>
            <p:cNvSpPr/>
            <p:nvPr/>
          </p:nvSpPr>
          <p:spPr>
            <a:xfrm rot="1742951">
              <a:off x="8345937" y="2888405"/>
              <a:ext cx="615989" cy="615989"/>
            </a:xfrm>
            <a:prstGeom prst="star4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2">
              <a:extLst>
                <a:ext uri="{FF2B5EF4-FFF2-40B4-BE49-F238E27FC236}">
                  <a16:creationId xmlns:a16="http://schemas.microsoft.com/office/drawing/2014/main" id="{DDA15AAD-122A-30ED-2256-9C675BD6DF0B}"/>
                </a:ext>
              </a:extLst>
            </p:cNvPr>
            <p:cNvSpPr/>
            <p:nvPr/>
          </p:nvSpPr>
          <p:spPr>
            <a:xfrm rot="-1742951" flipH="1">
              <a:off x="8346024" y="2888405"/>
              <a:ext cx="615989" cy="615989"/>
            </a:xfrm>
            <a:prstGeom prst="star4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4" name="Google Shape;1194;p42">
            <a:extLst>
              <a:ext uri="{FF2B5EF4-FFF2-40B4-BE49-F238E27FC236}">
                <a16:creationId xmlns:a16="http://schemas.microsoft.com/office/drawing/2014/main" id="{3C79221E-9216-FDBA-A667-FFB474362C3A}"/>
              </a:ext>
            </a:extLst>
          </p:cNvPr>
          <p:cNvGrpSpPr/>
          <p:nvPr/>
        </p:nvGrpSpPr>
        <p:grpSpPr>
          <a:xfrm>
            <a:off x="337042" y="342449"/>
            <a:ext cx="752363" cy="583899"/>
            <a:chOff x="7956022" y="2666004"/>
            <a:chExt cx="1016158" cy="788627"/>
          </a:xfrm>
        </p:grpSpPr>
        <p:grpSp>
          <p:nvGrpSpPr>
            <p:cNvPr id="1195" name="Google Shape;1195;p42">
              <a:extLst>
                <a:ext uri="{FF2B5EF4-FFF2-40B4-BE49-F238E27FC236}">
                  <a16:creationId xmlns:a16="http://schemas.microsoft.com/office/drawing/2014/main" id="{136EDA6E-F912-A21B-1CA1-97CADBBB7741}"/>
                </a:ext>
              </a:extLst>
            </p:cNvPr>
            <p:cNvGrpSpPr/>
            <p:nvPr/>
          </p:nvGrpSpPr>
          <p:grpSpPr>
            <a:xfrm>
              <a:off x="7956022" y="2666004"/>
              <a:ext cx="1016158" cy="136285"/>
              <a:chOff x="711850" y="914250"/>
              <a:chExt cx="467500" cy="62700"/>
            </a:xfrm>
          </p:grpSpPr>
          <p:sp>
            <p:nvSpPr>
              <p:cNvPr id="1196" name="Google Shape;1196;p42">
                <a:extLst>
                  <a:ext uri="{FF2B5EF4-FFF2-40B4-BE49-F238E27FC236}">
                    <a16:creationId xmlns:a16="http://schemas.microsoft.com/office/drawing/2014/main" id="{A25AC1D5-D594-A4CC-7CF5-90F765D41F2B}"/>
                  </a:ext>
                </a:extLst>
              </p:cNvPr>
              <p:cNvSpPr/>
              <p:nvPr/>
            </p:nvSpPr>
            <p:spPr>
              <a:xfrm>
                <a:off x="7118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2">
                <a:extLst>
                  <a:ext uri="{FF2B5EF4-FFF2-40B4-BE49-F238E27FC236}">
                    <a16:creationId xmlns:a16="http://schemas.microsoft.com/office/drawing/2014/main" id="{D065B626-FCE9-1720-4DEB-A6DA6CA8A7B5}"/>
                  </a:ext>
                </a:extLst>
              </p:cNvPr>
              <p:cNvSpPr/>
              <p:nvPr/>
            </p:nvSpPr>
            <p:spPr>
              <a:xfrm>
                <a:off x="8130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2">
                <a:extLst>
                  <a:ext uri="{FF2B5EF4-FFF2-40B4-BE49-F238E27FC236}">
                    <a16:creationId xmlns:a16="http://schemas.microsoft.com/office/drawing/2014/main" id="{0890CA61-2D66-AB38-82DA-2D473E440C14}"/>
                  </a:ext>
                </a:extLst>
              </p:cNvPr>
              <p:cNvSpPr/>
              <p:nvPr/>
            </p:nvSpPr>
            <p:spPr>
              <a:xfrm>
                <a:off x="9142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2">
                <a:extLst>
                  <a:ext uri="{FF2B5EF4-FFF2-40B4-BE49-F238E27FC236}">
                    <a16:creationId xmlns:a16="http://schemas.microsoft.com/office/drawing/2014/main" id="{4DC67F99-1421-4F99-5721-D3EE0DE119EB}"/>
                  </a:ext>
                </a:extLst>
              </p:cNvPr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2">
                <a:extLst>
                  <a:ext uri="{FF2B5EF4-FFF2-40B4-BE49-F238E27FC236}">
                    <a16:creationId xmlns:a16="http://schemas.microsoft.com/office/drawing/2014/main" id="{EE8C8F26-18BE-A372-92D9-F1CFA892336D}"/>
                  </a:ext>
                </a:extLst>
              </p:cNvPr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1" name="Google Shape;1201;p42">
              <a:extLst>
                <a:ext uri="{FF2B5EF4-FFF2-40B4-BE49-F238E27FC236}">
                  <a16:creationId xmlns:a16="http://schemas.microsoft.com/office/drawing/2014/main" id="{9393B40D-0318-7B67-1D42-63B8720A3D4E}"/>
                </a:ext>
              </a:extLst>
            </p:cNvPr>
            <p:cNvGrpSpPr/>
            <p:nvPr/>
          </p:nvGrpSpPr>
          <p:grpSpPr>
            <a:xfrm>
              <a:off x="7956022" y="2883451"/>
              <a:ext cx="1016158" cy="136285"/>
              <a:chOff x="711850" y="914250"/>
              <a:chExt cx="467500" cy="62700"/>
            </a:xfrm>
          </p:grpSpPr>
          <p:sp>
            <p:nvSpPr>
              <p:cNvPr id="1202" name="Google Shape;1202;p42">
                <a:extLst>
                  <a:ext uri="{FF2B5EF4-FFF2-40B4-BE49-F238E27FC236}">
                    <a16:creationId xmlns:a16="http://schemas.microsoft.com/office/drawing/2014/main" id="{94F9786C-71D0-F05D-D60F-000C482BF94C}"/>
                  </a:ext>
                </a:extLst>
              </p:cNvPr>
              <p:cNvSpPr/>
              <p:nvPr/>
            </p:nvSpPr>
            <p:spPr>
              <a:xfrm>
                <a:off x="7118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2">
                <a:extLst>
                  <a:ext uri="{FF2B5EF4-FFF2-40B4-BE49-F238E27FC236}">
                    <a16:creationId xmlns:a16="http://schemas.microsoft.com/office/drawing/2014/main" id="{D47E5BAE-2F1E-97D3-9BDC-218CB5142142}"/>
                  </a:ext>
                </a:extLst>
              </p:cNvPr>
              <p:cNvSpPr/>
              <p:nvPr/>
            </p:nvSpPr>
            <p:spPr>
              <a:xfrm>
                <a:off x="8130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2">
                <a:extLst>
                  <a:ext uri="{FF2B5EF4-FFF2-40B4-BE49-F238E27FC236}">
                    <a16:creationId xmlns:a16="http://schemas.microsoft.com/office/drawing/2014/main" id="{64E14486-D2D4-694D-C399-6C66F068C737}"/>
                  </a:ext>
                </a:extLst>
              </p:cNvPr>
              <p:cNvSpPr/>
              <p:nvPr/>
            </p:nvSpPr>
            <p:spPr>
              <a:xfrm>
                <a:off x="9142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2">
                <a:extLst>
                  <a:ext uri="{FF2B5EF4-FFF2-40B4-BE49-F238E27FC236}">
                    <a16:creationId xmlns:a16="http://schemas.microsoft.com/office/drawing/2014/main" id="{52E45C87-5AD8-10B9-BC36-F915F305400D}"/>
                  </a:ext>
                </a:extLst>
              </p:cNvPr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2">
                <a:extLst>
                  <a:ext uri="{FF2B5EF4-FFF2-40B4-BE49-F238E27FC236}">
                    <a16:creationId xmlns:a16="http://schemas.microsoft.com/office/drawing/2014/main" id="{44AB7C9D-8708-B6E5-9450-9AB033878541}"/>
                  </a:ext>
                </a:extLst>
              </p:cNvPr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7" name="Google Shape;1207;p42">
              <a:extLst>
                <a:ext uri="{FF2B5EF4-FFF2-40B4-BE49-F238E27FC236}">
                  <a16:creationId xmlns:a16="http://schemas.microsoft.com/office/drawing/2014/main" id="{886A3AB7-A680-F655-9D03-7B5CBDC4C17D}"/>
                </a:ext>
              </a:extLst>
            </p:cNvPr>
            <p:cNvGrpSpPr/>
            <p:nvPr/>
          </p:nvGrpSpPr>
          <p:grpSpPr>
            <a:xfrm>
              <a:off x="7956022" y="3100899"/>
              <a:ext cx="1016158" cy="136285"/>
              <a:chOff x="711850" y="914250"/>
              <a:chExt cx="467500" cy="62700"/>
            </a:xfrm>
          </p:grpSpPr>
          <p:sp>
            <p:nvSpPr>
              <p:cNvPr id="1208" name="Google Shape;1208;p42">
                <a:extLst>
                  <a:ext uri="{FF2B5EF4-FFF2-40B4-BE49-F238E27FC236}">
                    <a16:creationId xmlns:a16="http://schemas.microsoft.com/office/drawing/2014/main" id="{79542A7F-4D87-338B-3081-2FC79EEFB6DB}"/>
                  </a:ext>
                </a:extLst>
              </p:cNvPr>
              <p:cNvSpPr/>
              <p:nvPr/>
            </p:nvSpPr>
            <p:spPr>
              <a:xfrm>
                <a:off x="7118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2">
                <a:extLst>
                  <a:ext uri="{FF2B5EF4-FFF2-40B4-BE49-F238E27FC236}">
                    <a16:creationId xmlns:a16="http://schemas.microsoft.com/office/drawing/2014/main" id="{C403B8EA-9114-FEAC-B90A-27E757E19F86}"/>
                  </a:ext>
                </a:extLst>
              </p:cNvPr>
              <p:cNvSpPr/>
              <p:nvPr/>
            </p:nvSpPr>
            <p:spPr>
              <a:xfrm>
                <a:off x="8130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2">
                <a:extLst>
                  <a:ext uri="{FF2B5EF4-FFF2-40B4-BE49-F238E27FC236}">
                    <a16:creationId xmlns:a16="http://schemas.microsoft.com/office/drawing/2014/main" id="{FA839F98-EBC3-ABC6-5DE2-22346E69E317}"/>
                  </a:ext>
                </a:extLst>
              </p:cNvPr>
              <p:cNvSpPr/>
              <p:nvPr/>
            </p:nvSpPr>
            <p:spPr>
              <a:xfrm>
                <a:off x="9142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2">
                <a:extLst>
                  <a:ext uri="{FF2B5EF4-FFF2-40B4-BE49-F238E27FC236}">
                    <a16:creationId xmlns:a16="http://schemas.microsoft.com/office/drawing/2014/main" id="{EECDA53E-9ADF-566E-6767-035B98AA447D}"/>
                  </a:ext>
                </a:extLst>
              </p:cNvPr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42">
                <a:extLst>
                  <a:ext uri="{FF2B5EF4-FFF2-40B4-BE49-F238E27FC236}">
                    <a16:creationId xmlns:a16="http://schemas.microsoft.com/office/drawing/2014/main" id="{9EDBAC7B-66B8-D882-E859-8A6B894189F1}"/>
                  </a:ext>
                </a:extLst>
              </p:cNvPr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3" name="Google Shape;1213;p42">
              <a:extLst>
                <a:ext uri="{FF2B5EF4-FFF2-40B4-BE49-F238E27FC236}">
                  <a16:creationId xmlns:a16="http://schemas.microsoft.com/office/drawing/2014/main" id="{CCE2766D-5E2C-382E-4831-60477CA62D01}"/>
                </a:ext>
              </a:extLst>
            </p:cNvPr>
            <p:cNvGrpSpPr/>
            <p:nvPr/>
          </p:nvGrpSpPr>
          <p:grpSpPr>
            <a:xfrm>
              <a:off x="7956022" y="3318346"/>
              <a:ext cx="1016158" cy="136285"/>
              <a:chOff x="711850" y="914250"/>
              <a:chExt cx="467500" cy="62700"/>
            </a:xfrm>
          </p:grpSpPr>
          <p:sp>
            <p:nvSpPr>
              <p:cNvPr id="1214" name="Google Shape;1214;p42">
                <a:extLst>
                  <a:ext uri="{FF2B5EF4-FFF2-40B4-BE49-F238E27FC236}">
                    <a16:creationId xmlns:a16="http://schemas.microsoft.com/office/drawing/2014/main" id="{265BE92C-0B48-D1FB-49AB-04271FF29F7D}"/>
                  </a:ext>
                </a:extLst>
              </p:cNvPr>
              <p:cNvSpPr/>
              <p:nvPr/>
            </p:nvSpPr>
            <p:spPr>
              <a:xfrm>
                <a:off x="7118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42">
                <a:extLst>
                  <a:ext uri="{FF2B5EF4-FFF2-40B4-BE49-F238E27FC236}">
                    <a16:creationId xmlns:a16="http://schemas.microsoft.com/office/drawing/2014/main" id="{8AE89D23-DC87-0F3B-5F49-CA9529F78528}"/>
                  </a:ext>
                </a:extLst>
              </p:cNvPr>
              <p:cNvSpPr/>
              <p:nvPr/>
            </p:nvSpPr>
            <p:spPr>
              <a:xfrm>
                <a:off x="8130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42">
                <a:extLst>
                  <a:ext uri="{FF2B5EF4-FFF2-40B4-BE49-F238E27FC236}">
                    <a16:creationId xmlns:a16="http://schemas.microsoft.com/office/drawing/2014/main" id="{CA01C270-B2F2-2E7A-FDC1-34E6D8FCD4DD}"/>
                  </a:ext>
                </a:extLst>
              </p:cNvPr>
              <p:cNvSpPr/>
              <p:nvPr/>
            </p:nvSpPr>
            <p:spPr>
              <a:xfrm>
                <a:off x="9142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42">
                <a:extLst>
                  <a:ext uri="{FF2B5EF4-FFF2-40B4-BE49-F238E27FC236}">
                    <a16:creationId xmlns:a16="http://schemas.microsoft.com/office/drawing/2014/main" id="{256F9A05-26F8-28D5-107F-FB53E83F2635}"/>
                  </a:ext>
                </a:extLst>
              </p:cNvPr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42">
                <a:extLst>
                  <a:ext uri="{FF2B5EF4-FFF2-40B4-BE49-F238E27FC236}">
                    <a16:creationId xmlns:a16="http://schemas.microsoft.com/office/drawing/2014/main" id="{8F794BBA-792D-3286-47E8-651803E75B2D}"/>
                  </a:ext>
                </a:extLst>
              </p:cNvPr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19" name="Google Shape;1219;p42">
            <a:extLst>
              <a:ext uri="{FF2B5EF4-FFF2-40B4-BE49-F238E27FC236}">
                <a16:creationId xmlns:a16="http://schemas.microsoft.com/office/drawing/2014/main" id="{14F6359B-0FBD-075E-5FCE-7E295D714FF9}"/>
              </a:ext>
            </a:extLst>
          </p:cNvPr>
          <p:cNvGrpSpPr/>
          <p:nvPr/>
        </p:nvGrpSpPr>
        <p:grpSpPr>
          <a:xfrm>
            <a:off x="6772481" y="971855"/>
            <a:ext cx="1917418" cy="1900536"/>
            <a:chOff x="1123625" y="1521425"/>
            <a:chExt cx="2450375" cy="2428800"/>
          </a:xfrm>
        </p:grpSpPr>
        <p:cxnSp>
          <p:nvCxnSpPr>
            <p:cNvPr id="1220" name="Google Shape;1220;p42">
              <a:extLst>
                <a:ext uri="{FF2B5EF4-FFF2-40B4-BE49-F238E27FC236}">
                  <a16:creationId xmlns:a16="http://schemas.microsoft.com/office/drawing/2014/main" id="{BBD13779-1470-1311-2E3B-8200F765C3B7}"/>
                </a:ext>
              </a:extLst>
            </p:cNvPr>
            <p:cNvCxnSpPr/>
            <p:nvPr/>
          </p:nvCxnSpPr>
          <p:spPr>
            <a:xfrm>
              <a:off x="113060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1" name="Google Shape;1221;p42">
              <a:extLst>
                <a:ext uri="{FF2B5EF4-FFF2-40B4-BE49-F238E27FC236}">
                  <a16:creationId xmlns:a16="http://schemas.microsoft.com/office/drawing/2014/main" id="{4BDDC9F0-573A-3E3D-DC5C-BE057F0A3E71}"/>
                </a:ext>
              </a:extLst>
            </p:cNvPr>
            <p:cNvCxnSpPr/>
            <p:nvPr/>
          </p:nvCxnSpPr>
          <p:spPr>
            <a:xfrm>
              <a:off x="137494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2" name="Google Shape;1222;p42">
              <a:extLst>
                <a:ext uri="{FF2B5EF4-FFF2-40B4-BE49-F238E27FC236}">
                  <a16:creationId xmlns:a16="http://schemas.microsoft.com/office/drawing/2014/main" id="{C9654452-ED9A-D025-B0CC-287BA8D0AA94}"/>
                </a:ext>
              </a:extLst>
            </p:cNvPr>
            <p:cNvCxnSpPr/>
            <p:nvPr/>
          </p:nvCxnSpPr>
          <p:spPr>
            <a:xfrm>
              <a:off x="161928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3" name="Google Shape;1223;p42">
              <a:extLst>
                <a:ext uri="{FF2B5EF4-FFF2-40B4-BE49-F238E27FC236}">
                  <a16:creationId xmlns:a16="http://schemas.microsoft.com/office/drawing/2014/main" id="{97861B95-2D2F-770E-95C6-D8C3DDA584EA}"/>
                </a:ext>
              </a:extLst>
            </p:cNvPr>
            <p:cNvCxnSpPr/>
            <p:nvPr/>
          </p:nvCxnSpPr>
          <p:spPr>
            <a:xfrm>
              <a:off x="186362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4" name="Google Shape;1224;p42">
              <a:extLst>
                <a:ext uri="{FF2B5EF4-FFF2-40B4-BE49-F238E27FC236}">
                  <a16:creationId xmlns:a16="http://schemas.microsoft.com/office/drawing/2014/main" id="{2C0236D6-4012-06B4-CDBE-EBA517944333}"/>
                </a:ext>
              </a:extLst>
            </p:cNvPr>
            <p:cNvCxnSpPr/>
            <p:nvPr/>
          </p:nvCxnSpPr>
          <p:spPr>
            <a:xfrm>
              <a:off x="210796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5" name="Google Shape;1225;p42">
              <a:extLst>
                <a:ext uri="{FF2B5EF4-FFF2-40B4-BE49-F238E27FC236}">
                  <a16:creationId xmlns:a16="http://schemas.microsoft.com/office/drawing/2014/main" id="{82700183-974A-3DDF-434F-CA393418E3CF}"/>
                </a:ext>
              </a:extLst>
            </p:cNvPr>
            <p:cNvCxnSpPr/>
            <p:nvPr/>
          </p:nvCxnSpPr>
          <p:spPr>
            <a:xfrm>
              <a:off x="235230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6" name="Google Shape;1226;p42">
              <a:extLst>
                <a:ext uri="{FF2B5EF4-FFF2-40B4-BE49-F238E27FC236}">
                  <a16:creationId xmlns:a16="http://schemas.microsoft.com/office/drawing/2014/main" id="{10E8F597-C156-AB37-D1F1-FA3A048D1011}"/>
                </a:ext>
              </a:extLst>
            </p:cNvPr>
            <p:cNvCxnSpPr/>
            <p:nvPr/>
          </p:nvCxnSpPr>
          <p:spPr>
            <a:xfrm>
              <a:off x="259664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7" name="Google Shape;1227;p42">
              <a:extLst>
                <a:ext uri="{FF2B5EF4-FFF2-40B4-BE49-F238E27FC236}">
                  <a16:creationId xmlns:a16="http://schemas.microsoft.com/office/drawing/2014/main" id="{D2861AAA-6D9B-7A1D-B5D1-BC4260D7E84C}"/>
                </a:ext>
              </a:extLst>
            </p:cNvPr>
            <p:cNvCxnSpPr/>
            <p:nvPr/>
          </p:nvCxnSpPr>
          <p:spPr>
            <a:xfrm>
              <a:off x="284098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8" name="Google Shape;1228;p42">
              <a:extLst>
                <a:ext uri="{FF2B5EF4-FFF2-40B4-BE49-F238E27FC236}">
                  <a16:creationId xmlns:a16="http://schemas.microsoft.com/office/drawing/2014/main" id="{1D0F7BB4-E727-4B7C-E2B4-8941600FC524}"/>
                </a:ext>
              </a:extLst>
            </p:cNvPr>
            <p:cNvCxnSpPr/>
            <p:nvPr/>
          </p:nvCxnSpPr>
          <p:spPr>
            <a:xfrm>
              <a:off x="308532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9" name="Google Shape;1229;p42">
              <a:extLst>
                <a:ext uri="{FF2B5EF4-FFF2-40B4-BE49-F238E27FC236}">
                  <a16:creationId xmlns:a16="http://schemas.microsoft.com/office/drawing/2014/main" id="{0B1CEC5C-44A2-BA6B-562B-F65160AC26C8}"/>
                </a:ext>
              </a:extLst>
            </p:cNvPr>
            <p:cNvCxnSpPr/>
            <p:nvPr/>
          </p:nvCxnSpPr>
          <p:spPr>
            <a:xfrm>
              <a:off x="332966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0" name="Google Shape;1230;p42">
              <a:extLst>
                <a:ext uri="{FF2B5EF4-FFF2-40B4-BE49-F238E27FC236}">
                  <a16:creationId xmlns:a16="http://schemas.microsoft.com/office/drawing/2014/main" id="{B654CC0A-991F-7C99-0D73-85E098A76B41}"/>
                </a:ext>
              </a:extLst>
            </p:cNvPr>
            <p:cNvCxnSpPr/>
            <p:nvPr/>
          </p:nvCxnSpPr>
          <p:spPr>
            <a:xfrm>
              <a:off x="357400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1" name="Google Shape;1231;p42">
              <a:extLst>
                <a:ext uri="{FF2B5EF4-FFF2-40B4-BE49-F238E27FC236}">
                  <a16:creationId xmlns:a16="http://schemas.microsoft.com/office/drawing/2014/main" id="{ECFE8651-F74A-F260-1B7C-5A153A8CDF62}"/>
                </a:ext>
              </a:extLst>
            </p:cNvPr>
            <p:cNvCxnSpPr/>
            <p:nvPr/>
          </p:nvCxnSpPr>
          <p:spPr>
            <a:xfrm>
              <a:off x="1123625" y="3950100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2" name="Google Shape;1232;p42">
              <a:extLst>
                <a:ext uri="{FF2B5EF4-FFF2-40B4-BE49-F238E27FC236}">
                  <a16:creationId xmlns:a16="http://schemas.microsoft.com/office/drawing/2014/main" id="{7B57BC99-ACB6-644D-B416-5DF95A1F43C2}"/>
                </a:ext>
              </a:extLst>
            </p:cNvPr>
            <p:cNvCxnSpPr/>
            <p:nvPr/>
          </p:nvCxnSpPr>
          <p:spPr>
            <a:xfrm>
              <a:off x="1123625" y="1521425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3" name="Google Shape;1233;p42">
              <a:extLst>
                <a:ext uri="{FF2B5EF4-FFF2-40B4-BE49-F238E27FC236}">
                  <a16:creationId xmlns:a16="http://schemas.microsoft.com/office/drawing/2014/main" id="{8D621AD1-1166-E2E3-D528-0A155D065453}"/>
                </a:ext>
              </a:extLst>
            </p:cNvPr>
            <p:cNvCxnSpPr/>
            <p:nvPr/>
          </p:nvCxnSpPr>
          <p:spPr>
            <a:xfrm>
              <a:off x="1123625" y="1764293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4" name="Google Shape;1234;p42">
              <a:extLst>
                <a:ext uri="{FF2B5EF4-FFF2-40B4-BE49-F238E27FC236}">
                  <a16:creationId xmlns:a16="http://schemas.microsoft.com/office/drawing/2014/main" id="{01C025AC-3D93-61FA-E9D9-2A6E1E931390}"/>
                </a:ext>
              </a:extLst>
            </p:cNvPr>
            <p:cNvCxnSpPr/>
            <p:nvPr/>
          </p:nvCxnSpPr>
          <p:spPr>
            <a:xfrm>
              <a:off x="1123625" y="2007160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5" name="Google Shape;1235;p42">
              <a:extLst>
                <a:ext uri="{FF2B5EF4-FFF2-40B4-BE49-F238E27FC236}">
                  <a16:creationId xmlns:a16="http://schemas.microsoft.com/office/drawing/2014/main" id="{2634754B-13D2-E46F-33DD-61981551EDE3}"/>
                </a:ext>
              </a:extLst>
            </p:cNvPr>
            <p:cNvCxnSpPr/>
            <p:nvPr/>
          </p:nvCxnSpPr>
          <p:spPr>
            <a:xfrm>
              <a:off x="1123625" y="2250028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6" name="Google Shape;1236;p42">
              <a:extLst>
                <a:ext uri="{FF2B5EF4-FFF2-40B4-BE49-F238E27FC236}">
                  <a16:creationId xmlns:a16="http://schemas.microsoft.com/office/drawing/2014/main" id="{E10CCD45-27FC-E0E8-494E-25AA77B638CE}"/>
                </a:ext>
              </a:extLst>
            </p:cNvPr>
            <p:cNvCxnSpPr/>
            <p:nvPr/>
          </p:nvCxnSpPr>
          <p:spPr>
            <a:xfrm>
              <a:off x="1123625" y="2492895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7" name="Google Shape;1237;p42">
              <a:extLst>
                <a:ext uri="{FF2B5EF4-FFF2-40B4-BE49-F238E27FC236}">
                  <a16:creationId xmlns:a16="http://schemas.microsoft.com/office/drawing/2014/main" id="{A323DB5C-0C09-2414-E109-C28A51CA3F83}"/>
                </a:ext>
              </a:extLst>
            </p:cNvPr>
            <p:cNvCxnSpPr/>
            <p:nvPr/>
          </p:nvCxnSpPr>
          <p:spPr>
            <a:xfrm>
              <a:off x="1123625" y="2735763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8" name="Google Shape;1238;p42">
              <a:extLst>
                <a:ext uri="{FF2B5EF4-FFF2-40B4-BE49-F238E27FC236}">
                  <a16:creationId xmlns:a16="http://schemas.microsoft.com/office/drawing/2014/main" id="{A59A620E-A5D4-107C-1838-F5434BA079AF}"/>
                </a:ext>
              </a:extLst>
            </p:cNvPr>
            <p:cNvCxnSpPr/>
            <p:nvPr/>
          </p:nvCxnSpPr>
          <p:spPr>
            <a:xfrm>
              <a:off x="1123625" y="2978630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9" name="Google Shape;1239;p42">
              <a:extLst>
                <a:ext uri="{FF2B5EF4-FFF2-40B4-BE49-F238E27FC236}">
                  <a16:creationId xmlns:a16="http://schemas.microsoft.com/office/drawing/2014/main" id="{4E208537-2640-2007-33DF-3E50664609F0}"/>
                </a:ext>
              </a:extLst>
            </p:cNvPr>
            <p:cNvCxnSpPr/>
            <p:nvPr/>
          </p:nvCxnSpPr>
          <p:spPr>
            <a:xfrm>
              <a:off x="1123625" y="3221498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0" name="Google Shape;1240;p42">
              <a:extLst>
                <a:ext uri="{FF2B5EF4-FFF2-40B4-BE49-F238E27FC236}">
                  <a16:creationId xmlns:a16="http://schemas.microsoft.com/office/drawing/2014/main" id="{F9C0AEED-2A93-B5C3-4300-2181E2B357FE}"/>
                </a:ext>
              </a:extLst>
            </p:cNvPr>
            <p:cNvCxnSpPr/>
            <p:nvPr/>
          </p:nvCxnSpPr>
          <p:spPr>
            <a:xfrm>
              <a:off x="1123625" y="3464365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1" name="Google Shape;1241;p42">
              <a:extLst>
                <a:ext uri="{FF2B5EF4-FFF2-40B4-BE49-F238E27FC236}">
                  <a16:creationId xmlns:a16="http://schemas.microsoft.com/office/drawing/2014/main" id="{EFED7AAD-1E89-388D-173E-B6DCB5D04778}"/>
                </a:ext>
              </a:extLst>
            </p:cNvPr>
            <p:cNvCxnSpPr/>
            <p:nvPr/>
          </p:nvCxnSpPr>
          <p:spPr>
            <a:xfrm>
              <a:off x="1123625" y="3707232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42" name="Google Shape;1242;p42">
            <a:extLst>
              <a:ext uri="{FF2B5EF4-FFF2-40B4-BE49-F238E27FC236}">
                <a16:creationId xmlns:a16="http://schemas.microsoft.com/office/drawing/2014/main" id="{67EFEBCE-F759-A332-9359-9DDF1A9BF636}"/>
              </a:ext>
            </a:extLst>
          </p:cNvPr>
          <p:cNvSpPr/>
          <p:nvPr/>
        </p:nvSpPr>
        <p:spPr>
          <a:xfrm>
            <a:off x="6882763" y="1639468"/>
            <a:ext cx="2225700" cy="22257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3" name="Google Shape;1243;p42">
            <a:extLst>
              <a:ext uri="{FF2B5EF4-FFF2-40B4-BE49-F238E27FC236}">
                <a16:creationId xmlns:a16="http://schemas.microsoft.com/office/drawing/2014/main" id="{B45807C2-5F22-1762-9BD4-1AFE93019695}"/>
              </a:ext>
            </a:extLst>
          </p:cNvPr>
          <p:cNvGrpSpPr/>
          <p:nvPr/>
        </p:nvGrpSpPr>
        <p:grpSpPr>
          <a:xfrm>
            <a:off x="5711375" y="1459600"/>
            <a:ext cx="781600" cy="83700"/>
            <a:chOff x="1758700" y="865400"/>
            <a:chExt cx="781600" cy="83700"/>
          </a:xfrm>
        </p:grpSpPr>
        <p:sp>
          <p:nvSpPr>
            <p:cNvPr id="1244" name="Google Shape;1244;p42">
              <a:extLst>
                <a:ext uri="{FF2B5EF4-FFF2-40B4-BE49-F238E27FC236}">
                  <a16:creationId xmlns:a16="http://schemas.microsoft.com/office/drawing/2014/main" id="{DE0C83AD-04B9-2F85-26F5-122F3A33DC1E}"/>
                </a:ext>
              </a:extLst>
            </p:cNvPr>
            <p:cNvSpPr/>
            <p:nvPr/>
          </p:nvSpPr>
          <p:spPr>
            <a:xfrm>
              <a:off x="1758700" y="865400"/>
              <a:ext cx="83700" cy="83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2">
              <a:extLst>
                <a:ext uri="{FF2B5EF4-FFF2-40B4-BE49-F238E27FC236}">
                  <a16:creationId xmlns:a16="http://schemas.microsoft.com/office/drawing/2014/main" id="{4C9928B5-7409-9CE0-B7F5-644638994876}"/>
                </a:ext>
              </a:extLst>
            </p:cNvPr>
            <p:cNvSpPr/>
            <p:nvPr/>
          </p:nvSpPr>
          <p:spPr>
            <a:xfrm>
              <a:off x="1991333" y="865400"/>
              <a:ext cx="83700" cy="83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2">
              <a:extLst>
                <a:ext uri="{FF2B5EF4-FFF2-40B4-BE49-F238E27FC236}">
                  <a16:creationId xmlns:a16="http://schemas.microsoft.com/office/drawing/2014/main" id="{10D32A6A-29CB-8574-5DC2-3F54C889E48B}"/>
                </a:ext>
              </a:extLst>
            </p:cNvPr>
            <p:cNvSpPr/>
            <p:nvPr/>
          </p:nvSpPr>
          <p:spPr>
            <a:xfrm>
              <a:off x="2223967" y="865400"/>
              <a:ext cx="83700" cy="83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2">
              <a:extLst>
                <a:ext uri="{FF2B5EF4-FFF2-40B4-BE49-F238E27FC236}">
                  <a16:creationId xmlns:a16="http://schemas.microsoft.com/office/drawing/2014/main" id="{9AB36DB4-D98E-1861-77E3-F662F364895C}"/>
                </a:ext>
              </a:extLst>
            </p:cNvPr>
            <p:cNvSpPr/>
            <p:nvPr/>
          </p:nvSpPr>
          <p:spPr>
            <a:xfrm>
              <a:off x="2456600" y="865400"/>
              <a:ext cx="83700" cy="83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04058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>
          <a:extLst>
            <a:ext uri="{FF2B5EF4-FFF2-40B4-BE49-F238E27FC236}">
              <a16:creationId xmlns:a16="http://schemas.microsoft.com/office/drawing/2014/main" id="{3C1AB875-809E-FC58-EB6E-7CCE5C491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43">
            <a:extLst>
              <a:ext uri="{FF2B5EF4-FFF2-40B4-BE49-F238E27FC236}">
                <a16:creationId xmlns:a16="http://schemas.microsoft.com/office/drawing/2014/main" id="{C1577E8D-7F6D-98EF-B2B1-C736051A1F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539500"/>
            <a:ext cx="8285455" cy="1603336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わたし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　は　昨日（きのう）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プログラム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ました。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わたし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　は　今日（きょう）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プログラム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ます／ました。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わたし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　は　今（いま）　　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プログラム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を　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ています。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わたし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　は　明日（あす）　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プログラム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ます。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ja-JP" altLang="en-US" sz="20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256D7-9A12-E438-C214-91ECE51945AE}"/>
              </a:ext>
            </a:extLst>
          </p:cNvPr>
          <p:cNvSpPr txBox="1"/>
          <p:nvPr/>
        </p:nvSpPr>
        <p:spPr>
          <a:xfrm>
            <a:off x="1121664" y="109728"/>
            <a:ext cx="499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れんしゅうしましょう</a:t>
            </a:r>
            <a:endParaRPr lang="en-US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59" name="Rounded Rectangular Callout 1258">
            <a:extLst>
              <a:ext uri="{FF2B5EF4-FFF2-40B4-BE49-F238E27FC236}">
                <a16:creationId xmlns:a16="http://schemas.microsoft.com/office/drawing/2014/main" id="{63F88AE2-3D91-42FF-5917-4CD6E9943F2A}"/>
              </a:ext>
            </a:extLst>
          </p:cNvPr>
          <p:cNvSpPr/>
          <p:nvPr/>
        </p:nvSpPr>
        <p:spPr>
          <a:xfrm>
            <a:off x="590442" y="2264831"/>
            <a:ext cx="6623158" cy="1603336"/>
          </a:xfrm>
          <a:prstGeom prst="wedgeRoundRectCallout">
            <a:avLst>
              <a:gd name="adj1" fmla="val 56915"/>
              <a:gd name="adj2" fmla="val 2441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わたし　は　昨日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 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今日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 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今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 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明日　</a:t>
            </a:r>
            <a:endParaRPr lang="en-US" altLang="ja-JP" sz="20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spcAft>
                <a:spcPts val="600"/>
              </a:spcAft>
            </a:pP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プログラムを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en-US" altLang="ja-JP" sz="2000" b="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ました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 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ています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ます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sz="2000" dirty="0"/>
          </a:p>
        </p:txBody>
      </p:sp>
      <p:sp>
        <p:nvSpPr>
          <p:cNvPr id="1261" name="TextBox 1260">
            <a:extLst>
              <a:ext uri="{FF2B5EF4-FFF2-40B4-BE49-F238E27FC236}">
                <a16:creationId xmlns:a16="http://schemas.microsoft.com/office/drawing/2014/main" id="{9C3F2485-7B20-0DF5-D7CE-1E03E270C7A1}"/>
              </a:ext>
            </a:extLst>
          </p:cNvPr>
          <p:cNvSpPr txBox="1"/>
          <p:nvPr/>
        </p:nvSpPr>
        <p:spPr>
          <a:xfrm>
            <a:off x="590442" y="4114465"/>
            <a:ext cx="6927958" cy="979069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作る、設計する、開発する、テストする、デバッグする、更新する、修正する</a:t>
            </a:r>
            <a:endParaRPr lang="en-US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1262" name="Group 1261">
            <a:extLst>
              <a:ext uri="{FF2B5EF4-FFF2-40B4-BE49-F238E27FC236}">
                <a16:creationId xmlns:a16="http://schemas.microsoft.com/office/drawing/2014/main" id="{2E95951F-74DC-7E8D-4EDF-2F082199CCB2}"/>
              </a:ext>
            </a:extLst>
          </p:cNvPr>
          <p:cNvGrpSpPr/>
          <p:nvPr/>
        </p:nvGrpSpPr>
        <p:grpSpPr>
          <a:xfrm>
            <a:off x="7508673" y="2761672"/>
            <a:ext cx="1478651" cy="2381828"/>
            <a:chOff x="6211163" y="1537900"/>
            <a:chExt cx="2238375" cy="3605600"/>
          </a:xfrm>
        </p:grpSpPr>
        <p:sp>
          <p:nvSpPr>
            <p:cNvPr id="1263" name="Google Shape;1683;p49">
              <a:extLst>
                <a:ext uri="{FF2B5EF4-FFF2-40B4-BE49-F238E27FC236}">
                  <a16:creationId xmlns:a16="http://schemas.microsoft.com/office/drawing/2014/main" id="{313CCB90-53BF-DF62-8AD6-2D72675E6E2A}"/>
                </a:ext>
              </a:extLst>
            </p:cNvPr>
            <p:cNvSpPr/>
            <p:nvPr/>
          </p:nvSpPr>
          <p:spPr>
            <a:xfrm>
              <a:off x="6215613" y="3126075"/>
              <a:ext cx="594525" cy="2013525"/>
            </a:xfrm>
            <a:custGeom>
              <a:avLst/>
              <a:gdLst/>
              <a:ahLst/>
              <a:cxnLst/>
              <a:rect l="l" t="t" r="r" b="b"/>
              <a:pathLst>
                <a:path w="23781" h="80541" extrusionOk="0">
                  <a:moveTo>
                    <a:pt x="11480" y="0"/>
                  </a:moveTo>
                  <a:cubicBezTo>
                    <a:pt x="11480" y="0"/>
                    <a:pt x="3000" y="57374"/>
                    <a:pt x="2900" y="59468"/>
                  </a:cubicBezTo>
                  <a:cubicBezTo>
                    <a:pt x="2179" y="64519"/>
                    <a:pt x="1" y="80541"/>
                    <a:pt x="1" y="80541"/>
                  </a:cubicBezTo>
                  <a:lnTo>
                    <a:pt x="23781" y="80541"/>
                  </a:lnTo>
                  <a:lnTo>
                    <a:pt x="23781" y="2765"/>
                  </a:lnTo>
                  <a:lnTo>
                    <a:pt x="114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684;p49">
              <a:extLst>
                <a:ext uri="{FF2B5EF4-FFF2-40B4-BE49-F238E27FC236}">
                  <a16:creationId xmlns:a16="http://schemas.microsoft.com/office/drawing/2014/main" id="{5C5F9E45-F4C7-6470-4A94-5F238944D29A}"/>
                </a:ext>
              </a:extLst>
            </p:cNvPr>
            <p:cNvSpPr/>
            <p:nvPr/>
          </p:nvSpPr>
          <p:spPr>
            <a:xfrm>
              <a:off x="6211163" y="3121350"/>
              <a:ext cx="602875" cy="2022150"/>
            </a:xfrm>
            <a:custGeom>
              <a:avLst/>
              <a:gdLst/>
              <a:ahLst/>
              <a:cxnLst/>
              <a:rect l="l" t="t" r="r" b="b"/>
              <a:pathLst>
                <a:path w="24115" h="80886" extrusionOk="0">
                  <a:moveTo>
                    <a:pt x="11787" y="378"/>
                  </a:moveTo>
                  <a:lnTo>
                    <a:pt x="23803" y="3078"/>
                  </a:lnTo>
                  <a:lnTo>
                    <a:pt x="23803" y="80574"/>
                  </a:lnTo>
                  <a:lnTo>
                    <a:pt x="357" y="80574"/>
                  </a:lnTo>
                  <a:cubicBezTo>
                    <a:pt x="597" y="78809"/>
                    <a:pt x="2559" y="64386"/>
                    <a:pt x="3233" y="59665"/>
                  </a:cubicBezTo>
                  <a:cubicBezTo>
                    <a:pt x="3329" y="57657"/>
                    <a:pt x="11282" y="3798"/>
                    <a:pt x="11787" y="378"/>
                  </a:cubicBezTo>
                  <a:close/>
                  <a:moveTo>
                    <a:pt x="11529" y="1"/>
                  </a:moveTo>
                  <a:lnTo>
                    <a:pt x="11504" y="167"/>
                  </a:lnTo>
                  <a:cubicBezTo>
                    <a:pt x="11158" y="2510"/>
                    <a:pt x="3021" y="57571"/>
                    <a:pt x="2924" y="59636"/>
                  </a:cubicBezTo>
                  <a:cubicBezTo>
                    <a:pt x="2210" y="64629"/>
                    <a:pt x="47" y="80549"/>
                    <a:pt x="24" y="80708"/>
                  </a:cubicBezTo>
                  <a:lnTo>
                    <a:pt x="1" y="80886"/>
                  </a:lnTo>
                  <a:lnTo>
                    <a:pt x="24114" y="80886"/>
                  </a:lnTo>
                  <a:lnTo>
                    <a:pt x="24114" y="2830"/>
                  </a:lnTo>
                  <a:lnTo>
                    <a:pt x="115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685;p49">
              <a:extLst>
                <a:ext uri="{FF2B5EF4-FFF2-40B4-BE49-F238E27FC236}">
                  <a16:creationId xmlns:a16="http://schemas.microsoft.com/office/drawing/2014/main" id="{0A926FF6-EFF0-E1A3-EC1B-660F9E1CFA03}"/>
                </a:ext>
              </a:extLst>
            </p:cNvPr>
            <p:cNvSpPr/>
            <p:nvPr/>
          </p:nvSpPr>
          <p:spPr>
            <a:xfrm>
              <a:off x="6374013" y="3126075"/>
              <a:ext cx="436125" cy="2013525"/>
            </a:xfrm>
            <a:custGeom>
              <a:avLst/>
              <a:gdLst/>
              <a:ahLst/>
              <a:cxnLst/>
              <a:rect l="l" t="t" r="r" b="b"/>
              <a:pathLst>
                <a:path w="17445" h="80541" extrusionOk="0">
                  <a:moveTo>
                    <a:pt x="5144" y="0"/>
                  </a:moveTo>
                  <a:cubicBezTo>
                    <a:pt x="5144" y="0"/>
                    <a:pt x="1152" y="57859"/>
                    <a:pt x="1215" y="59955"/>
                  </a:cubicBezTo>
                  <a:cubicBezTo>
                    <a:pt x="928" y="64438"/>
                    <a:pt x="176" y="77483"/>
                    <a:pt x="1" y="80541"/>
                  </a:cubicBezTo>
                  <a:lnTo>
                    <a:pt x="17445" y="80541"/>
                  </a:lnTo>
                  <a:lnTo>
                    <a:pt x="17445" y="2765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686;p49">
              <a:extLst>
                <a:ext uri="{FF2B5EF4-FFF2-40B4-BE49-F238E27FC236}">
                  <a16:creationId xmlns:a16="http://schemas.microsoft.com/office/drawing/2014/main" id="{E902180A-D3AB-FB0B-5F2E-818E6B280C03}"/>
                </a:ext>
              </a:extLst>
            </p:cNvPr>
            <p:cNvSpPr/>
            <p:nvPr/>
          </p:nvSpPr>
          <p:spPr>
            <a:xfrm>
              <a:off x="6473913" y="4691400"/>
              <a:ext cx="1404175" cy="448200"/>
            </a:xfrm>
            <a:custGeom>
              <a:avLst/>
              <a:gdLst/>
              <a:ahLst/>
              <a:cxnLst/>
              <a:rect l="l" t="t" r="r" b="b"/>
              <a:pathLst>
                <a:path w="56167" h="17928" extrusionOk="0">
                  <a:moveTo>
                    <a:pt x="2890" y="0"/>
                  </a:moveTo>
                  <a:cubicBezTo>
                    <a:pt x="2890" y="0"/>
                    <a:pt x="2814" y="247"/>
                    <a:pt x="2658" y="1077"/>
                  </a:cubicBezTo>
                  <a:cubicBezTo>
                    <a:pt x="2502" y="1906"/>
                    <a:pt x="2424" y="5445"/>
                    <a:pt x="2424" y="5445"/>
                  </a:cubicBezTo>
                  <a:cubicBezTo>
                    <a:pt x="2424" y="5445"/>
                    <a:pt x="805" y="10928"/>
                    <a:pt x="1" y="17928"/>
                  </a:cubicBezTo>
                  <a:lnTo>
                    <a:pt x="56167" y="17928"/>
                  </a:lnTo>
                  <a:cubicBezTo>
                    <a:pt x="56167" y="17928"/>
                    <a:pt x="52706" y="7156"/>
                    <a:pt x="52355" y="6378"/>
                  </a:cubicBezTo>
                  <a:cubicBezTo>
                    <a:pt x="52006" y="5601"/>
                    <a:pt x="51461" y="5133"/>
                    <a:pt x="51461" y="5133"/>
                  </a:cubicBezTo>
                  <a:lnTo>
                    <a:pt x="505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687;p49">
              <a:extLst>
                <a:ext uri="{FF2B5EF4-FFF2-40B4-BE49-F238E27FC236}">
                  <a16:creationId xmlns:a16="http://schemas.microsoft.com/office/drawing/2014/main" id="{DB75A09A-8471-9B03-ABBC-FB32C0350E2C}"/>
                </a:ext>
              </a:extLst>
            </p:cNvPr>
            <p:cNvSpPr/>
            <p:nvPr/>
          </p:nvSpPr>
          <p:spPr>
            <a:xfrm>
              <a:off x="6469563" y="4687500"/>
              <a:ext cx="1413875" cy="456000"/>
            </a:xfrm>
            <a:custGeom>
              <a:avLst/>
              <a:gdLst/>
              <a:ahLst/>
              <a:cxnLst/>
              <a:rect l="l" t="t" r="r" b="b"/>
              <a:pathLst>
                <a:path w="56555" h="18240" extrusionOk="0">
                  <a:moveTo>
                    <a:pt x="50572" y="312"/>
                  </a:moveTo>
                  <a:lnTo>
                    <a:pt x="51492" y="5371"/>
                  </a:lnTo>
                  <a:lnTo>
                    <a:pt x="51534" y="5407"/>
                  </a:lnTo>
                  <a:cubicBezTo>
                    <a:pt x="51539" y="5412"/>
                    <a:pt x="52057" y="5864"/>
                    <a:pt x="52388" y="6598"/>
                  </a:cubicBezTo>
                  <a:cubicBezTo>
                    <a:pt x="52703" y="7300"/>
                    <a:pt x="55649" y="16441"/>
                    <a:pt x="56127" y="17928"/>
                  </a:cubicBezTo>
                  <a:lnTo>
                    <a:pt x="350" y="17928"/>
                  </a:lnTo>
                  <a:cubicBezTo>
                    <a:pt x="1149" y="11105"/>
                    <a:pt x="2731" y="5699"/>
                    <a:pt x="2747" y="5645"/>
                  </a:cubicBezTo>
                  <a:lnTo>
                    <a:pt x="2753" y="5604"/>
                  </a:lnTo>
                  <a:cubicBezTo>
                    <a:pt x="2754" y="5569"/>
                    <a:pt x="2833" y="2069"/>
                    <a:pt x="2984" y="1262"/>
                  </a:cubicBezTo>
                  <a:cubicBezTo>
                    <a:pt x="3082" y="742"/>
                    <a:pt x="3148" y="452"/>
                    <a:pt x="3184" y="312"/>
                  </a:cubicBezTo>
                  <a:close/>
                  <a:moveTo>
                    <a:pt x="2950" y="1"/>
                  </a:moveTo>
                  <a:lnTo>
                    <a:pt x="2916" y="110"/>
                  </a:lnTo>
                  <a:cubicBezTo>
                    <a:pt x="2913" y="121"/>
                    <a:pt x="2835" y="375"/>
                    <a:pt x="2679" y="1204"/>
                  </a:cubicBezTo>
                  <a:cubicBezTo>
                    <a:pt x="2527" y="2012"/>
                    <a:pt x="2450" y="5259"/>
                    <a:pt x="2443" y="5577"/>
                  </a:cubicBezTo>
                  <a:cubicBezTo>
                    <a:pt x="2335" y="5949"/>
                    <a:pt x="792" y="11344"/>
                    <a:pt x="20" y="18066"/>
                  </a:cubicBezTo>
                  <a:lnTo>
                    <a:pt x="0" y="18240"/>
                  </a:lnTo>
                  <a:lnTo>
                    <a:pt x="56554" y="18240"/>
                  </a:lnTo>
                  <a:lnTo>
                    <a:pt x="56488" y="18037"/>
                  </a:lnTo>
                  <a:cubicBezTo>
                    <a:pt x="56347" y="17596"/>
                    <a:pt x="53021" y="7247"/>
                    <a:pt x="52672" y="6470"/>
                  </a:cubicBezTo>
                  <a:cubicBezTo>
                    <a:pt x="52364" y="5788"/>
                    <a:pt x="51918" y="5340"/>
                    <a:pt x="51779" y="5209"/>
                  </a:cubicBezTo>
                  <a:lnTo>
                    <a:pt x="508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688;p49">
              <a:extLst>
                <a:ext uri="{FF2B5EF4-FFF2-40B4-BE49-F238E27FC236}">
                  <a16:creationId xmlns:a16="http://schemas.microsoft.com/office/drawing/2014/main" id="{0FE6F8A2-06B8-532F-63EA-586A5932158F}"/>
                </a:ext>
              </a:extLst>
            </p:cNvPr>
            <p:cNvSpPr/>
            <p:nvPr/>
          </p:nvSpPr>
          <p:spPr>
            <a:xfrm>
              <a:off x="6534463" y="4705025"/>
              <a:ext cx="1230850" cy="154525"/>
            </a:xfrm>
            <a:custGeom>
              <a:avLst/>
              <a:gdLst/>
              <a:ahLst/>
              <a:cxnLst/>
              <a:rect l="l" t="t" r="r" b="b"/>
              <a:pathLst>
                <a:path w="49234" h="6181" extrusionOk="0">
                  <a:moveTo>
                    <a:pt x="341" y="0"/>
                  </a:moveTo>
                  <a:cubicBezTo>
                    <a:pt x="311" y="143"/>
                    <a:pt x="277" y="317"/>
                    <a:pt x="236" y="532"/>
                  </a:cubicBezTo>
                  <a:cubicBezTo>
                    <a:pt x="80" y="1361"/>
                    <a:pt x="2" y="4900"/>
                    <a:pt x="2" y="4900"/>
                  </a:cubicBezTo>
                  <a:cubicBezTo>
                    <a:pt x="2" y="4900"/>
                    <a:pt x="0" y="4904"/>
                    <a:pt x="0" y="4905"/>
                  </a:cubicBezTo>
                  <a:cubicBezTo>
                    <a:pt x="4028" y="5302"/>
                    <a:pt x="14839" y="6180"/>
                    <a:pt x="26751" y="6180"/>
                  </a:cubicBezTo>
                  <a:cubicBezTo>
                    <a:pt x="34284" y="6180"/>
                    <a:pt x="42257" y="5829"/>
                    <a:pt x="49234" y="4782"/>
                  </a:cubicBezTo>
                  <a:cubicBezTo>
                    <a:pt x="49118" y="4656"/>
                    <a:pt x="49039" y="4588"/>
                    <a:pt x="49039" y="4588"/>
                  </a:cubicBezTo>
                  <a:lnTo>
                    <a:pt x="48205" y="0"/>
                  </a:lnTo>
                  <a:close/>
                </a:path>
              </a:pathLst>
            </a:custGeom>
            <a:solidFill>
              <a:srgbClr val="6A8A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689;p49">
              <a:extLst>
                <a:ext uri="{FF2B5EF4-FFF2-40B4-BE49-F238E27FC236}">
                  <a16:creationId xmlns:a16="http://schemas.microsoft.com/office/drawing/2014/main" id="{566B98F1-6792-B0D6-E272-CF8AF666B3ED}"/>
                </a:ext>
              </a:extLst>
            </p:cNvPr>
            <p:cNvSpPr/>
            <p:nvPr/>
          </p:nvSpPr>
          <p:spPr>
            <a:xfrm>
              <a:off x="6532888" y="4691400"/>
              <a:ext cx="1227725" cy="154525"/>
            </a:xfrm>
            <a:custGeom>
              <a:avLst/>
              <a:gdLst/>
              <a:ahLst/>
              <a:cxnLst/>
              <a:rect l="l" t="t" r="r" b="b"/>
              <a:pathLst>
                <a:path w="49109" h="6181" extrusionOk="0">
                  <a:moveTo>
                    <a:pt x="531" y="0"/>
                  </a:moveTo>
                  <a:cubicBezTo>
                    <a:pt x="531" y="0"/>
                    <a:pt x="559" y="274"/>
                    <a:pt x="299" y="1077"/>
                  </a:cubicBezTo>
                  <a:cubicBezTo>
                    <a:pt x="63" y="1802"/>
                    <a:pt x="1" y="3721"/>
                    <a:pt x="80" y="4868"/>
                  </a:cubicBezTo>
                  <a:cubicBezTo>
                    <a:pt x="3720" y="5244"/>
                    <a:pt x="14672" y="6181"/>
                    <a:pt x="26780" y="6181"/>
                  </a:cubicBezTo>
                  <a:cubicBezTo>
                    <a:pt x="34240" y="6181"/>
                    <a:pt x="42138" y="5825"/>
                    <a:pt x="49034" y="4764"/>
                  </a:cubicBezTo>
                  <a:cubicBezTo>
                    <a:pt x="49034" y="4764"/>
                    <a:pt x="49108" y="4386"/>
                    <a:pt x="48733" y="2421"/>
                  </a:cubicBezTo>
                  <a:cubicBezTo>
                    <a:pt x="48451" y="944"/>
                    <a:pt x="48169" y="0"/>
                    <a:pt x="48169" y="0"/>
                  </a:cubicBezTo>
                  <a:close/>
                </a:path>
              </a:pathLst>
            </a:custGeom>
            <a:solidFill>
              <a:srgbClr val="B38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690;p49">
              <a:extLst>
                <a:ext uri="{FF2B5EF4-FFF2-40B4-BE49-F238E27FC236}">
                  <a16:creationId xmlns:a16="http://schemas.microsoft.com/office/drawing/2014/main" id="{24FE4A99-D64B-B63F-BCEF-BB8B468E18B5}"/>
                </a:ext>
              </a:extLst>
            </p:cNvPr>
            <p:cNvSpPr/>
            <p:nvPr/>
          </p:nvSpPr>
          <p:spPr>
            <a:xfrm>
              <a:off x="6607913" y="4659775"/>
              <a:ext cx="58050" cy="199775"/>
            </a:xfrm>
            <a:custGeom>
              <a:avLst/>
              <a:gdLst/>
              <a:ahLst/>
              <a:cxnLst/>
              <a:rect l="l" t="t" r="r" b="b"/>
              <a:pathLst>
                <a:path w="2322" h="7991" extrusionOk="0">
                  <a:moveTo>
                    <a:pt x="800" y="0"/>
                  </a:moveTo>
                  <a:cubicBezTo>
                    <a:pt x="767" y="153"/>
                    <a:pt x="0" y="3779"/>
                    <a:pt x="0" y="7990"/>
                  </a:cubicBezTo>
                  <a:lnTo>
                    <a:pt x="1555" y="7990"/>
                  </a:lnTo>
                  <a:cubicBezTo>
                    <a:pt x="1555" y="3950"/>
                    <a:pt x="2313" y="363"/>
                    <a:pt x="2321" y="327"/>
                  </a:cubicBezTo>
                  <a:lnTo>
                    <a:pt x="800" y="0"/>
                  </a:lnTo>
                  <a:close/>
                </a:path>
              </a:pathLst>
            </a:custGeom>
            <a:solidFill>
              <a:srgbClr val="6A8A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691;p49">
              <a:extLst>
                <a:ext uri="{FF2B5EF4-FFF2-40B4-BE49-F238E27FC236}">
                  <a16:creationId xmlns:a16="http://schemas.microsoft.com/office/drawing/2014/main" id="{391D165C-2060-5A76-5BC1-9FDF431B38C8}"/>
                </a:ext>
              </a:extLst>
            </p:cNvPr>
            <p:cNvSpPr/>
            <p:nvPr/>
          </p:nvSpPr>
          <p:spPr>
            <a:xfrm>
              <a:off x="7183963" y="4666750"/>
              <a:ext cx="58050" cy="199750"/>
            </a:xfrm>
            <a:custGeom>
              <a:avLst/>
              <a:gdLst/>
              <a:ahLst/>
              <a:cxnLst/>
              <a:rect l="l" t="t" r="r" b="b"/>
              <a:pathLst>
                <a:path w="2322" h="7990" extrusionOk="0">
                  <a:moveTo>
                    <a:pt x="1521" y="1"/>
                  </a:moveTo>
                  <a:lnTo>
                    <a:pt x="0" y="327"/>
                  </a:lnTo>
                  <a:cubicBezTo>
                    <a:pt x="8" y="362"/>
                    <a:pt x="766" y="3950"/>
                    <a:pt x="766" y="7990"/>
                  </a:cubicBezTo>
                  <a:lnTo>
                    <a:pt x="2322" y="7990"/>
                  </a:lnTo>
                  <a:cubicBezTo>
                    <a:pt x="2322" y="3779"/>
                    <a:pt x="1553" y="152"/>
                    <a:pt x="1521" y="1"/>
                  </a:cubicBezTo>
                  <a:close/>
                </a:path>
              </a:pathLst>
            </a:custGeom>
            <a:solidFill>
              <a:srgbClr val="6A8A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692;p49">
              <a:extLst>
                <a:ext uri="{FF2B5EF4-FFF2-40B4-BE49-F238E27FC236}">
                  <a16:creationId xmlns:a16="http://schemas.microsoft.com/office/drawing/2014/main" id="{A27A46E2-BE0B-168D-CFE1-3394A1B65A53}"/>
                </a:ext>
              </a:extLst>
            </p:cNvPr>
            <p:cNvSpPr/>
            <p:nvPr/>
          </p:nvSpPr>
          <p:spPr>
            <a:xfrm>
              <a:off x="7567138" y="4666750"/>
              <a:ext cx="58050" cy="199750"/>
            </a:xfrm>
            <a:custGeom>
              <a:avLst/>
              <a:gdLst/>
              <a:ahLst/>
              <a:cxnLst/>
              <a:rect l="l" t="t" r="r" b="b"/>
              <a:pathLst>
                <a:path w="2322" h="7990" extrusionOk="0">
                  <a:moveTo>
                    <a:pt x="1521" y="1"/>
                  </a:moveTo>
                  <a:lnTo>
                    <a:pt x="0" y="327"/>
                  </a:lnTo>
                  <a:cubicBezTo>
                    <a:pt x="8" y="362"/>
                    <a:pt x="766" y="3950"/>
                    <a:pt x="766" y="7990"/>
                  </a:cubicBezTo>
                  <a:lnTo>
                    <a:pt x="2321" y="7990"/>
                  </a:lnTo>
                  <a:cubicBezTo>
                    <a:pt x="2321" y="3779"/>
                    <a:pt x="1554" y="152"/>
                    <a:pt x="1521" y="1"/>
                  </a:cubicBezTo>
                  <a:close/>
                </a:path>
              </a:pathLst>
            </a:custGeom>
            <a:solidFill>
              <a:srgbClr val="6A8A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693;p49">
              <a:extLst>
                <a:ext uri="{FF2B5EF4-FFF2-40B4-BE49-F238E27FC236}">
                  <a16:creationId xmlns:a16="http://schemas.microsoft.com/office/drawing/2014/main" id="{8B254669-BABA-6770-E7A2-CDF957EE7DFD}"/>
                </a:ext>
              </a:extLst>
            </p:cNvPr>
            <p:cNvSpPr/>
            <p:nvPr/>
          </p:nvSpPr>
          <p:spPr>
            <a:xfrm>
              <a:off x="6844638" y="2304250"/>
              <a:ext cx="630950" cy="1042625"/>
            </a:xfrm>
            <a:custGeom>
              <a:avLst/>
              <a:gdLst/>
              <a:ahLst/>
              <a:cxnLst/>
              <a:rect l="l" t="t" r="r" b="b"/>
              <a:pathLst>
                <a:path w="25238" h="41705" extrusionOk="0">
                  <a:moveTo>
                    <a:pt x="2216" y="0"/>
                  </a:moveTo>
                  <a:lnTo>
                    <a:pt x="2216" y="5332"/>
                  </a:lnTo>
                  <a:cubicBezTo>
                    <a:pt x="2216" y="5332"/>
                    <a:pt x="4705" y="16428"/>
                    <a:pt x="4666" y="17284"/>
                  </a:cubicBezTo>
                  <a:cubicBezTo>
                    <a:pt x="4628" y="18139"/>
                    <a:pt x="0" y="25294"/>
                    <a:pt x="0" y="25294"/>
                  </a:cubicBezTo>
                  <a:lnTo>
                    <a:pt x="0" y="41705"/>
                  </a:lnTo>
                  <a:lnTo>
                    <a:pt x="25238" y="41705"/>
                  </a:lnTo>
                  <a:lnTo>
                    <a:pt x="25238" y="18372"/>
                  </a:lnTo>
                  <a:cubicBezTo>
                    <a:pt x="25238" y="18372"/>
                    <a:pt x="21583" y="15261"/>
                    <a:pt x="20843" y="12967"/>
                  </a:cubicBezTo>
                  <a:cubicBezTo>
                    <a:pt x="20105" y="10672"/>
                    <a:pt x="17383" y="0"/>
                    <a:pt x="17383" y="0"/>
                  </a:cubicBezTo>
                  <a:close/>
                </a:path>
              </a:pathLst>
            </a:custGeom>
            <a:solidFill>
              <a:srgbClr val="F5D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694;p49">
              <a:extLst>
                <a:ext uri="{FF2B5EF4-FFF2-40B4-BE49-F238E27FC236}">
                  <a16:creationId xmlns:a16="http://schemas.microsoft.com/office/drawing/2014/main" id="{33A767D4-5869-57A4-6D69-1137309C9EA7}"/>
                </a:ext>
              </a:extLst>
            </p:cNvPr>
            <p:cNvSpPr/>
            <p:nvPr/>
          </p:nvSpPr>
          <p:spPr>
            <a:xfrm>
              <a:off x="6840738" y="2300350"/>
              <a:ext cx="638750" cy="1050425"/>
            </a:xfrm>
            <a:custGeom>
              <a:avLst/>
              <a:gdLst/>
              <a:ahLst/>
              <a:cxnLst/>
              <a:rect l="l" t="t" r="r" b="b"/>
              <a:pathLst>
                <a:path w="25550" h="42017" extrusionOk="0">
                  <a:moveTo>
                    <a:pt x="17418" y="312"/>
                  </a:moveTo>
                  <a:cubicBezTo>
                    <a:pt x="17717" y="1483"/>
                    <a:pt x="20161" y="11027"/>
                    <a:pt x="20852" y="13170"/>
                  </a:cubicBezTo>
                  <a:cubicBezTo>
                    <a:pt x="21555" y="15353"/>
                    <a:pt x="24761" y="18186"/>
                    <a:pt x="25238" y="18599"/>
                  </a:cubicBezTo>
                  <a:lnTo>
                    <a:pt x="25238" y="41705"/>
                  </a:lnTo>
                  <a:lnTo>
                    <a:pt x="311" y="41705"/>
                  </a:lnTo>
                  <a:lnTo>
                    <a:pt x="311" y="25496"/>
                  </a:lnTo>
                  <a:cubicBezTo>
                    <a:pt x="892" y="24598"/>
                    <a:pt x="4939" y="18305"/>
                    <a:pt x="4978" y="17447"/>
                  </a:cubicBezTo>
                  <a:cubicBezTo>
                    <a:pt x="5017" y="16588"/>
                    <a:pt x="2673" y="6121"/>
                    <a:pt x="2528" y="5471"/>
                  </a:cubicBezTo>
                  <a:lnTo>
                    <a:pt x="2528" y="312"/>
                  </a:lnTo>
                  <a:close/>
                  <a:moveTo>
                    <a:pt x="2216" y="1"/>
                  </a:moveTo>
                  <a:lnTo>
                    <a:pt x="2216" y="5488"/>
                  </a:lnTo>
                  <a:lnTo>
                    <a:pt x="2221" y="5522"/>
                  </a:lnTo>
                  <a:cubicBezTo>
                    <a:pt x="3080" y="9353"/>
                    <a:pt x="4697" y="16772"/>
                    <a:pt x="4668" y="17432"/>
                  </a:cubicBezTo>
                  <a:cubicBezTo>
                    <a:pt x="4640" y="18029"/>
                    <a:pt x="1876" y="22504"/>
                    <a:pt x="25" y="25366"/>
                  </a:cubicBezTo>
                  <a:lnTo>
                    <a:pt x="1" y="25404"/>
                  </a:lnTo>
                  <a:lnTo>
                    <a:pt x="1" y="42016"/>
                  </a:lnTo>
                  <a:lnTo>
                    <a:pt x="25550" y="42016"/>
                  </a:lnTo>
                  <a:lnTo>
                    <a:pt x="25550" y="18457"/>
                  </a:lnTo>
                  <a:lnTo>
                    <a:pt x="25495" y="18410"/>
                  </a:lnTo>
                  <a:cubicBezTo>
                    <a:pt x="25459" y="18379"/>
                    <a:pt x="21865" y="15301"/>
                    <a:pt x="21148" y="13075"/>
                  </a:cubicBezTo>
                  <a:cubicBezTo>
                    <a:pt x="20420" y="10812"/>
                    <a:pt x="17717" y="225"/>
                    <a:pt x="17690" y="118"/>
                  </a:cubicBezTo>
                  <a:lnTo>
                    <a:pt x="176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695;p49">
              <a:extLst>
                <a:ext uri="{FF2B5EF4-FFF2-40B4-BE49-F238E27FC236}">
                  <a16:creationId xmlns:a16="http://schemas.microsoft.com/office/drawing/2014/main" id="{E43F7A22-A8CE-6077-84D7-D3C372445E0C}"/>
                </a:ext>
              </a:extLst>
            </p:cNvPr>
            <p:cNvSpPr/>
            <p:nvPr/>
          </p:nvSpPr>
          <p:spPr>
            <a:xfrm>
              <a:off x="6900038" y="2304250"/>
              <a:ext cx="350000" cy="554075"/>
            </a:xfrm>
            <a:custGeom>
              <a:avLst/>
              <a:gdLst/>
              <a:ahLst/>
              <a:cxnLst/>
              <a:rect l="l" t="t" r="r" b="b"/>
              <a:pathLst>
                <a:path w="14000" h="22163" extrusionOk="0">
                  <a:moveTo>
                    <a:pt x="0" y="0"/>
                  </a:moveTo>
                  <a:lnTo>
                    <a:pt x="0" y="5332"/>
                  </a:lnTo>
                  <a:cubicBezTo>
                    <a:pt x="0" y="5332"/>
                    <a:pt x="2489" y="16428"/>
                    <a:pt x="2450" y="17284"/>
                  </a:cubicBezTo>
                  <a:cubicBezTo>
                    <a:pt x="2448" y="17343"/>
                    <a:pt x="2422" y="17435"/>
                    <a:pt x="2377" y="17551"/>
                  </a:cubicBezTo>
                  <a:cubicBezTo>
                    <a:pt x="2993" y="18802"/>
                    <a:pt x="4704" y="22162"/>
                    <a:pt x="5354" y="22162"/>
                  </a:cubicBezTo>
                  <a:cubicBezTo>
                    <a:pt x="5367" y="22162"/>
                    <a:pt x="5381" y="22161"/>
                    <a:pt x="5393" y="22157"/>
                  </a:cubicBezTo>
                  <a:cubicBezTo>
                    <a:pt x="6145" y="21975"/>
                    <a:pt x="11745" y="12046"/>
                    <a:pt x="12627" y="9946"/>
                  </a:cubicBezTo>
                  <a:cubicBezTo>
                    <a:pt x="13508" y="7846"/>
                    <a:pt x="13999" y="1443"/>
                    <a:pt x="13999" y="1443"/>
                  </a:cubicBezTo>
                  <a:lnTo>
                    <a:pt x="13999" y="0"/>
                  </a:ln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696;p49">
              <a:extLst>
                <a:ext uri="{FF2B5EF4-FFF2-40B4-BE49-F238E27FC236}">
                  <a16:creationId xmlns:a16="http://schemas.microsoft.com/office/drawing/2014/main" id="{193335BD-2E7A-FB22-05DE-84E57A94F3DA}"/>
                </a:ext>
              </a:extLst>
            </p:cNvPr>
            <p:cNvSpPr/>
            <p:nvPr/>
          </p:nvSpPr>
          <p:spPr>
            <a:xfrm>
              <a:off x="6459313" y="2754350"/>
              <a:ext cx="1560725" cy="2003150"/>
            </a:xfrm>
            <a:custGeom>
              <a:avLst/>
              <a:gdLst/>
              <a:ahLst/>
              <a:cxnLst/>
              <a:rect l="l" t="t" r="r" b="b"/>
              <a:pathLst>
                <a:path w="62429" h="80126" extrusionOk="0">
                  <a:moveTo>
                    <a:pt x="40237" y="1"/>
                  </a:moveTo>
                  <a:cubicBezTo>
                    <a:pt x="40237" y="1"/>
                    <a:pt x="26418" y="11724"/>
                    <a:pt x="19185" y="20123"/>
                  </a:cubicBezTo>
                  <a:cubicBezTo>
                    <a:pt x="19185" y="20123"/>
                    <a:pt x="18572" y="8874"/>
                    <a:pt x="18697" y="2002"/>
                  </a:cubicBezTo>
                  <a:lnTo>
                    <a:pt x="18697" y="2002"/>
                  </a:lnTo>
                  <a:cubicBezTo>
                    <a:pt x="18696" y="2003"/>
                    <a:pt x="2334" y="13797"/>
                    <a:pt x="1919" y="14212"/>
                  </a:cubicBezTo>
                  <a:cubicBezTo>
                    <a:pt x="1504" y="14627"/>
                    <a:pt x="1" y="27382"/>
                    <a:pt x="830" y="46775"/>
                  </a:cubicBezTo>
                  <a:cubicBezTo>
                    <a:pt x="1660" y="66166"/>
                    <a:pt x="2697" y="73685"/>
                    <a:pt x="2697" y="73685"/>
                  </a:cubicBezTo>
                  <a:cubicBezTo>
                    <a:pt x="2697" y="73685"/>
                    <a:pt x="1556" y="75447"/>
                    <a:pt x="1556" y="76122"/>
                  </a:cubicBezTo>
                  <a:cubicBezTo>
                    <a:pt x="1556" y="76796"/>
                    <a:pt x="3163" y="78559"/>
                    <a:pt x="3371" y="78662"/>
                  </a:cubicBezTo>
                  <a:cubicBezTo>
                    <a:pt x="3508" y="78731"/>
                    <a:pt x="15856" y="80126"/>
                    <a:pt x="29827" y="80126"/>
                  </a:cubicBezTo>
                  <a:cubicBezTo>
                    <a:pt x="36983" y="80126"/>
                    <a:pt x="44565" y="79760"/>
                    <a:pt x="51151" y="78662"/>
                  </a:cubicBezTo>
                  <a:cubicBezTo>
                    <a:pt x="52473" y="77910"/>
                    <a:pt x="53251" y="76199"/>
                    <a:pt x="53251" y="76199"/>
                  </a:cubicBezTo>
                  <a:lnTo>
                    <a:pt x="51462" y="71844"/>
                  </a:lnTo>
                  <a:cubicBezTo>
                    <a:pt x="51462" y="71844"/>
                    <a:pt x="62428" y="16312"/>
                    <a:pt x="62428" y="15924"/>
                  </a:cubicBezTo>
                  <a:cubicBezTo>
                    <a:pt x="62428" y="15534"/>
                    <a:pt x="46121" y="3599"/>
                    <a:pt x="40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697;p49">
              <a:extLst>
                <a:ext uri="{FF2B5EF4-FFF2-40B4-BE49-F238E27FC236}">
                  <a16:creationId xmlns:a16="http://schemas.microsoft.com/office/drawing/2014/main" id="{5CEBEFDE-B5BF-4FF0-ED61-4CCBB0F12BFD}"/>
                </a:ext>
              </a:extLst>
            </p:cNvPr>
            <p:cNvSpPr/>
            <p:nvPr/>
          </p:nvSpPr>
          <p:spPr>
            <a:xfrm>
              <a:off x="6455963" y="2749575"/>
              <a:ext cx="1567950" cy="2011750"/>
            </a:xfrm>
            <a:custGeom>
              <a:avLst/>
              <a:gdLst/>
              <a:ahLst/>
              <a:cxnLst/>
              <a:rect l="l" t="t" r="r" b="b"/>
              <a:pathLst>
                <a:path w="62718" h="80470" extrusionOk="0">
                  <a:moveTo>
                    <a:pt x="40385" y="382"/>
                  </a:moveTo>
                  <a:cubicBezTo>
                    <a:pt x="46531" y="4160"/>
                    <a:pt x="61654" y="15290"/>
                    <a:pt x="62401" y="16148"/>
                  </a:cubicBezTo>
                  <a:cubicBezTo>
                    <a:pt x="62101" y="18030"/>
                    <a:pt x="51551" y="71459"/>
                    <a:pt x="51444" y="72004"/>
                  </a:cubicBezTo>
                  <a:lnTo>
                    <a:pt x="51434" y="72050"/>
                  </a:lnTo>
                  <a:lnTo>
                    <a:pt x="53215" y="76386"/>
                  </a:lnTo>
                  <a:cubicBezTo>
                    <a:pt x="53066" y="76687"/>
                    <a:pt x="52344" y="78058"/>
                    <a:pt x="51231" y="78705"/>
                  </a:cubicBezTo>
                  <a:cubicBezTo>
                    <a:pt x="44674" y="79795"/>
                    <a:pt x="37163" y="80158"/>
                    <a:pt x="30073" y="80158"/>
                  </a:cubicBezTo>
                  <a:cubicBezTo>
                    <a:pt x="16058" y="80158"/>
                    <a:pt x="3688" y="78740"/>
                    <a:pt x="3577" y="78715"/>
                  </a:cubicBezTo>
                  <a:cubicBezTo>
                    <a:pt x="3375" y="78597"/>
                    <a:pt x="1845" y="76904"/>
                    <a:pt x="1845" y="76313"/>
                  </a:cubicBezTo>
                  <a:cubicBezTo>
                    <a:pt x="1845" y="75798"/>
                    <a:pt x="2652" y="74439"/>
                    <a:pt x="2962" y="73960"/>
                  </a:cubicBezTo>
                  <a:lnTo>
                    <a:pt x="2994" y="73912"/>
                  </a:lnTo>
                  <a:lnTo>
                    <a:pt x="2986" y="73854"/>
                  </a:lnTo>
                  <a:cubicBezTo>
                    <a:pt x="2975" y="73780"/>
                    <a:pt x="1940" y="66117"/>
                    <a:pt x="1119" y="46958"/>
                  </a:cubicBezTo>
                  <a:cubicBezTo>
                    <a:pt x="295" y="27682"/>
                    <a:pt x="1783" y="15085"/>
                    <a:pt x="2163" y="14513"/>
                  </a:cubicBezTo>
                  <a:cubicBezTo>
                    <a:pt x="2480" y="14197"/>
                    <a:pt x="12953" y="6624"/>
                    <a:pt x="18670" y="2501"/>
                  </a:cubicBezTo>
                  <a:lnTo>
                    <a:pt x="18670" y="2501"/>
                  </a:lnTo>
                  <a:cubicBezTo>
                    <a:pt x="18569" y="9324"/>
                    <a:pt x="19157" y="20212"/>
                    <a:pt x="19163" y="20323"/>
                  </a:cubicBezTo>
                  <a:lnTo>
                    <a:pt x="19185" y="20708"/>
                  </a:lnTo>
                  <a:lnTo>
                    <a:pt x="19437" y="20416"/>
                  </a:lnTo>
                  <a:cubicBezTo>
                    <a:pt x="26284" y="12465"/>
                    <a:pt x="39206" y="1389"/>
                    <a:pt x="40385" y="382"/>
                  </a:cubicBezTo>
                  <a:close/>
                  <a:moveTo>
                    <a:pt x="40356" y="0"/>
                  </a:moveTo>
                  <a:lnTo>
                    <a:pt x="40270" y="73"/>
                  </a:lnTo>
                  <a:cubicBezTo>
                    <a:pt x="40133" y="189"/>
                    <a:pt x="26678" y="11629"/>
                    <a:pt x="19454" y="19920"/>
                  </a:cubicBezTo>
                  <a:cubicBezTo>
                    <a:pt x="19349" y="17886"/>
                    <a:pt x="18876" y="8270"/>
                    <a:pt x="18986" y="2196"/>
                  </a:cubicBezTo>
                  <a:lnTo>
                    <a:pt x="18991" y="1885"/>
                  </a:lnTo>
                  <a:lnTo>
                    <a:pt x="18739" y="2067"/>
                  </a:lnTo>
                  <a:cubicBezTo>
                    <a:pt x="18070" y="2549"/>
                    <a:pt x="2362" y="13874"/>
                    <a:pt x="1943" y="14293"/>
                  </a:cubicBezTo>
                  <a:cubicBezTo>
                    <a:pt x="1440" y="14795"/>
                    <a:pt x="1" y="28082"/>
                    <a:pt x="809" y="46972"/>
                  </a:cubicBezTo>
                  <a:cubicBezTo>
                    <a:pt x="1592" y="65280"/>
                    <a:pt x="2574" y="73104"/>
                    <a:pt x="2669" y="73839"/>
                  </a:cubicBezTo>
                  <a:cubicBezTo>
                    <a:pt x="2459" y="74169"/>
                    <a:pt x="1535" y="75654"/>
                    <a:pt x="1535" y="76313"/>
                  </a:cubicBezTo>
                  <a:cubicBezTo>
                    <a:pt x="1535" y="77074"/>
                    <a:pt x="3212" y="78881"/>
                    <a:pt x="3435" y="78993"/>
                  </a:cubicBezTo>
                  <a:cubicBezTo>
                    <a:pt x="3515" y="79033"/>
                    <a:pt x="15955" y="80470"/>
                    <a:pt x="30054" y="80470"/>
                  </a:cubicBezTo>
                  <a:cubicBezTo>
                    <a:pt x="30059" y="80470"/>
                    <a:pt x="30064" y="80470"/>
                    <a:pt x="30069" y="80470"/>
                  </a:cubicBezTo>
                  <a:cubicBezTo>
                    <a:pt x="37187" y="80470"/>
                    <a:pt x="44728" y="80104"/>
                    <a:pt x="51310" y="79007"/>
                  </a:cubicBezTo>
                  <a:lnTo>
                    <a:pt x="51362" y="78989"/>
                  </a:lnTo>
                  <a:cubicBezTo>
                    <a:pt x="52712" y="78220"/>
                    <a:pt x="53493" y="76526"/>
                    <a:pt x="53526" y="76454"/>
                  </a:cubicBezTo>
                  <a:lnTo>
                    <a:pt x="53554" y="76393"/>
                  </a:lnTo>
                  <a:lnTo>
                    <a:pt x="51757" y="72019"/>
                  </a:lnTo>
                  <a:cubicBezTo>
                    <a:pt x="52923" y="66117"/>
                    <a:pt x="62718" y="16506"/>
                    <a:pt x="62718" y="16115"/>
                  </a:cubicBezTo>
                  <a:cubicBezTo>
                    <a:pt x="62718" y="15487"/>
                    <a:pt x="45105" y="2904"/>
                    <a:pt x="40452" y="58"/>
                  </a:cubicBezTo>
                  <a:lnTo>
                    <a:pt x="403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698;p49">
              <a:extLst>
                <a:ext uri="{FF2B5EF4-FFF2-40B4-BE49-F238E27FC236}">
                  <a16:creationId xmlns:a16="http://schemas.microsoft.com/office/drawing/2014/main" id="{F228ECC7-002F-EAFD-4983-92F54F5CD9CE}"/>
                </a:ext>
              </a:extLst>
            </p:cNvPr>
            <p:cNvSpPr/>
            <p:nvPr/>
          </p:nvSpPr>
          <p:spPr>
            <a:xfrm>
              <a:off x="6736888" y="2789725"/>
              <a:ext cx="797575" cy="1956800"/>
            </a:xfrm>
            <a:custGeom>
              <a:avLst/>
              <a:gdLst/>
              <a:ahLst/>
              <a:cxnLst/>
              <a:rect l="l" t="t" r="r" b="b"/>
              <a:pathLst>
                <a:path w="31903" h="78272" extrusionOk="0">
                  <a:moveTo>
                    <a:pt x="31345" y="0"/>
                  </a:moveTo>
                  <a:cubicBezTo>
                    <a:pt x="30916" y="2329"/>
                    <a:pt x="28666" y="13021"/>
                    <a:pt x="28509" y="13611"/>
                  </a:cubicBezTo>
                  <a:cubicBezTo>
                    <a:pt x="28419" y="13948"/>
                    <a:pt x="28262" y="14105"/>
                    <a:pt x="28034" y="14105"/>
                  </a:cubicBezTo>
                  <a:cubicBezTo>
                    <a:pt x="27893" y="14105"/>
                    <a:pt x="27725" y="14045"/>
                    <a:pt x="27529" y="13929"/>
                  </a:cubicBezTo>
                  <a:cubicBezTo>
                    <a:pt x="26685" y="13431"/>
                    <a:pt x="19325" y="8922"/>
                    <a:pt x="19250" y="8877"/>
                  </a:cubicBezTo>
                  <a:cubicBezTo>
                    <a:pt x="19200" y="8846"/>
                    <a:pt x="19144" y="8831"/>
                    <a:pt x="19088" y="8831"/>
                  </a:cubicBezTo>
                  <a:cubicBezTo>
                    <a:pt x="19029" y="8831"/>
                    <a:pt x="18970" y="8847"/>
                    <a:pt x="18919" y="8881"/>
                  </a:cubicBezTo>
                  <a:cubicBezTo>
                    <a:pt x="18818" y="8946"/>
                    <a:pt x="18763" y="9063"/>
                    <a:pt x="18779" y="9182"/>
                  </a:cubicBezTo>
                  <a:cubicBezTo>
                    <a:pt x="18965" y="10627"/>
                    <a:pt x="19243" y="12887"/>
                    <a:pt x="19243" y="13186"/>
                  </a:cubicBezTo>
                  <a:cubicBezTo>
                    <a:pt x="19243" y="13714"/>
                    <a:pt x="19057" y="14063"/>
                    <a:pt x="18691" y="14223"/>
                  </a:cubicBezTo>
                  <a:cubicBezTo>
                    <a:pt x="18131" y="14468"/>
                    <a:pt x="9971" y="18223"/>
                    <a:pt x="8120" y="19075"/>
                  </a:cubicBezTo>
                  <a:cubicBezTo>
                    <a:pt x="8146" y="18938"/>
                    <a:pt x="8162" y="18857"/>
                    <a:pt x="8165" y="18843"/>
                  </a:cubicBezTo>
                  <a:lnTo>
                    <a:pt x="7860" y="18781"/>
                  </a:lnTo>
                  <a:cubicBezTo>
                    <a:pt x="7859" y="18787"/>
                    <a:pt x="7855" y="18811"/>
                    <a:pt x="7849" y="18842"/>
                  </a:cubicBezTo>
                  <a:cubicBezTo>
                    <a:pt x="6425" y="16409"/>
                    <a:pt x="4522" y="13131"/>
                    <a:pt x="4415" y="12867"/>
                  </a:cubicBezTo>
                  <a:lnTo>
                    <a:pt x="4385" y="12766"/>
                  </a:lnTo>
                  <a:cubicBezTo>
                    <a:pt x="4312" y="12529"/>
                    <a:pt x="4243" y="12305"/>
                    <a:pt x="4394" y="12003"/>
                  </a:cubicBezTo>
                  <a:cubicBezTo>
                    <a:pt x="4552" y="11687"/>
                    <a:pt x="5931" y="10013"/>
                    <a:pt x="6764" y="9031"/>
                  </a:cubicBezTo>
                  <a:cubicBezTo>
                    <a:pt x="6857" y="8922"/>
                    <a:pt x="6862" y="8761"/>
                    <a:pt x="6776" y="8645"/>
                  </a:cubicBezTo>
                  <a:cubicBezTo>
                    <a:pt x="6716" y="8564"/>
                    <a:pt x="6622" y="8519"/>
                    <a:pt x="6526" y="8519"/>
                  </a:cubicBezTo>
                  <a:cubicBezTo>
                    <a:pt x="6485" y="8519"/>
                    <a:pt x="6442" y="8527"/>
                    <a:pt x="6402" y="8546"/>
                  </a:cubicBezTo>
                  <a:cubicBezTo>
                    <a:pt x="5887" y="8769"/>
                    <a:pt x="1352" y="10741"/>
                    <a:pt x="842" y="11054"/>
                  </a:cubicBezTo>
                  <a:cubicBezTo>
                    <a:pt x="792" y="11086"/>
                    <a:pt x="753" y="11096"/>
                    <a:pt x="735" y="11099"/>
                  </a:cubicBezTo>
                  <a:cubicBezTo>
                    <a:pt x="697" y="11068"/>
                    <a:pt x="633" y="10815"/>
                    <a:pt x="855" y="10370"/>
                  </a:cubicBezTo>
                  <a:cubicBezTo>
                    <a:pt x="976" y="10128"/>
                    <a:pt x="1345" y="9407"/>
                    <a:pt x="1817" y="8484"/>
                  </a:cubicBezTo>
                  <a:cubicBezTo>
                    <a:pt x="3055" y="6069"/>
                    <a:pt x="4274" y="3682"/>
                    <a:pt x="4803" y="2601"/>
                  </a:cubicBezTo>
                  <a:lnTo>
                    <a:pt x="4803" y="2601"/>
                  </a:lnTo>
                  <a:cubicBezTo>
                    <a:pt x="4462" y="2848"/>
                    <a:pt x="4098" y="3110"/>
                    <a:pt x="3717" y="3386"/>
                  </a:cubicBezTo>
                  <a:cubicBezTo>
                    <a:pt x="3015" y="4780"/>
                    <a:pt x="1986" y="6790"/>
                    <a:pt x="1264" y="8201"/>
                  </a:cubicBezTo>
                  <a:cubicBezTo>
                    <a:pt x="790" y="9126"/>
                    <a:pt x="421" y="9850"/>
                    <a:pt x="299" y="10091"/>
                  </a:cubicBezTo>
                  <a:cubicBezTo>
                    <a:pt x="38" y="10614"/>
                    <a:pt x="1" y="11097"/>
                    <a:pt x="199" y="11417"/>
                  </a:cubicBezTo>
                  <a:cubicBezTo>
                    <a:pt x="319" y="11610"/>
                    <a:pt x="516" y="11714"/>
                    <a:pt x="736" y="11714"/>
                  </a:cubicBezTo>
                  <a:cubicBezTo>
                    <a:pt x="876" y="11714"/>
                    <a:pt x="1025" y="11672"/>
                    <a:pt x="1169" y="11584"/>
                  </a:cubicBezTo>
                  <a:cubicBezTo>
                    <a:pt x="1478" y="11393"/>
                    <a:pt x="3779" y="10373"/>
                    <a:pt x="5440" y="9645"/>
                  </a:cubicBezTo>
                  <a:lnTo>
                    <a:pt x="5440" y="9645"/>
                  </a:lnTo>
                  <a:cubicBezTo>
                    <a:pt x="4790" y="10432"/>
                    <a:pt x="3987" y="11427"/>
                    <a:pt x="3838" y="11724"/>
                  </a:cubicBezTo>
                  <a:cubicBezTo>
                    <a:pt x="3575" y="12250"/>
                    <a:pt x="3705" y="12671"/>
                    <a:pt x="3790" y="12949"/>
                  </a:cubicBezTo>
                  <a:lnTo>
                    <a:pt x="3818" y="13038"/>
                  </a:lnTo>
                  <a:cubicBezTo>
                    <a:pt x="3898" y="13318"/>
                    <a:pt x="6504" y="17777"/>
                    <a:pt x="7620" y="19682"/>
                  </a:cubicBezTo>
                  <a:cubicBezTo>
                    <a:pt x="7636" y="19709"/>
                    <a:pt x="7655" y="19732"/>
                    <a:pt x="7677" y="19751"/>
                  </a:cubicBezTo>
                  <a:cubicBezTo>
                    <a:pt x="6630" y="25412"/>
                    <a:pt x="1556" y="54733"/>
                    <a:pt x="4043" y="78253"/>
                  </a:cubicBezTo>
                  <a:cubicBezTo>
                    <a:pt x="4147" y="78259"/>
                    <a:pt x="4252" y="78266"/>
                    <a:pt x="4358" y="78272"/>
                  </a:cubicBezTo>
                  <a:cubicBezTo>
                    <a:pt x="1862" y="54792"/>
                    <a:pt x="6934" y="25483"/>
                    <a:pt x="7981" y="19816"/>
                  </a:cubicBezTo>
                  <a:cubicBezTo>
                    <a:pt x="7993" y="19812"/>
                    <a:pt x="8006" y="19813"/>
                    <a:pt x="8019" y="19808"/>
                  </a:cubicBezTo>
                  <a:cubicBezTo>
                    <a:pt x="8122" y="19759"/>
                    <a:pt x="18328" y="15061"/>
                    <a:pt x="18941" y="14793"/>
                  </a:cubicBezTo>
                  <a:cubicBezTo>
                    <a:pt x="19537" y="14532"/>
                    <a:pt x="19866" y="13962"/>
                    <a:pt x="19866" y="13186"/>
                  </a:cubicBezTo>
                  <a:cubicBezTo>
                    <a:pt x="19866" y="12851"/>
                    <a:pt x="19616" y="10826"/>
                    <a:pt x="19478" y="9746"/>
                  </a:cubicBezTo>
                  <a:lnTo>
                    <a:pt x="19478" y="9746"/>
                  </a:lnTo>
                  <a:cubicBezTo>
                    <a:pt x="21219" y="10812"/>
                    <a:pt x="26502" y="14046"/>
                    <a:pt x="27213" y="14466"/>
                  </a:cubicBezTo>
                  <a:cubicBezTo>
                    <a:pt x="27512" y="14642"/>
                    <a:pt x="27794" y="14725"/>
                    <a:pt x="28047" y="14725"/>
                  </a:cubicBezTo>
                  <a:cubicBezTo>
                    <a:pt x="28557" y="14725"/>
                    <a:pt x="28947" y="14384"/>
                    <a:pt x="29111" y="13772"/>
                  </a:cubicBezTo>
                  <a:cubicBezTo>
                    <a:pt x="29138" y="13666"/>
                    <a:pt x="31337" y="3428"/>
                    <a:pt x="31903" y="370"/>
                  </a:cubicBezTo>
                  <a:cubicBezTo>
                    <a:pt x="31712" y="244"/>
                    <a:pt x="31527" y="120"/>
                    <a:pt x="31345" y="0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699;p49">
              <a:extLst>
                <a:ext uri="{FF2B5EF4-FFF2-40B4-BE49-F238E27FC236}">
                  <a16:creationId xmlns:a16="http://schemas.microsoft.com/office/drawing/2014/main" id="{76811C1E-0353-A51E-68AE-88AC0E85D6A4}"/>
                </a:ext>
              </a:extLst>
            </p:cNvPr>
            <p:cNvSpPr/>
            <p:nvPr/>
          </p:nvSpPr>
          <p:spPr>
            <a:xfrm>
              <a:off x="6746259" y="2595250"/>
              <a:ext cx="788325" cy="682600"/>
            </a:xfrm>
            <a:custGeom>
              <a:avLst/>
              <a:gdLst/>
              <a:ahLst/>
              <a:cxnLst/>
              <a:rect l="l" t="t" r="r" b="b"/>
              <a:pathLst>
                <a:path w="31533" h="27304" extrusionOk="0">
                  <a:moveTo>
                    <a:pt x="24530" y="0"/>
                  </a:moveTo>
                  <a:cubicBezTo>
                    <a:pt x="24530" y="0"/>
                    <a:pt x="24974" y="1599"/>
                    <a:pt x="25358" y="2278"/>
                  </a:cubicBezTo>
                  <a:cubicBezTo>
                    <a:pt x="25670" y="2830"/>
                    <a:pt x="26602" y="4003"/>
                    <a:pt x="26602" y="4003"/>
                  </a:cubicBezTo>
                  <a:cubicBezTo>
                    <a:pt x="26602" y="4003"/>
                    <a:pt x="23756" y="6888"/>
                    <a:pt x="19944" y="11398"/>
                  </a:cubicBezTo>
                  <a:cubicBezTo>
                    <a:pt x="16133" y="15910"/>
                    <a:pt x="8045" y="25826"/>
                    <a:pt x="8045" y="25826"/>
                  </a:cubicBezTo>
                  <a:cubicBezTo>
                    <a:pt x="8045" y="25826"/>
                    <a:pt x="8298" y="9590"/>
                    <a:pt x="8375" y="8852"/>
                  </a:cubicBezTo>
                  <a:cubicBezTo>
                    <a:pt x="8453" y="8112"/>
                    <a:pt x="8744" y="5644"/>
                    <a:pt x="8744" y="5644"/>
                  </a:cubicBezTo>
                  <a:lnTo>
                    <a:pt x="8744" y="5644"/>
                  </a:lnTo>
                  <a:cubicBezTo>
                    <a:pt x="8744" y="5644"/>
                    <a:pt x="5575" y="8385"/>
                    <a:pt x="5283" y="8579"/>
                  </a:cubicBezTo>
                  <a:cubicBezTo>
                    <a:pt x="4992" y="8774"/>
                    <a:pt x="4778" y="9123"/>
                    <a:pt x="4545" y="9707"/>
                  </a:cubicBezTo>
                  <a:cubicBezTo>
                    <a:pt x="4311" y="10290"/>
                    <a:pt x="773" y="17154"/>
                    <a:pt x="345" y="18010"/>
                  </a:cubicBezTo>
                  <a:cubicBezTo>
                    <a:pt x="0" y="18699"/>
                    <a:pt x="161" y="19187"/>
                    <a:pt x="501" y="19187"/>
                  </a:cubicBezTo>
                  <a:cubicBezTo>
                    <a:pt x="583" y="19187"/>
                    <a:pt x="675" y="19159"/>
                    <a:pt x="773" y="19099"/>
                  </a:cubicBezTo>
                  <a:cubicBezTo>
                    <a:pt x="1278" y="18787"/>
                    <a:pt x="6294" y="16610"/>
                    <a:pt x="6294" y="16609"/>
                  </a:cubicBezTo>
                  <a:lnTo>
                    <a:pt x="6294" y="16609"/>
                  </a:lnTo>
                  <a:cubicBezTo>
                    <a:pt x="6294" y="16610"/>
                    <a:pt x="4116" y="19177"/>
                    <a:pt x="3884" y="19643"/>
                  </a:cubicBezTo>
                  <a:cubicBezTo>
                    <a:pt x="3650" y="20110"/>
                    <a:pt x="3806" y="20460"/>
                    <a:pt x="3884" y="20732"/>
                  </a:cubicBezTo>
                  <a:cubicBezTo>
                    <a:pt x="3962" y="21004"/>
                    <a:pt x="7656" y="27304"/>
                    <a:pt x="7656" y="27304"/>
                  </a:cubicBezTo>
                  <a:cubicBezTo>
                    <a:pt x="7656" y="27304"/>
                    <a:pt x="17961" y="22560"/>
                    <a:pt x="18584" y="22288"/>
                  </a:cubicBezTo>
                  <a:cubicBezTo>
                    <a:pt x="19205" y="22015"/>
                    <a:pt x="19322" y="21393"/>
                    <a:pt x="19322" y="20965"/>
                  </a:cubicBezTo>
                  <a:cubicBezTo>
                    <a:pt x="19322" y="20537"/>
                    <a:pt x="18855" y="16921"/>
                    <a:pt x="18855" y="16921"/>
                  </a:cubicBezTo>
                  <a:lnTo>
                    <a:pt x="18855" y="16921"/>
                  </a:lnTo>
                  <a:cubicBezTo>
                    <a:pt x="18855" y="16921"/>
                    <a:pt x="26283" y="21471"/>
                    <a:pt x="27138" y="21976"/>
                  </a:cubicBezTo>
                  <a:cubicBezTo>
                    <a:pt x="27404" y="22134"/>
                    <a:pt x="27629" y="22201"/>
                    <a:pt x="27817" y="22201"/>
                  </a:cubicBezTo>
                  <a:cubicBezTo>
                    <a:pt x="28234" y="22201"/>
                    <a:pt x="28470" y="21873"/>
                    <a:pt x="28577" y="21471"/>
                  </a:cubicBezTo>
                  <a:cubicBezTo>
                    <a:pt x="28733" y="20887"/>
                    <a:pt x="31533" y="7588"/>
                    <a:pt x="31494" y="7354"/>
                  </a:cubicBezTo>
                  <a:cubicBezTo>
                    <a:pt x="31455" y="7121"/>
                    <a:pt x="28071" y="2455"/>
                    <a:pt x="27800" y="2001"/>
                  </a:cubicBezTo>
                  <a:cubicBezTo>
                    <a:pt x="27527" y="1547"/>
                    <a:pt x="27190" y="1315"/>
                    <a:pt x="26602" y="1016"/>
                  </a:cubicBezTo>
                  <a:cubicBezTo>
                    <a:pt x="26013" y="718"/>
                    <a:pt x="24530" y="0"/>
                    <a:pt x="24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700;p49">
              <a:extLst>
                <a:ext uri="{FF2B5EF4-FFF2-40B4-BE49-F238E27FC236}">
                  <a16:creationId xmlns:a16="http://schemas.microsoft.com/office/drawing/2014/main" id="{C2934964-70B8-12A7-98E2-7369F39605FC}"/>
                </a:ext>
              </a:extLst>
            </p:cNvPr>
            <p:cNvSpPr/>
            <p:nvPr/>
          </p:nvSpPr>
          <p:spPr>
            <a:xfrm>
              <a:off x="6738475" y="2587975"/>
              <a:ext cx="794400" cy="694875"/>
            </a:xfrm>
            <a:custGeom>
              <a:avLst/>
              <a:gdLst/>
              <a:ahLst/>
              <a:cxnLst/>
              <a:rect l="l" t="t" r="r" b="b"/>
              <a:pathLst>
                <a:path w="31776" h="27795" extrusionOk="0">
                  <a:moveTo>
                    <a:pt x="24851" y="584"/>
                  </a:moveTo>
                  <a:cubicBezTo>
                    <a:pt x="25319" y="812"/>
                    <a:pt x="26190" y="1236"/>
                    <a:pt x="26605" y="1446"/>
                  </a:cubicBezTo>
                  <a:cubicBezTo>
                    <a:pt x="27168" y="1730"/>
                    <a:pt x="27482" y="1943"/>
                    <a:pt x="27739" y="2372"/>
                  </a:cubicBezTo>
                  <a:cubicBezTo>
                    <a:pt x="27846" y="2551"/>
                    <a:pt x="28387" y="3314"/>
                    <a:pt x="29071" y="4280"/>
                  </a:cubicBezTo>
                  <a:cubicBezTo>
                    <a:pt x="29954" y="5528"/>
                    <a:pt x="31278" y="7397"/>
                    <a:pt x="31410" y="7671"/>
                  </a:cubicBezTo>
                  <a:cubicBezTo>
                    <a:pt x="31335" y="8384"/>
                    <a:pt x="28667" y="21096"/>
                    <a:pt x="28500" y="21721"/>
                  </a:cubicBezTo>
                  <a:cubicBezTo>
                    <a:pt x="28443" y="21931"/>
                    <a:pt x="28328" y="22202"/>
                    <a:pt x="28091" y="22299"/>
                  </a:cubicBezTo>
                  <a:cubicBezTo>
                    <a:pt x="28030" y="22324"/>
                    <a:pt x="27962" y="22336"/>
                    <a:pt x="27890" y="22336"/>
                  </a:cubicBezTo>
                  <a:cubicBezTo>
                    <a:pt x="27720" y="22336"/>
                    <a:pt x="27519" y="22268"/>
                    <a:pt x="27290" y="22133"/>
                  </a:cubicBezTo>
                  <a:cubicBezTo>
                    <a:pt x="26446" y="21634"/>
                    <a:pt x="19084" y="17125"/>
                    <a:pt x="19010" y="17080"/>
                  </a:cubicBezTo>
                  <a:lnTo>
                    <a:pt x="18732" y="16910"/>
                  </a:lnTo>
                  <a:lnTo>
                    <a:pt x="18732" y="16910"/>
                  </a:lnTo>
                  <a:lnTo>
                    <a:pt x="18774" y="17231"/>
                  </a:lnTo>
                  <a:cubicBezTo>
                    <a:pt x="18935" y="18479"/>
                    <a:pt x="19239" y="20925"/>
                    <a:pt x="19239" y="21256"/>
                  </a:cubicBezTo>
                  <a:cubicBezTo>
                    <a:pt x="19239" y="21666"/>
                    <a:pt x="19128" y="22203"/>
                    <a:pt x="18594" y="22436"/>
                  </a:cubicBezTo>
                  <a:cubicBezTo>
                    <a:pt x="18015" y="22689"/>
                    <a:pt x="8980" y="26847"/>
                    <a:pt x="7792" y="27394"/>
                  </a:cubicBezTo>
                  <a:cubicBezTo>
                    <a:pt x="6330" y="24902"/>
                    <a:pt x="4192" y="21220"/>
                    <a:pt x="4106" y="20981"/>
                  </a:cubicBezTo>
                  <a:lnTo>
                    <a:pt x="4077" y="20882"/>
                  </a:lnTo>
                  <a:cubicBezTo>
                    <a:pt x="4002" y="20638"/>
                    <a:pt x="3917" y="20362"/>
                    <a:pt x="4096" y="20003"/>
                  </a:cubicBezTo>
                  <a:cubicBezTo>
                    <a:pt x="4281" y="19634"/>
                    <a:pt x="5884" y="17711"/>
                    <a:pt x="6486" y="17001"/>
                  </a:cubicBezTo>
                  <a:lnTo>
                    <a:pt x="6917" y="16492"/>
                  </a:lnTo>
                  <a:lnTo>
                    <a:pt x="6305" y="16758"/>
                  </a:lnTo>
                  <a:cubicBezTo>
                    <a:pt x="6100" y="16847"/>
                    <a:pt x="1273" y="18944"/>
                    <a:pt x="764" y="19258"/>
                  </a:cubicBezTo>
                  <a:cubicBezTo>
                    <a:pt x="717" y="19286"/>
                    <a:pt x="644" y="19323"/>
                    <a:pt x="575" y="19323"/>
                  </a:cubicBezTo>
                  <a:cubicBezTo>
                    <a:pt x="538" y="19323"/>
                    <a:pt x="501" y="19312"/>
                    <a:pt x="471" y="19284"/>
                  </a:cubicBezTo>
                  <a:cubicBezTo>
                    <a:pt x="368" y="19191"/>
                    <a:pt x="307" y="18870"/>
                    <a:pt x="557" y="18370"/>
                  </a:cubicBezTo>
                  <a:cubicBezTo>
                    <a:pt x="678" y="18129"/>
                    <a:pt x="1047" y="17407"/>
                    <a:pt x="1520" y="16484"/>
                  </a:cubicBezTo>
                  <a:cubicBezTo>
                    <a:pt x="2743" y="14094"/>
                    <a:pt x="4592" y="10481"/>
                    <a:pt x="4762" y="10056"/>
                  </a:cubicBezTo>
                  <a:cubicBezTo>
                    <a:pt x="4996" y="9473"/>
                    <a:pt x="5192" y="9166"/>
                    <a:pt x="5443" y="8999"/>
                  </a:cubicBezTo>
                  <a:cubicBezTo>
                    <a:pt x="5688" y="8837"/>
                    <a:pt x="7812" y="7008"/>
                    <a:pt x="8617" y="6314"/>
                  </a:cubicBezTo>
                  <a:lnTo>
                    <a:pt x="8617" y="6314"/>
                  </a:lnTo>
                  <a:cubicBezTo>
                    <a:pt x="8531" y="7043"/>
                    <a:pt x="8351" y="8572"/>
                    <a:pt x="8293" y="9126"/>
                  </a:cubicBezTo>
                  <a:cubicBezTo>
                    <a:pt x="8216" y="9864"/>
                    <a:pt x="7972" y="25452"/>
                    <a:pt x="7962" y="26115"/>
                  </a:cubicBezTo>
                  <a:lnTo>
                    <a:pt x="7955" y="26562"/>
                  </a:lnTo>
                  <a:lnTo>
                    <a:pt x="8238" y="26215"/>
                  </a:lnTo>
                  <a:cubicBezTo>
                    <a:pt x="8319" y="26116"/>
                    <a:pt x="16369" y="16248"/>
                    <a:pt x="20136" y="11790"/>
                  </a:cubicBezTo>
                  <a:cubicBezTo>
                    <a:pt x="23899" y="7336"/>
                    <a:pt x="26757" y="4433"/>
                    <a:pt x="26786" y="4404"/>
                  </a:cubicBezTo>
                  <a:lnTo>
                    <a:pt x="26882" y="4306"/>
                  </a:lnTo>
                  <a:lnTo>
                    <a:pt x="26796" y="4198"/>
                  </a:lnTo>
                  <a:cubicBezTo>
                    <a:pt x="26787" y="4186"/>
                    <a:pt x="25869" y="3027"/>
                    <a:pt x="25566" y="2493"/>
                  </a:cubicBezTo>
                  <a:cubicBezTo>
                    <a:pt x="25302" y="2024"/>
                    <a:pt x="25002" y="1086"/>
                    <a:pt x="24851" y="584"/>
                  </a:cubicBezTo>
                  <a:close/>
                  <a:moveTo>
                    <a:pt x="24360" y="0"/>
                  </a:moveTo>
                  <a:lnTo>
                    <a:pt x="24452" y="332"/>
                  </a:lnTo>
                  <a:cubicBezTo>
                    <a:pt x="24471" y="398"/>
                    <a:pt x="24906" y="1958"/>
                    <a:pt x="25296" y="2645"/>
                  </a:cubicBezTo>
                  <a:cubicBezTo>
                    <a:pt x="25558" y="3108"/>
                    <a:pt x="26229" y="3978"/>
                    <a:pt x="26468" y="4283"/>
                  </a:cubicBezTo>
                  <a:cubicBezTo>
                    <a:pt x="25939" y="4826"/>
                    <a:pt x="23284" y="7583"/>
                    <a:pt x="19898" y="11589"/>
                  </a:cubicBezTo>
                  <a:cubicBezTo>
                    <a:pt x="16532" y="15574"/>
                    <a:pt x="9748" y="23875"/>
                    <a:pt x="8280" y="25672"/>
                  </a:cubicBezTo>
                  <a:cubicBezTo>
                    <a:pt x="8322" y="23051"/>
                    <a:pt x="8534" y="9814"/>
                    <a:pt x="8602" y="9158"/>
                  </a:cubicBezTo>
                  <a:cubicBezTo>
                    <a:pt x="8680" y="8421"/>
                    <a:pt x="8972" y="5953"/>
                    <a:pt x="8972" y="5952"/>
                  </a:cubicBezTo>
                  <a:lnTo>
                    <a:pt x="9019" y="5554"/>
                  </a:lnTo>
                  <a:lnTo>
                    <a:pt x="8716" y="5817"/>
                  </a:lnTo>
                  <a:cubicBezTo>
                    <a:pt x="7836" y="6578"/>
                    <a:pt x="5503" y="8586"/>
                    <a:pt x="5270" y="8741"/>
                  </a:cubicBezTo>
                  <a:cubicBezTo>
                    <a:pt x="4963" y="8946"/>
                    <a:pt x="4732" y="9293"/>
                    <a:pt x="4473" y="9940"/>
                  </a:cubicBezTo>
                  <a:cubicBezTo>
                    <a:pt x="4308" y="10352"/>
                    <a:pt x="2390" y="14102"/>
                    <a:pt x="1242" y="16342"/>
                  </a:cubicBezTo>
                  <a:cubicBezTo>
                    <a:pt x="769" y="17267"/>
                    <a:pt x="400" y="17989"/>
                    <a:pt x="278" y="18231"/>
                  </a:cubicBezTo>
                  <a:cubicBezTo>
                    <a:pt x="8" y="18772"/>
                    <a:pt x="1" y="19276"/>
                    <a:pt x="261" y="19514"/>
                  </a:cubicBezTo>
                  <a:cubicBezTo>
                    <a:pt x="348" y="19593"/>
                    <a:pt x="455" y="19633"/>
                    <a:pt x="572" y="19633"/>
                  </a:cubicBezTo>
                  <a:cubicBezTo>
                    <a:pt x="685" y="19633"/>
                    <a:pt x="806" y="19596"/>
                    <a:pt x="927" y="19522"/>
                  </a:cubicBezTo>
                  <a:cubicBezTo>
                    <a:pt x="1313" y="19284"/>
                    <a:pt x="4470" y="17898"/>
                    <a:pt x="5820" y="17308"/>
                  </a:cubicBezTo>
                  <a:lnTo>
                    <a:pt x="5820" y="17308"/>
                  </a:lnTo>
                  <a:cubicBezTo>
                    <a:pt x="5170" y="18087"/>
                    <a:pt x="3993" y="19514"/>
                    <a:pt x="3817" y="19864"/>
                  </a:cubicBezTo>
                  <a:cubicBezTo>
                    <a:pt x="3582" y="20334"/>
                    <a:pt x="3697" y="20704"/>
                    <a:pt x="3780" y="20973"/>
                  </a:cubicBezTo>
                  <a:lnTo>
                    <a:pt x="3807" y="21066"/>
                  </a:lnTo>
                  <a:cubicBezTo>
                    <a:pt x="3886" y="21342"/>
                    <a:pt x="6976" y="26619"/>
                    <a:pt x="7594" y="27674"/>
                  </a:cubicBezTo>
                  <a:lnTo>
                    <a:pt x="7666" y="27795"/>
                  </a:lnTo>
                  <a:lnTo>
                    <a:pt x="7793" y="27735"/>
                  </a:lnTo>
                  <a:cubicBezTo>
                    <a:pt x="7897" y="27688"/>
                    <a:pt x="18104" y="22989"/>
                    <a:pt x="18718" y="22720"/>
                  </a:cubicBezTo>
                  <a:cubicBezTo>
                    <a:pt x="19255" y="22485"/>
                    <a:pt x="19550" y="21965"/>
                    <a:pt x="19550" y="21256"/>
                  </a:cubicBezTo>
                  <a:cubicBezTo>
                    <a:pt x="19550" y="20895"/>
                    <a:pt x="19238" y="18415"/>
                    <a:pt x="19124" y="17513"/>
                  </a:cubicBezTo>
                  <a:lnTo>
                    <a:pt x="19124" y="17513"/>
                  </a:lnTo>
                  <a:cubicBezTo>
                    <a:pt x="20480" y="18344"/>
                    <a:pt x="26379" y="21956"/>
                    <a:pt x="27132" y="22400"/>
                  </a:cubicBezTo>
                  <a:cubicBezTo>
                    <a:pt x="27409" y="22564"/>
                    <a:pt x="27663" y="22647"/>
                    <a:pt x="27890" y="22647"/>
                  </a:cubicBezTo>
                  <a:cubicBezTo>
                    <a:pt x="28003" y="22647"/>
                    <a:pt x="28109" y="22627"/>
                    <a:pt x="28209" y="22586"/>
                  </a:cubicBezTo>
                  <a:cubicBezTo>
                    <a:pt x="28490" y="22471"/>
                    <a:pt x="28694" y="22200"/>
                    <a:pt x="28800" y="21801"/>
                  </a:cubicBezTo>
                  <a:cubicBezTo>
                    <a:pt x="28833" y="21679"/>
                    <a:pt x="31776" y="7955"/>
                    <a:pt x="31720" y="7620"/>
                  </a:cubicBezTo>
                  <a:cubicBezTo>
                    <a:pt x="31697" y="7477"/>
                    <a:pt x="31204" y="6754"/>
                    <a:pt x="29325" y="4101"/>
                  </a:cubicBezTo>
                  <a:cubicBezTo>
                    <a:pt x="28672" y="3178"/>
                    <a:pt x="28107" y="2381"/>
                    <a:pt x="28006" y="2212"/>
                  </a:cubicBezTo>
                  <a:cubicBezTo>
                    <a:pt x="27711" y="1719"/>
                    <a:pt x="27349" y="1474"/>
                    <a:pt x="26745" y="1168"/>
                  </a:cubicBezTo>
                  <a:cubicBezTo>
                    <a:pt x="26162" y="873"/>
                    <a:pt x="24685" y="158"/>
                    <a:pt x="24671" y="151"/>
                  </a:cubicBezTo>
                  <a:lnTo>
                    <a:pt x="243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701;p49">
              <a:extLst>
                <a:ext uri="{FF2B5EF4-FFF2-40B4-BE49-F238E27FC236}">
                  <a16:creationId xmlns:a16="http://schemas.microsoft.com/office/drawing/2014/main" id="{F81CDA35-BC35-CFA5-7F44-272860DCF7ED}"/>
                </a:ext>
              </a:extLst>
            </p:cNvPr>
            <p:cNvSpPr/>
            <p:nvPr/>
          </p:nvSpPr>
          <p:spPr>
            <a:xfrm>
              <a:off x="6461563" y="1616300"/>
              <a:ext cx="894400" cy="1115175"/>
            </a:xfrm>
            <a:custGeom>
              <a:avLst/>
              <a:gdLst/>
              <a:ahLst/>
              <a:cxnLst/>
              <a:rect l="l" t="t" r="r" b="b"/>
              <a:pathLst>
                <a:path w="35776" h="44607" extrusionOk="0">
                  <a:moveTo>
                    <a:pt x="19195" y="1"/>
                  </a:moveTo>
                  <a:cubicBezTo>
                    <a:pt x="19123" y="1"/>
                    <a:pt x="19050" y="1"/>
                    <a:pt x="18978" y="3"/>
                  </a:cubicBezTo>
                  <a:cubicBezTo>
                    <a:pt x="10734" y="158"/>
                    <a:pt x="2957" y="3347"/>
                    <a:pt x="1479" y="11007"/>
                  </a:cubicBezTo>
                  <a:cubicBezTo>
                    <a:pt x="1" y="18669"/>
                    <a:pt x="2246" y="25435"/>
                    <a:pt x="3074" y="27016"/>
                  </a:cubicBezTo>
                  <a:cubicBezTo>
                    <a:pt x="4033" y="28779"/>
                    <a:pt x="6548" y="33861"/>
                    <a:pt x="7533" y="35987"/>
                  </a:cubicBezTo>
                  <a:cubicBezTo>
                    <a:pt x="8519" y="38112"/>
                    <a:pt x="9659" y="38968"/>
                    <a:pt x="11162" y="40083"/>
                  </a:cubicBezTo>
                  <a:cubicBezTo>
                    <a:pt x="12666" y="41198"/>
                    <a:pt x="17540" y="44309"/>
                    <a:pt x="17852" y="44542"/>
                  </a:cubicBezTo>
                  <a:cubicBezTo>
                    <a:pt x="17909" y="44586"/>
                    <a:pt x="18011" y="44606"/>
                    <a:pt x="18147" y="44606"/>
                  </a:cubicBezTo>
                  <a:cubicBezTo>
                    <a:pt x="18742" y="44606"/>
                    <a:pt x="19994" y="44206"/>
                    <a:pt x="21092" y="43531"/>
                  </a:cubicBezTo>
                  <a:cubicBezTo>
                    <a:pt x="22440" y="42702"/>
                    <a:pt x="29180" y="36142"/>
                    <a:pt x="29673" y="34146"/>
                  </a:cubicBezTo>
                  <a:cubicBezTo>
                    <a:pt x="30166" y="32149"/>
                    <a:pt x="30840" y="27263"/>
                    <a:pt x="30840" y="27263"/>
                  </a:cubicBezTo>
                  <a:cubicBezTo>
                    <a:pt x="30840" y="27263"/>
                    <a:pt x="35077" y="24501"/>
                    <a:pt x="35428" y="16569"/>
                  </a:cubicBezTo>
                  <a:cubicBezTo>
                    <a:pt x="35775" y="8705"/>
                    <a:pt x="27372" y="1"/>
                    <a:pt x="19195" y="1"/>
                  </a:cubicBezTo>
                  <a:close/>
                </a:path>
              </a:pathLst>
            </a:custGeom>
            <a:solidFill>
              <a:srgbClr val="F5D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702;p49">
              <a:extLst>
                <a:ext uri="{FF2B5EF4-FFF2-40B4-BE49-F238E27FC236}">
                  <a16:creationId xmlns:a16="http://schemas.microsoft.com/office/drawing/2014/main" id="{B479D372-17FF-0810-6E9E-2AC61625E259}"/>
                </a:ext>
              </a:extLst>
            </p:cNvPr>
            <p:cNvSpPr/>
            <p:nvPr/>
          </p:nvSpPr>
          <p:spPr>
            <a:xfrm>
              <a:off x="6456588" y="1612400"/>
              <a:ext cx="898700" cy="1122825"/>
            </a:xfrm>
            <a:custGeom>
              <a:avLst/>
              <a:gdLst/>
              <a:ahLst/>
              <a:cxnLst/>
              <a:rect l="l" t="t" r="r" b="b"/>
              <a:pathLst>
                <a:path w="35948" h="44913" extrusionOk="0">
                  <a:moveTo>
                    <a:pt x="19394" y="312"/>
                  </a:moveTo>
                  <a:cubicBezTo>
                    <a:pt x="23181" y="312"/>
                    <a:pt x="27358" y="2279"/>
                    <a:pt x="30594" y="5598"/>
                  </a:cubicBezTo>
                  <a:cubicBezTo>
                    <a:pt x="33810" y="8896"/>
                    <a:pt x="35633" y="13053"/>
                    <a:pt x="35472" y="16718"/>
                  </a:cubicBezTo>
                  <a:cubicBezTo>
                    <a:pt x="35130" y="24468"/>
                    <a:pt x="30995" y="27261"/>
                    <a:pt x="30954" y="27288"/>
                  </a:cubicBezTo>
                  <a:lnTo>
                    <a:pt x="30894" y="27327"/>
                  </a:lnTo>
                  <a:lnTo>
                    <a:pt x="30884" y="27398"/>
                  </a:lnTo>
                  <a:cubicBezTo>
                    <a:pt x="30878" y="27446"/>
                    <a:pt x="30206" y="32299"/>
                    <a:pt x="29721" y="34265"/>
                  </a:cubicBezTo>
                  <a:cubicBezTo>
                    <a:pt x="29252" y="36163"/>
                    <a:pt x="22546" y="42733"/>
                    <a:pt x="21209" y="43554"/>
                  </a:cubicBezTo>
                  <a:cubicBezTo>
                    <a:pt x="20054" y="44265"/>
                    <a:pt x="18832" y="44612"/>
                    <a:pt x="18341" y="44612"/>
                  </a:cubicBezTo>
                  <a:cubicBezTo>
                    <a:pt x="18246" y="44612"/>
                    <a:pt x="18178" y="44599"/>
                    <a:pt x="18144" y="44573"/>
                  </a:cubicBezTo>
                  <a:cubicBezTo>
                    <a:pt x="18039" y="44496"/>
                    <a:pt x="17498" y="44143"/>
                    <a:pt x="16679" y="43609"/>
                  </a:cubicBezTo>
                  <a:cubicBezTo>
                    <a:pt x="15003" y="42517"/>
                    <a:pt x="12470" y="40867"/>
                    <a:pt x="11455" y="40114"/>
                  </a:cubicBezTo>
                  <a:cubicBezTo>
                    <a:pt x="9998" y="39035"/>
                    <a:pt x="8849" y="38182"/>
                    <a:pt x="7872" y="36077"/>
                  </a:cubicBezTo>
                  <a:cubicBezTo>
                    <a:pt x="6896" y="33970"/>
                    <a:pt x="4378" y="28880"/>
                    <a:pt x="3410" y="27100"/>
                  </a:cubicBezTo>
                  <a:cubicBezTo>
                    <a:pt x="2692" y="25726"/>
                    <a:pt x="323" y="19009"/>
                    <a:pt x="1831" y="11193"/>
                  </a:cubicBezTo>
                  <a:cubicBezTo>
                    <a:pt x="3110" y="4561"/>
                    <a:pt x="9596" y="495"/>
                    <a:pt x="19180" y="314"/>
                  </a:cubicBezTo>
                  <a:cubicBezTo>
                    <a:pt x="19252" y="313"/>
                    <a:pt x="19323" y="312"/>
                    <a:pt x="19394" y="312"/>
                  </a:cubicBezTo>
                  <a:close/>
                  <a:moveTo>
                    <a:pt x="19414" y="0"/>
                  </a:moveTo>
                  <a:cubicBezTo>
                    <a:pt x="19334" y="0"/>
                    <a:pt x="19254" y="1"/>
                    <a:pt x="19174" y="3"/>
                  </a:cubicBezTo>
                  <a:cubicBezTo>
                    <a:pt x="9433" y="186"/>
                    <a:pt x="2835" y="4348"/>
                    <a:pt x="1525" y="11134"/>
                  </a:cubicBezTo>
                  <a:cubicBezTo>
                    <a:pt x="0" y="19041"/>
                    <a:pt x="2407" y="25853"/>
                    <a:pt x="3135" y="27245"/>
                  </a:cubicBezTo>
                  <a:lnTo>
                    <a:pt x="3136" y="27247"/>
                  </a:lnTo>
                  <a:cubicBezTo>
                    <a:pt x="4102" y="29022"/>
                    <a:pt x="6616" y="34104"/>
                    <a:pt x="7591" y="36208"/>
                  </a:cubicBezTo>
                  <a:cubicBezTo>
                    <a:pt x="8600" y="38385"/>
                    <a:pt x="9778" y="39258"/>
                    <a:pt x="11269" y="40364"/>
                  </a:cubicBezTo>
                  <a:cubicBezTo>
                    <a:pt x="12292" y="41122"/>
                    <a:pt x="14830" y="42776"/>
                    <a:pt x="16509" y="43870"/>
                  </a:cubicBezTo>
                  <a:cubicBezTo>
                    <a:pt x="17264" y="44361"/>
                    <a:pt x="17861" y="44751"/>
                    <a:pt x="17957" y="44822"/>
                  </a:cubicBezTo>
                  <a:cubicBezTo>
                    <a:pt x="18039" y="44884"/>
                    <a:pt x="18174" y="44912"/>
                    <a:pt x="18348" y="44912"/>
                  </a:cubicBezTo>
                  <a:cubicBezTo>
                    <a:pt x="19032" y="44912"/>
                    <a:pt x="20322" y="44466"/>
                    <a:pt x="21372" y="43819"/>
                  </a:cubicBezTo>
                  <a:cubicBezTo>
                    <a:pt x="22633" y="43044"/>
                    <a:pt x="29512" y="36411"/>
                    <a:pt x="30023" y="34340"/>
                  </a:cubicBezTo>
                  <a:cubicBezTo>
                    <a:pt x="30480" y="32485"/>
                    <a:pt x="31100" y="28101"/>
                    <a:pt x="31183" y="27507"/>
                  </a:cubicBezTo>
                  <a:cubicBezTo>
                    <a:pt x="31705" y="27126"/>
                    <a:pt x="35456" y="24137"/>
                    <a:pt x="35782" y="16731"/>
                  </a:cubicBezTo>
                  <a:cubicBezTo>
                    <a:pt x="35947" y="12983"/>
                    <a:pt x="34091" y="8740"/>
                    <a:pt x="30816" y="5381"/>
                  </a:cubicBezTo>
                  <a:cubicBezTo>
                    <a:pt x="27528" y="2009"/>
                    <a:pt x="23280" y="0"/>
                    <a:pt x="19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703;p49">
              <a:extLst>
                <a:ext uri="{FF2B5EF4-FFF2-40B4-BE49-F238E27FC236}">
                  <a16:creationId xmlns:a16="http://schemas.microsoft.com/office/drawing/2014/main" id="{EB0BDB0E-804D-69F5-A80F-FBA46FD280F0}"/>
                </a:ext>
              </a:extLst>
            </p:cNvPr>
            <p:cNvSpPr/>
            <p:nvPr/>
          </p:nvSpPr>
          <p:spPr>
            <a:xfrm>
              <a:off x="6698488" y="2323450"/>
              <a:ext cx="50100" cy="125875"/>
            </a:xfrm>
            <a:custGeom>
              <a:avLst/>
              <a:gdLst/>
              <a:ahLst/>
              <a:cxnLst/>
              <a:rect l="l" t="t" r="r" b="b"/>
              <a:pathLst>
                <a:path w="2004" h="5035" extrusionOk="0">
                  <a:moveTo>
                    <a:pt x="466" y="1"/>
                  </a:moveTo>
                  <a:cubicBezTo>
                    <a:pt x="466" y="1"/>
                    <a:pt x="0" y="3838"/>
                    <a:pt x="26" y="4253"/>
                  </a:cubicBezTo>
                  <a:cubicBezTo>
                    <a:pt x="50" y="4644"/>
                    <a:pt x="1295" y="5035"/>
                    <a:pt x="1901" y="5035"/>
                  </a:cubicBezTo>
                  <a:cubicBezTo>
                    <a:pt x="1938" y="5035"/>
                    <a:pt x="1972" y="5033"/>
                    <a:pt x="2004" y="5030"/>
                  </a:cubicBezTo>
                  <a:cubicBezTo>
                    <a:pt x="2004" y="5030"/>
                    <a:pt x="908" y="4175"/>
                    <a:pt x="830" y="3890"/>
                  </a:cubicBezTo>
                  <a:cubicBezTo>
                    <a:pt x="752" y="3604"/>
                    <a:pt x="571" y="1349"/>
                    <a:pt x="466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704;p49">
              <a:extLst>
                <a:ext uri="{FF2B5EF4-FFF2-40B4-BE49-F238E27FC236}">
                  <a16:creationId xmlns:a16="http://schemas.microsoft.com/office/drawing/2014/main" id="{25533B2A-C9BC-446A-F44C-28D8A2ED89E8}"/>
                </a:ext>
              </a:extLst>
            </p:cNvPr>
            <p:cNvSpPr/>
            <p:nvPr/>
          </p:nvSpPr>
          <p:spPr>
            <a:xfrm>
              <a:off x="6767188" y="2417875"/>
              <a:ext cx="38275" cy="19700"/>
            </a:xfrm>
            <a:custGeom>
              <a:avLst/>
              <a:gdLst/>
              <a:ahLst/>
              <a:cxnLst/>
              <a:rect l="l" t="t" r="r" b="b"/>
              <a:pathLst>
                <a:path w="1531" h="788" extrusionOk="0">
                  <a:moveTo>
                    <a:pt x="766" y="1"/>
                  </a:moveTo>
                  <a:cubicBezTo>
                    <a:pt x="585" y="1"/>
                    <a:pt x="415" y="9"/>
                    <a:pt x="311" y="35"/>
                  </a:cubicBezTo>
                  <a:cubicBezTo>
                    <a:pt x="1" y="113"/>
                    <a:pt x="311" y="787"/>
                    <a:pt x="311" y="787"/>
                  </a:cubicBezTo>
                  <a:cubicBezTo>
                    <a:pt x="804" y="631"/>
                    <a:pt x="1530" y="35"/>
                    <a:pt x="1530" y="35"/>
                  </a:cubicBezTo>
                  <a:cubicBezTo>
                    <a:pt x="1530" y="35"/>
                    <a:pt x="1127" y="1"/>
                    <a:pt x="766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705;p49">
              <a:extLst>
                <a:ext uri="{FF2B5EF4-FFF2-40B4-BE49-F238E27FC236}">
                  <a16:creationId xmlns:a16="http://schemas.microsoft.com/office/drawing/2014/main" id="{D126784B-E2C9-4616-2DF3-46AEF07A647B}"/>
                </a:ext>
              </a:extLst>
            </p:cNvPr>
            <p:cNvSpPr/>
            <p:nvPr/>
          </p:nvSpPr>
          <p:spPr>
            <a:xfrm>
              <a:off x="6782138" y="2489850"/>
              <a:ext cx="224075" cy="91225"/>
            </a:xfrm>
            <a:custGeom>
              <a:avLst/>
              <a:gdLst/>
              <a:ahLst/>
              <a:cxnLst/>
              <a:rect l="l" t="t" r="r" b="b"/>
              <a:pathLst>
                <a:path w="8963" h="3649" extrusionOk="0">
                  <a:moveTo>
                    <a:pt x="8591" y="0"/>
                  </a:moveTo>
                  <a:cubicBezTo>
                    <a:pt x="8579" y="0"/>
                    <a:pt x="8568" y="0"/>
                    <a:pt x="8557" y="1"/>
                  </a:cubicBezTo>
                  <a:cubicBezTo>
                    <a:pt x="8372" y="11"/>
                    <a:pt x="8479" y="147"/>
                    <a:pt x="8413" y="225"/>
                  </a:cubicBezTo>
                  <a:cubicBezTo>
                    <a:pt x="8348" y="302"/>
                    <a:pt x="7809" y="702"/>
                    <a:pt x="6603" y="973"/>
                  </a:cubicBezTo>
                  <a:cubicBezTo>
                    <a:pt x="5397" y="1246"/>
                    <a:pt x="2782" y="1421"/>
                    <a:pt x="2646" y="1469"/>
                  </a:cubicBezTo>
                  <a:cubicBezTo>
                    <a:pt x="2510" y="1518"/>
                    <a:pt x="1927" y="2150"/>
                    <a:pt x="1509" y="2363"/>
                  </a:cubicBezTo>
                  <a:cubicBezTo>
                    <a:pt x="1090" y="2577"/>
                    <a:pt x="488" y="2499"/>
                    <a:pt x="431" y="2549"/>
                  </a:cubicBezTo>
                  <a:cubicBezTo>
                    <a:pt x="375" y="2597"/>
                    <a:pt x="488" y="2685"/>
                    <a:pt x="488" y="2685"/>
                  </a:cubicBezTo>
                  <a:cubicBezTo>
                    <a:pt x="488" y="2685"/>
                    <a:pt x="351" y="3151"/>
                    <a:pt x="342" y="3248"/>
                  </a:cubicBezTo>
                  <a:cubicBezTo>
                    <a:pt x="332" y="3346"/>
                    <a:pt x="235" y="3423"/>
                    <a:pt x="167" y="3452"/>
                  </a:cubicBezTo>
                  <a:cubicBezTo>
                    <a:pt x="98" y="3482"/>
                    <a:pt x="1" y="3560"/>
                    <a:pt x="31" y="3608"/>
                  </a:cubicBezTo>
                  <a:cubicBezTo>
                    <a:pt x="46" y="3633"/>
                    <a:pt x="103" y="3648"/>
                    <a:pt x="162" y="3648"/>
                  </a:cubicBezTo>
                  <a:cubicBezTo>
                    <a:pt x="215" y="3648"/>
                    <a:pt x="270" y="3636"/>
                    <a:pt x="293" y="3608"/>
                  </a:cubicBezTo>
                  <a:cubicBezTo>
                    <a:pt x="334" y="3559"/>
                    <a:pt x="690" y="2941"/>
                    <a:pt x="803" y="2745"/>
                  </a:cubicBezTo>
                  <a:cubicBezTo>
                    <a:pt x="829" y="2746"/>
                    <a:pt x="860" y="2746"/>
                    <a:pt x="893" y="2746"/>
                  </a:cubicBezTo>
                  <a:cubicBezTo>
                    <a:pt x="1135" y="2746"/>
                    <a:pt x="1549" y="2732"/>
                    <a:pt x="1761" y="2646"/>
                  </a:cubicBezTo>
                  <a:cubicBezTo>
                    <a:pt x="2072" y="2519"/>
                    <a:pt x="2811" y="1819"/>
                    <a:pt x="2899" y="1780"/>
                  </a:cubicBezTo>
                  <a:cubicBezTo>
                    <a:pt x="2986" y="1741"/>
                    <a:pt x="6097" y="1187"/>
                    <a:pt x="6564" y="1070"/>
                  </a:cubicBezTo>
                  <a:cubicBezTo>
                    <a:pt x="7030" y="954"/>
                    <a:pt x="8071" y="759"/>
                    <a:pt x="8413" y="565"/>
                  </a:cubicBezTo>
                  <a:cubicBezTo>
                    <a:pt x="8755" y="371"/>
                    <a:pt x="8868" y="234"/>
                    <a:pt x="8916" y="147"/>
                  </a:cubicBezTo>
                  <a:cubicBezTo>
                    <a:pt x="8962" y="65"/>
                    <a:pt x="8768" y="0"/>
                    <a:pt x="8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706;p49">
              <a:extLst>
                <a:ext uri="{FF2B5EF4-FFF2-40B4-BE49-F238E27FC236}">
                  <a16:creationId xmlns:a16="http://schemas.microsoft.com/office/drawing/2014/main" id="{84FEB004-6664-A829-C861-22D986D1654C}"/>
                </a:ext>
              </a:extLst>
            </p:cNvPr>
            <p:cNvSpPr/>
            <p:nvPr/>
          </p:nvSpPr>
          <p:spPr>
            <a:xfrm>
              <a:off x="6512113" y="2189950"/>
              <a:ext cx="124975" cy="44250"/>
            </a:xfrm>
            <a:custGeom>
              <a:avLst/>
              <a:gdLst/>
              <a:ahLst/>
              <a:cxnLst/>
              <a:rect l="l" t="t" r="r" b="b"/>
              <a:pathLst>
                <a:path w="4999" h="1770" extrusionOk="0">
                  <a:moveTo>
                    <a:pt x="3318" y="0"/>
                  </a:moveTo>
                  <a:cubicBezTo>
                    <a:pt x="3307" y="0"/>
                    <a:pt x="3297" y="0"/>
                    <a:pt x="3287" y="0"/>
                  </a:cubicBezTo>
                  <a:cubicBezTo>
                    <a:pt x="2490" y="20"/>
                    <a:pt x="838" y="312"/>
                    <a:pt x="1" y="1770"/>
                  </a:cubicBezTo>
                  <a:cubicBezTo>
                    <a:pt x="1195" y="1018"/>
                    <a:pt x="3007" y="738"/>
                    <a:pt x="4814" y="738"/>
                  </a:cubicBezTo>
                  <a:cubicBezTo>
                    <a:pt x="4876" y="738"/>
                    <a:pt x="4937" y="738"/>
                    <a:pt x="4999" y="739"/>
                  </a:cubicBezTo>
                  <a:cubicBezTo>
                    <a:pt x="4999" y="739"/>
                    <a:pt x="4108" y="0"/>
                    <a:pt x="3318" y="0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707;p49">
              <a:extLst>
                <a:ext uri="{FF2B5EF4-FFF2-40B4-BE49-F238E27FC236}">
                  <a16:creationId xmlns:a16="http://schemas.microsoft.com/office/drawing/2014/main" id="{60164F0F-B0A8-F470-CB08-E532A7868678}"/>
                </a:ext>
              </a:extLst>
            </p:cNvPr>
            <p:cNvSpPr/>
            <p:nvPr/>
          </p:nvSpPr>
          <p:spPr>
            <a:xfrm>
              <a:off x="6506563" y="2186063"/>
              <a:ext cx="136000" cy="52025"/>
            </a:xfrm>
            <a:custGeom>
              <a:avLst/>
              <a:gdLst/>
              <a:ahLst/>
              <a:cxnLst/>
              <a:rect l="l" t="t" r="r" b="b"/>
              <a:pathLst>
                <a:path w="5440" h="2081" extrusionOk="0">
                  <a:moveTo>
                    <a:pt x="3540" y="155"/>
                  </a:moveTo>
                  <a:cubicBezTo>
                    <a:pt x="4084" y="155"/>
                    <a:pt x="4689" y="529"/>
                    <a:pt x="4986" y="738"/>
                  </a:cubicBezTo>
                  <a:cubicBezTo>
                    <a:pt x="3591" y="742"/>
                    <a:pt x="1786" y="911"/>
                    <a:pt x="463" y="1619"/>
                  </a:cubicBezTo>
                  <a:cubicBezTo>
                    <a:pt x="1395" y="313"/>
                    <a:pt x="3013" y="169"/>
                    <a:pt x="3511" y="156"/>
                  </a:cubicBezTo>
                  <a:cubicBezTo>
                    <a:pt x="3520" y="155"/>
                    <a:pt x="3531" y="155"/>
                    <a:pt x="3540" y="155"/>
                  </a:cubicBezTo>
                  <a:close/>
                  <a:moveTo>
                    <a:pt x="3548" y="0"/>
                  </a:moveTo>
                  <a:cubicBezTo>
                    <a:pt x="3534" y="0"/>
                    <a:pt x="3521" y="0"/>
                    <a:pt x="3508" y="1"/>
                  </a:cubicBezTo>
                  <a:cubicBezTo>
                    <a:pt x="2957" y="14"/>
                    <a:pt x="1088" y="184"/>
                    <a:pt x="156" y="1809"/>
                  </a:cubicBezTo>
                  <a:lnTo>
                    <a:pt x="1" y="2080"/>
                  </a:lnTo>
                  <a:lnTo>
                    <a:pt x="265" y="1913"/>
                  </a:lnTo>
                  <a:cubicBezTo>
                    <a:pt x="1311" y="1254"/>
                    <a:pt x="2998" y="894"/>
                    <a:pt x="5041" y="894"/>
                  </a:cubicBezTo>
                  <a:cubicBezTo>
                    <a:pt x="5101" y="894"/>
                    <a:pt x="5160" y="894"/>
                    <a:pt x="5220" y="895"/>
                  </a:cubicBezTo>
                  <a:lnTo>
                    <a:pt x="5439" y="897"/>
                  </a:lnTo>
                  <a:lnTo>
                    <a:pt x="5270" y="758"/>
                  </a:lnTo>
                  <a:cubicBezTo>
                    <a:pt x="5233" y="726"/>
                    <a:pt x="4351" y="0"/>
                    <a:pt x="3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708;p49">
              <a:extLst>
                <a:ext uri="{FF2B5EF4-FFF2-40B4-BE49-F238E27FC236}">
                  <a16:creationId xmlns:a16="http://schemas.microsoft.com/office/drawing/2014/main" id="{796FB6EC-3087-D725-9189-B2D5F84FB543}"/>
                </a:ext>
              </a:extLst>
            </p:cNvPr>
            <p:cNvSpPr/>
            <p:nvPr/>
          </p:nvSpPr>
          <p:spPr>
            <a:xfrm>
              <a:off x="6554288" y="2260100"/>
              <a:ext cx="111050" cy="83575"/>
            </a:xfrm>
            <a:custGeom>
              <a:avLst/>
              <a:gdLst/>
              <a:ahLst/>
              <a:cxnLst/>
              <a:rect l="l" t="t" r="r" b="b"/>
              <a:pathLst>
                <a:path w="4442" h="3343" extrusionOk="0">
                  <a:moveTo>
                    <a:pt x="1919" y="0"/>
                  </a:moveTo>
                  <a:cubicBezTo>
                    <a:pt x="1051" y="0"/>
                    <a:pt x="1" y="765"/>
                    <a:pt x="142" y="2283"/>
                  </a:cubicBezTo>
                  <a:cubicBezTo>
                    <a:pt x="142" y="2283"/>
                    <a:pt x="394" y="2716"/>
                    <a:pt x="725" y="2897"/>
                  </a:cubicBezTo>
                  <a:cubicBezTo>
                    <a:pt x="947" y="3019"/>
                    <a:pt x="1558" y="3342"/>
                    <a:pt x="2283" y="3342"/>
                  </a:cubicBezTo>
                  <a:cubicBezTo>
                    <a:pt x="2639" y="3342"/>
                    <a:pt x="3023" y="3264"/>
                    <a:pt x="3402" y="3047"/>
                  </a:cubicBezTo>
                  <a:cubicBezTo>
                    <a:pt x="4442" y="2451"/>
                    <a:pt x="4439" y="1731"/>
                    <a:pt x="4439" y="1676"/>
                  </a:cubicBezTo>
                  <a:cubicBezTo>
                    <a:pt x="4440" y="1621"/>
                    <a:pt x="4005" y="202"/>
                    <a:pt x="2061" y="7"/>
                  </a:cubicBezTo>
                  <a:cubicBezTo>
                    <a:pt x="2015" y="3"/>
                    <a:pt x="1967" y="0"/>
                    <a:pt x="19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709;p49">
              <a:extLst>
                <a:ext uri="{FF2B5EF4-FFF2-40B4-BE49-F238E27FC236}">
                  <a16:creationId xmlns:a16="http://schemas.microsoft.com/office/drawing/2014/main" id="{4BDD21C6-C030-89AA-5C90-3D4D35D7723C}"/>
                </a:ext>
              </a:extLst>
            </p:cNvPr>
            <p:cNvSpPr/>
            <p:nvPr/>
          </p:nvSpPr>
          <p:spPr>
            <a:xfrm>
              <a:off x="6553713" y="2258125"/>
              <a:ext cx="113500" cy="87550"/>
            </a:xfrm>
            <a:custGeom>
              <a:avLst/>
              <a:gdLst/>
              <a:ahLst/>
              <a:cxnLst/>
              <a:rect l="l" t="t" r="r" b="b"/>
              <a:pathLst>
                <a:path w="4540" h="3502" extrusionOk="0">
                  <a:moveTo>
                    <a:pt x="1944" y="157"/>
                  </a:moveTo>
                  <a:cubicBezTo>
                    <a:pt x="1989" y="157"/>
                    <a:pt x="2033" y="159"/>
                    <a:pt x="2076" y="163"/>
                  </a:cubicBezTo>
                  <a:cubicBezTo>
                    <a:pt x="4002" y="356"/>
                    <a:pt x="4383" y="1749"/>
                    <a:pt x="4385" y="1756"/>
                  </a:cubicBezTo>
                  <a:cubicBezTo>
                    <a:pt x="4385" y="1878"/>
                    <a:pt x="4337" y="2514"/>
                    <a:pt x="3387" y="3058"/>
                  </a:cubicBezTo>
                  <a:cubicBezTo>
                    <a:pt x="3054" y="3250"/>
                    <a:pt x="2690" y="3345"/>
                    <a:pt x="2303" y="3345"/>
                  </a:cubicBezTo>
                  <a:cubicBezTo>
                    <a:pt x="1826" y="3345"/>
                    <a:pt x="1315" y="3199"/>
                    <a:pt x="786" y="2909"/>
                  </a:cubicBezTo>
                  <a:cubicBezTo>
                    <a:pt x="511" y="2757"/>
                    <a:pt x="287" y="2411"/>
                    <a:pt x="241" y="2336"/>
                  </a:cubicBezTo>
                  <a:cubicBezTo>
                    <a:pt x="164" y="1465"/>
                    <a:pt x="492" y="941"/>
                    <a:pt x="782" y="653"/>
                  </a:cubicBezTo>
                  <a:cubicBezTo>
                    <a:pt x="1098" y="339"/>
                    <a:pt x="1533" y="157"/>
                    <a:pt x="1944" y="157"/>
                  </a:cubicBezTo>
                  <a:close/>
                  <a:moveTo>
                    <a:pt x="1937" y="1"/>
                  </a:moveTo>
                  <a:cubicBezTo>
                    <a:pt x="1482" y="1"/>
                    <a:pt x="1020" y="197"/>
                    <a:pt x="673" y="542"/>
                  </a:cubicBezTo>
                  <a:cubicBezTo>
                    <a:pt x="357" y="856"/>
                    <a:pt x="1" y="1426"/>
                    <a:pt x="88" y="2369"/>
                  </a:cubicBezTo>
                  <a:lnTo>
                    <a:pt x="98" y="2400"/>
                  </a:lnTo>
                  <a:cubicBezTo>
                    <a:pt x="109" y="2419"/>
                    <a:pt x="365" y="2855"/>
                    <a:pt x="711" y="3045"/>
                  </a:cubicBezTo>
                  <a:cubicBezTo>
                    <a:pt x="1265" y="3349"/>
                    <a:pt x="1801" y="3502"/>
                    <a:pt x="2304" y="3502"/>
                  </a:cubicBezTo>
                  <a:cubicBezTo>
                    <a:pt x="2716" y="3502"/>
                    <a:pt x="3106" y="3399"/>
                    <a:pt x="3464" y="3193"/>
                  </a:cubicBezTo>
                  <a:cubicBezTo>
                    <a:pt x="4488" y="2606"/>
                    <a:pt x="4540" y="1892"/>
                    <a:pt x="4540" y="1755"/>
                  </a:cubicBezTo>
                  <a:cubicBezTo>
                    <a:pt x="4540" y="1602"/>
                    <a:pt x="4007" y="200"/>
                    <a:pt x="2091" y="9"/>
                  </a:cubicBezTo>
                  <a:cubicBezTo>
                    <a:pt x="2040" y="3"/>
                    <a:pt x="1989" y="1"/>
                    <a:pt x="19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710;p49">
              <a:extLst>
                <a:ext uri="{FF2B5EF4-FFF2-40B4-BE49-F238E27FC236}">
                  <a16:creationId xmlns:a16="http://schemas.microsoft.com/office/drawing/2014/main" id="{5725636D-EA05-B9F8-03F7-A11AC484E9D6}"/>
                </a:ext>
              </a:extLst>
            </p:cNvPr>
            <p:cNvSpPr/>
            <p:nvPr/>
          </p:nvSpPr>
          <p:spPr>
            <a:xfrm>
              <a:off x="6577813" y="2258375"/>
              <a:ext cx="84925" cy="79725"/>
            </a:xfrm>
            <a:custGeom>
              <a:avLst/>
              <a:gdLst/>
              <a:ahLst/>
              <a:cxnLst/>
              <a:rect l="l" t="t" r="r" b="b"/>
              <a:pathLst>
                <a:path w="3397" h="3189" extrusionOk="0">
                  <a:moveTo>
                    <a:pt x="1577" y="1"/>
                  </a:moveTo>
                  <a:cubicBezTo>
                    <a:pt x="1387" y="1"/>
                    <a:pt x="1197" y="40"/>
                    <a:pt x="1018" y="124"/>
                  </a:cubicBezTo>
                  <a:cubicBezTo>
                    <a:pt x="287" y="462"/>
                    <a:pt x="0" y="1394"/>
                    <a:pt x="376" y="2206"/>
                  </a:cubicBezTo>
                  <a:cubicBezTo>
                    <a:pt x="660" y="2819"/>
                    <a:pt x="1239" y="3188"/>
                    <a:pt x="1820" y="3188"/>
                  </a:cubicBezTo>
                  <a:cubicBezTo>
                    <a:pt x="2010" y="3188"/>
                    <a:pt x="2200" y="3149"/>
                    <a:pt x="2380" y="3066"/>
                  </a:cubicBezTo>
                  <a:cubicBezTo>
                    <a:pt x="3109" y="2727"/>
                    <a:pt x="3396" y="1795"/>
                    <a:pt x="3020" y="983"/>
                  </a:cubicBezTo>
                  <a:cubicBezTo>
                    <a:pt x="2737" y="371"/>
                    <a:pt x="2158" y="1"/>
                    <a:pt x="1577" y="1"/>
                  </a:cubicBezTo>
                  <a:close/>
                </a:path>
              </a:pathLst>
            </a:custGeom>
            <a:solidFill>
              <a:srgbClr val="AD63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711;p49">
              <a:extLst>
                <a:ext uri="{FF2B5EF4-FFF2-40B4-BE49-F238E27FC236}">
                  <a16:creationId xmlns:a16="http://schemas.microsoft.com/office/drawing/2014/main" id="{3EB1DFA2-E567-48A7-DC8F-8B71B5329CAB}"/>
                </a:ext>
              </a:extLst>
            </p:cNvPr>
            <p:cNvSpPr/>
            <p:nvPr/>
          </p:nvSpPr>
          <p:spPr>
            <a:xfrm>
              <a:off x="6579813" y="2256450"/>
              <a:ext cx="85125" cy="83600"/>
            </a:xfrm>
            <a:custGeom>
              <a:avLst/>
              <a:gdLst/>
              <a:ahLst/>
              <a:cxnLst/>
              <a:rect l="l" t="t" r="r" b="b"/>
              <a:pathLst>
                <a:path w="3405" h="3344" extrusionOk="0">
                  <a:moveTo>
                    <a:pt x="1495" y="155"/>
                  </a:moveTo>
                  <a:cubicBezTo>
                    <a:pt x="2047" y="155"/>
                    <a:pt x="2599" y="509"/>
                    <a:pt x="2870" y="1092"/>
                  </a:cubicBezTo>
                  <a:cubicBezTo>
                    <a:pt x="3227" y="1865"/>
                    <a:pt x="2957" y="2753"/>
                    <a:pt x="2266" y="3072"/>
                  </a:cubicBezTo>
                  <a:cubicBezTo>
                    <a:pt x="2100" y="3149"/>
                    <a:pt x="1921" y="3188"/>
                    <a:pt x="1739" y="3188"/>
                  </a:cubicBezTo>
                  <a:cubicBezTo>
                    <a:pt x="1558" y="3188"/>
                    <a:pt x="1374" y="3150"/>
                    <a:pt x="1196" y="3073"/>
                  </a:cubicBezTo>
                  <a:cubicBezTo>
                    <a:pt x="835" y="2918"/>
                    <a:pt x="540" y="2626"/>
                    <a:pt x="367" y="2250"/>
                  </a:cubicBezTo>
                  <a:cubicBezTo>
                    <a:pt x="193" y="1875"/>
                    <a:pt x="160" y="1462"/>
                    <a:pt x="276" y="1087"/>
                  </a:cubicBezTo>
                  <a:cubicBezTo>
                    <a:pt x="391" y="715"/>
                    <a:pt x="638" y="425"/>
                    <a:pt x="969" y="271"/>
                  </a:cubicBezTo>
                  <a:cubicBezTo>
                    <a:pt x="1138" y="192"/>
                    <a:pt x="1317" y="155"/>
                    <a:pt x="1495" y="155"/>
                  </a:cubicBezTo>
                  <a:close/>
                  <a:moveTo>
                    <a:pt x="1495" y="1"/>
                  </a:moveTo>
                  <a:cubicBezTo>
                    <a:pt x="1295" y="1"/>
                    <a:pt x="1094" y="42"/>
                    <a:pt x="905" y="130"/>
                  </a:cubicBezTo>
                  <a:cubicBezTo>
                    <a:pt x="531" y="303"/>
                    <a:pt x="255" y="626"/>
                    <a:pt x="127" y="1041"/>
                  </a:cubicBezTo>
                  <a:cubicBezTo>
                    <a:pt x="0" y="1452"/>
                    <a:pt x="35" y="1906"/>
                    <a:pt x="226" y="2316"/>
                  </a:cubicBezTo>
                  <a:cubicBezTo>
                    <a:pt x="415" y="2727"/>
                    <a:pt x="738" y="3046"/>
                    <a:pt x="1134" y="3216"/>
                  </a:cubicBezTo>
                  <a:cubicBezTo>
                    <a:pt x="1333" y="3301"/>
                    <a:pt x="1538" y="3343"/>
                    <a:pt x="1740" y="3343"/>
                  </a:cubicBezTo>
                  <a:cubicBezTo>
                    <a:pt x="1944" y="3343"/>
                    <a:pt x="2144" y="3300"/>
                    <a:pt x="2332" y="3213"/>
                  </a:cubicBezTo>
                  <a:cubicBezTo>
                    <a:pt x="3099" y="2858"/>
                    <a:pt x="3404" y="1876"/>
                    <a:pt x="3011" y="1027"/>
                  </a:cubicBezTo>
                  <a:cubicBezTo>
                    <a:pt x="2714" y="387"/>
                    <a:pt x="2105" y="1"/>
                    <a:pt x="1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712;p49">
              <a:extLst>
                <a:ext uri="{FF2B5EF4-FFF2-40B4-BE49-F238E27FC236}">
                  <a16:creationId xmlns:a16="http://schemas.microsoft.com/office/drawing/2014/main" id="{C56C1630-A323-4557-DCB8-2A20CE8D86FD}"/>
                </a:ext>
              </a:extLst>
            </p:cNvPr>
            <p:cNvSpPr/>
            <p:nvPr/>
          </p:nvSpPr>
          <p:spPr>
            <a:xfrm>
              <a:off x="6577813" y="2258375"/>
              <a:ext cx="75775" cy="71775"/>
            </a:xfrm>
            <a:custGeom>
              <a:avLst/>
              <a:gdLst/>
              <a:ahLst/>
              <a:cxnLst/>
              <a:rect l="l" t="t" r="r" b="b"/>
              <a:pathLst>
                <a:path w="3031" h="2871" extrusionOk="0">
                  <a:moveTo>
                    <a:pt x="1577" y="1"/>
                  </a:moveTo>
                  <a:cubicBezTo>
                    <a:pt x="1387" y="1"/>
                    <a:pt x="1197" y="40"/>
                    <a:pt x="1018" y="124"/>
                  </a:cubicBezTo>
                  <a:cubicBezTo>
                    <a:pt x="287" y="462"/>
                    <a:pt x="0" y="1394"/>
                    <a:pt x="376" y="2206"/>
                  </a:cubicBezTo>
                  <a:cubicBezTo>
                    <a:pt x="504" y="2482"/>
                    <a:pt x="691" y="2705"/>
                    <a:pt x="911" y="2871"/>
                  </a:cubicBezTo>
                  <a:cubicBezTo>
                    <a:pt x="767" y="2152"/>
                    <a:pt x="1127" y="1400"/>
                    <a:pt x="1826" y="1076"/>
                  </a:cubicBezTo>
                  <a:cubicBezTo>
                    <a:pt x="2048" y="973"/>
                    <a:pt x="2281" y="925"/>
                    <a:pt x="2510" y="925"/>
                  </a:cubicBezTo>
                  <a:cubicBezTo>
                    <a:pt x="2688" y="925"/>
                    <a:pt x="2864" y="954"/>
                    <a:pt x="3031" y="1010"/>
                  </a:cubicBezTo>
                  <a:cubicBezTo>
                    <a:pt x="3026" y="1000"/>
                    <a:pt x="3024" y="991"/>
                    <a:pt x="3020" y="983"/>
                  </a:cubicBezTo>
                  <a:cubicBezTo>
                    <a:pt x="2737" y="371"/>
                    <a:pt x="2158" y="1"/>
                    <a:pt x="1577" y="1"/>
                  </a:cubicBezTo>
                  <a:close/>
                </a:path>
              </a:pathLst>
            </a:custGeom>
            <a:solidFill>
              <a:srgbClr val="7A4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713;p49">
              <a:extLst>
                <a:ext uri="{FF2B5EF4-FFF2-40B4-BE49-F238E27FC236}">
                  <a16:creationId xmlns:a16="http://schemas.microsoft.com/office/drawing/2014/main" id="{665E0CE2-0487-E97C-6F83-901A951E6CD3}"/>
                </a:ext>
              </a:extLst>
            </p:cNvPr>
            <p:cNvSpPr/>
            <p:nvPr/>
          </p:nvSpPr>
          <p:spPr>
            <a:xfrm>
              <a:off x="6600388" y="2277000"/>
              <a:ext cx="43425" cy="40750"/>
            </a:xfrm>
            <a:custGeom>
              <a:avLst/>
              <a:gdLst/>
              <a:ahLst/>
              <a:cxnLst/>
              <a:rect l="l" t="t" r="r" b="b"/>
              <a:pathLst>
                <a:path w="1737" h="1630" extrusionOk="0">
                  <a:moveTo>
                    <a:pt x="807" y="1"/>
                  </a:moveTo>
                  <a:cubicBezTo>
                    <a:pt x="710" y="1"/>
                    <a:pt x="613" y="21"/>
                    <a:pt x="521" y="64"/>
                  </a:cubicBezTo>
                  <a:cubicBezTo>
                    <a:pt x="148" y="236"/>
                    <a:pt x="1" y="712"/>
                    <a:pt x="194" y="1128"/>
                  </a:cubicBezTo>
                  <a:cubicBezTo>
                    <a:pt x="339" y="1441"/>
                    <a:pt x="635" y="1630"/>
                    <a:pt x="932" y="1630"/>
                  </a:cubicBezTo>
                  <a:cubicBezTo>
                    <a:pt x="1029" y="1630"/>
                    <a:pt x="1125" y="1610"/>
                    <a:pt x="1217" y="1568"/>
                  </a:cubicBezTo>
                  <a:cubicBezTo>
                    <a:pt x="1591" y="1395"/>
                    <a:pt x="1736" y="918"/>
                    <a:pt x="1544" y="503"/>
                  </a:cubicBezTo>
                  <a:cubicBezTo>
                    <a:pt x="1399" y="190"/>
                    <a:pt x="1104" y="1"/>
                    <a:pt x="8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714;p49">
              <a:extLst>
                <a:ext uri="{FF2B5EF4-FFF2-40B4-BE49-F238E27FC236}">
                  <a16:creationId xmlns:a16="http://schemas.microsoft.com/office/drawing/2014/main" id="{FCF38415-AB10-9B58-9E30-435E3CA0A497}"/>
                </a:ext>
              </a:extLst>
            </p:cNvPr>
            <p:cNvSpPr/>
            <p:nvPr/>
          </p:nvSpPr>
          <p:spPr>
            <a:xfrm>
              <a:off x="6593563" y="2295000"/>
              <a:ext cx="19750" cy="18525"/>
            </a:xfrm>
            <a:custGeom>
              <a:avLst/>
              <a:gdLst/>
              <a:ahLst/>
              <a:cxnLst/>
              <a:rect l="l" t="t" r="r" b="b"/>
              <a:pathLst>
                <a:path w="790" h="741" extrusionOk="0">
                  <a:moveTo>
                    <a:pt x="367" y="0"/>
                  </a:moveTo>
                  <a:cubicBezTo>
                    <a:pt x="323" y="0"/>
                    <a:pt x="279" y="10"/>
                    <a:pt x="237" y="29"/>
                  </a:cubicBezTo>
                  <a:cubicBezTo>
                    <a:pt x="68" y="107"/>
                    <a:pt x="0" y="323"/>
                    <a:pt x="88" y="513"/>
                  </a:cubicBezTo>
                  <a:cubicBezTo>
                    <a:pt x="154" y="655"/>
                    <a:pt x="288" y="740"/>
                    <a:pt x="423" y="740"/>
                  </a:cubicBezTo>
                  <a:cubicBezTo>
                    <a:pt x="467" y="740"/>
                    <a:pt x="512" y="731"/>
                    <a:pt x="554" y="711"/>
                  </a:cubicBezTo>
                  <a:cubicBezTo>
                    <a:pt x="722" y="634"/>
                    <a:pt x="789" y="416"/>
                    <a:pt x="702" y="228"/>
                  </a:cubicBezTo>
                  <a:cubicBezTo>
                    <a:pt x="637" y="86"/>
                    <a:pt x="502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715;p49">
              <a:extLst>
                <a:ext uri="{FF2B5EF4-FFF2-40B4-BE49-F238E27FC236}">
                  <a16:creationId xmlns:a16="http://schemas.microsoft.com/office/drawing/2014/main" id="{94F366B7-67CA-16D8-5344-BE22CC43AB9E}"/>
                </a:ext>
              </a:extLst>
            </p:cNvPr>
            <p:cNvSpPr/>
            <p:nvPr/>
          </p:nvSpPr>
          <p:spPr>
            <a:xfrm>
              <a:off x="6542988" y="2250925"/>
              <a:ext cx="127975" cy="81625"/>
            </a:xfrm>
            <a:custGeom>
              <a:avLst/>
              <a:gdLst/>
              <a:ahLst/>
              <a:cxnLst/>
              <a:rect l="l" t="t" r="r" b="b"/>
              <a:pathLst>
                <a:path w="5119" h="3265" extrusionOk="0">
                  <a:moveTo>
                    <a:pt x="2516" y="0"/>
                  </a:moveTo>
                  <a:cubicBezTo>
                    <a:pt x="2426" y="0"/>
                    <a:pt x="2334" y="6"/>
                    <a:pt x="2241" y="19"/>
                  </a:cubicBezTo>
                  <a:cubicBezTo>
                    <a:pt x="451" y="261"/>
                    <a:pt x="84" y="1846"/>
                    <a:pt x="0" y="2603"/>
                  </a:cubicBezTo>
                  <a:cubicBezTo>
                    <a:pt x="425" y="3122"/>
                    <a:pt x="1177" y="3264"/>
                    <a:pt x="1177" y="3264"/>
                  </a:cubicBezTo>
                  <a:lnTo>
                    <a:pt x="711" y="2681"/>
                  </a:lnTo>
                  <a:cubicBezTo>
                    <a:pt x="590" y="1783"/>
                    <a:pt x="1240" y="703"/>
                    <a:pt x="2344" y="556"/>
                  </a:cubicBezTo>
                  <a:cubicBezTo>
                    <a:pt x="2400" y="548"/>
                    <a:pt x="2456" y="545"/>
                    <a:pt x="2514" y="545"/>
                  </a:cubicBezTo>
                  <a:cubicBezTo>
                    <a:pt x="3660" y="545"/>
                    <a:pt x="5118" y="1956"/>
                    <a:pt x="5118" y="1956"/>
                  </a:cubicBezTo>
                  <a:cubicBezTo>
                    <a:pt x="5118" y="1956"/>
                    <a:pt x="4140" y="0"/>
                    <a:pt x="2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716;p49">
              <a:extLst>
                <a:ext uri="{FF2B5EF4-FFF2-40B4-BE49-F238E27FC236}">
                  <a16:creationId xmlns:a16="http://schemas.microsoft.com/office/drawing/2014/main" id="{1F702F79-96C3-5AA5-7817-B084C686BC46}"/>
                </a:ext>
              </a:extLst>
            </p:cNvPr>
            <p:cNvSpPr/>
            <p:nvPr/>
          </p:nvSpPr>
          <p:spPr>
            <a:xfrm>
              <a:off x="6572663" y="2238925"/>
              <a:ext cx="80925" cy="18375"/>
            </a:xfrm>
            <a:custGeom>
              <a:avLst/>
              <a:gdLst/>
              <a:ahLst/>
              <a:cxnLst/>
              <a:rect l="l" t="t" r="r" b="b"/>
              <a:pathLst>
                <a:path w="3237" h="735" extrusionOk="0">
                  <a:moveTo>
                    <a:pt x="1416" y="1"/>
                  </a:moveTo>
                  <a:cubicBezTo>
                    <a:pt x="1288" y="1"/>
                    <a:pt x="1163" y="8"/>
                    <a:pt x="1043" y="23"/>
                  </a:cubicBezTo>
                  <a:cubicBezTo>
                    <a:pt x="840" y="44"/>
                    <a:pt x="653" y="86"/>
                    <a:pt x="497" y="132"/>
                  </a:cubicBezTo>
                  <a:cubicBezTo>
                    <a:pt x="184" y="223"/>
                    <a:pt x="1" y="345"/>
                    <a:pt x="1" y="345"/>
                  </a:cubicBezTo>
                  <a:cubicBezTo>
                    <a:pt x="1" y="345"/>
                    <a:pt x="216" y="323"/>
                    <a:pt x="528" y="307"/>
                  </a:cubicBezTo>
                  <a:cubicBezTo>
                    <a:pt x="676" y="303"/>
                    <a:pt x="844" y="295"/>
                    <a:pt x="1025" y="295"/>
                  </a:cubicBezTo>
                  <a:cubicBezTo>
                    <a:pt x="1036" y="295"/>
                    <a:pt x="1048" y="295"/>
                    <a:pt x="1059" y="295"/>
                  </a:cubicBezTo>
                  <a:cubicBezTo>
                    <a:pt x="1251" y="298"/>
                    <a:pt x="1455" y="298"/>
                    <a:pt x="1657" y="322"/>
                  </a:cubicBezTo>
                  <a:cubicBezTo>
                    <a:pt x="1861" y="331"/>
                    <a:pt x="2059" y="370"/>
                    <a:pt x="2247" y="402"/>
                  </a:cubicBezTo>
                  <a:cubicBezTo>
                    <a:pt x="2339" y="423"/>
                    <a:pt x="2428" y="445"/>
                    <a:pt x="2513" y="464"/>
                  </a:cubicBezTo>
                  <a:cubicBezTo>
                    <a:pt x="2595" y="492"/>
                    <a:pt x="2676" y="514"/>
                    <a:pt x="2750" y="536"/>
                  </a:cubicBezTo>
                  <a:cubicBezTo>
                    <a:pt x="2892" y="592"/>
                    <a:pt x="3018" y="634"/>
                    <a:pt x="3100" y="676"/>
                  </a:cubicBezTo>
                  <a:cubicBezTo>
                    <a:pt x="3187" y="713"/>
                    <a:pt x="3237" y="735"/>
                    <a:pt x="3237" y="735"/>
                  </a:cubicBezTo>
                  <a:cubicBezTo>
                    <a:pt x="3237" y="735"/>
                    <a:pt x="3203" y="694"/>
                    <a:pt x="3135" y="626"/>
                  </a:cubicBezTo>
                  <a:cubicBezTo>
                    <a:pt x="3101" y="593"/>
                    <a:pt x="3063" y="546"/>
                    <a:pt x="3010" y="508"/>
                  </a:cubicBezTo>
                  <a:cubicBezTo>
                    <a:pt x="2957" y="468"/>
                    <a:pt x="2896" y="422"/>
                    <a:pt x="2828" y="375"/>
                  </a:cubicBezTo>
                  <a:cubicBezTo>
                    <a:pt x="2689" y="288"/>
                    <a:pt x="2514" y="201"/>
                    <a:pt x="2317" y="136"/>
                  </a:cubicBezTo>
                  <a:cubicBezTo>
                    <a:pt x="2217" y="112"/>
                    <a:pt x="2116" y="72"/>
                    <a:pt x="2008" y="57"/>
                  </a:cubicBezTo>
                  <a:cubicBezTo>
                    <a:pt x="1902" y="38"/>
                    <a:pt x="1793" y="20"/>
                    <a:pt x="1684" y="11"/>
                  </a:cubicBezTo>
                  <a:cubicBezTo>
                    <a:pt x="1594" y="4"/>
                    <a:pt x="1504" y="1"/>
                    <a:pt x="1416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717;p49">
              <a:extLst>
                <a:ext uri="{FF2B5EF4-FFF2-40B4-BE49-F238E27FC236}">
                  <a16:creationId xmlns:a16="http://schemas.microsoft.com/office/drawing/2014/main" id="{9372ADA1-A628-1036-82A5-D1912B607EA6}"/>
                </a:ext>
              </a:extLst>
            </p:cNvPr>
            <p:cNvSpPr/>
            <p:nvPr/>
          </p:nvSpPr>
          <p:spPr>
            <a:xfrm>
              <a:off x="6775588" y="2065550"/>
              <a:ext cx="222675" cy="90400"/>
            </a:xfrm>
            <a:custGeom>
              <a:avLst/>
              <a:gdLst/>
              <a:ahLst/>
              <a:cxnLst/>
              <a:rect l="l" t="t" r="r" b="b"/>
              <a:pathLst>
                <a:path w="8907" h="3616" extrusionOk="0">
                  <a:moveTo>
                    <a:pt x="7203" y="0"/>
                  </a:moveTo>
                  <a:cubicBezTo>
                    <a:pt x="5759" y="0"/>
                    <a:pt x="4166" y="239"/>
                    <a:pt x="3073" y="621"/>
                  </a:cubicBezTo>
                  <a:cubicBezTo>
                    <a:pt x="1518" y="1165"/>
                    <a:pt x="565" y="1827"/>
                    <a:pt x="371" y="2099"/>
                  </a:cubicBezTo>
                  <a:cubicBezTo>
                    <a:pt x="176" y="2370"/>
                    <a:pt x="1" y="3149"/>
                    <a:pt x="1" y="3615"/>
                  </a:cubicBezTo>
                  <a:cubicBezTo>
                    <a:pt x="1" y="3615"/>
                    <a:pt x="4487" y="135"/>
                    <a:pt x="8870" y="135"/>
                  </a:cubicBezTo>
                  <a:cubicBezTo>
                    <a:pt x="8882" y="135"/>
                    <a:pt x="8894" y="135"/>
                    <a:pt x="8907" y="135"/>
                  </a:cubicBezTo>
                  <a:cubicBezTo>
                    <a:pt x="8398" y="43"/>
                    <a:pt x="7813" y="0"/>
                    <a:pt x="7203" y="0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718;p49">
              <a:extLst>
                <a:ext uri="{FF2B5EF4-FFF2-40B4-BE49-F238E27FC236}">
                  <a16:creationId xmlns:a16="http://schemas.microsoft.com/office/drawing/2014/main" id="{C82D52D5-16BC-2163-E299-152F48612D6A}"/>
                </a:ext>
              </a:extLst>
            </p:cNvPr>
            <p:cNvSpPr/>
            <p:nvPr/>
          </p:nvSpPr>
          <p:spPr>
            <a:xfrm>
              <a:off x="6773638" y="2063625"/>
              <a:ext cx="224950" cy="96275"/>
            </a:xfrm>
            <a:custGeom>
              <a:avLst/>
              <a:gdLst/>
              <a:ahLst/>
              <a:cxnLst/>
              <a:rect l="l" t="t" r="r" b="b"/>
              <a:pathLst>
                <a:path w="8998" h="3851" extrusionOk="0">
                  <a:moveTo>
                    <a:pt x="7276" y="155"/>
                  </a:moveTo>
                  <a:cubicBezTo>
                    <a:pt x="7544" y="155"/>
                    <a:pt x="7807" y="163"/>
                    <a:pt x="8058" y="180"/>
                  </a:cubicBezTo>
                  <a:cubicBezTo>
                    <a:pt x="4412" y="547"/>
                    <a:pt x="878" y="3009"/>
                    <a:pt x="162" y="3533"/>
                  </a:cubicBezTo>
                  <a:cubicBezTo>
                    <a:pt x="194" y="3060"/>
                    <a:pt x="354" y="2441"/>
                    <a:pt x="512" y="2221"/>
                  </a:cubicBezTo>
                  <a:cubicBezTo>
                    <a:pt x="710" y="1942"/>
                    <a:pt x="1694" y="1290"/>
                    <a:pt x="3176" y="772"/>
                  </a:cubicBezTo>
                  <a:cubicBezTo>
                    <a:pt x="4303" y="377"/>
                    <a:pt x="5875" y="155"/>
                    <a:pt x="7276" y="155"/>
                  </a:cubicBezTo>
                  <a:close/>
                  <a:moveTo>
                    <a:pt x="7277" y="0"/>
                  </a:moveTo>
                  <a:cubicBezTo>
                    <a:pt x="5858" y="0"/>
                    <a:pt x="4266" y="225"/>
                    <a:pt x="3125" y="625"/>
                  </a:cubicBezTo>
                  <a:cubicBezTo>
                    <a:pt x="1595" y="1160"/>
                    <a:pt x="601" y="1828"/>
                    <a:pt x="385" y="2130"/>
                  </a:cubicBezTo>
                  <a:cubicBezTo>
                    <a:pt x="172" y="2428"/>
                    <a:pt x="1" y="3228"/>
                    <a:pt x="1" y="3692"/>
                  </a:cubicBezTo>
                  <a:lnTo>
                    <a:pt x="1" y="3851"/>
                  </a:lnTo>
                  <a:lnTo>
                    <a:pt x="127" y="3754"/>
                  </a:lnTo>
                  <a:cubicBezTo>
                    <a:pt x="172" y="3719"/>
                    <a:pt x="4642" y="289"/>
                    <a:pt x="8948" y="289"/>
                  </a:cubicBezTo>
                  <a:lnTo>
                    <a:pt x="8984" y="289"/>
                  </a:lnTo>
                  <a:lnTo>
                    <a:pt x="8998" y="135"/>
                  </a:lnTo>
                  <a:cubicBezTo>
                    <a:pt x="8493" y="44"/>
                    <a:pt x="7902" y="0"/>
                    <a:pt x="7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719;p49">
              <a:extLst>
                <a:ext uri="{FF2B5EF4-FFF2-40B4-BE49-F238E27FC236}">
                  <a16:creationId xmlns:a16="http://schemas.microsoft.com/office/drawing/2014/main" id="{A92FAA19-BCCB-A238-6CF6-0EBE00AE93B0}"/>
                </a:ext>
              </a:extLst>
            </p:cNvPr>
            <p:cNvSpPr/>
            <p:nvPr/>
          </p:nvSpPr>
          <p:spPr>
            <a:xfrm>
              <a:off x="6900038" y="2201850"/>
              <a:ext cx="107950" cy="49575"/>
            </a:xfrm>
            <a:custGeom>
              <a:avLst/>
              <a:gdLst/>
              <a:ahLst/>
              <a:cxnLst/>
              <a:rect l="l" t="t" r="r" b="b"/>
              <a:pathLst>
                <a:path w="4318" h="1983" extrusionOk="0">
                  <a:moveTo>
                    <a:pt x="4318" y="1"/>
                  </a:moveTo>
                  <a:cubicBezTo>
                    <a:pt x="4318" y="1"/>
                    <a:pt x="4258" y="54"/>
                    <a:pt x="4163" y="149"/>
                  </a:cubicBezTo>
                  <a:cubicBezTo>
                    <a:pt x="4116" y="196"/>
                    <a:pt x="4060" y="255"/>
                    <a:pt x="3994" y="320"/>
                  </a:cubicBezTo>
                  <a:cubicBezTo>
                    <a:pt x="3922" y="380"/>
                    <a:pt x="3843" y="446"/>
                    <a:pt x="3754" y="519"/>
                  </a:cubicBezTo>
                  <a:cubicBezTo>
                    <a:pt x="3673" y="596"/>
                    <a:pt x="3570" y="665"/>
                    <a:pt x="3466" y="738"/>
                  </a:cubicBezTo>
                  <a:cubicBezTo>
                    <a:pt x="3413" y="776"/>
                    <a:pt x="3359" y="814"/>
                    <a:pt x="3305" y="853"/>
                  </a:cubicBezTo>
                  <a:cubicBezTo>
                    <a:pt x="3247" y="888"/>
                    <a:pt x="3188" y="923"/>
                    <a:pt x="3128" y="959"/>
                  </a:cubicBezTo>
                  <a:cubicBezTo>
                    <a:pt x="3068" y="994"/>
                    <a:pt x="3007" y="1031"/>
                    <a:pt x="2945" y="1067"/>
                  </a:cubicBezTo>
                  <a:cubicBezTo>
                    <a:pt x="2880" y="1098"/>
                    <a:pt x="2815" y="1131"/>
                    <a:pt x="2750" y="1165"/>
                  </a:cubicBezTo>
                  <a:cubicBezTo>
                    <a:pt x="2623" y="1237"/>
                    <a:pt x="2482" y="1289"/>
                    <a:pt x="2345" y="1348"/>
                  </a:cubicBezTo>
                  <a:cubicBezTo>
                    <a:pt x="2211" y="1411"/>
                    <a:pt x="2066" y="1452"/>
                    <a:pt x="1929" y="1506"/>
                  </a:cubicBezTo>
                  <a:cubicBezTo>
                    <a:pt x="1787" y="1546"/>
                    <a:pt x="1650" y="1597"/>
                    <a:pt x="1513" y="1631"/>
                  </a:cubicBezTo>
                  <a:cubicBezTo>
                    <a:pt x="1242" y="1704"/>
                    <a:pt x="983" y="1762"/>
                    <a:pt x="758" y="1805"/>
                  </a:cubicBezTo>
                  <a:cubicBezTo>
                    <a:pt x="534" y="1846"/>
                    <a:pt x="345" y="1882"/>
                    <a:pt x="211" y="1896"/>
                  </a:cubicBezTo>
                  <a:cubicBezTo>
                    <a:pt x="77" y="1913"/>
                    <a:pt x="0" y="1924"/>
                    <a:pt x="0" y="1924"/>
                  </a:cubicBezTo>
                  <a:cubicBezTo>
                    <a:pt x="0" y="1924"/>
                    <a:pt x="272" y="1983"/>
                    <a:pt x="697" y="1983"/>
                  </a:cubicBezTo>
                  <a:cubicBezTo>
                    <a:pt x="723" y="1983"/>
                    <a:pt x="749" y="1982"/>
                    <a:pt x="777" y="1982"/>
                  </a:cubicBezTo>
                  <a:cubicBezTo>
                    <a:pt x="1011" y="1978"/>
                    <a:pt x="1285" y="1952"/>
                    <a:pt x="1575" y="1897"/>
                  </a:cubicBezTo>
                  <a:cubicBezTo>
                    <a:pt x="1719" y="1869"/>
                    <a:pt x="1869" y="1832"/>
                    <a:pt x="2018" y="1792"/>
                  </a:cubicBezTo>
                  <a:cubicBezTo>
                    <a:pt x="2165" y="1740"/>
                    <a:pt x="2318" y="1699"/>
                    <a:pt x="2463" y="1636"/>
                  </a:cubicBezTo>
                  <a:cubicBezTo>
                    <a:pt x="2608" y="1571"/>
                    <a:pt x="2755" y="1511"/>
                    <a:pt x="2889" y="1431"/>
                  </a:cubicBezTo>
                  <a:cubicBezTo>
                    <a:pt x="3029" y="1361"/>
                    <a:pt x="3157" y="1277"/>
                    <a:pt x="3277" y="1188"/>
                  </a:cubicBezTo>
                  <a:cubicBezTo>
                    <a:pt x="3338" y="1145"/>
                    <a:pt x="3398" y="1102"/>
                    <a:pt x="3455" y="1061"/>
                  </a:cubicBezTo>
                  <a:cubicBezTo>
                    <a:pt x="3509" y="1013"/>
                    <a:pt x="3561" y="966"/>
                    <a:pt x="3611" y="920"/>
                  </a:cubicBezTo>
                  <a:cubicBezTo>
                    <a:pt x="3712" y="830"/>
                    <a:pt x="3807" y="742"/>
                    <a:pt x="3878" y="647"/>
                  </a:cubicBezTo>
                  <a:cubicBezTo>
                    <a:pt x="3956" y="557"/>
                    <a:pt x="4025" y="474"/>
                    <a:pt x="4080" y="397"/>
                  </a:cubicBezTo>
                  <a:cubicBezTo>
                    <a:pt x="4131" y="315"/>
                    <a:pt x="4174" y="245"/>
                    <a:pt x="4210" y="186"/>
                  </a:cubicBezTo>
                  <a:cubicBezTo>
                    <a:pt x="4282" y="70"/>
                    <a:pt x="4318" y="1"/>
                    <a:pt x="4318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720;p49">
              <a:extLst>
                <a:ext uri="{FF2B5EF4-FFF2-40B4-BE49-F238E27FC236}">
                  <a16:creationId xmlns:a16="http://schemas.microsoft.com/office/drawing/2014/main" id="{8268562A-7301-ED33-77D3-EDD42E174C38}"/>
                </a:ext>
              </a:extLst>
            </p:cNvPr>
            <p:cNvSpPr/>
            <p:nvPr/>
          </p:nvSpPr>
          <p:spPr>
            <a:xfrm>
              <a:off x="6858563" y="2134300"/>
              <a:ext cx="162700" cy="114800"/>
            </a:xfrm>
            <a:custGeom>
              <a:avLst/>
              <a:gdLst/>
              <a:ahLst/>
              <a:cxnLst/>
              <a:rect l="l" t="t" r="r" b="b"/>
              <a:pathLst>
                <a:path w="6508" h="4592" extrusionOk="0">
                  <a:moveTo>
                    <a:pt x="4107" y="0"/>
                  </a:moveTo>
                  <a:cubicBezTo>
                    <a:pt x="3582" y="0"/>
                    <a:pt x="3032" y="96"/>
                    <a:pt x="2516" y="295"/>
                  </a:cubicBezTo>
                  <a:cubicBezTo>
                    <a:pt x="970" y="1003"/>
                    <a:pt x="1" y="2706"/>
                    <a:pt x="532" y="4430"/>
                  </a:cubicBezTo>
                  <a:cubicBezTo>
                    <a:pt x="900" y="4534"/>
                    <a:pt x="1386" y="4591"/>
                    <a:pt x="1911" y="4591"/>
                  </a:cubicBezTo>
                  <a:cubicBezTo>
                    <a:pt x="2960" y="4591"/>
                    <a:pt x="4161" y="4361"/>
                    <a:pt x="4861" y="3808"/>
                  </a:cubicBezTo>
                  <a:cubicBezTo>
                    <a:pt x="5911" y="2978"/>
                    <a:pt x="6508" y="2279"/>
                    <a:pt x="6262" y="748"/>
                  </a:cubicBezTo>
                  <a:cubicBezTo>
                    <a:pt x="5784" y="263"/>
                    <a:pt x="4979" y="0"/>
                    <a:pt x="4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721;p49">
              <a:extLst>
                <a:ext uri="{FF2B5EF4-FFF2-40B4-BE49-F238E27FC236}">
                  <a16:creationId xmlns:a16="http://schemas.microsoft.com/office/drawing/2014/main" id="{9BEC6D95-ED53-A0C5-FB1D-CA553CE8E39D}"/>
                </a:ext>
              </a:extLst>
            </p:cNvPr>
            <p:cNvSpPr/>
            <p:nvPr/>
          </p:nvSpPr>
          <p:spPr>
            <a:xfrm>
              <a:off x="6857088" y="2132375"/>
              <a:ext cx="166000" cy="118650"/>
            </a:xfrm>
            <a:custGeom>
              <a:avLst/>
              <a:gdLst/>
              <a:ahLst/>
              <a:cxnLst/>
              <a:rect l="l" t="t" r="r" b="b"/>
              <a:pathLst>
                <a:path w="6640" h="4746" extrusionOk="0">
                  <a:moveTo>
                    <a:pt x="4170" y="155"/>
                  </a:moveTo>
                  <a:cubicBezTo>
                    <a:pt x="5006" y="155"/>
                    <a:pt x="5780" y="400"/>
                    <a:pt x="6248" y="862"/>
                  </a:cubicBezTo>
                  <a:cubicBezTo>
                    <a:pt x="6469" y="2281"/>
                    <a:pt x="5980" y="2950"/>
                    <a:pt x="4872" y="3824"/>
                  </a:cubicBezTo>
                  <a:cubicBezTo>
                    <a:pt x="4186" y="4366"/>
                    <a:pt x="2991" y="4587"/>
                    <a:pt x="1958" y="4587"/>
                  </a:cubicBezTo>
                  <a:cubicBezTo>
                    <a:pt x="1460" y="4587"/>
                    <a:pt x="999" y="4535"/>
                    <a:pt x="653" y="4443"/>
                  </a:cubicBezTo>
                  <a:cubicBezTo>
                    <a:pt x="187" y="2856"/>
                    <a:pt x="1002" y="1180"/>
                    <a:pt x="2604" y="443"/>
                  </a:cubicBezTo>
                  <a:cubicBezTo>
                    <a:pt x="3111" y="249"/>
                    <a:pt x="3652" y="155"/>
                    <a:pt x="4170" y="155"/>
                  </a:cubicBezTo>
                  <a:close/>
                  <a:moveTo>
                    <a:pt x="4165" y="1"/>
                  </a:moveTo>
                  <a:cubicBezTo>
                    <a:pt x="3629" y="1"/>
                    <a:pt x="3069" y="98"/>
                    <a:pt x="2546" y="300"/>
                  </a:cubicBezTo>
                  <a:lnTo>
                    <a:pt x="2542" y="301"/>
                  </a:lnTo>
                  <a:cubicBezTo>
                    <a:pt x="853" y="1076"/>
                    <a:pt x="0" y="2855"/>
                    <a:pt x="517" y="4529"/>
                  </a:cubicBezTo>
                  <a:lnTo>
                    <a:pt x="529" y="4570"/>
                  </a:lnTo>
                  <a:lnTo>
                    <a:pt x="570" y="4582"/>
                  </a:lnTo>
                  <a:cubicBezTo>
                    <a:pt x="942" y="4686"/>
                    <a:pt x="1437" y="4746"/>
                    <a:pt x="1974" y="4746"/>
                  </a:cubicBezTo>
                  <a:cubicBezTo>
                    <a:pt x="3033" y="4746"/>
                    <a:pt x="4248" y="4514"/>
                    <a:pt x="4968" y="3946"/>
                  </a:cubicBezTo>
                  <a:cubicBezTo>
                    <a:pt x="6106" y="3047"/>
                    <a:pt x="6639" y="2317"/>
                    <a:pt x="6397" y="813"/>
                  </a:cubicBezTo>
                  <a:lnTo>
                    <a:pt x="6393" y="788"/>
                  </a:lnTo>
                  <a:lnTo>
                    <a:pt x="6376" y="771"/>
                  </a:lnTo>
                  <a:cubicBezTo>
                    <a:pt x="5882" y="269"/>
                    <a:pt x="5055" y="1"/>
                    <a:pt x="4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722;p49">
              <a:extLst>
                <a:ext uri="{FF2B5EF4-FFF2-40B4-BE49-F238E27FC236}">
                  <a16:creationId xmlns:a16="http://schemas.microsoft.com/office/drawing/2014/main" id="{D1DFBAE3-2102-43F3-4DFA-E6F4CFAE44CB}"/>
                </a:ext>
              </a:extLst>
            </p:cNvPr>
            <p:cNvSpPr/>
            <p:nvPr/>
          </p:nvSpPr>
          <p:spPr>
            <a:xfrm>
              <a:off x="6897538" y="2129675"/>
              <a:ext cx="104625" cy="107350"/>
            </a:xfrm>
            <a:custGeom>
              <a:avLst/>
              <a:gdLst/>
              <a:ahLst/>
              <a:cxnLst/>
              <a:rect l="l" t="t" r="r" b="b"/>
              <a:pathLst>
                <a:path w="4185" h="4294" extrusionOk="0">
                  <a:moveTo>
                    <a:pt x="2093" y="0"/>
                  </a:moveTo>
                  <a:cubicBezTo>
                    <a:pt x="937" y="0"/>
                    <a:pt x="1" y="962"/>
                    <a:pt x="1" y="2147"/>
                  </a:cubicBezTo>
                  <a:cubicBezTo>
                    <a:pt x="1" y="3332"/>
                    <a:pt x="937" y="4293"/>
                    <a:pt x="2093" y="4293"/>
                  </a:cubicBezTo>
                  <a:cubicBezTo>
                    <a:pt x="3247" y="4293"/>
                    <a:pt x="4184" y="3332"/>
                    <a:pt x="4184" y="2147"/>
                  </a:cubicBezTo>
                  <a:cubicBezTo>
                    <a:pt x="4184" y="962"/>
                    <a:pt x="3247" y="0"/>
                    <a:pt x="2093" y="0"/>
                  </a:cubicBezTo>
                  <a:close/>
                </a:path>
              </a:pathLst>
            </a:custGeom>
            <a:solidFill>
              <a:srgbClr val="AD63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723;p49">
              <a:extLst>
                <a:ext uri="{FF2B5EF4-FFF2-40B4-BE49-F238E27FC236}">
                  <a16:creationId xmlns:a16="http://schemas.microsoft.com/office/drawing/2014/main" id="{53DABB60-92FE-CDD9-7AA6-2449D5FD60AD}"/>
                </a:ext>
              </a:extLst>
            </p:cNvPr>
            <p:cNvSpPr/>
            <p:nvPr/>
          </p:nvSpPr>
          <p:spPr>
            <a:xfrm>
              <a:off x="6895588" y="2127725"/>
              <a:ext cx="108500" cy="111250"/>
            </a:xfrm>
            <a:custGeom>
              <a:avLst/>
              <a:gdLst/>
              <a:ahLst/>
              <a:cxnLst/>
              <a:rect l="l" t="t" r="r" b="b"/>
              <a:pathLst>
                <a:path w="4340" h="4450" extrusionOk="0">
                  <a:moveTo>
                    <a:pt x="2171" y="156"/>
                  </a:moveTo>
                  <a:cubicBezTo>
                    <a:pt x="3281" y="156"/>
                    <a:pt x="4184" y="1084"/>
                    <a:pt x="4184" y="2225"/>
                  </a:cubicBezTo>
                  <a:cubicBezTo>
                    <a:pt x="4184" y="3365"/>
                    <a:pt x="3281" y="4293"/>
                    <a:pt x="2171" y="4293"/>
                  </a:cubicBezTo>
                  <a:cubicBezTo>
                    <a:pt x="1059" y="4293"/>
                    <a:pt x="156" y="3365"/>
                    <a:pt x="156" y="2225"/>
                  </a:cubicBezTo>
                  <a:cubicBezTo>
                    <a:pt x="156" y="1084"/>
                    <a:pt x="1060" y="156"/>
                    <a:pt x="2171" y="156"/>
                  </a:cubicBezTo>
                  <a:close/>
                  <a:moveTo>
                    <a:pt x="2171" y="0"/>
                  </a:moveTo>
                  <a:cubicBezTo>
                    <a:pt x="974" y="0"/>
                    <a:pt x="1" y="998"/>
                    <a:pt x="1" y="2225"/>
                  </a:cubicBezTo>
                  <a:cubicBezTo>
                    <a:pt x="1" y="3451"/>
                    <a:pt x="974" y="4449"/>
                    <a:pt x="2171" y="4449"/>
                  </a:cubicBezTo>
                  <a:cubicBezTo>
                    <a:pt x="3366" y="4449"/>
                    <a:pt x="4339" y="3451"/>
                    <a:pt x="4339" y="2225"/>
                  </a:cubicBezTo>
                  <a:cubicBezTo>
                    <a:pt x="4339" y="998"/>
                    <a:pt x="3366" y="0"/>
                    <a:pt x="2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724;p49">
              <a:extLst>
                <a:ext uri="{FF2B5EF4-FFF2-40B4-BE49-F238E27FC236}">
                  <a16:creationId xmlns:a16="http://schemas.microsoft.com/office/drawing/2014/main" id="{E5D4D59C-10ED-0802-2301-C20468F77D31}"/>
                </a:ext>
              </a:extLst>
            </p:cNvPr>
            <p:cNvSpPr/>
            <p:nvPr/>
          </p:nvSpPr>
          <p:spPr>
            <a:xfrm>
              <a:off x="6897538" y="2129675"/>
              <a:ext cx="104625" cy="81075"/>
            </a:xfrm>
            <a:custGeom>
              <a:avLst/>
              <a:gdLst/>
              <a:ahLst/>
              <a:cxnLst/>
              <a:rect l="l" t="t" r="r" b="b"/>
              <a:pathLst>
                <a:path w="4185" h="3243" extrusionOk="0">
                  <a:moveTo>
                    <a:pt x="2093" y="0"/>
                  </a:moveTo>
                  <a:cubicBezTo>
                    <a:pt x="937" y="0"/>
                    <a:pt x="1" y="961"/>
                    <a:pt x="1" y="2147"/>
                  </a:cubicBezTo>
                  <a:cubicBezTo>
                    <a:pt x="1" y="2548"/>
                    <a:pt x="109" y="2922"/>
                    <a:pt x="296" y="3242"/>
                  </a:cubicBezTo>
                  <a:cubicBezTo>
                    <a:pt x="542" y="2299"/>
                    <a:pt x="1466" y="1595"/>
                    <a:pt x="2572" y="1595"/>
                  </a:cubicBezTo>
                  <a:cubicBezTo>
                    <a:pt x="3197" y="1595"/>
                    <a:pt x="3762" y="1820"/>
                    <a:pt x="4182" y="2185"/>
                  </a:cubicBezTo>
                  <a:cubicBezTo>
                    <a:pt x="4182" y="2173"/>
                    <a:pt x="4184" y="2161"/>
                    <a:pt x="4184" y="2147"/>
                  </a:cubicBezTo>
                  <a:cubicBezTo>
                    <a:pt x="4184" y="961"/>
                    <a:pt x="3247" y="0"/>
                    <a:pt x="2093" y="0"/>
                  </a:cubicBezTo>
                  <a:close/>
                </a:path>
              </a:pathLst>
            </a:custGeom>
            <a:solidFill>
              <a:srgbClr val="7A4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725;p49">
              <a:extLst>
                <a:ext uri="{FF2B5EF4-FFF2-40B4-BE49-F238E27FC236}">
                  <a16:creationId xmlns:a16="http://schemas.microsoft.com/office/drawing/2014/main" id="{332A8905-2958-35BA-06F4-F248BC03310F}"/>
                </a:ext>
              </a:extLst>
            </p:cNvPr>
            <p:cNvSpPr/>
            <p:nvPr/>
          </p:nvSpPr>
          <p:spPr>
            <a:xfrm>
              <a:off x="6926013" y="2155925"/>
              <a:ext cx="53475" cy="54875"/>
            </a:xfrm>
            <a:custGeom>
              <a:avLst/>
              <a:gdLst/>
              <a:ahLst/>
              <a:cxnLst/>
              <a:rect l="l" t="t" r="r" b="b"/>
              <a:pathLst>
                <a:path w="2139" h="2195" extrusionOk="0">
                  <a:moveTo>
                    <a:pt x="1070" y="0"/>
                  </a:moveTo>
                  <a:cubicBezTo>
                    <a:pt x="479" y="0"/>
                    <a:pt x="1" y="491"/>
                    <a:pt x="1" y="1097"/>
                  </a:cubicBezTo>
                  <a:cubicBezTo>
                    <a:pt x="1" y="1703"/>
                    <a:pt x="479" y="2194"/>
                    <a:pt x="1070" y="2194"/>
                  </a:cubicBezTo>
                  <a:cubicBezTo>
                    <a:pt x="1660" y="2194"/>
                    <a:pt x="2139" y="1703"/>
                    <a:pt x="2139" y="1097"/>
                  </a:cubicBezTo>
                  <a:cubicBezTo>
                    <a:pt x="2139" y="491"/>
                    <a:pt x="1660" y="0"/>
                    <a:pt x="1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726;p49">
              <a:extLst>
                <a:ext uri="{FF2B5EF4-FFF2-40B4-BE49-F238E27FC236}">
                  <a16:creationId xmlns:a16="http://schemas.microsoft.com/office/drawing/2014/main" id="{A9256B59-7BD3-00B9-EAD0-12464D8CD1E1}"/>
                </a:ext>
              </a:extLst>
            </p:cNvPr>
            <p:cNvSpPr/>
            <p:nvPr/>
          </p:nvSpPr>
          <p:spPr>
            <a:xfrm>
              <a:off x="6912113" y="2168750"/>
              <a:ext cx="24300" cy="24950"/>
            </a:xfrm>
            <a:custGeom>
              <a:avLst/>
              <a:gdLst/>
              <a:ahLst/>
              <a:cxnLst/>
              <a:rect l="l" t="t" r="r" b="b"/>
              <a:pathLst>
                <a:path w="972" h="998" extrusionOk="0">
                  <a:moveTo>
                    <a:pt x="486" y="0"/>
                  </a:moveTo>
                  <a:cubicBezTo>
                    <a:pt x="218" y="0"/>
                    <a:pt x="1" y="224"/>
                    <a:pt x="1" y="499"/>
                  </a:cubicBezTo>
                  <a:cubicBezTo>
                    <a:pt x="1" y="774"/>
                    <a:pt x="218" y="997"/>
                    <a:pt x="486" y="997"/>
                  </a:cubicBezTo>
                  <a:cubicBezTo>
                    <a:pt x="755" y="997"/>
                    <a:pt x="972" y="774"/>
                    <a:pt x="972" y="499"/>
                  </a:cubicBezTo>
                  <a:cubicBezTo>
                    <a:pt x="972" y="224"/>
                    <a:pt x="755" y="0"/>
                    <a:pt x="4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727;p49">
              <a:extLst>
                <a:ext uri="{FF2B5EF4-FFF2-40B4-BE49-F238E27FC236}">
                  <a16:creationId xmlns:a16="http://schemas.microsoft.com/office/drawing/2014/main" id="{5971D41D-0B7C-4901-3621-321210672EF2}"/>
                </a:ext>
              </a:extLst>
            </p:cNvPr>
            <p:cNvSpPr/>
            <p:nvPr/>
          </p:nvSpPr>
          <p:spPr>
            <a:xfrm>
              <a:off x="6850438" y="2125425"/>
              <a:ext cx="180375" cy="111600"/>
            </a:xfrm>
            <a:custGeom>
              <a:avLst/>
              <a:gdLst/>
              <a:ahLst/>
              <a:cxnLst/>
              <a:rect l="l" t="t" r="r" b="b"/>
              <a:pathLst>
                <a:path w="7215" h="4464" extrusionOk="0">
                  <a:moveTo>
                    <a:pt x="4391" y="0"/>
                  </a:moveTo>
                  <a:cubicBezTo>
                    <a:pt x="3598" y="0"/>
                    <a:pt x="2775" y="214"/>
                    <a:pt x="2004" y="737"/>
                  </a:cubicBezTo>
                  <a:cubicBezTo>
                    <a:pt x="332" y="1872"/>
                    <a:pt x="1" y="4062"/>
                    <a:pt x="118" y="4463"/>
                  </a:cubicBezTo>
                  <a:cubicBezTo>
                    <a:pt x="118" y="4463"/>
                    <a:pt x="351" y="2757"/>
                    <a:pt x="2101" y="1570"/>
                  </a:cubicBezTo>
                  <a:cubicBezTo>
                    <a:pt x="2880" y="1043"/>
                    <a:pt x="3697" y="819"/>
                    <a:pt x="4447" y="819"/>
                  </a:cubicBezTo>
                  <a:cubicBezTo>
                    <a:pt x="5189" y="819"/>
                    <a:pt x="5866" y="1038"/>
                    <a:pt x="6379" y="1395"/>
                  </a:cubicBezTo>
                  <a:cubicBezTo>
                    <a:pt x="6379" y="1395"/>
                    <a:pt x="6612" y="1861"/>
                    <a:pt x="6593" y="2367"/>
                  </a:cubicBezTo>
                  <a:cubicBezTo>
                    <a:pt x="6924" y="1882"/>
                    <a:pt x="7176" y="1473"/>
                    <a:pt x="7215" y="928"/>
                  </a:cubicBezTo>
                  <a:cubicBezTo>
                    <a:pt x="6467" y="387"/>
                    <a:pt x="5458" y="0"/>
                    <a:pt x="4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728;p49">
              <a:extLst>
                <a:ext uri="{FF2B5EF4-FFF2-40B4-BE49-F238E27FC236}">
                  <a16:creationId xmlns:a16="http://schemas.microsoft.com/office/drawing/2014/main" id="{4CD78B88-2F50-4D92-BE85-FFB8624BBB8E}"/>
                </a:ext>
              </a:extLst>
            </p:cNvPr>
            <p:cNvSpPr/>
            <p:nvPr/>
          </p:nvSpPr>
          <p:spPr>
            <a:xfrm>
              <a:off x="6862463" y="2113575"/>
              <a:ext cx="100150" cy="49825"/>
            </a:xfrm>
            <a:custGeom>
              <a:avLst/>
              <a:gdLst/>
              <a:ahLst/>
              <a:cxnLst/>
              <a:rect l="l" t="t" r="r" b="b"/>
              <a:pathLst>
                <a:path w="4006" h="1993" extrusionOk="0">
                  <a:moveTo>
                    <a:pt x="3457" y="1"/>
                  </a:moveTo>
                  <a:cubicBezTo>
                    <a:pt x="3399" y="1"/>
                    <a:pt x="3337" y="3"/>
                    <a:pt x="3272" y="9"/>
                  </a:cubicBezTo>
                  <a:cubicBezTo>
                    <a:pt x="3163" y="17"/>
                    <a:pt x="3042" y="19"/>
                    <a:pt x="2916" y="39"/>
                  </a:cubicBezTo>
                  <a:cubicBezTo>
                    <a:pt x="2791" y="59"/>
                    <a:pt x="2658" y="81"/>
                    <a:pt x="2520" y="108"/>
                  </a:cubicBezTo>
                  <a:cubicBezTo>
                    <a:pt x="2386" y="144"/>
                    <a:pt x="2247" y="181"/>
                    <a:pt x="2107" y="225"/>
                  </a:cubicBezTo>
                  <a:cubicBezTo>
                    <a:pt x="1969" y="275"/>
                    <a:pt x="1831" y="332"/>
                    <a:pt x="1692" y="388"/>
                  </a:cubicBezTo>
                  <a:cubicBezTo>
                    <a:pt x="1561" y="459"/>
                    <a:pt x="1424" y="520"/>
                    <a:pt x="1298" y="598"/>
                  </a:cubicBezTo>
                  <a:cubicBezTo>
                    <a:pt x="1173" y="675"/>
                    <a:pt x="1052" y="755"/>
                    <a:pt x="943" y="842"/>
                  </a:cubicBezTo>
                  <a:cubicBezTo>
                    <a:pt x="718" y="1009"/>
                    <a:pt x="534" y="1197"/>
                    <a:pt x="391" y="1367"/>
                  </a:cubicBezTo>
                  <a:cubicBezTo>
                    <a:pt x="102" y="1710"/>
                    <a:pt x="0" y="1992"/>
                    <a:pt x="0" y="1992"/>
                  </a:cubicBezTo>
                  <a:cubicBezTo>
                    <a:pt x="0" y="1992"/>
                    <a:pt x="191" y="1767"/>
                    <a:pt x="517" y="1492"/>
                  </a:cubicBezTo>
                  <a:cubicBezTo>
                    <a:pt x="682" y="1358"/>
                    <a:pt x="876" y="1204"/>
                    <a:pt x="1101" y="1065"/>
                  </a:cubicBezTo>
                  <a:cubicBezTo>
                    <a:pt x="1208" y="989"/>
                    <a:pt x="1330" y="929"/>
                    <a:pt x="1449" y="858"/>
                  </a:cubicBezTo>
                  <a:cubicBezTo>
                    <a:pt x="1568" y="788"/>
                    <a:pt x="1698" y="734"/>
                    <a:pt x="1822" y="670"/>
                  </a:cubicBezTo>
                  <a:cubicBezTo>
                    <a:pt x="1951" y="615"/>
                    <a:pt x="2080" y="558"/>
                    <a:pt x="2208" y="508"/>
                  </a:cubicBezTo>
                  <a:cubicBezTo>
                    <a:pt x="2340" y="466"/>
                    <a:pt x="2467" y="414"/>
                    <a:pt x="2592" y="373"/>
                  </a:cubicBezTo>
                  <a:cubicBezTo>
                    <a:pt x="2721" y="340"/>
                    <a:pt x="2843" y="302"/>
                    <a:pt x="2961" y="267"/>
                  </a:cubicBezTo>
                  <a:cubicBezTo>
                    <a:pt x="3079" y="234"/>
                    <a:pt x="3192" y="214"/>
                    <a:pt x="3297" y="186"/>
                  </a:cubicBezTo>
                  <a:cubicBezTo>
                    <a:pt x="3505" y="131"/>
                    <a:pt x="3684" y="108"/>
                    <a:pt x="3808" y="80"/>
                  </a:cubicBezTo>
                  <a:cubicBezTo>
                    <a:pt x="3934" y="52"/>
                    <a:pt x="4006" y="36"/>
                    <a:pt x="4006" y="36"/>
                  </a:cubicBezTo>
                  <a:cubicBezTo>
                    <a:pt x="4006" y="36"/>
                    <a:pt x="3933" y="29"/>
                    <a:pt x="3805" y="17"/>
                  </a:cubicBezTo>
                  <a:cubicBezTo>
                    <a:pt x="3715" y="14"/>
                    <a:pt x="3596" y="1"/>
                    <a:pt x="3457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729;p49">
              <a:extLst>
                <a:ext uri="{FF2B5EF4-FFF2-40B4-BE49-F238E27FC236}">
                  <a16:creationId xmlns:a16="http://schemas.microsoft.com/office/drawing/2014/main" id="{BCAFC5EB-A51B-55EE-BD39-EED99154C17C}"/>
                </a:ext>
              </a:extLst>
            </p:cNvPr>
            <p:cNvSpPr/>
            <p:nvPr/>
          </p:nvSpPr>
          <p:spPr>
            <a:xfrm>
              <a:off x="7105488" y="2047350"/>
              <a:ext cx="137750" cy="208075"/>
            </a:xfrm>
            <a:custGeom>
              <a:avLst/>
              <a:gdLst/>
              <a:ahLst/>
              <a:cxnLst/>
              <a:rect l="l" t="t" r="r" b="b"/>
              <a:pathLst>
                <a:path w="5510" h="8323" extrusionOk="0">
                  <a:moveTo>
                    <a:pt x="1" y="1"/>
                  </a:moveTo>
                  <a:cubicBezTo>
                    <a:pt x="1" y="1"/>
                    <a:pt x="2800" y="7105"/>
                    <a:pt x="3086" y="8323"/>
                  </a:cubicBezTo>
                  <a:cubicBezTo>
                    <a:pt x="3604" y="7727"/>
                    <a:pt x="4357" y="5160"/>
                    <a:pt x="4149" y="3423"/>
                  </a:cubicBezTo>
                  <a:lnTo>
                    <a:pt x="5510" y="2334"/>
                  </a:lnTo>
                  <a:lnTo>
                    <a:pt x="5510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730;p49">
              <a:extLst>
                <a:ext uri="{FF2B5EF4-FFF2-40B4-BE49-F238E27FC236}">
                  <a16:creationId xmlns:a16="http://schemas.microsoft.com/office/drawing/2014/main" id="{D4EEB4C8-B0B9-C043-F29E-C6582F90ABDC}"/>
                </a:ext>
              </a:extLst>
            </p:cNvPr>
            <p:cNvSpPr/>
            <p:nvPr/>
          </p:nvSpPr>
          <p:spPr>
            <a:xfrm>
              <a:off x="7118688" y="2081050"/>
              <a:ext cx="95750" cy="174375"/>
            </a:xfrm>
            <a:custGeom>
              <a:avLst/>
              <a:gdLst/>
              <a:ahLst/>
              <a:cxnLst/>
              <a:rect l="l" t="t" r="r" b="b"/>
              <a:pathLst>
                <a:path w="3830" h="6975" extrusionOk="0">
                  <a:moveTo>
                    <a:pt x="0" y="1"/>
                  </a:moveTo>
                  <a:lnTo>
                    <a:pt x="0" y="2"/>
                  </a:lnTo>
                  <a:cubicBezTo>
                    <a:pt x="826" y="2123"/>
                    <a:pt x="2351" y="6093"/>
                    <a:pt x="2558" y="6975"/>
                  </a:cubicBezTo>
                  <a:cubicBezTo>
                    <a:pt x="3076" y="6379"/>
                    <a:pt x="3829" y="3812"/>
                    <a:pt x="3621" y="2075"/>
                  </a:cubicBezTo>
                  <a:cubicBezTo>
                    <a:pt x="1884" y="145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731;p49">
              <a:extLst>
                <a:ext uri="{FF2B5EF4-FFF2-40B4-BE49-F238E27FC236}">
                  <a16:creationId xmlns:a16="http://schemas.microsoft.com/office/drawing/2014/main" id="{49A62330-B66F-AC67-8320-0144420E069E}"/>
                </a:ext>
              </a:extLst>
            </p:cNvPr>
            <p:cNvSpPr/>
            <p:nvPr/>
          </p:nvSpPr>
          <p:spPr>
            <a:xfrm>
              <a:off x="6244113" y="1540825"/>
              <a:ext cx="1221125" cy="956375"/>
            </a:xfrm>
            <a:custGeom>
              <a:avLst/>
              <a:gdLst/>
              <a:ahLst/>
              <a:cxnLst/>
              <a:rect l="l" t="t" r="r" b="b"/>
              <a:pathLst>
                <a:path w="48845" h="38255" extrusionOk="0">
                  <a:moveTo>
                    <a:pt x="27185" y="1"/>
                  </a:moveTo>
                  <a:cubicBezTo>
                    <a:pt x="26579" y="1"/>
                    <a:pt x="25978" y="30"/>
                    <a:pt x="25384" y="92"/>
                  </a:cubicBezTo>
                  <a:cubicBezTo>
                    <a:pt x="18876" y="767"/>
                    <a:pt x="15142" y="3568"/>
                    <a:pt x="15142" y="3568"/>
                  </a:cubicBezTo>
                  <a:cubicBezTo>
                    <a:pt x="15142" y="3568"/>
                    <a:pt x="11356" y="4733"/>
                    <a:pt x="10296" y="5590"/>
                  </a:cubicBezTo>
                  <a:cubicBezTo>
                    <a:pt x="9232" y="6445"/>
                    <a:pt x="9285" y="9400"/>
                    <a:pt x="9285" y="9400"/>
                  </a:cubicBezTo>
                  <a:cubicBezTo>
                    <a:pt x="9285" y="9400"/>
                    <a:pt x="6846" y="10358"/>
                    <a:pt x="5679" y="11914"/>
                  </a:cubicBezTo>
                  <a:cubicBezTo>
                    <a:pt x="4512" y="13469"/>
                    <a:pt x="1" y="26744"/>
                    <a:pt x="6742" y="30449"/>
                  </a:cubicBezTo>
                  <a:cubicBezTo>
                    <a:pt x="5707" y="29467"/>
                    <a:pt x="3477" y="26924"/>
                    <a:pt x="4876" y="20366"/>
                  </a:cubicBezTo>
                  <a:lnTo>
                    <a:pt x="4876" y="20366"/>
                  </a:lnTo>
                  <a:cubicBezTo>
                    <a:pt x="4280" y="24557"/>
                    <a:pt x="4898" y="30191"/>
                    <a:pt x="11111" y="30191"/>
                  </a:cubicBezTo>
                  <a:cubicBezTo>
                    <a:pt x="11124" y="30191"/>
                    <a:pt x="11138" y="30191"/>
                    <a:pt x="11151" y="30191"/>
                  </a:cubicBezTo>
                  <a:cubicBezTo>
                    <a:pt x="11151" y="30191"/>
                    <a:pt x="11677" y="30365"/>
                    <a:pt x="12060" y="30577"/>
                  </a:cubicBezTo>
                  <a:cubicBezTo>
                    <a:pt x="12060" y="30577"/>
                    <a:pt x="11356" y="28894"/>
                    <a:pt x="11151" y="27858"/>
                  </a:cubicBezTo>
                  <a:cubicBezTo>
                    <a:pt x="10942" y="26822"/>
                    <a:pt x="10501" y="22205"/>
                    <a:pt x="11046" y="17567"/>
                  </a:cubicBezTo>
                  <a:cubicBezTo>
                    <a:pt x="11405" y="14497"/>
                    <a:pt x="12118" y="13923"/>
                    <a:pt x="12634" y="13923"/>
                  </a:cubicBezTo>
                  <a:cubicBezTo>
                    <a:pt x="12898" y="13923"/>
                    <a:pt x="13110" y="14074"/>
                    <a:pt x="13198" y="14117"/>
                  </a:cubicBezTo>
                  <a:lnTo>
                    <a:pt x="13951" y="13600"/>
                  </a:lnTo>
                  <a:cubicBezTo>
                    <a:pt x="13951" y="13600"/>
                    <a:pt x="14910" y="17359"/>
                    <a:pt x="18097" y="20134"/>
                  </a:cubicBezTo>
                  <a:cubicBezTo>
                    <a:pt x="21286" y="22906"/>
                    <a:pt x="23800" y="23138"/>
                    <a:pt x="23800" y="23138"/>
                  </a:cubicBezTo>
                  <a:lnTo>
                    <a:pt x="24165" y="22906"/>
                  </a:lnTo>
                  <a:cubicBezTo>
                    <a:pt x="24165" y="22906"/>
                    <a:pt x="19840" y="20339"/>
                    <a:pt x="18957" y="14141"/>
                  </a:cubicBezTo>
                  <a:lnTo>
                    <a:pt x="18957" y="14141"/>
                  </a:lnTo>
                  <a:cubicBezTo>
                    <a:pt x="18975" y="14188"/>
                    <a:pt x="18994" y="14238"/>
                    <a:pt x="19012" y="14288"/>
                  </a:cubicBezTo>
                  <a:cubicBezTo>
                    <a:pt x="19069" y="14453"/>
                    <a:pt x="19156" y="14611"/>
                    <a:pt x="19230" y="14785"/>
                  </a:cubicBezTo>
                  <a:cubicBezTo>
                    <a:pt x="19311" y="14953"/>
                    <a:pt x="19383" y="15134"/>
                    <a:pt x="19486" y="15308"/>
                  </a:cubicBezTo>
                  <a:cubicBezTo>
                    <a:pt x="19582" y="15482"/>
                    <a:pt x="19678" y="15659"/>
                    <a:pt x="19781" y="15844"/>
                  </a:cubicBezTo>
                  <a:cubicBezTo>
                    <a:pt x="19884" y="16027"/>
                    <a:pt x="20008" y="16201"/>
                    <a:pt x="20124" y="16385"/>
                  </a:cubicBezTo>
                  <a:cubicBezTo>
                    <a:pt x="20350" y="16755"/>
                    <a:pt x="20643" y="17097"/>
                    <a:pt x="20917" y="17458"/>
                  </a:cubicBezTo>
                  <a:cubicBezTo>
                    <a:pt x="21210" y="17806"/>
                    <a:pt x="21529" y="18139"/>
                    <a:pt x="21847" y="18472"/>
                  </a:cubicBezTo>
                  <a:cubicBezTo>
                    <a:pt x="22192" y="18776"/>
                    <a:pt x="22516" y="19106"/>
                    <a:pt x="22873" y="19384"/>
                  </a:cubicBezTo>
                  <a:cubicBezTo>
                    <a:pt x="23238" y="19651"/>
                    <a:pt x="23580" y="19937"/>
                    <a:pt x="23937" y="20174"/>
                  </a:cubicBezTo>
                  <a:cubicBezTo>
                    <a:pt x="24301" y="20404"/>
                    <a:pt x="24657" y="20624"/>
                    <a:pt x="24989" y="20833"/>
                  </a:cubicBezTo>
                  <a:cubicBezTo>
                    <a:pt x="25335" y="21023"/>
                    <a:pt x="25668" y="21185"/>
                    <a:pt x="25972" y="21344"/>
                  </a:cubicBezTo>
                  <a:cubicBezTo>
                    <a:pt x="26124" y="21421"/>
                    <a:pt x="26271" y="21499"/>
                    <a:pt x="26411" y="21568"/>
                  </a:cubicBezTo>
                  <a:cubicBezTo>
                    <a:pt x="26551" y="21636"/>
                    <a:pt x="26691" y="21689"/>
                    <a:pt x="26818" y="21742"/>
                  </a:cubicBezTo>
                  <a:cubicBezTo>
                    <a:pt x="27076" y="21848"/>
                    <a:pt x="27300" y="21941"/>
                    <a:pt x="27484" y="22016"/>
                  </a:cubicBezTo>
                  <a:cubicBezTo>
                    <a:pt x="27808" y="22150"/>
                    <a:pt x="28010" y="22234"/>
                    <a:pt x="28056" y="22252"/>
                  </a:cubicBezTo>
                  <a:cubicBezTo>
                    <a:pt x="28010" y="22231"/>
                    <a:pt x="27811" y="22137"/>
                    <a:pt x="27496" y="21994"/>
                  </a:cubicBezTo>
                  <a:cubicBezTo>
                    <a:pt x="27313" y="21910"/>
                    <a:pt x="27096" y="21808"/>
                    <a:pt x="26844" y="21689"/>
                  </a:cubicBezTo>
                  <a:cubicBezTo>
                    <a:pt x="26716" y="21629"/>
                    <a:pt x="26579" y="21574"/>
                    <a:pt x="26442" y="21502"/>
                  </a:cubicBezTo>
                  <a:cubicBezTo>
                    <a:pt x="26308" y="21424"/>
                    <a:pt x="26165" y="21344"/>
                    <a:pt x="26016" y="21260"/>
                  </a:cubicBezTo>
                  <a:cubicBezTo>
                    <a:pt x="25720" y="21088"/>
                    <a:pt x="25396" y="20911"/>
                    <a:pt x="25060" y="20709"/>
                  </a:cubicBezTo>
                  <a:cubicBezTo>
                    <a:pt x="24741" y="20488"/>
                    <a:pt x="24401" y="20255"/>
                    <a:pt x="24052" y="20015"/>
                  </a:cubicBezTo>
                  <a:cubicBezTo>
                    <a:pt x="23707" y="19766"/>
                    <a:pt x="23380" y="19471"/>
                    <a:pt x="23035" y="19191"/>
                  </a:cubicBezTo>
                  <a:cubicBezTo>
                    <a:pt x="22696" y="18904"/>
                    <a:pt x="22392" y="18568"/>
                    <a:pt x="22068" y="18258"/>
                  </a:cubicBezTo>
                  <a:cubicBezTo>
                    <a:pt x="21769" y="17918"/>
                    <a:pt x="21471" y="17579"/>
                    <a:pt x="21203" y="17231"/>
                  </a:cubicBezTo>
                  <a:cubicBezTo>
                    <a:pt x="20994" y="16929"/>
                    <a:pt x="20773" y="16643"/>
                    <a:pt x="20590" y="16345"/>
                  </a:cubicBezTo>
                  <a:lnTo>
                    <a:pt x="20590" y="16345"/>
                  </a:lnTo>
                  <a:cubicBezTo>
                    <a:pt x="23433" y="19701"/>
                    <a:pt x="26928" y="20812"/>
                    <a:pt x="28623" y="20961"/>
                  </a:cubicBezTo>
                  <a:cubicBezTo>
                    <a:pt x="29394" y="21334"/>
                    <a:pt x="30450" y="21484"/>
                    <a:pt x="31454" y="21484"/>
                  </a:cubicBezTo>
                  <a:cubicBezTo>
                    <a:pt x="32272" y="21484"/>
                    <a:pt x="33057" y="21384"/>
                    <a:pt x="33628" y="21223"/>
                  </a:cubicBezTo>
                  <a:cubicBezTo>
                    <a:pt x="33628" y="21223"/>
                    <a:pt x="38733" y="22778"/>
                    <a:pt x="41586" y="22933"/>
                  </a:cubicBezTo>
                  <a:lnTo>
                    <a:pt x="39543" y="33054"/>
                  </a:lnTo>
                  <a:cubicBezTo>
                    <a:pt x="39543" y="33054"/>
                    <a:pt x="40134" y="37166"/>
                    <a:pt x="43842" y="38255"/>
                  </a:cubicBezTo>
                  <a:cubicBezTo>
                    <a:pt x="43531" y="36750"/>
                    <a:pt x="43558" y="34572"/>
                    <a:pt x="43633" y="33716"/>
                  </a:cubicBezTo>
                  <a:lnTo>
                    <a:pt x="43633" y="33716"/>
                  </a:lnTo>
                  <a:cubicBezTo>
                    <a:pt x="43970" y="34134"/>
                    <a:pt x="44784" y="34213"/>
                    <a:pt x="45355" y="34213"/>
                  </a:cubicBezTo>
                  <a:cubicBezTo>
                    <a:pt x="45707" y="34213"/>
                    <a:pt x="45967" y="34183"/>
                    <a:pt x="45967" y="34183"/>
                  </a:cubicBezTo>
                  <a:cubicBezTo>
                    <a:pt x="45967" y="34183"/>
                    <a:pt x="44334" y="33458"/>
                    <a:pt x="44566" y="30605"/>
                  </a:cubicBezTo>
                  <a:cubicBezTo>
                    <a:pt x="44800" y="27756"/>
                    <a:pt x="45217" y="27469"/>
                    <a:pt x="45217" y="27469"/>
                  </a:cubicBezTo>
                  <a:lnTo>
                    <a:pt x="45762" y="28300"/>
                  </a:lnTo>
                  <a:cubicBezTo>
                    <a:pt x="45762" y="28300"/>
                    <a:pt x="46900" y="25239"/>
                    <a:pt x="46822" y="23139"/>
                  </a:cubicBezTo>
                  <a:cubicBezTo>
                    <a:pt x="46744" y="21039"/>
                    <a:pt x="46695" y="19848"/>
                    <a:pt x="46695" y="19848"/>
                  </a:cubicBezTo>
                  <a:lnTo>
                    <a:pt x="46695" y="19848"/>
                  </a:lnTo>
                  <a:cubicBezTo>
                    <a:pt x="46695" y="19848"/>
                    <a:pt x="47451" y="20354"/>
                    <a:pt x="48394" y="20354"/>
                  </a:cubicBezTo>
                  <a:cubicBezTo>
                    <a:pt x="48541" y="20354"/>
                    <a:pt x="48691" y="20342"/>
                    <a:pt x="48844" y="20314"/>
                  </a:cubicBezTo>
                  <a:cubicBezTo>
                    <a:pt x="48561" y="19925"/>
                    <a:pt x="47731" y="19147"/>
                    <a:pt x="47706" y="17489"/>
                  </a:cubicBezTo>
                  <a:cubicBezTo>
                    <a:pt x="47677" y="15827"/>
                    <a:pt x="47083" y="9450"/>
                    <a:pt x="43195" y="6028"/>
                  </a:cubicBezTo>
                  <a:cubicBezTo>
                    <a:pt x="39661" y="2918"/>
                    <a:pt x="33214" y="1"/>
                    <a:pt x="27185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732;p49">
              <a:extLst>
                <a:ext uri="{FF2B5EF4-FFF2-40B4-BE49-F238E27FC236}">
                  <a16:creationId xmlns:a16="http://schemas.microsoft.com/office/drawing/2014/main" id="{43169253-C821-214A-E273-34B63340D865}"/>
                </a:ext>
              </a:extLst>
            </p:cNvPr>
            <p:cNvSpPr/>
            <p:nvPr/>
          </p:nvSpPr>
          <p:spPr>
            <a:xfrm>
              <a:off x="6298013" y="1537900"/>
              <a:ext cx="1172300" cy="963475"/>
            </a:xfrm>
            <a:custGeom>
              <a:avLst/>
              <a:gdLst/>
              <a:ahLst/>
              <a:cxnLst/>
              <a:rect l="l" t="t" r="r" b="b"/>
              <a:pathLst>
                <a:path w="46892" h="38539" extrusionOk="0">
                  <a:moveTo>
                    <a:pt x="25048" y="234"/>
                  </a:moveTo>
                  <a:cubicBezTo>
                    <a:pt x="31030" y="234"/>
                    <a:pt x="37410" y="3107"/>
                    <a:pt x="40962" y="6233"/>
                  </a:cubicBezTo>
                  <a:cubicBezTo>
                    <a:pt x="45257" y="10012"/>
                    <a:pt x="45428" y="17300"/>
                    <a:pt x="45433" y="17608"/>
                  </a:cubicBezTo>
                  <a:cubicBezTo>
                    <a:pt x="45455" y="19085"/>
                    <a:pt x="46107" y="19893"/>
                    <a:pt x="46459" y="20327"/>
                  </a:cubicBezTo>
                  <a:cubicBezTo>
                    <a:pt x="46463" y="20333"/>
                    <a:pt x="46467" y="20338"/>
                    <a:pt x="46472" y="20343"/>
                  </a:cubicBezTo>
                  <a:cubicBezTo>
                    <a:pt x="46394" y="20350"/>
                    <a:pt x="46317" y="20354"/>
                    <a:pt x="46242" y="20354"/>
                  </a:cubicBezTo>
                  <a:cubicBezTo>
                    <a:pt x="45344" y="20354"/>
                    <a:pt x="44612" y="19873"/>
                    <a:pt x="44603" y="19868"/>
                  </a:cubicBezTo>
                  <a:lnTo>
                    <a:pt x="44413" y="19740"/>
                  </a:lnTo>
                  <a:lnTo>
                    <a:pt x="44422" y="19969"/>
                  </a:lnTo>
                  <a:cubicBezTo>
                    <a:pt x="44422" y="19969"/>
                    <a:pt x="44472" y="21160"/>
                    <a:pt x="44549" y="23260"/>
                  </a:cubicBezTo>
                  <a:cubicBezTo>
                    <a:pt x="44614" y="24991"/>
                    <a:pt x="43828" y="27419"/>
                    <a:pt x="43574" y="28157"/>
                  </a:cubicBezTo>
                  <a:lnTo>
                    <a:pt x="43094" y="27422"/>
                  </a:lnTo>
                  <a:lnTo>
                    <a:pt x="42995" y="27490"/>
                  </a:lnTo>
                  <a:cubicBezTo>
                    <a:pt x="42917" y="27543"/>
                    <a:pt x="42521" y="27948"/>
                    <a:pt x="42295" y="30713"/>
                  </a:cubicBezTo>
                  <a:cubicBezTo>
                    <a:pt x="42119" y="32858"/>
                    <a:pt x="42968" y="33833"/>
                    <a:pt x="43450" y="34209"/>
                  </a:cubicBezTo>
                  <a:cubicBezTo>
                    <a:pt x="43374" y="34212"/>
                    <a:pt x="43288" y="34214"/>
                    <a:pt x="43195" y="34214"/>
                  </a:cubicBezTo>
                  <a:cubicBezTo>
                    <a:pt x="42646" y="34214"/>
                    <a:pt x="41876" y="34142"/>
                    <a:pt x="41568" y="33760"/>
                  </a:cubicBezTo>
                  <a:lnTo>
                    <a:pt x="41387" y="33535"/>
                  </a:lnTo>
                  <a:lnTo>
                    <a:pt x="41361" y="33824"/>
                  </a:lnTo>
                  <a:cubicBezTo>
                    <a:pt x="41296" y="34574"/>
                    <a:pt x="41255" y="36663"/>
                    <a:pt x="41534" y="38203"/>
                  </a:cubicBezTo>
                  <a:cubicBezTo>
                    <a:pt x="38231" y="37109"/>
                    <a:pt x="37555" y="33471"/>
                    <a:pt x="37505" y="33173"/>
                  </a:cubicBezTo>
                  <a:lnTo>
                    <a:pt x="39571" y="22942"/>
                  </a:lnTo>
                  <a:lnTo>
                    <a:pt x="39437" y="22935"/>
                  </a:lnTo>
                  <a:cubicBezTo>
                    <a:pt x="36631" y="22781"/>
                    <a:pt x="31557" y="21243"/>
                    <a:pt x="31506" y="21228"/>
                  </a:cubicBezTo>
                  <a:lnTo>
                    <a:pt x="31473" y="21218"/>
                  </a:lnTo>
                  <a:lnTo>
                    <a:pt x="31440" y="21227"/>
                  </a:lnTo>
                  <a:cubicBezTo>
                    <a:pt x="30855" y="21393"/>
                    <a:pt x="30091" y="21488"/>
                    <a:pt x="29305" y="21488"/>
                  </a:cubicBezTo>
                  <a:cubicBezTo>
                    <a:pt x="28302" y="21488"/>
                    <a:pt x="27263" y="21333"/>
                    <a:pt x="26517" y="20973"/>
                  </a:cubicBezTo>
                  <a:lnTo>
                    <a:pt x="26476" y="20962"/>
                  </a:lnTo>
                  <a:cubicBezTo>
                    <a:pt x="24444" y="20782"/>
                    <a:pt x="21141" y="19477"/>
                    <a:pt x="18523" y="16386"/>
                  </a:cubicBezTo>
                  <a:lnTo>
                    <a:pt x="18334" y="16522"/>
                  </a:lnTo>
                  <a:cubicBezTo>
                    <a:pt x="18458" y="16724"/>
                    <a:pt x="18600" y="16922"/>
                    <a:pt x="18738" y="17113"/>
                  </a:cubicBezTo>
                  <a:cubicBezTo>
                    <a:pt x="18809" y="17212"/>
                    <a:pt x="18880" y="17313"/>
                    <a:pt x="18954" y="17419"/>
                  </a:cubicBezTo>
                  <a:cubicBezTo>
                    <a:pt x="19225" y="17772"/>
                    <a:pt x="19530" y="18117"/>
                    <a:pt x="19831" y="18459"/>
                  </a:cubicBezTo>
                  <a:cubicBezTo>
                    <a:pt x="19941" y="18565"/>
                    <a:pt x="20048" y="18672"/>
                    <a:pt x="20156" y="18781"/>
                  </a:cubicBezTo>
                  <a:cubicBezTo>
                    <a:pt x="20363" y="18990"/>
                    <a:pt x="20577" y="19205"/>
                    <a:pt x="20805" y="19398"/>
                  </a:cubicBezTo>
                  <a:cubicBezTo>
                    <a:pt x="20910" y="19483"/>
                    <a:pt x="21013" y="19570"/>
                    <a:pt x="21115" y="19655"/>
                  </a:cubicBezTo>
                  <a:cubicBezTo>
                    <a:pt x="21007" y="19572"/>
                    <a:pt x="20897" y="19489"/>
                    <a:pt x="20789" y="19409"/>
                  </a:cubicBezTo>
                  <a:cubicBezTo>
                    <a:pt x="20559" y="19231"/>
                    <a:pt x="20339" y="19027"/>
                    <a:pt x="20125" y="18828"/>
                  </a:cubicBezTo>
                  <a:cubicBezTo>
                    <a:pt x="20007" y="18718"/>
                    <a:pt x="19888" y="18609"/>
                    <a:pt x="19775" y="18508"/>
                  </a:cubicBezTo>
                  <a:lnTo>
                    <a:pt x="19714" y="18445"/>
                  </a:lnTo>
                  <a:cubicBezTo>
                    <a:pt x="19422" y="18139"/>
                    <a:pt x="19121" y="17823"/>
                    <a:pt x="18854" y="17504"/>
                  </a:cubicBezTo>
                  <a:cubicBezTo>
                    <a:pt x="18778" y="17405"/>
                    <a:pt x="18700" y="17306"/>
                    <a:pt x="18623" y="17208"/>
                  </a:cubicBezTo>
                  <a:cubicBezTo>
                    <a:pt x="18419" y="16948"/>
                    <a:pt x="18228" y="16703"/>
                    <a:pt x="18066" y="16440"/>
                  </a:cubicBezTo>
                  <a:cubicBezTo>
                    <a:pt x="18025" y="16373"/>
                    <a:pt x="17982" y="16309"/>
                    <a:pt x="17940" y="16245"/>
                  </a:cubicBezTo>
                  <a:cubicBezTo>
                    <a:pt x="17865" y="16132"/>
                    <a:pt x="17792" y="16020"/>
                    <a:pt x="17727" y="15903"/>
                  </a:cubicBezTo>
                  <a:lnTo>
                    <a:pt x="17430" y="15367"/>
                  </a:lnTo>
                  <a:cubicBezTo>
                    <a:pt x="17362" y="15251"/>
                    <a:pt x="17307" y="15130"/>
                    <a:pt x="17254" y="15012"/>
                  </a:cubicBezTo>
                  <a:cubicBezTo>
                    <a:pt x="17229" y="14958"/>
                    <a:pt x="17205" y="14905"/>
                    <a:pt x="17182" y="14856"/>
                  </a:cubicBezTo>
                  <a:cubicBezTo>
                    <a:pt x="17153" y="14792"/>
                    <a:pt x="17124" y="14728"/>
                    <a:pt x="17095" y="14666"/>
                  </a:cubicBezTo>
                  <a:cubicBezTo>
                    <a:pt x="17048" y="14565"/>
                    <a:pt x="17001" y="14467"/>
                    <a:pt x="16966" y="14364"/>
                  </a:cubicBezTo>
                  <a:cubicBezTo>
                    <a:pt x="16947" y="14313"/>
                    <a:pt x="16928" y="14262"/>
                    <a:pt x="16908" y="14215"/>
                  </a:cubicBezTo>
                  <a:lnTo>
                    <a:pt x="16548" y="13315"/>
                  </a:lnTo>
                  <a:lnTo>
                    <a:pt x="16685" y="14276"/>
                  </a:lnTo>
                  <a:cubicBezTo>
                    <a:pt x="17471" y="19788"/>
                    <a:pt x="21007" y="22484"/>
                    <a:pt x="21794" y="23022"/>
                  </a:cubicBezTo>
                  <a:lnTo>
                    <a:pt x="21618" y="23134"/>
                  </a:lnTo>
                  <a:cubicBezTo>
                    <a:pt x="21290" y="23090"/>
                    <a:pt x="18925" y="22690"/>
                    <a:pt x="16018" y="20163"/>
                  </a:cubicBezTo>
                  <a:cubicBezTo>
                    <a:pt x="12896" y="17445"/>
                    <a:pt x="11918" y="13725"/>
                    <a:pt x="11909" y="13689"/>
                  </a:cubicBezTo>
                  <a:lnTo>
                    <a:pt x="11867" y="13527"/>
                  </a:lnTo>
                  <a:lnTo>
                    <a:pt x="11036" y="14097"/>
                  </a:lnTo>
                  <a:cubicBezTo>
                    <a:pt x="10925" y="14034"/>
                    <a:pt x="10721" y="13924"/>
                    <a:pt x="10476" y="13924"/>
                  </a:cubicBezTo>
                  <a:cubicBezTo>
                    <a:pt x="10361" y="13924"/>
                    <a:pt x="10238" y="13948"/>
                    <a:pt x="10111" y="14012"/>
                  </a:cubicBezTo>
                  <a:cubicBezTo>
                    <a:pt x="9469" y="14338"/>
                    <a:pt x="9020" y="15569"/>
                    <a:pt x="8773" y="17670"/>
                  </a:cubicBezTo>
                  <a:cubicBezTo>
                    <a:pt x="8226" y="22333"/>
                    <a:pt x="8667" y="26937"/>
                    <a:pt x="8880" y="27998"/>
                  </a:cubicBezTo>
                  <a:cubicBezTo>
                    <a:pt x="9037" y="28787"/>
                    <a:pt x="9469" y="29925"/>
                    <a:pt x="9679" y="30452"/>
                  </a:cubicBezTo>
                  <a:cubicBezTo>
                    <a:pt x="9360" y="30307"/>
                    <a:pt x="9048" y="30204"/>
                    <a:pt x="9032" y="30197"/>
                  </a:cubicBezTo>
                  <a:lnTo>
                    <a:pt x="8994" y="30192"/>
                  </a:lnTo>
                  <a:lnTo>
                    <a:pt x="8954" y="30192"/>
                  </a:lnTo>
                  <a:cubicBezTo>
                    <a:pt x="6921" y="30192"/>
                    <a:pt x="5353" y="29576"/>
                    <a:pt x="4293" y="28360"/>
                  </a:cubicBezTo>
                  <a:cubicBezTo>
                    <a:pt x="2368" y="26149"/>
                    <a:pt x="2553" y="22487"/>
                    <a:pt x="2836" y="20501"/>
                  </a:cubicBezTo>
                  <a:lnTo>
                    <a:pt x="2606" y="20460"/>
                  </a:lnTo>
                  <a:lnTo>
                    <a:pt x="2606" y="20460"/>
                  </a:lnTo>
                  <a:cubicBezTo>
                    <a:pt x="1718" y="24619"/>
                    <a:pt x="2144" y="27809"/>
                    <a:pt x="3871" y="29961"/>
                  </a:cubicBezTo>
                  <a:cubicBezTo>
                    <a:pt x="2616" y="28998"/>
                    <a:pt x="1775" y="27556"/>
                    <a:pt x="1367" y="25660"/>
                  </a:cubicBezTo>
                  <a:cubicBezTo>
                    <a:pt x="242" y="20444"/>
                    <a:pt x="2756" y="13248"/>
                    <a:pt x="3616" y="12101"/>
                  </a:cubicBezTo>
                  <a:cubicBezTo>
                    <a:pt x="4749" y="10591"/>
                    <a:pt x="7147" y="9635"/>
                    <a:pt x="7171" y="9626"/>
                  </a:cubicBezTo>
                  <a:lnTo>
                    <a:pt x="7247" y="9596"/>
                  </a:lnTo>
                  <a:lnTo>
                    <a:pt x="7245" y="9515"/>
                  </a:lnTo>
                  <a:cubicBezTo>
                    <a:pt x="7245" y="9487"/>
                    <a:pt x="7205" y="6608"/>
                    <a:pt x="8213" y="5798"/>
                  </a:cubicBezTo>
                  <a:cubicBezTo>
                    <a:pt x="9244" y="4966"/>
                    <a:pt x="12983" y="3807"/>
                    <a:pt x="13021" y="3796"/>
                  </a:cubicBezTo>
                  <a:lnTo>
                    <a:pt x="13057" y="3778"/>
                  </a:lnTo>
                  <a:cubicBezTo>
                    <a:pt x="13094" y="3750"/>
                    <a:pt x="16838" y="989"/>
                    <a:pt x="23240" y="326"/>
                  </a:cubicBezTo>
                  <a:cubicBezTo>
                    <a:pt x="23836" y="264"/>
                    <a:pt x="24440" y="234"/>
                    <a:pt x="25048" y="234"/>
                  </a:cubicBezTo>
                  <a:close/>
                  <a:moveTo>
                    <a:pt x="25040" y="1"/>
                  </a:moveTo>
                  <a:cubicBezTo>
                    <a:pt x="24427" y="1"/>
                    <a:pt x="23818" y="31"/>
                    <a:pt x="23217" y="93"/>
                  </a:cubicBezTo>
                  <a:cubicBezTo>
                    <a:pt x="16971" y="742"/>
                    <a:pt x="13217" y="3374"/>
                    <a:pt x="12934" y="3579"/>
                  </a:cubicBezTo>
                  <a:cubicBezTo>
                    <a:pt x="12611" y="3678"/>
                    <a:pt x="9106" y="4779"/>
                    <a:pt x="8067" y="5616"/>
                  </a:cubicBezTo>
                  <a:cubicBezTo>
                    <a:pt x="7059" y="6427"/>
                    <a:pt x="7011" y="8946"/>
                    <a:pt x="7012" y="9439"/>
                  </a:cubicBezTo>
                  <a:cubicBezTo>
                    <a:pt x="6584" y="9617"/>
                    <a:pt x="4502" y="10531"/>
                    <a:pt x="3430" y="11961"/>
                  </a:cubicBezTo>
                  <a:cubicBezTo>
                    <a:pt x="2556" y="13126"/>
                    <a:pt x="0" y="20427"/>
                    <a:pt x="1139" y="25710"/>
                  </a:cubicBezTo>
                  <a:cubicBezTo>
                    <a:pt x="1642" y="28040"/>
                    <a:pt x="2783" y="29709"/>
                    <a:pt x="4531" y="30669"/>
                  </a:cubicBezTo>
                  <a:lnTo>
                    <a:pt x="5324" y="31104"/>
                  </a:lnTo>
                  <a:lnTo>
                    <a:pt x="5324" y="31104"/>
                  </a:lnTo>
                  <a:lnTo>
                    <a:pt x="4667" y="30482"/>
                  </a:lnTo>
                  <a:cubicBezTo>
                    <a:pt x="2945" y="28847"/>
                    <a:pt x="2196" y="26417"/>
                    <a:pt x="2431" y="23238"/>
                  </a:cubicBezTo>
                  <a:lnTo>
                    <a:pt x="2431" y="23238"/>
                  </a:lnTo>
                  <a:cubicBezTo>
                    <a:pt x="2473" y="25045"/>
                    <a:pt x="2861" y="27070"/>
                    <a:pt x="4118" y="28513"/>
                  </a:cubicBezTo>
                  <a:cubicBezTo>
                    <a:pt x="5223" y="29783"/>
                    <a:pt x="6850" y="30425"/>
                    <a:pt x="8954" y="30425"/>
                  </a:cubicBezTo>
                  <a:lnTo>
                    <a:pt x="8977" y="30425"/>
                  </a:lnTo>
                  <a:cubicBezTo>
                    <a:pt x="9070" y="30458"/>
                    <a:pt x="9518" y="30614"/>
                    <a:pt x="9847" y="30797"/>
                  </a:cubicBezTo>
                  <a:lnTo>
                    <a:pt x="10140" y="30959"/>
                  </a:lnTo>
                  <a:lnTo>
                    <a:pt x="10011" y="30649"/>
                  </a:lnTo>
                  <a:cubicBezTo>
                    <a:pt x="10004" y="30633"/>
                    <a:pt x="9311" y="28965"/>
                    <a:pt x="9110" y="27952"/>
                  </a:cubicBezTo>
                  <a:cubicBezTo>
                    <a:pt x="8898" y="26900"/>
                    <a:pt x="8462" y="22333"/>
                    <a:pt x="9005" y="17698"/>
                  </a:cubicBezTo>
                  <a:cubicBezTo>
                    <a:pt x="9300" y="15183"/>
                    <a:pt x="9827" y="14419"/>
                    <a:pt x="10217" y="14220"/>
                  </a:cubicBezTo>
                  <a:cubicBezTo>
                    <a:pt x="10308" y="14175"/>
                    <a:pt x="10396" y="14157"/>
                    <a:pt x="10479" y="14157"/>
                  </a:cubicBezTo>
                  <a:cubicBezTo>
                    <a:pt x="10668" y="14157"/>
                    <a:pt x="10829" y="14248"/>
                    <a:pt x="10930" y="14305"/>
                  </a:cubicBezTo>
                  <a:cubicBezTo>
                    <a:pt x="10954" y="14319"/>
                    <a:pt x="10974" y="14331"/>
                    <a:pt x="10991" y="14339"/>
                  </a:cubicBezTo>
                  <a:lnTo>
                    <a:pt x="11052" y="14369"/>
                  </a:lnTo>
                  <a:lnTo>
                    <a:pt x="11728" y="13906"/>
                  </a:lnTo>
                  <a:cubicBezTo>
                    <a:pt x="11954" y="14655"/>
                    <a:pt x="13057" y="17895"/>
                    <a:pt x="15866" y="20339"/>
                  </a:cubicBezTo>
                  <a:cubicBezTo>
                    <a:pt x="19046" y="23104"/>
                    <a:pt x="21529" y="23363"/>
                    <a:pt x="21634" y="23372"/>
                  </a:cubicBezTo>
                  <a:lnTo>
                    <a:pt x="21674" y="23376"/>
                  </a:lnTo>
                  <a:lnTo>
                    <a:pt x="22231" y="23019"/>
                  </a:lnTo>
                  <a:lnTo>
                    <a:pt x="22068" y="22922"/>
                  </a:lnTo>
                  <a:cubicBezTo>
                    <a:pt x="22028" y="22899"/>
                    <a:pt x="18235" y="20586"/>
                    <a:pt x="17089" y="15211"/>
                  </a:cubicBezTo>
                  <a:lnTo>
                    <a:pt x="17089" y="15211"/>
                  </a:lnTo>
                  <a:cubicBezTo>
                    <a:pt x="17130" y="15301"/>
                    <a:pt x="17175" y="15393"/>
                    <a:pt x="17228" y="15482"/>
                  </a:cubicBezTo>
                  <a:lnTo>
                    <a:pt x="17524" y="16018"/>
                  </a:lnTo>
                  <a:cubicBezTo>
                    <a:pt x="17591" y="16139"/>
                    <a:pt x="17668" y="16256"/>
                    <a:pt x="17745" y="16373"/>
                  </a:cubicBezTo>
                  <a:cubicBezTo>
                    <a:pt x="17786" y="16437"/>
                    <a:pt x="17828" y="16499"/>
                    <a:pt x="17868" y="16563"/>
                  </a:cubicBezTo>
                  <a:cubicBezTo>
                    <a:pt x="18036" y="16836"/>
                    <a:pt x="18241" y="17099"/>
                    <a:pt x="18440" y="17352"/>
                  </a:cubicBezTo>
                  <a:cubicBezTo>
                    <a:pt x="18517" y="17449"/>
                    <a:pt x="18593" y="17547"/>
                    <a:pt x="18671" y="17651"/>
                  </a:cubicBezTo>
                  <a:cubicBezTo>
                    <a:pt x="18948" y="17980"/>
                    <a:pt x="19252" y="18298"/>
                    <a:pt x="19546" y="18607"/>
                  </a:cubicBezTo>
                  <a:lnTo>
                    <a:pt x="19614" y="18677"/>
                  </a:lnTo>
                  <a:cubicBezTo>
                    <a:pt x="19734" y="18783"/>
                    <a:pt x="19850" y="18891"/>
                    <a:pt x="19967" y="18999"/>
                  </a:cubicBezTo>
                  <a:cubicBezTo>
                    <a:pt x="20184" y="19201"/>
                    <a:pt x="20409" y="19410"/>
                    <a:pt x="20648" y="19595"/>
                  </a:cubicBezTo>
                  <a:cubicBezTo>
                    <a:pt x="20781" y="19692"/>
                    <a:pt x="20910" y="19792"/>
                    <a:pt x="21039" y="19890"/>
                  </a:cubicBezTo>
                  <a:cubicBezTo>
                    <a:pt x="21259" y="20060"/>
                    <a:pt x="21486" y="20236"/>
                    <a:pt x="21719" y="20390"/>
                  </a:cubicBezTo>
                  <a:cubicBezTo>
                    <a:pt x="21980" y="20555"/>
                    <a:pt x="22236" y="20715"/>
                    <a:pt x="22482" y="20868"/>
                  </a:cubicBezTo>
                  <a:lnTo>
                    <a:pt x="22777" y="21053"/>
                  </a:lnTo>
                  <a:cubicBezTo>
                    <a:pt x="23007" y="21179"/>
                    <a:pt x="23231" y="21294"/>
                    <a:pt x="23445" y="21402"/>
                  </a:cubicBezTo>
                  <a:cubicBezTo>
                    <a:pt x="23554" y="21457"/>
                    <a:pt x="23660" y="21511"/>
                    <a:pt x="23764" y="21565"/>
                  </a:cubicBezTo>
                  <a:lnTo>
                    <a:pt x="23918" y="21645"/>
                  </a:lnTo>
                  <a:cubicBezTo>
                    <a:pt x="24016" y="21695"/>
                    <a:pt x="24111" y="21744"/>
                    <a:pt x="24204" y="21789"/>
                  </a:cubicBezTo>
                  <a:cubicBezTo>
                    <a:pt x="24312" y="21843"/>
                    <a:pt x="24420" y="21887"/>
                    <a:pt x="24523" y="21929"/>
                  </a:cubicBezTo>
                  <a:lnTo>
                    <a:pt x="25592" y="22368"/>
                  </a:lnTo>
                  <a:cubicBezTo>
                    <a:pt x="25737" y="22429"/>
                    <a:pt x="25828" y="22465"/>
                    <a:pt x="25857" y="22478"/>
                  </a:cubicBezTo>
                  <a:lnTo>
                    <a:pt x="25943" y="22261"/>
                  </a:lnTo>
                  <a:cubicBezTo>
                    <a:pt x="25940" y="22260"/>
                    <a:pt x="25937" y="22259"/>
                    <a:pt x="25932" y="22256"/>
                  </a:cubicBezTo>
                  <a:lnTo>
                    <a:pt x="25932" y="22255"/>
                  </a:lnTo>
                  <a:cubicBezTo>
                    <a:pt x="25865" y="22224"/>
                    <a:pt x="25674" y="22135"/>
                    <a:pt x="25389" y="22004"/>
                  </a:cubicBezTo>
                  <a:cubicBezTo>
                    <a:pt x="25237" y="21936"/>
                    <a:pt x="25060" y="21853"/>
                    <a:pt x="24861" y="21759"/>
                  </a:cubicBezTo>
                  <a:lnTo>
                    <a:pt x="24609" y="21643"/>
                  </a:lnTo>
                  <a:cubicBezTo>
                    <a:pt x="24521" y="21604"/>
                    <a:pt x="24430" y="21564"/>
                    <a:pt x="24344" y="21519"/>
                  </a:cubicBezTo>
                  <a:cubicBezTo>
                    <a:pt x="24210" y="21441"/>
                    <a:pt x="24067" y="21359"/>
                    <a:pt x="23918" y="21276"/>
                  </a:cubicBezTo>
                  <a:cubicBezTo>
                    <a:pt x="23815" y="21216"/>
                    <a:pt x="23707" y="21155"/>
                    <a:pt x="23597" y="21093"/>
                  </a:cubicBezTo>
                  <a:cubicBezTo>
                    <a:pt x="23394" y="20978"/>
                    <a:pt x="23182" y="20857"/>
                    <a:pt x="22971" y="20730"/>
                  </a:cubicBezTo>
                  <a:lnTo>
                    <a:pt x="21965" y="20038"/>
                  </a:lnTo>
                  <a:cubicBezTo>
                    <a:pt x="21738" y="19875"/>
                    <a:pt x="21523" y="19693"/>
                    <a:pt x="21296" y="19503"/>
                  </a:cubicBezTo>
                  <a:cubicBezTo>
                    <a:pt x="21183" y="19408"/>
                    <a:pt x="21068" y="19311"/>
                    <a:pt x="20955" y="19219"/>
                  </a:cubicBezTo>
                  <a:cubicBezTo>
                    <a:pt x="20736" y="19034"/>
                    <a:pt x="20525" y="18822"/>
                    <a:pt x="20322" y="18617"/>
                  </a:cubicBezTo>
                  <a:cubicBezTo>
                    <a:pt x="20213" y="18507"/>
                    <a:pt x="20104" y="18398"/>
                    <a:pt x="19999" y="18297"/>
                  </a:cubicBezTo>
                  <a:cubicBezTo>
                    <a:pt x="19875" y="18156"/>
                    <a:pt x="19748" y="18012"/>
                    <a:pt x="19623" y="17867"/>
                  </a:cubicBezTo>
                  <a:lnTo>
                    <a:pt x="19623" y="17867"/>
                  </a:lnTo>
                  <a:cubicBezTo>
                    <a:pt x="22011" y="20057"/>
                    <a:pt x="24679" y="21032"/>
                    <a:pt x="26435" y="21193"/>
                  </a:cubicBezTo>
                  <a:cubicBezTo>
                    <a:pt x="27211" y="21561"/>
                    <a:pt x="28281" y="21719"/>
                    <a:pt x="29313" y="21719"/>
                  </a:cubicBezTo>
                  <a:cubicBezTo>
                    <a:pt x="30106" y="21719"/>
                    <a:pt x="30876" y="21626"/>
                    <a:pt x="31471" y="21462"/>
                  </a:cubicBezTo>
                  <a:cubicBezTo>
                    <a:pt x="31908" y="21593"/>
                    <a:pt x="36554" y="22974"/>
                    <a:pt x="39290" y="23159"/>
                  </a:cubicBezTo>
                  <a:lnTo>
                    <a:pt x="37272" y="33148"/>
                  </a:lnTo>
                  <a:lnTo>
                    <a:pt x="37268" y="33167"/>
                  </a:lnTo>
                  <a:lnTo>
                    <a:pt x="37271" y="33188"/>
                  </a:lnTo>
                  <a:cubicBezTo>
                    <a:pt x="37277" y="33230"/>
                    <a:pt x="37916" y="37387"/>
                    <a:pt x="41653" y="38485"/>
                  </a:cubicBezTo>
                  <a:lnTo>
                    <a:pt x="41840" y="38539"/>
                  </a:lnTo>
                  <a:lnTo>
                    <a:pt x="41800" y="38349"/>
                  </a:lnTo>
                  <a:cubicBezTo>
                    <a:pt x="41513" y="36958"/>
                    <a:pt x="41522" y="35005"/>
                    <a:pt x="41576" y="34084"/>
                  </a:cubicBezTo>
                  <a:lnTo>
                    <a:pt x="41576" y="34084"/>
                  </a:lnTo>
                  <a:cubicBezTo>
                    <a:pt x="41997" y="34385"/>
                    <a:pt x="42693" y="34448"/>
                    <a:pt x="43199" y="34448"/>
                  </a:cubicBezTo>
                  <a:cubicBezTo>
                    <a:pt x="43541" y="34448"/>
                    <a:pt x="43796" y="34419"/>
                    <a:pt x="43824" y="34416"/>
                  </a:cubicBezTo>
                  <a:lnTo>
                    <a:pt x="44243" y="34367"/>
                  </a:lnTo>
                  <a:lnTo>
                    <a:pt x="43859" y="34193"/>
                  </a:lnTo>
                  <a:cubicBezTo>
                    <a:pt x="43795" y="34165"/>
                    <a:pt x="42304" y="33459"/>
                    <a:pt x="42527" y="30732"/>
                  </a:cubicBezTo>
                  <a:cubicBezTo>
                    <a:pt x="42690" y="28748"/>
                    <a:pt x="42938" y="28034"/>
                    <a:pt x="43058" y="27794"/>
                  </a:cubicBezTo>
                  <a:lnTo>
                    <a:pt x="43634" y="28674"/>
                  </a:lnTo>
                  <a:lnTo>
                    <a:pt x="43715" y="28458"/>
                  </a:lnTo>
                  <a:cubicBezTo>
                    <a:pt x="43761" y="28332"/>
                    <a:pt x="44861" y="25351"/>
                    <a:pt x="44783" y="23252"/>
                  </a:cubicBezTo>
                  <a:cubicBezTo>
                    <a:pt x="44724" y="21669"/>
                    <a:pt x="44681" y="20603"/>
                    <a:pt x="44664" y="20173"/>
                  </a:cubicBezTo>
                  <a:lnTo>
                    <a:pt x="44664" y="20173"/>
                  </a:lnTo>
                  <a:cubicBezTo>
                    <a:pt x="44953" y="20328"/>
                    <a:pt x="45542" y="20588"/>
                    <a:pt x="46235" y="20588"/>
                  </a:cubicBezTo>
                  <a:cubicBezTo>
                    <a:pt x="46389" y="20588"/>
                    <a:pt x="46548" y="20575"/>
                    <a:pt x="46710" y="20546"/>
                  </a:cubicBezTo>
                  <a:lnTo>
                    <a:pt x="46892" y="20513"/>
                  </a:lnTo>
                  <a:lnTo>
                    <a:pt x="46783" y="20362"/>
                  </a:lnTo>
                  <a:cubicBezTo>
                    <a:pt x="46744" y="20309"/>
                    <a:pt x="46695" y="20249"/>
                    <a:pt x="46640" y="20180"/>
                  </a:cubicBezTo>
                  <a:cubicBezTo>
                    <a:pt x="46283" y="19740"/>
                    <a:pt x="45687" y="19002"/>
                    <a:pt x="45667" y="17605"/>
                  </a:cubicBezTo>
                  <a:cubicBezTo>
                    <a:pt x="45662" y="17292"/>
                    <a:pt x="45487" y="9905"/>
                    <a:pt x="41115" y="6058"/>
                  </a:cubicBezTo>
                  <a:cubicBezTo>
                    <a:pt x="37528" y="2901"/>
                    <a:pt x="31083" y="1"/>
                    <a:pt x="25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733;p49">
              <a:extLst>
                <a:ext uri="{FF2B5EF4-FFF2-40B4-BE49-F238E27FC236}">
                  <a16:creationId xmlns:a16="http://schemas.microsoft.com/office/drawing/2014/main" id="{3137A738-BB58-EAD0-5F0E-A54D63315CD0}"/>
                </a:ext>
              </a:extLst>
            </p:cNvPr>
            <p:cNvSpPr/>
            <p:nvPr/>
          </p:nvSpPr>
          <p:spPr>
            <a:xfrm>
              <a:off x="6461563" y="1940388"/>
              <a:ext cx="50225" cy="158500"/>
            </a:xfrm>
            <a:custGeom>
              <a:avLst/>
              <a:gdLst/>
              <a:ahLst/>
              <a:cxnLst/>
              <a:rect l="l" t="t" r="r" b="b"/>
              <a:pathLst>
                <a:path w="2009" h="6340" extrusionOk="0">
                  <a:moveTo>
                    <a:pt x="0" y="0"/>
                  </a:moveTo>
                  <a:cubicBezTo>
                    <a:pt x="0" y="0"/>
                    <a:pt x="451" y="3612"/>
                    <a:pt x="1780" y="6340"/>
                  </a:cubicBezTo>
                  <a:cubicBezTo>
                    <a:pt x="1771" y="4874"/>
                    <a:pt x="1830" y="3235"/>
                    <a:pt x="2009" y="1582"/>
                  </a:cubicBezTo>
                  <a:cubicBezTo>
                    <a:pt x="1851" y="1037"/>
                    <a:pt x="1712" y="465"/>
                    <a:pt x="1658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734;p49">
              <a:extLst>
                <a:ext uri="{FF2B5EF4-FFF2-40B4-BE49-F238E27FC236}">
                  <a16:creationId xmlns:a16="http://schemas.microsoft.com/office/drawing/2014/main" id="{DCFD817F-852C-838B-B6BE-BEEDDB646CE0}"/>
                </a:ext>
              </a:extLst>
            </p:cNvPr>
            <p:cNvSpPr/>
            <p:nvPr/>
          </p:nvSpPr>
          <p:spPr>
            <a:xfrm>
              <a:off x="6893663" y="1840200"/>
              <a:ext cx="176875" cy="222750"/>
            </a:xfrm>
            <a:custGeom>
              <a:avLst/>
              <a:gdLst/>
              <a:ahLst/>
              <a:cxnLst/>
              <a:rect l="l" t="t" r="r" b="b"/>
              <a:pathLst>
                <a:path w="7075" h="891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63" y="172"/>
                    <a:pt x="171" y="472"/>
                  </a:cubicBezTo>
                  <a:cubicBezTo>
                    <a:pt x="225" y="621"/>
                    <a:pt x="292" y="803"/>
                    <a:pt x="368" y="1012"/>
                  </a:cubicBezTo>
                  <a:cubicBezTo>
                    <a:pt x="440" y="1224"/>
                    <a:pt x="534" y="1455"/>
                    <a:pt x="645" y="1706"/>
                  </a:cubicBezTo>
                  <a:cubicBezTo>
                    <a:pt x="757" y="1956"/>
                    <a:pt x="878" y="2228"/>
                    <a:pt x="1007" y="2513"/>
                  </a:cubicBezTo>
                  <a:cubicBezTo>
                    <a:pt x="1151" y="2792"/>
                    <a:pt x="1305" y="3086"/>
                    <a:pt x="1464" y="3390"/>
                  </a:cubicBezTo>
                  <a:cubicBezTo>
                    <a:pt x="1618" y="3698"/>
                    <a:pt x="1814" y="3994"/>
                    <a:pt x="2002" y="4302"/>
                  </a:cubicBezTo>
                  <a:cubicBezTo>
                    <a:pt x="2183" y="4614"/>
                    <a:pt x="2412" y="4902"/>
                    <a:pt x="2618" y="5205"/>
                  </a:cubicBezTo>
                  <a:cubicBezTo>
                    <a:pt x="2826" y="5509"/>
                    <a:pt x="3070" y="5784"/>
                    <a:pt x="3291" y="6071"/>
                  </a:cubicBezTo>
                  <a:cubicBezTo>
                    <a:pt x="3530" y="6341"/>
                    <a:pt x="3761" y="6614"/>
                    <a:pt x="4008" y="6854"/>
                  </a:cubicBezTo>
                  <a:cubicBezTo>
                    <a:pt x="4259" y="7091"/>
                    <a:pt x="4497" y="7326"/>
                    <a:pt x="4743" y="7525"/>
                  </a:cubicBezTo>
                  <a:cubicBezTo>
                    <a:pt x="4978" y="7738"/>
                    <a:pt x="5224" y="7909"/>
                    <a:pt x="5449" y="8068"/>
                  </a:cubicBezTo>
                  <a:cubicBezTo>
                    <a:pt x="5680" y="8218"/>
                    <a:pt x="5889" y="8362"/>
                    <a:pt x="6086" y="8468"/>
                  </a:cubicBezTo>
                  <a:cubicBezTo>
                    <a:pt x="6282" y="8579"/>
                    <a:pt x="6460" y="8659"/>
                    <a:pt x="6605" y="8726"/>
                  </a:cubicBezTo>
                  <a:cubicBezTo>
                    <a:pt x="6899" y="8855"/>
                    <a:pt x="7074" y="8910"/>
                    <a:pt x="7074" y="8910"/>
                  </a:cubicBezTo>
                  <a:cubicBezTo>
                    <a:pt x="7074" y="8910"/>
                    <a:pt x="7038" y="8878"/>
                    <a:pt x="6971" y="8819"/>
                  </a:cubicBezTo>
                  <a:cubicBezTo>
                    <a:pt x="6906" y="8760"/>
                    <a:pt x="6812" y="8674"/>
                    <a:pt x="6692" y="8564"/>
                  </a:cubicBezTo>
                  <a:cubicBezTo>
                    <a:pt x="6575" y="8453"/>
                    <a:pt x="6431" y="8327"/>
                    <a:pt x="6274" y="8171"/>
                  </a:cubicBezTo>
                  <a:cubicBezTo>
                    <a:pt x="6109" y="8032"/>
                    <a:pt x="5945" y="7841"/>
                    <a:pt x="5748" y="7667"/>
                  </a:cubicBezTo>
                  <a:cubicBezTo>
                    <a:pt x="5561" y="7480"/>
                    <a:pt x="5360" y="7278"/>
                    <a:pt x="5146" y="7063"/>
                  </a:cubicBezTo>
                  <a:cubicBezTo>
                    <a:pt x="4937" y="6847"/>
                    <a:pt x="4715" y="6619"/>
                    <a:pt x="4487" y="6383"/>
                  </a:cubicBezTo>
                  <a:cubicBezTo>
                    <a:pt x="4264" y="6142"/>
                    <a:pt x="4033" y="5892"/>
                    <a:pt x="3799" y="5638"/>
                  </a:cubicBezTo>
                  <a:cubicBezTo>
                    <a:pt x="3581" y="5367"/>
                    <a:pt x="3345" y="5107"/>
                    <a:pt x="3136" y="4822"/>
                  </a:cubicBezTo>
                  <a:cubicBezTo>
                    <a:pt x="2924" y="4540"/>
                    <a:pt x="2689" y="4272"/>
                    <a:pt x="2500" y="3978"/>
                  </a:cubicBezTo>
                  <a:cubicBezTo>
                    <a:pt x="2310" y="3684"/>
                    <a:pt x="2088" y="3418"/>
                    <a:pt x="1914" y="3132"/>
                  </a:cubicBezTo>
                  <a:cubicBezTo>
                    <a:pt x="1733" y="2849"/>
                    <a:pt x="1559" y="2575"/>
                    <a:pt x="1384" y="2320"/>
                  </a:cubicBezTo>
                  <a:cubicBezTo>
                    <a:pt x="1225" y="2056"/>
                    <a:pt x="1082" y="1800"/>
                    <a:pt x="934" y="1571"/>
                  </a:cubicBezTo>
                  <a:cubicBezTo>
                    <a:pt x="784" y="1344"/>
                    <a:pt x="654" y="1131"/>
                    <a:pt x="549" y="935"/>
                  </a:cubicBezTo>
                  <a:cubicBezTo>
                    <a:pt x="440" y="741"/>
                    <a:pt x="345" y="572"/>
                    <a:pt x="266" y="433"/>
                  </a:cubicBezTo>
                  <a:cubicBezTo>
                    <a:pt x="97" y="15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735;p49">
              <a:extLst>
                <a:ext uri="{FF2B5EF4-FFF2-40B4-BE49-F238E27FC236}">
                  <a16:creationId xmlns:a16="http://schemas.microsoft.com/office/drawing/2014/main" id="{F9900D3D-540D-E233-64EE-55C4474CFAAB}"/>
                </a:ext>
              </a:extLst>
            </p:cNvPr>
            <p:cNvSpPr/>
            <p:nvPr/>
          </p:nvSpPr>
          <p:spPr>
            <a:xfrm>
              <a:off x="6567575" y="1814575"/>
              <a:ext cx="14050" cy="74450"/>
            </a:xfrm>
            <a:custGeom>
              <a:avLst/>
              <a:gdLst/>
              <a:ahLst/>
              <a:cxnLst/>
              <a:rect l="l" t="t" r="r" b="b"/>
              <a:pathLst>
                <a:path w="562" h="2978" extrusionOk="0">
                  <a:moveTo>
                    <a:pt x="16" y="1"/>
                  </a:moveTo>
                  <a:cubicBezTo>
                    <a:pt x="16" y="1"/>
                    <a:pt x="1" y="1656"/>
                    <a:pt x="1" y="2978"/>
                  </a:cubicBezTo>
                  <a:lnTo>
                    <a:pt x="561" y="2101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736;p49">
              <a:extLst>
                <a:ext uri="{FF2B5EF4-FFF2-40B4-BE49-F238E27FC236}">
                  <a16:creationId xmlns:a16="http://schemas.microsoft.com/office/drawing/2014/main" id="{85F7A246-49E7-A804-A4EF-D78C54F2D831}"/>
                </a:ext>
              </a:extLst>
            </p:cNvPr>
            <p:cNvSpPr/>
            <p:nvPr/>
          </p:nvSpPr>
          <p:spPr>
            <a:xfrm>
              <a:off x="6440513" y="2127725"/>
              <a:ext cx="84325" cy="156900"/>
            </a:xfrm>
            <a:custGeom>
              <a:avLst/>
              <a:gdLst/>
              <a:ahLst/>
              <a:cxnLst/>
              <a:rect l="l" t="t" r="r" b="b"/>
              <a:pathLst>
                <a:path w="3373" h="6276" extrusionOk="0">
                  <a:moveTo>
                    <a:pt x="1" y="0"/>
                  </a:moveTo>
                  <a:cubicBezTo>
                    <a:pt x="1" y="1"/>
                    <a:pt x="88" y="529"/>
                    <a:pt x="290" y="1311"/>
                  </a:cubicBezTo>
                  <a:cubicBezTo>
                    <a:pt x="394" y="1700"/>
                    <a:pt x="523" y="2155"/>
                    <a:pt x="689" y="2633"/>
                  </a:cubicBezTo>
                  <a:cubicBezTo>
                    <a:pt x="850" y="3114"/>
                    <a:pt x="1050" y="3619"/>
                    <a:pt x="1278" y="4116"/>
                  </a:cubicBezTo>
                  <a:cubicBezTo>
                    <a:pt x="1384" y="4368"/>
                    <a:pt x="1522" y="4606"/>
                    <a:pt x="1643" y="4849"/>
                  </a:cubicBezTo>
                  <a:cubicBezTo>
                    <a:pt x="1772" y="5087"/>
                    <a:pt x="1916" y="5314"/>
                    <a:pt x="2049" y="5539"/>
                  </a:cubicBezTo>
                  <a:cubicBezTo>
                    <a:pt x="2201" y="5753"/>
                    <a:pt x="2349" y="5960"/>
                    <a:pt x="2488" y="6157"/>
                  </a:cubicBezTo>
                  <a:cubicBezTo>
                    <a:pt x="2506" y="6178"/>
                    <a:pt x="2523" y="6198"/>
                    <a:pt x="2541" y="6218"/>
                  </a:cubicBezTo>
                  <a:cubicBezTo>
                    <a:pt x="2767" y="6236"/>
                    <a:pt x="2998" y="6248"/>
                    <a:pt x="3240" y="6248"/>
                  </a:cubicBezTo>
                  <a:cubicBezTo>
                    <a:pt x="3258" y="6248"/>
                    <a:pt x="3275" y="6248"/>
                    <a:pt x="3293" y="6248"/>
                  </a:cubicBezTo>
                  <a:cubicBezTo>
                    <a:pt x="3294" y="6248"/>
                    <a:pt x="3324" y="6258"/>
                    <a:pt x="3372" y="6276"/>
                  </a:cubicBezTo>
                  <a:cubicBezTo>
                    <a:pt x="3361" y="6266"/>
                    <a:pt x="3352" y="6259"/>
                    <a:pt x="3340" y="6250"/>
                  </a:cubicBezTo>
                  <a:cubicBezTo>
                    <a:pt x="3201" y="6112"/>
                    <a:pt x="3050" y="5961"/>
                    <a:pt x="2891" y="5802"/>
                  </a:cubicBezTo>
                  <a:cubicBezTo>
                    <a:pt x="2745" y="5628"/>
                    <a:pt x="2592" y="5445"/>
                    <a:pt x="2434" y="5255"/>
                  </a:cubicBezTo>
                  <a:cubicBezTo>
                    <a:pt x="2291" y="5053"/>
                    <a:pt x="2137" y="4848"/>
                    <a:pt x="1994" y="4630"/>
                  </a:cubicBezTo>
                  <a:cubicBezTo>
                    <a:pt x="1860" y="4405"/>
                    <a:pt x="1707" y="4187"/>
                    <a:pt x="1586" y="3950"/>
                  </a:cubicBezTo>
                  <a:cubicBezTo>
                    <a:pt x="1325" y="3487"/>
                    <a:pt x="1090" y="3008"/>
                    <a:pt x="893" y="2549"/>
                  </a:cubicBezTo>
                  <a:cubicBezTo>
                    <a:pt x="692" y="2091"/>
                    <a:pt x="528" y="1654"/>
                    <a:pt x="394" y="1277"/>
                  </a:cubicBezTo>
                  <a:cubicBezTo>
                    <a:pt x="131" y="52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737;p49">
              <a:extLst>
                <a:ext uri="{FF2B5EF4-FFF2-40B4-BE49-F238E27FC236}">
                  <a16:creationId xmlns:a16="http://schemas.microsoft.com/office/drawing/2014/main" id="{DC6FD145-5000-DF79-18C8-18750607E911}"/>
                </a:ext>
              </a:extLst>
            </p:cNvPr>
            <p:cNvSpPr/>
            <p:nvPr/>
          </p:nvSpPr>
          <p:spPr>
            <a:xfrm>
              <a:off x="7194313" y="1663000"/>
              <a:ext cx="182800" cy="198050"/>
            </a:xfrm>
            <a:custGeom>
              <a:avLst/>
              <a:gdLst/>
              <a:ahLst/>
              <a:cxnLst/>
              <a:rect l="l" t="t" r="r" b="b"/>
              <a:pathLst>
                <a:path w="7312" h="7922" extrusionOk="0">
                  <a:moveTo>
                    <a:pt x="0" y="1"/>
                  </a:moveTo>
                  <a:cubicBezTo>
                    <a:pt x="0" y="1"/>
                    <a:pt x="547" y="432"/>
                    <a:pt x="1370" y="1079"/>
                  </a:cubicBezTo>
                  <a:cubicBezTo>
                    <a:pt x="1569" y="1241"/>
                    <a:pt x="1786" y="1418"/>
                    <a:pt x="2014" y="1603"/>
                  </a:cubicBezTo>
                  <a:cubicBezTo>
                    <a:pt x="2243" y="1787"/>
                    <a:pt x="2476" y="1990"/>
                    <a:pt x="2717" y="2199"/>
                  </a:cubicBezTo>
                  <a:cubicBezTo>
                    <a:pt x="2963" y="2401"/>
                    <a:pt x="3198" y="2630"/>
                    <a:pt x="3449" y="2848"/>
                  </a:cubicBezTo>
                  <a:cubicBezTo>
                    <a:pt x="3695" y="3072"/>
                    <a:pt x="3932" y="3311"/>
                    <a:pt x="4177" y="3541"/>
                  </a:cubicBezTo>
                  <a:cubicBezTo>
                    <a:pt x="4405" y="3786"/>
                    <a:pt x="4648" y="4020"/>
                    <a:pt x="4865" y="4266"/>
                  </a:cubicBezTo>
                  <a:cubicBezTo>
                    <a:pt x="5071" y="4522"/>
                    <a:pt x="5312" y="4747"/>
                    <a:pt x="5492" y="5002"/>
                  </a:cubicBezTo>
                  <a:cubicBezTo>
                    <a:pt x="5675" y="5254"/>
                    <a:pt x="5891" y="5477"/>
                    <a:pt x="6040" y="5722"/>
                  </a:cubicBezTo>
                  <a:cubicBezTo>
                    <a:pt x="6121" y="5842"/>
                    <a:pt x="6200" y="5959"/>
                    <a:pt x="6277" y="6071"/>
                  </a:cubicBezTo>
                  <a:cubicBezTo>
                    <a:pt x="6357" y="6181"/>
                    <a:pt x="6435" y="6290"/>
                    <a:pt x="6493" y="6401"/>
                  </a:cubicBezTo>
                  <a:cubicBezTo>
                    <a:pt x="6615" y="6623"/>
                    <a:pt x="6736" y="6822"/>
                    <a:pt x="6847" y="7003"/>
                  </a:cubicBezTo>
                  <a:cubicBezTo>
                    <a:pt x="6945" y="7186"/>
                    <a:pt x="7017" y="7354"/>
                    <a:pt x="7087" y="7489"/>
                  </a:cubicBezTo>
                  <a:cubicBezTo>
                    <a:pt x="7221" y="7763"/>
                    <a:pt x="7311" y="7921"/>
                    <a:pt x="7311" y="7921"/>
                  </a:cubicBezTo>
                  <a:cubicBezTo>
                    <a:pt x="7311" y="7921"/>
                    <a:pt x="7302" y="7747"/>
                    <a:pt x="7265" y="7438"/>
                  </a:cubicBezTo>
                  <a:cubicBezTo>
                    <a:pt x="7243" y="7284"/>
                    <a:pt x="7232" y="7090"/>
                    <a:pt x="7182" y="6879"/>
                  </a:cubicBezTo>
                  <a:cubicBezTo>
                    <a:pt x="7126" y="6670"/>
                    <a:pt x="7060" y="6431"/>
                    <a:pt x="6977" y="6173"/>
                  </a:cubicBezTo>
                  <a:cubicBezTo>
                    <a:pt x="6904" y="5910"/>
                    <a:pt x="6767" y="5653"/>
                    <a:pt x="6640" y="5370"/>
                  </a:cubicBezTo>
                  <a:cubicBezTo>
                    <a:pt x="6520" y="5080"/>
                    <a:pt x="6338" y="4810"/>
                    <a:pt x="6164" y="4518"/>
                  </a:cubicBezTo>
                  <a:cubicBezTo>
                    <a:pt x="6119" y="4447"/>
                    <a:pt x="6074" y="4374"/>
                    <a:pt x="6028" y="4301"/>
                  </a:cubicBezTo>
                  <a:lnTo>
                    <a:pt x="5873" y="4094"/>
                  </a:lnTo>
                  <a:cubicBezTo>
                    <a:pt x="5768" y="3955"/>
                    <a:pt x="5662" y="3816"/>
                    <a:pt x="5551" y="3676"/>
                  </a:cubicBezTo>
                  <a:cubicBezTo>
                    <a:pt x="5333" y="3397"/>
                    <a:pt x="5077" y="3146"/>
                    <a:pt x="4835" y="2879"/>
                  </a:cubicBezTo>
                  <a:cubicBezTo>
                    <a:pt x="4572" y="2639"/>
                    <a:pt x="4316" y="2386"/>
                    <a:pt x="4042" y="2165"/>
                  </a:cubicBezTo>
                  <a:cubicBezTo>
                    <a:pt x="3768" y="1947"/>
                    <a:pt x="3499" y="1728"/>
                    <a:pt x="3220" y="1546"/>
                  </a:cubicBezTo>
                  <a:cubicBezTo>
                    <a:pt x="2949" y="1351"/>
                    <a:pt x="2673" y="1185"/>
                    <a:pt x="2410" y="1033"/>
                  </a:cubicBezTo>
                  <a:cubicBezTo>
                    <a:pt x="2152" y="870"/>
                    <a:pt x="1889" y="748"/>
                    <a:pt x="1654" y="627"/>
                  </a:cubicBezTo>
                  <a:cubicBezTo>
                    <a:pt x="1176" y="394"/>
                    <a:pt x="763" y="234"/>
                    <a:pt x="467" y="137"/>
                  </a:cubicBezTo>
                  <a:cubicBezTo>
                    <a:pt x="174" y="3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738;p49">
              <a:extLst>
                <a:ext uri="{FF2B5EF4-FFF2-40B4-BE49-F238E27FC236}">
                  <a16:creationId xmlns:a16="http://schemas.microsoft.com/office/drawing/2014/main" id="{8B8C2AF2-F356-7F3B-0173-FE2948DB63D1}"/>
                </a:ext>
              </a:extLst>
            </p:cNvPr>
            <p:cNvSpPr/>
            <p:nvPr/>
          </p:nvSpPr>
          <p:spPr>
            <a:xfrm>
              <a:off x="7186188" y="1702250"/>
              <a:ext cx="153275" cy="176025"/>
            </a:xfrm>
            <a:custGeom>
              <a:avLst/>
              <a:gdLst/>
              <a:ahLst/>
              <a:cxnLst/>
              <a:rect l="l" t="t" r="r" b="b"/>
              <a:pathLst>
                <a:path w="6131" h="7041" extrusionOk="0">
                  <a:moveTo>
                    <a:pt x="0" y="0"/>
                  </a:moveTo>
                  <a:cubicBezTo>
                    <a:pt x="1" y="0"/>
                    <a:pt x="107" y="108"/>
                    <a:pt x="296" y="297"/>
                  </a:cubicBezTo>
                  <a:cubicBezTo>
                    <a:pt x="484" y="482"/>
                    <a:pt x="748" y="748"/>
                    <a:pt x="1070" y="1053"/>
                  </a:cubicBezTo>
                  <a:cubicBezTo>
                    <a:pt x="1384" y="1363"/>
                    <a:pt x="1751" y="1723"/>
                    <a:pt x="2146" y="2110"/>
                  </a:cubicBezTo>
                  <a:cubicBezTo>
                    <a:pt x="2338" y="2302"/>
                    <a:pt x="2537" y="2502"/>
                    <a:pt x="2740" y="2705"/>
                  </a:cubicBezTo>
                  <a:cubicBezTo>
                    <a:pt x="2941" y="2906"/>
                    <a:pt x="3136" y="3121"/>
                    <a:pt x="3338" y="3326"/>
                  </a:cubicBezTo>
                  <a:cubicBezTo>
                    <a:pt x="3532" y="3541"/>
                    <a:pt x="3726" y="3754"/>
                    <a:pt x="3917" y="3964"/>
                  </a:cubicBezTo>
                  <a:cubicBezTo>
                    <a:pt x="4092" y="4184"/>
                    <a:pt x="4290" y="4385"/>
                    <a:pt x="4452" y="4599"/>
                  </a:cubicBezTo>
                  <a:cubicBezTo>
                    <a:pt x="4613" y="4813"/>
                    <a:pt x="4796" y="5006"/>
                    <a:pt x="4933" y="5210"/>
                  </a:cubicBezTo>
                  <a:cubicBezTo>
                    <a:pt x="5072" y="5414"/>
                    <a:pt x="5227" y="5596"/>
                    <a:pt x="5346" y="5778"/>
                  </a:cubicBezTo>
                  <a:cubicBezTo>
                    <a:pt x="5458" y="5963"/>
                    <a:pt x="5572" y="6130"/>
                    <a:pt x="5674" y="6280"/>
                  </a:cubicBezTo>
                  <a:cubicBezTo>
                    <a:pt x="5774" y="6430"/>
                    <a:pt x="5842" y="6571"/>
                    <a:pt x="5911" y="6682"/>
                  </a:cubicBezTo>
                  <a:cubicBezTo>
                    <a:pt x="6042" y="6910"/>
                    <a:pt x="6130" y="7041"/>
                    <a:pt x="6130" y="7041"/>
                  </a:cubicBezTo>
                  <a:cubicBezTo>
                    <a:pt x="6130" y="7041"/>
                    <a:pt x="6122" y="6889"/>
                    <a:pt x="6087" y="6623"/>
                  </a:cubicBezTo>
                  <a:cubicBezTo>
                    <a:pt x="6065" y="6492"/>
                    <a:pt x="6057" y="6323"/>
                    <a:pt x="6004" y="6143"/>
                  </a:cubicBezTo>
                  <a:cubicBezTo>
                    <a:pt x="5955" y="5963"/>
                    <a:pt x="5898" y="5758"/>
                    <a:pt x="5824" y="5537"/>
                  </a:cubicBezTo>
                  <a:cubicBezTo>
                    <a:pt x="5751" y="5316"/>
                    <a:pt x="5642" y="5090"/>
                    <a:pt x="5533" y="4847"/>
                  </a:cubicBezTo>
                  <a:cubicBezTo>
                    <a:pt x="5426" y="4601"/>
                    <a:pt x="5272" y="4368"/>
                    <a:pt x="5125" y="4117"/>
                  </a:cubicBezTo>
                  <a:cubicBezTo>
                    <a:pt x="4978" y="3866"/>
                    <a:pt x="4794" y="3633"/>
                    <a:pt x="4614" y="3387"/>
                  </a:cubicBezTo>
                  <a:cubicBezTo>
                    <a:pt x="4429" y="3147"/>
                    <a:pt x="4222" y="2920"/>
                    <a:pt x="4019" y="2689"/>
                  </a:cubicBezTo>
                  <a:cubicBezTo>
                    <a:pt x="3801" y="2474"/>
                    <a:pt x="3592" y="2248"/>
                    <a:pt x="3365" y="2051"/>
                  </a:cubicBezTo>
                  <a:cubicBezTo>
                    <a:pt x="3139" y="1852"/>
                    <a:pt x="2917" y="1657"/>
                    <a:pt x="2687" y="1487"/>
                  </a:cubicBezTo>
                  <a:cubicBezTo>
                    <a:pt x="2463" y="1310"/>
                    <a:pt x="2236" y="1153"/>
                    <a:pt x="2017" y="1008"/>
                  </a:cubicBezTo>
                  <a:cubicBezTo>
                    <a:pt x="1803" y="860"/>
                    <a:pt x="1584" y="742"/>
                    <a:pt x="1389" y="626"/>
                  </a:cubicBezTo>
                  <a:cubicBezTo>
                    <a:pt x="991" y="402"/>
                    <a:pt x="645" y="242"/>
                    <a:pt x="397" y="143"/>
                  </a:cubicBezTo>
                  <a:cubicBezTo>
                    <a:pt x="149" y="41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739;p49">
              <a:extLst>
                <a:ext uri="{FF2B5EF4-FFF2-40B4-BE49-F238E27FC236}">
                  <a16:creationId xmlns:a16="http://schemas.microsoft.com/office/drawing/2014/main" id="{0024039E-C4E0-2D78-13C2-346CC6AD6DF5}"/>
                </a:ext>
              </a:extLst>
            </p:cNvPr>
            <p:cNvSpPr/>
            <p:nvPr/>
          </p:nvSpPr>
          <p:spPr>
            <a:xfrm>
              <a:off x="7174363" y="1744075"/>
              <a:ext cx="123725" cy="154025"/>
            </a:xfrm>
            <a:custGeom>
              <a:avLst/>
              <a:gdLst/>
              <a:ahLst/>
              <a:cxnLst/>
              <a:rect l="l" t="t" r="r" b="b"/>
              <a:pathLst>
                <a:path w="4949" h="616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73" y="110"/>
                    <a:pt x="204" y="290"/>
                  </a:cubicBezTo>
                  <a:cubicBezTo>
                    <a:pt x="336" y="469"/>
                    <a:pt x="524" y="725"/>
                    <a:pt x="759" y="1016"/>
                  </a:cubicBezTo>
                  <a:cubicBezTo>
                    <a:pt x="1218" y="1610"/>
                    <a:pt x="1858" y="2354"/>
                    <a:pt x="2489" y="3096"/>
                  </a:cubicBezTo>
                  <a:cubicBezTo>
                    <a:pt x="2647" y="3280"/>
                    <a:pt x="2804" y="3466"/>
                    <a:pt x="2960" y="3648"/>
                  </a:cubicBezTo>
                  <a:cubicBezTo>
                    <a:pt x="3106" y="3835"/>
                    <a:pt x="3263" y="4012"/>
                    <a:pt x="3407" y="4187"/>
                  </a:cubicBezTo>
                  <a:cubicBezTo>
                    <a:pt x="3696" y="4541"/>
                    <a:pt x="3965" y="4873"/>
                    <a:pt x="4195" y="5157"/>
                  </a:cubicBezTo>
                  <a:cubicBezTo>
                    <a:pt x="4300" y="5306"/>
                    <a:pt x="4405" y="5440"/>
                    <a:pt x="4499" y="5559"/>
                  </a:cubicBezTo>
                  <a:cubicBezTo>
                    <a:pt x="4597" y="5678"/>
                    <a:pt x="4665" y="5790"/>
                    <a:pt x="4733" y="5878"/>
                  </a:cubicBezTo>
                  <a:cubicBezTo>
                    <a:pt x="4862" y="6058"/>
                    <a:pt x="4949" y="6161"/>
                    <a:pt x="4949" y="6161"/>
                  </a:cubicBezTo>
                  <a:cubicBezTo>
                    <a:pt x="4949" y="6161"/>
                    <a:pt x="4940" y="6032"/>
                    <a:pt x="4904" y="5807"/>
                  </a:cubicBezTo>
                  <a:cubicBezTo>
                    <a:pt x="4882" y="5698"/>
                    <a:pt x="4873" y="5553"/>
                    <a:pt x="4822" y="5406"/>
                  </a:cubicBezTo>
                  <a:cubicBezTo>
                    <a:pt x="4779" y="5254"/>
                    <a:pt x="4729" y="5082"/>
                    <a:pt x="4664" y="4898"/>
                  </a:cubicBezTo>
                  <a:cubicBezTo>
                    <a:pt x="4594" y="4717"/>
                    <a:pt x="4512" y="4524"/>
                    <a:pt x="4417" y="4321"/>
                  </a:cubicBezTo>
                  <a:cubicBezTo>
                    <a:pt x="4321" y="4121"/>
                    <a:pt x="4204" y="3919"/>
                    <a:pt x="4084" y="3709"/>
                  </a:cubicBezTo>
                  <a:cubicBezTo>
                    <a:pt x="3958" y="3503"/>
                    <a:pt x="3818" y="3298"/>
                    <a:pt x="3673" y="3090"/>
                  </a:cubicBezTo>
                  <a:cubicBezTo>
                    <a:pt x="3521" y="2889"/>
                    <a:pt x="3363" y="2687"/>
                    <a:pt x="3200" y="2490"/>
                  </a:cubicBezTo>
                  <a:cubicBezTo>
                    <a:pt x="3028" y="2302"/>
                    <a:pt x="2864" y="2105"/>
                    <a:pt x="2684" y="1930"/>
                  </a:cubicBezTo>
                  <a:cubicBezTo>
                    <a:pt x="2508" y="1752"/>
                    <a:pt x="2331" y="1581"/>
                    <a:pt x="2150" y="1424"/>
                  </a:cubicBezTo>
                  <a:cubicBezTo>
                    <a:pt x="1795" y="1105"/>
                    <a:pt x="1439" y="837"/>
                    <a:pt x="1121" y="624"/>
                  </a:cubicBezTo>
                  <a:cubicBezTo>
                    <a:pt x="804" y="409"/>
                    <a:pt x="525" y="251"/>
                    <a:pt x="323" y="150"/>
                  </a:cubicBezTo>
                  <a:cubicBezTo>
                    <a:pt x="123" y="4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0" name="Google Shape;1740;p49">
              <a:extLst>
                <a:ext uri="{FF2B5EF4-FFF2-40B4-BE49-F238E27FC236}">
                  <a16:creationId xmlns:a16="http://schemas.microsoft.com/office/drawing/2014/main" id="{09BA1AEF-56F4-B3E0-67CC-0D75337C9A7B}"/>
                </a:ext>
              </a:extLst>
            </p:cNvPr>
            <p:cNvGrpSpPr/>
            <p:nvPr/>
          </p:nvGrpSpPr>
          <p:grpSpPr>
            <a:xfrm>
              <a:off x="6474725" y="2110528"/>
              <a:ext cx="759900" cy="331725"/>
              <a:chOff x="7991600" y="1219863"/>
              <a:chExt cx="759900" cy="331725"/>
            </a:xfrm>
          </p:grpSpPr>
          <p:sp>
            <p:nvSpPr>
              <p:cNvPr id="1351" name="Google Shape;1741;p49">
                <a:extLst>
                  <a:ext uri="{FF2B5EF4-FFF2-40B4-BE49-F238E27FC236}">
                    <a16:creationId xmlns:a16="http://schemas.microsoft.com/office/drawing/2014/main" id="{E071C17E-B747-2C42-48F0-67502473A2E3}"/>
                  </a:ext>
                </a:extLst>
              </p:cNvPr>
              <p:cNvSpPr/>
              <p:nvPr/>
            </p:nvSpPr>
            <p:spPr>
              <a:xfrm>
                <a:off x="8266225" y="1225713"/>
                <a:ext cx="287575" cy="238425"/>
              </a:xfrm>
              <a:custGeom>
                <a:avLst/>
                <a:gdLst/>
                <a:ahLst/>
                <a:cxnLst/>
                <a:rect l="l" t="t" r="r" b="b"/>
                <a:pathLst>
                  <a:path w="11503" h="9537" extrusionOk="0">
                    <a:moveTo>
                      <a:pt x="7143" y="1"/>
                    </a:moveTo>
                    <a:cubicBezTo>
                      <a:pt x="6541" y="1"/>
                      <a:pt x="5862" y="97"/>
                      <a:pt x="5102" y="279"/>
                    </a:cubicBezTo>
                    <a:cubicBezTo>
                      <a:pt x="3370" y="694"/>
                      <a:pt x="183" y="2312"/>
                      <a:pt x="61" y="4915"/>
                    </a:cubicBezTo>
                    <a:cubicBezTo>
                      <a:pt x="1" y="6220"/>
                      <a:pt x="407" y="7803"/>
                      <a:pt x="2533" y="8944"/>
                    </a:cubicBezTo>
                    <a:cubicBezTo>
                      <a:pt x="3265" y="9337"/>
                      <a:pt x="4207" y="9537"/>
                      <a:pt x="5187" y="9537"/>
                    </a:cubicBezTo>
                    <a:cubicBezTo>
                      <a:pt x="7052" y="9537"/>
                      <a:pt x="9057" y="8816"/>
                      <a:pt x="10025" y="7337"/>
                    </a:cubicBezTo>
                    <a:cubicBezTo>
                      <a:pt x="11503" y="5081"/>
                      <a:pt x="10763" y="2419"/>
                      <a:pt x="9861" y="1223"/>
                    </a:cubicBezTo>
                    <a:cubicBezTo>
                      <a:pt x="9223" y="377"/>
                      <a:pt x="8331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742;p49">
                <a:extLst>
                  <a:ext uri="{FF2B5EF4-FFF2-40B4-BE49-F238E27FC236}">
                    <a16:creationId xmlns:a16="http://schemas.microsoft.com/office/drawing/2014/main" id="{30C6EBEE-3FF9-3C50-213C-4C1B9C3920A8}"/>
                  </a:ext>
                </a:extLst>
              </p:cNvPr>
              <p:cNvSpPr/>
              <p:nvPr/>
            </p:nvSpPr>
            <p:spPr>
              <a:xfrm>
                <a:off x="8262750" y="1222763"/>
                <a:ext cx="295025" cy="244250"/>
              </a:xfrm>
              <a:custGeom>
                <a:avLst/>
                <a:gdLst/>
                <a:ahLst/>
                <a:cxnLst/>
                <a:rect l="l" t="t" r="r" b="b"/>
                <a:pathLst>
                  <a:path w="11801" h="9770" extrusionOk="0">
                    <a:moveTo>
                      <a:pt x="7282" y="236"/>
                    </a:moveTo>
                    <a:cubicBezTo>
                      <a:pt x="8470" y="236"/>
                      <a:pt x="9310" y="620"/>
                      <a:pt x="9906" y="1410"/>
                    </a:cubicBezTo>
                    <a:cubicBezTo>
                      <a:pt x="10750" y="2529"/>
                      <a:pt x="11540" y="5142"/>
                      <a:pt x="10067" y="7392"/>
                    </a:cubicBezTo>
                    <a:cubicBezTo>
                      <a:pt x="9123" y="8831"/>
                      <a:pt x="7163" y="9543"/>
                      <a:pt x="5332" y="9543"/>
                    </a:cubicBezTo>
                    <a:cubicBezTo>
                      <a:pt x="4373" y="9543"/>
                      <a:pt x="3450" y="9348"/>
                      <a:pt x="2727" y="8960"/>
                    </a:cubicBezTo>
                    <a:cubicBezTo>
                      <a:pt x="1025" y="8046"/>
                      <a:pt x="236" y="6764"/>
                      <a:pt x="317" y="5039"/>
                    </a:cubicBezTo>
                    <a:cubicBezTo>
                      <a:pt x="432" y="2576"/>
                      <a:pt x="3416" y="954"/>
                      <a:pt x="5269" y="511"/>
                    </a:cubicBezTo>
                    <a:cubicBezTo>
                      <a:pt x="6032" y="328"/>
                      <a:pt x="6699" y="236"/>
                      <a:pt x="7282" y="236"/>
                    </a:cubicBezTo>
                    <a:close/>
                    <a:moveTo>
                      <a:pt x="7289" y="1"/>
                    </a:moveTo>
                    <a:cubicBezTo>
                      <a:pt x="6685" y="1"/>
                      <a:pt x="5998" y="96"/>
                      <a:pt x="5215" y="283"/>
                    </a:cubicBezTo>
                    <a:cubicBezTo>
                      <a:pt x="3295" y="743"/>
                      <a:pt x="204" y="2438"/>
                      <a:pt x="84" y="5028"/>
                    </a:cubicBezTo>
                    <a:cubicBezTo>
                      <a:pt x="1" y="6826"/>
                      <a:pt x="852" y="8218"/>
                      <a:pt x="2617" y="9165"/>
                    </a:cubicBezTo>
                    <a:cubicBezTo>
                      <a:pt x="3367" y="9567"/>
                      <a:pt x="4323" y="9769"/>
                      <a:pt x="5318" y="9769"/>
                    </a:cubicBezTo>
                    <a:cubicBezTo>
                      <a:pt x="7228" y="9769"/>
                      <a:pt x="9275" y="9024"/>
                      <a:pt x="10262" y="7519"/>
                    </a:cubicBezTo>
                    <a:cubicBezTo>
                      <a:pt x="11800" y="5170"/>
                      <a:pt x="10975" y="2440"/>
                      <a:pt x="10093" y="1270"/>
                    </a:cubicBezTo>
                    <a:cubicBezTo>
                      <a:pt x="9449" y="417"/>
                      <a:pt x="8552" y="1"/>
                      <a:pt x="72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743;p49">
                <a:extLst>
                  <a:ext uri="{FF2B5EF4-FFF2-40B4-BE49-F238E27FC236}">
                    <a16:creationId xmlns:a16="http://schemas.microsoft.com/office/drawing/2014/main" id="{2CC418D7-80CE-67D7-A6A4-D379FB03B5A4}"/>
                  </a:ext>
                </a:extLst>
              </p:cNvPr>
              <p:cNvSpPr/>
              <p:nvPr/>
            </p:nvSpPr>
            <p:spPr>
              <a:xfrm>
                <a:off x="8006125" y="1360738"/>
                <a:ext cx="190000" cy="187950"/>
              </a:xfrm>
              <a:custGeom>
                <a:avLst/>
                <a:gdLst/>
                <a:ahLst/>
                <a:cxnLst/>
                <a:rect l="l" t="t" r="r" b="b"/>
                <a:pathLst>
                  <a:path w="7600" h="7518" extrusionOk="0">
                    <a:moveTo>
                      <a:pt x="4073" y="0"/>
                    </a:moveTo>
                    <a:cubicBezTo>
                      <a:pt x="3554" y="0"/>
                      <a:pt x="2972" y="108"/>
                      <a:pt x="2334" y="373"/>
                    </a:cubicBezTo>
                    <a:cubicBezTo>
                      <a:pt x="0" y="1340"/>
                      <a:pt x="116" y="4114"/>
                      <a:pt x="382" y="4658"/>
                    </a:cubicBezTo>
                    <a:cubicBezTo>
                      <a:pt x="649" y="5203"/>
                      <a:pt x="1479" y="6861"/>
                      <a:pt x="3267" y="7432"/>
                    </a:cubicBezTo>
                    <a:cubicBezTo>
                      <a:pt x="3445" y="7489"/>
                      <a:pt x="3656" y="7517"/>
                      <a:pt x="3887" y="7517"/>
                    </a:cubicBezTo>
                    <a:cubicBezTo>
                      <a:pt x="5139" y="7517"/>
                      <a:pt x="6973" y="6672"/>
                      <a:pt x="7340" y="4930"/>
                    </a:cubicBezTo>
                    <a:cubicBezTo>
                      <a:pt x="7599" y="3698"/>
                      <a:pt x="7252" y="2118"/>
                      <a:pt x="6793" y="1391"/>
                    </a:cubicBezTo>
                    <a:cubicBezTo>
                      <a:pt x="6396" y="764"/>
                      <a:pt x="5454" y="0"/>
                      <a:pt x="4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744;p49">
                <a:extLst>
                  <a:ext uri="{FF2B5EF4-FFF2-40B4-BE49-F238E27FC236}">
                    <a16:creationId xmlns:a16="http://schemas.microsoft.com/office/drawing/2014/main" id="{F6120508-6ADF-A847-506F-9A8AE15380F6}"/>
                  </a:ext>
                </a:extLst>
              </p:cNvPr>
              <p:cNvSpPr/>
              <p:nvPr/>
            </p:nvSpPr>
            <p:spPr>
              <a:xfrm>
                <a:off x="8006000" y="1357863"/>
                <a:ext cx="193175" cy="193725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7749" extrusionOk="0">
                    <a:moveTo>
                      <a:pt x="4068" y="235"/>
                    </a:moveTo>
                    <a:cubicBezTo>
                      <a:pt x="5441" y="235"/>
                      <a:pt x="6348" y="1014"/>
                      <a:pt x="6700" y="1569"/>
                    </a:cubicBezTo>
                    <a:cubicBezTo>
                      <a:pt x="7155" y="2290"/>
                      <a:pt x="7477" y="3849"/>
                      <a:pt x="7230" y="5021"/>
                    </a:cubicBezTo>
                    <a:cubicBezTo>
                      <a:pt x="7013" y="6053"/>
                      <a:pt x="6295" y="6662"/>
                      <a:pt x="5731" y="6991"/>
                    </a:cubicBezTo>
                    <a:cubicBezTo>
                      <a:pt x="5151" y="7328"/>
                      <a:pt x="4464" y="7517"/>
                      <a:pt x="3891" y="7517"/>
                    </a:cubicBezTo>
                    <a:cubicBezTo>
                      <a:pt x="3677" y="7517"/>
                      <a:pt x="3478" y="7491"/>
                      <a:pt x="3307" y="7436"/>
                    </a:cubicBezTo>
                    <a:cubicBezTo>
                      <a:pt x="2137" y="7063"/>
                      <a:pt x="1191" y="6150"/>
                      <a:pt x="492" y="4722"/>
                    </a:cubicBezTo>
                    <a:cubicBezTo>
                      <a:pt x="343" y="4417"/>
                      <a:pt x="261" y="3389"/>
                      <a:pt x="626" y="2424"/>
                    </a:cubicBezTo>
                    <a:cubicBezTo>
                      <a:pt x="954" y="1558"/>
                      <a:pt x="1545" y="943"/>
                      <a:pt x="2383" y="595"/>
                    </a:cubicBezTo>
                    <a:cubicBezTo>
                      <a:pt x="3004" y="338"/>
                      <a:pt x="3567" y="235"/>
                      <a:pt x="4068" y="235"/>
                    </a:cubicBezTo>
                    <a:close/>
                    <a:moveTo>
                      <a:pt x="4069" y="1"/>
                    </a:moveTo>
                    <a:cubicBezTo>
                      <a:pt x="3539" y="1"/>
                      <a:pt x="2946" y="110"/>
                      <a:pt x="2294" y="380"/>
                    </a:cubicBezTo>
                    <a:cubicBezTo>
                      <a:pt x="1407" y="748"/>
                      <a:pt x="754" y="1426"/>
                      <a:pt x="408" y="2341"/>
                    </a:cubicBezTo>
                    <a:cubicBezTo>
                      <a:pt x="0" y="3420"/>
                      <a:pt x="127" y="4507"/>
                      <a:pt x="283" y="4824"/>
                    </a:cubicBezTo>
                    <a:cubicBezTo>
                      <a:pt x="1010" y="6311"/>
                      <a:pt x="2004" y="7265"/>
                      <a:pt x="3236" y="7658"/>
                    </a:cubicBezTo>
                    <a:cubicBezTo>
                      <a:pt x="3428" y="7719"/>
                      <a:pt x="3648" y="7749"/>
                      <a:pt x="3885" y="7749"/>
                    </a:cubicBezTo>
                    <a:cubicBezTo>
                      <a:pt x="4503" y="7749"/>
                      <a:pt x="5234" y="7550"/>
                      <a:pt x="5847" y="7192"/>
                    </a:cubicBezTo>
                    <a:cubicBezTo>
                      <a:pt x="6704" y="6695"/>
                      <a:pt x="7275" y="5941"/>
                      <a:pt x="7459" y="5069"/>
                    </a:cubicBezTo>
                    <a:cubicBezTo>
                      <a:pt x="7726" y="3802"/>
                      <a:pt x="7375" y="2201"/>
                      <a:pt x="6896" y="1445"/>
                    </a:cubicBezTo>
                    <a:cubicBezTo>
                      <a:pt x="6518" y="846"/>
                      <a:pt x="5539" y="1"/>
                      <a:pt x="40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745;p49">
                <a:extLst>
                  <a:ext uri="{FF2B5EF4-FFF2-40B4-BE49-F238E27FC236}">
                    <a16:creationId xmlns:a16="http://schemas.microsoft.com/office/drawing/2014/main" id="{5525FEE1-A433-B8AA-1468-01D6EA029FD0}"/>
                  </a:ext>
                </a:extLst>
              </p:cNvPr>
              <p:cNvSpPr/>
              <p:nvPr/>
            </p:nvSpPr>
            <p:spPr>
              <a:xfrm>
                <a:off x="7991600" y="1354938"/>
                <a:ext cx="205050" cy="154175"/>
              </a:xfrm>
              <a:custGeom>
                <a:avLst/>
                <a:gdLst/>
                <a:ahLst/>
                <a:cxnLst/>
                <a:rect l="l" t="t" r="r" b="b"/>
                <a:pathLst>
                  <a:path w="8202" h="6167" extrusionOk="0">
                    <a:moveTo>
                      <a:pt x="4645" y="0"/>
                    </a:moveTo>
                    <a:cubicBezTo>
                      <a:pt x="4101" y="0"/>
                      <a:pt x="3493" y="112"/>
                      <a:pt x="2825" y="389"/>
                    </a:cubicBezTo>
                    <a:cubicBezTo>
                      <a:pt x="1907" y="770"/>
                      <a:pt x="1233" y="1470"/>
                      <a:pt x="874" y="2417"/>
                    </a:cubicBezTo>
                    <a:cubicBezTo>
                      <a:pt x="789" y="2641"/>
                      <a:pt x="730" y="2870"/>
                      <a:pt x="685" y="3095"/>
                    </a:cubicBezTo>
                    <a:lnTo>
                      <a:pt x="684" y="3084"/>
                    </a:lnTo>
                    <a:cubicBezTo>
                      <a:pt x="681" y="3106"/>
                      <a:pt x="676" y="3129"/>
                      <a:pt x="673" y="3151"/>
                    </a:cubicBezTo>
                    <a:cubicBezTo>
                      <a:pt x="664" y="3195"/>
                      <a:pt x="657" y="3238"/>
                      <a:pt x="650" y="3283"/>
                    </a:cubicBezTo>
                    <a:cubicBezTo>
                      <a:pt x="550" y="3817"/>
                      <a:pt x="348" y="4328"/>
                      <a:pt x="244" y="4501"/>
                    </a:cubicBezTo>
                    <a:cubicBezTo>
                      <a:pt x="128" y="4695"/>
                      <a:pt x="1" y="4812"/>
                      <a:pt x="108" y="5084"/>
                    </a:cubicBezTo>
                    <a:cubicBezTo>
                      <a:pt x="215" y="5357"/>
                      <a:pt x="312" y="5561"/>
                      <a:pt x="468" y="5667"/>
                    </a:cubicBezTo>
                    <a:cubicBezTo>
                      <a:pt x="519" y="5702"/>
                      <a:pt x="603" y="5711"/>
                      <a:pt x="697" y="5711"/>
                    </a:cubicBezTo>
                    <a:cubicBezTo>
                      <a:pt x="784" y="5711"/>
                      <a:pt x="878" y="5704"/>
                      <a:pt x="962" y="5704"/>
                    </a:cubicBezTo>
                    <a:cubicBezTo>
                      <a:pt x="1063" y="5704"/>
                      <a:pt x="1147" y="5714"/>
                      <a:pt x="1179" y="5763"/>
                    </a:cubicBezTo>
                    <a:lnTo>
                      <a:pt x="1179" y="5762"/>
                    </a:lnTo>
                    <a:cubicBezTo>
                      <a:pt x="1241" y="5860"/>
                      <a:pt x="1309" y="5962"/>
                      <a:pt x="1384" y="6069"/>
                    </a:cubicBezTo>
                    <a:cubicBezTo>
                      <a:pt x="1431" y="6132"/>
                      <a:pt x="1502" y="6166"/>
                      <a:pt x="1575" y="6166"/>
                    </a:cubicBezTo>
                    <a:cubicBezTo>
                      <a:pt x="1622" y="6166"/>
                      <a:pt x="1669" y="6152"/>
                      <a:pt x="1710" y="6122"/>
                    </a:cubicBezTo>
                    <a:cubicBezTo>
                      <a:pt x="1816" y="6046"/>
                      <a:pt x="1839" y="5901"/>
                      <a:pt x="1765" y="5796"/>
                    </a:cubicBezTo>
                    <a:cubicBezTo>
                      <a:pt x="1456" y="5367"/>
                      <a:pt x="1265" y="4976"/>
                      <a:pt x="1172" y="4787"/>
                    </a:cubicBezTo>
                    <a:cubicBezTo>
                      <a:pt x="1061" y="4559"/>
                      <a:pt x="938" y="3567"/>
                      <a:pt x="1312" y="2582"/>
                    </a:cubicBezTo>
                    <a:cubicBezTo>
                      <a:pt x="1627" y="1747"/>
                      <a:pt x="2196" y="1155"/>
                      <a:pt x="3004" y="821"/>
                    </a:cubicBezTo>
                    <a:cubicBezTo>
                      <a:pt x="3609" y="570"/>
                      <a:pt x="4157" y="469"/>
                      <a:pt x="4644" y="469"/>
                    </a:cubicBezTo>
                    <a:cubicBezTo>
                      <a:pt x="5966" y="469"/>
                      <a:pt x="6839" y="1216"/>
                      <a:pt x="7176" y="1748"/>
                    </a:cubicBezTo>
                    <a:cubicBezTo>
                      <a:pt x="7420" y="2134"/>
                      <a:pt x="7629" y="2792"/>
                      <a:pt x="7722" y="3466"/>
                    </a:cubicBezTo>
                    <a:cubicBezTo>
                      <a:pt x="7738" y="3583"/>
                      <a:pt x="7840" y="3668"/>
                      <a:pt x="7952" y="3668"/>
                    </a:cubicBezTo>
                    <a:cubicBezTo>
                      <a:pt x="7963" y="3668"/>
                      <a:pt x="7974" y="3667"/>
                      <a:pt x="7985" y="3666"/>
                    </a:cubicBezTo>
                    <a:cubicBezTo>
                      <a:pt x="8113" y="3648"/>
                      <a:pt x="8202" y="3530"/>
                      <a:pt x="8184" y="3403"/>
                    </a:cubicBezTo>
                    <a:cubicBezTo>
                      <a:pt x="8082" y="2656"/>
                      <a:pt x="7852" y="1944"/>
                      <a:pt x="7571" y="1498"/>
                    </a:cubicBezTo>
                    <a:cubicBezTo>
                      <a:pt x="7178" y="878"/>
                      <a:pt x="6165" y="0"/>
                      <a:pt x="46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746;p49">
                <a:extLst>
                  <a:ext uri="{FF2B5EF4-FFF2-40B4-BE49-F238E27FC236}">
                    <a16:creationId xmlns:a16="http://schemas.microsoft.com/office/drawing/2014/main" id="{3D59F0B6-C485-4C64-95C6-BEB8872355D1}"/>
                  </a:ext>
                </a:extLst>
              </p:cNvPr>
              <p:cNvSpPr/>
              <p:nvPr/>
            </p:nvSpPr>
            <p:spPr>
              <a:xfrm>
                <a:off x="8260650" y="1219863"/>
                <a:ext cx="295125" cy="201400"/>
              </a:xfrm>
              <a:custGeom>
                <a:avLst/>
                <a:gdLst/>
                <a:ahLst/>
                <a:cxnLst/>
                <a:rect l="l" t="t" r="r" b="b"/>
                <a:pathLst>
                  <a:path w="11805" h="8056" extrusionOk="0">
                    <a:moveTo>
                      <a:pt x="7372" y="1"/>
                    </a:moveTo>
                    <a:cubicBezTo>
                      <a:pt x="6759" y="1"/>
                      <a:pt x="6063" y="96"/>
                      <a:pt x="5272" y="286"/>
                    </a:cubicBezTo>
                    <a:cubicBezTo>
                      <a:pt x="3319" y="753"/>
                      <a:pt x="175" y="2484"/>
                      <a:pt x="52" y="5138"/>
                    </a:cubicBezTo>
                    <a:cubicBezTo>
                      <a:pt x="1" y="6226"/>
                      <a:pt x="285" y="7178"/>
                      <a:pt x="897" y="7965"/>
                    </a:cubicBezTo>
                    <a:cubicBezTo>
                      <a:pt x="943" y="8025"/>
                      <a:pt x="1012" y="8056"/>
                      <a:pt x="1082" y="8056"/>
                    </a:cubicBezTo>
                    <a:cubicBezTo>
                      <a:pt x="1132" y="8056"/>
                      <a:pt x="1183" y="8039"/>
                      <a:pt x="1225" y="8006"/>
                    </a:cubicBezTo>
                    <a:cubicBezTo>
                      <a:pt x="1326" y="7927"/>
                      <a:pt x="1346" y="7781"/>
                      <a:pt x="1266" y="7679"/>
                    </a:cubicBezTo>
                    <a:cubicBezTo>
                      <a:pt x="717" y="6972"/>
                      <a:pt x="472" y="6147"/>
                      <a:pt x="518" y="5161"/>
                    </a:cubicBezTo>
                    <a:cubicBezTo>
                      <a:pt x="630" y="2762"/>
                      <a:pt x="3559" y="1176"/>
                      <a:pt x="5381" y="740"/>
                    </a:cubicBezTo>
                    <a:cubicBezTo>
                      <a:pt x="6133" y="560"/>
                      <a:pt x="6790" y="469"/>
                      <a:pt x="7362" y="469"/>
                    </a:cubicBezTo>
                    <a:cubicBezTo>
                      <a:pt x="8513" y="469"/>
                      <a:pt x="9325" y="838"/>
                      <a:pt x="9897" y="1597"/>
                    </a:cubicBezTo>
                    <a:cubicBezTo>
                      <a:pt x="10244" y="2058"/>
                      <a:pt x="10537" y="2714"/>
                      <a:pt x="10700" y="3399"/>
                    </a:cubicBezTo>
                    <a:cubicBezTo>
                      <a:pt x="10726" y="3506"/>
                      <a:pt x="10822" y="3578"/>
                      <a:pt x="10928" y="3578"/>
                    </a:cubicBezTo>
                    <a:cubicBezTo>
                      <a:pt x="10946" y="3578"/>
                      <a:pt x="10963" y="3576"/>
                      <a:pt x="10981" y="3572"/>
                    </a:cubicBezTo>
                    <a:cubicBezTo>
                      <a:pt x="11106" y="3542"/>
                      <a:pt x="11184" y="3416"/>
                      <a:pt x="11154" y="3290"/>
                    </a:cubicBezTo>
                    <a:cubicBezTo>
                      <a:pt x="11145" y="3253"/>
                      <a:pt x="11132" y="3217"/>
                      <a:pt x="11122" y="3181"/>
                    </a:cubicBezTo>
                    <a:lnTo>
                      <a:pt x="11126" y="3181"/>
                    </a:lnTo>
                    <a:cubicBezTo>
                      <a:pt x="11100" y="3071"/>
                      <a:pt x="11376" y="2814"/>
                      <a:pt x="11558" y="2619"/>
                    </a:cubicBezTo>
                    <a:cubicBezTo>
                      <a:pt x="11739" y="2425"/>
                      <a:pt x="11804" y="2179"/>
                      <a:pt x="11778" y="2049"/>
                    </a:cubicBezTo>
                    <a:cubicBezTo>
                      <a:pt x="11752" y="1920"/>
                      <a:pt x="11610" y="1544"/>
                      <a:pt x="11466" y="1271"/>
                    </a:cubicBezTo>
                    <a:cubicBezTo>
                      <a:pt x="11341" y="1032"/>
                      <a:pt x="11136" y="983"/>
                      <a:pt x="10802" y="983"/>
                    </a:cubicBezTo>
                    <a:cubicBezTo>
                      <a:pt x="10756" y="983"/>
                      <a:pt x="10707" y="984"/>
                      <a:pt x="10656" y="985"/>
                    </a:cubicBezTo>
                    <a:cubicBezTo>
                      <a:pt x="10647" y="986"/>
                      <a:pt x="10638" y="986"/>
                      <a:pt x="10628" y="986"/>
                    </a:cubicBezTo>
                    <a:cubicBezTo>
                      <a:pt x="10262" y="986"/>
                      <a:pt x="9788" y="753"/>
                      <a:pt x="9476" y="560"/>
                    </a:cubicBezTo>
                    <a:cubicBezTo>
                      <a:pt x="9445" y="540"/>
                      <a:pt x="9415" y="519"/>
                      <a:pt x="9384" y="500"/>
                    </a:cubicBezTo>
                    <a:cubicBezTo>
                      <a:pt x="9375" y="494"/>
                      <a:pt x="9362" y="486"/>
                      <a:pt x="9353" y="480"/>
                    </a:cubicBezTo>
                    <a:lnTo>
                      <a:pt x="9353" y="480"/>
                    </a:lnTo>
                    <a:lnTo>
                      <a:pt x="9357" y="484"/>
                    </a:lnTo>
                    <a:cubicBezTo>
                      <a:pt x="8816" y="160"/>
                      <a:pt x="8163" y="1"/>
                      <a:pt x="73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747;p49">
                <a:extLst>
                  <a:ext uri="{FF2B5EF4-FFF2-40B4-BE49-F238E27FC236}">
                    <a16:creationId xmlns:a16="http://schemas.microsoft.com/office/drawing/2014/main" id="{12970A34-1437-5D32-8C52-DA932F7B247F}"/>
                  </a:ext>
                </a:extLst>
              </p:cNvPr>
              <p:cNvSpPr/>
              <p:nvPr/>
            </p:nvSpPr>
            <p:spPr>
              <a:xfrm>
                <a:off x="8179400" y="1375788"/>
                <a:ext cx="96450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1656" extrusionOk="0">
                    <a:moveTo>
                      <a:pt x="2358" y="1"/>
                    </a:moveTo>
                    <a:cubicBezTo>
                      <a:pt x="1854" y="1"/>
                      <a:pt x="1364" y="127"/>
                      <a:pt x="933" y="379"/>
                    </a:cubicBezTo>
                    <a:cubicBezTo>
                      <a:pt x="374" y="706"/>
                      <a:pt x="17" y="1189"/>
                      <a:pt x="0" y="1638"/>
                    </a:cubicBezTo>
                    <a:lnTo>
                      <a:pt x="466" y="1656"/>
                    </a:lnTo>
                    <a:cubicBezTo>
                      <a:pt x="475" y="1420"/>
                      <a:pt x="696" y="1058"/>
                      <a:pt x="1168" y="782"/>
                    </a:cubicBezTo>
                    <a:cubicBezTo>
                      <a:pt x="1378" y="659"/>
                      <a:pt x="1803" y="463"/>
                      <a:pt x="2370" y="463"/>
                    </a:cubicBezTo>
                    <a:cubicBezTo>
                      <a:pt x="2741" y="463"/>
                      <a:pt x="3172" y="546"/>
                      <a:pt x="3644" y="789"/>
                    </a:cubicBezTo>
                    <a:lnTo>
                      <a:pt x="3857" y="374"/>
                    </a:lnTo>
                    <a:cubicBezTo>
                      <a:pt x="3373" y="125"/>
                      <a:pt x="2859" y="1"/>
                      <a:pt x="23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748;p49">
                <a:extLst>
                  <a:ext uri="{FF2B5EF4-FFF2-40B4-BE49-F238E27FC236}">
                    <a16:creationId xmlns:a16="http://schemas.microsoft.com/office/drawing/2014/main" id="{88FCBF28-0BE3-AEC1-8EB6-5FDD4191CCF9}"/>
                  </a:ext>
                </a:extLst>
              </p:cNvPr>
              <p:cNvSpPr/>
              <p:nvPr/>
            </p:nvSpPr>
            <p:spPr>
              <a:xfrm>
                <a:off x="8537875" y="1232688"/>
                <a:ext cx="213625" cy="35825"/>
              </a:xfrm>
              <a:custGeom>
                <a:avLst/>
                <a:gdLst/>
                <a:ahLst/>
                <a:cxnLst/>
                <a:rect l="l" t="t" r="r" b="b"/>
                <a:pathLst>
                  <a:path w="8545" h="1433" extrusionOk="0">
                    <a:moveTo>
                      <a:pt x="8545" y="0"/>
                    </a:moveTo>
                    <a:lnTo>
                      <a:pt x="0" y="587"/>
                    </a:lnTo>
                    <a:lnTo>
                      <a:pt x="403" y="1432"/>
                    </a:lnTo>
                    <a:lnTo>
                      <a:pt x="8545" y="587"/>
                    </a:lnTo>
                    <a:lnTo>
                      <a:pt x="8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21" name="Google Shape;1749;p49">
              <a:extLst>
                <a:ext uri="{FF2B5EF4-FFF2-40B4-BE49-F238E27FC236}">
                  <a16:creationId xmlns:a16="http://schemas.microsoft.com/office/drawing/2014/main" id="{26C503A7-FB88-94E0-4076-8405E8849DFE}"/>
                </a:ext>
              </a:extLst>
            </p:cNvPr>
            <p:cNvSpPr/>
            <p:nvPr/>
          </p:nvSpPr>
          <p:spPr>
            <a:xfrm>
              <a:off x="7206388" y="2097225"/>
              <a:ext cx="129225" cy="279600"/>
            </a:xfrm>
            <a:custGeom>
              <a:avLst/>
              <a:gdLst/>
              <a:ahLst/>
              <a:cxnLst/>
              <a:rect l="l" t="t" r="r" b="b"/>
              <a:pathLst>
                <a:path w="5169" h="11184" extrusionOk="0">
                  <a:moveTo>
                    <a:pt x="2660" y="0"/>
                  </a:moveTo>
                  <a:cubicBezTo>
                    <a:pt x="1598" y="0"/>
                    <a:pt x="246" y="1096"/>
                    <a:pt x="113" y="1428"/>
                  </a:cubicBezTo>
                  <a:cubicBezTo>
                    <a:pt x="191" y="1894"/>
                    <a:pt x="268" y="2634"/>
                    <a:pt x="268" y="2634"/>
                  </a:cubicBezTo>
                  <a:lnTo>
                    <a:pt x="1" y="11183"/>
                  </a:lnTo>
                  <a:lnTo>
                    <a:pt x="574" y="11183"/>
                  </a:lnTo>
                  <a:cubicBezTo>
                    <a:pt x="604" y="11002"/>
                    <a:pt x="917" y="10865"/>
                    <a:pt x="1228" y="10709"/>
                  </a:cubicBezTo>
                  <a:cubicBezTo>
                    <a:pt x="1539" y="10553"/>
                    <a:pt x="2603" y="10269"/>
                    <a:pt x="3328" y="9542"/>
                  </a:cubicBezTo>
                  <a:cubicBezTo>
                    <a:pt x="4054" y="8817"/>
                    <a:pt x="5116" y="5939"/>
                    <a:pt x="5143" y="3943"/>
                  </a:cubicBezTo>
                  <a:cubicBezTo>
                    <a:pt x="5169" y="1947"/>
                    <a:pt x="4391" y="676"/>
                    <a:pt x="3172" y="106"/>
                  </a:cubicBezTo>
                  <a:cubicBezTo>
                    <a:pt x="3015" y="32"/>
                    <a:pt x="2842" y="0"/>
                    <a:pt x="2660" y="0"/>
                  </a:cubicBezTo>
                  <a:close/>
                </a:path>
              </a:pathLst>
            </a:custGeom>
            <a:solidFill>
              <a:srgbClr val="F5D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750;p49">
              <a:extLst>
                <a:ext uri="{FF2B5EF4-FFF2-40B4-BE49-F238E27FC236}">
                  <a16:creationId xmlns:a16="http://schemas.microsoft.com/office/drawing/2014/main" id="{C26B5240-2C16-6132-D788-46AF47734A24}"/>
                </a:ext>
              </a:extLst>
            </p:cNvPr>
            <p:cNvSpPr/>
            <p:nvPr/>
          </p:nvSpPr>
          <p:spPr>
            <a:xfrm>
              <a:off x="7230588" y="2291725"/>
              <a:ext cx="38850" cy="42800"/>
            </a:xfrm>
            <a:custGeom>
              <a:avLst/>
              <a:gdLst/>
              <a:ahLst/>
              <a:cxnLst/>
              <a:rect l="l" t="t" r="r" b="b"/>
              <a:pathLst>
                <a:path w="1554" h="1712" extrusionOk="0">
                  <a:moveTo>
                    <a:pt x="777" y="0"/>
                  </a:moveTo>
                  <a:cubicBezTo>
                    <a:pt x="348" y="0"/>
                    <a:pt x="1" y="383"/>
                    <a:pt x="1" y="856"/>
                  </a:cubicBezTo>
                  <a:cubicBezTo>
                    <a:pt x="1" y="1328"/>
                    <a:pt x="349" y="1711"/>
                    <a:pt x="777" y="1711"/>
                  </a:cubicBezTo>
                  <a:cubicBezTo>
                    <a:pt x="1206" y="1711"/>
                    <a:pt x="1554" y="1328"/>
                    <a:pt x="1554" y="856"/>
                  </a:cubicBezTo>
                  <a:cubicBezTo>
                    <a:pt x="1554" y="383"/>
                    <a:pt x="1206" y="0"/>
                    <a:pt x="7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751;p49">
              <a:extLst>
                <a:ext uri="{FF2B5EF4-FFF2-40B4-BE49-F238E27FC236}">
                  <a16:creationId xmlns:a16="http://schemas.microsoft.com/office/drawing/2014/main" id="{5D9C51DD-7828-13ED-4A77-D2596393BAD9}"/>
                </a:ext>
              </a:extLst>
            </p:cNvPr>
            <p:cNvSpPr/>
            <p:nvPr/>
          </p:nvSpPr>
          <p:spPr>
            <a:xfrm>
              <a:off x="7237738" y="2155575"/>
              <a:ext cx="61600" cy="121950"/>
            </a:xfrm>
            <a:custGeom>
              <a:avLst/>
              <a:gdLst/>
              <a:ahLst/>
              <a:cxnLst/>
              <a:rect l="l" t="t" r="r" b="b"/>
              <a:pathLst>
                <a:path w="2464" h="4878" extrusionOk="0">
                  <a:moveTo>
                    <a:pt x="850" y="0"/>
                  </a:moveTo>
                  <a:cubicBezTo>
                    <a:pt x="393" y="0"/>
                    <a:pt x="208" y="1287"/>
                    <a:pt x="220" y="1564"/>
                  </a:cubicBezTo>
                  <a:cubicBezTo>
                    <a:pt x="233" y="1856"/>
                    <a:pt x="570" y="2360"/>
                    <a:pt x="698" y="2842"/>
                  </a:cubicBezTo>
                  <a:cubicBezTo>
                    <a:pt x="826" y="3325"/>
                    <a:pt x="1" y="3657"/>
                    <a:pt x="77" y="3834"/>
                  </a:cubicBezTo>
                  <a:cubicBezTo>
                    <a:pt x="155" y="4010"/>
                    <a:pt x="821" y="4445"/>
                    <a:pt x="1318" y="4858"/>
                  </a:cubicBezTo>
                  <a:cubicBezTo>
                    <a:pt x="1333" y="4871"/>
                    <a:pt x="1346" y="4877"/>
                    <a:pt x="1355" y="4877"/>
                  </a:cubicBezTo>
                  <a:cubicBezTo>
                    <a:pt x="1456" y="4877"/>
                    <a:pt x="1182" y="4137"/>
                    <a:pt x="1063" y="3994"/>
                  </a:cubicBezTo>
                  <a:cubicBezTo>
                    <a:pt x="934" y="3839"/>
                    <a:pt x="1452" y="3371"/>
                    <a:pt x="1581" y="2842"/>
                  </a:cubicBezTo>
                  <a:cubicBezTo>
                    <a:pt x="1711" y="2314"/>
                    <a:pt x="1115" y="1349"/>
                    <a:pt x="1268" y="1180"/>
                  </a:cubicBezTo>
                  <a:cubicBezTo>
                    <a:pt x="1279" y="1168"/>
                    <a:pt x="1295" y="1162"/>
                    <a:pt x="1314" y="1162"/>
                  </a:cubicBezTo>
                  <a:cubicBezTo>
                    <a:pt x="1538" y="1162"/>
                    <a:pt x="2272" y="1890"/>
                    <a:pt x="2432" y="1890"/>
                  </a:cubicBezTo>
                  <a:cubicBezTo>
                    <a:pt x="2452" y="1890"/>
                    <a:pt x="2463" y="1878"/>
                    <a:pt x="2463" y="1853"/>
                  </a:cubicBezTo>
                  <a:cubicBezTo>
                    <a:pt x="2463" y="1604"/>
                    <a:pt x="1451" y="182"/>
                    <a:pt x="933" y="14"/>
                  </a:cubicBezTo>
                  <a:cubicBezTo>
                    <a:pt x="904" y="5"/>
                    <a:pt x="876" y="0"/>
                    <a:pt x="850" y="0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752;p49">
              <a:extLst>
                <a:ext uri="{FF2B5EF4-FFF2-40B4-BE49-F238E27FC236}">
                  <a16:creationId xmlns:a16="http://schemas.microsoft.com/office/drawing/2014/main" id="{8E887CB6-D1B6-27E2-1CCB-9D79BA1CFD02}"/>
                </a:ext>
              </a:extLst>
            </p:cNvPr>
            <p:cNvSpPr/>
            <p:nvPr/>
          </p:nvSpPr>
          <p:spPr>
            <a:xfrm>
              <a:off x="7267738" y="2135850"/>
              <a:ext cx="44525" cy="40150"/>
            </a:xfrm>
            <a:custGeom>
              <a:avLst/>
              <a:gdLst/>
              <a:ahLst/>
              <a:cxnLst/>
              <a:rect l="l" t="t" r="r" b="b"/>
              <a:pathLst>
                <a:path w="1781" h="1606" extrusionOk="0">
                  <a:moveTo>
                    <a:pt x="530" y="1"/>
                  </a:moveTo>
                  <a:cubicBezTo>
                    <a:pt x="525" y="1"/>
                    <a:pt x="519" y="1"/>
                    <a:pt x="514" y="1"/>
                  </a:cubicBezTo>
                  <a:cubicBezTo>
                    <a:pt x="0" y="27"/>
                    <a:pt x="407" y="571"/>
                    <a:pt x="770" y="869"/>
                  </a:cubicBezTo>
                  <a:cubicBezTo>
                    <a:pt x="770" y="869"/>
                    <a:pt x="1437" y="1606"/>
                    <a:pt x="1647" y="1606"/>
                  </a:cubicBezTo>
                  <a:cubicBezTo>
                    <a:pt x="1675" y="1606"/>
                    <a:pt x="1694" y="1593"/>
                    <a:pt x="1704" y="1563"/>
                  </a:cubicBezTo>
                  <a:cubicBezTo>
                    <a:pt x="1781" y="1315"/>
                    <a:pt x="1044" y="1"/>
                    <a:pt x="530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753;p49">
              <a:extLst>
                <a:ext uri="{FF2B5EF4-FFF2-40B4-BE49-F238E27FC236}">
                  <a16:creationId xmlns:a16="http://schemas.microsoft.com/office/drawing/2014/main" id="{08FAA9EC-FE05-B6BC-1A96-2CB3B18826F5}"/>
                </a:ext>
              </a:extLst>
            </p:cNvPr>
            <p:cNvSpPr/>
            <p:nvPr/>
          </p:nvSpPr>
          <p:spPr>
            <a:xfrm>
              <a:off x="7110988" y="3133475"/>
              <a:ext cx="1334225" cy="1693075"/>
            </a:xfrm>
            <a:custGeom>
              <a:avLst/>
              <a:gdLst/>
              <a:ahLst/>
              <a:cxnLst/>
              <a:rect l="l" t="t" r="r" b="b"/>
              <a:pathLst>
                <a:path w="53369" h="67723" extrusionOk="0">
                  <a:moveTo>
                    <a:pt x="35442" y="0"/>
                  </a:moveTo>
                  <a:cubicBezTo>
                    <a:pt x="35242" y="0"/>
                    <a:pt x="35077" y="100"/>
                    <a:pt x="34962" y="291"/>
                  </a:cubicBezTo>
                  <a:cubicBezTo>
                    <a:pt x="24462" y="17713"/>
                    <a:pt x="25512" y="41395"/>
                    <a:pt x="25629" y="42484"/>
                  </a:cubicBezTo>
                  <a:cubicBezTo>
                    <a:pt x="25745" y="43573"/>
                    <a:pt x="26173" y="43690"/>
                    <a:pt x="26173" y="43690"/>
                  </a:cubicBezTo>
                  <a:cubicBezTo>
                    <a:pt x="26173" y="43690"/>
                    <a:pt x="10150" y="48823"/>
                    <a:pt x="9568" y="49096"/>
                  </a:cubicBezTo>
                  <a:cubicBezTo>
                    <a:pt x="8985" y="49368"/>
                    <a:pt x="9140" y="50574"/>
                    <a:pt x="9140" y="50574"/>
                  </a:cubicBezTo>
                  <a:cubicBezTo>
                    <a:pt x="9140" y="50574"/>
                    <a:pt x="1401" y="52867"/>
                    <a:pt x="702" y="53140"/>
                  </a:cubicBezTo>
                  <a:cubicBezTo>
                    <a:pt x="1" y="53412"/>
                    <a:pt x="196" y="54346"/>
                    <a:pt x="196" y="54346"/>
                  </a:cubicBezTo>
                  <a:cubicBezTo>
                    <a:pt x="1362" y="57534"/>
                    <a:pt x="3626" y="67338"/>
                    <a:pt x="3626" y="67338"/>
                  </a:cubicBezTo>
                  <a:cubicBezTo>
                    <a:pt x="3626" y="67338"/>
                    <a:pt x="4240" y="67723"/>
                    <a:pt x="4707" y="67723"/>
                  </a:cubicBezTo>
                  <a:cubicBezTo>
                    <a:pt x="5173" y="67723"/>
                    <a:pt x="14817" y="65408"/>
                    <a:pt x="14817" y="65408"/>
                  </a:cubicBezTo>
                  <a:cubicBezTo>
                    <a:pt x="14817" y="65408"/>
                    <a:pt x="16684" y="66478"/>
                    <a:pt x="17617" y="66556"/>
                  </a:cubicBezTo>
                  <a:cubicBezTo>
                    <a:pt x="17638" y="66558"/>
                    <a:pt x="17660" y="66559"/>
                    <a:pt x="17682" y="66559"/>
                  </a:cubicBezTo>
                  <a:cubicBezTo>
                    <a:pt x="18630" y="66559"/>
                    <a:pt x="20320" y="64961"/>
                    <a:pt x="20320" y="64961"/>
                  </a:cubicBezTo>
                  <a:cubicBezTo>
                    <a:pt x="20320" y="64961"/>
                    <a:pt x="32161" y="63523"/>
                    <a:pt x="38383" y="61812"/>
                  </a:cubicBezTo>
                  <a:cubicBezTo>
                    <a:pt x="44605" y="60101"/>
                    <a:pt x="52021" y="53697"/>
                    <a:pt x="52228" y="53386"/>
                  </a:cubicBezTo>
                  <a:cubicBezTo>
                    <a:pt x="52436" y="53075"/>
                    <a:pt x="53369" y="50794"/>
                    <a:pt x="49946" y="39075"/>
                  </a:cubicBezTo>
                  <a:cubicBezTo>
                    <a:pt x="46524" y="27357"/>
                    <a:pt x="37502" y="1899"/>
                    <a:pt x="36725" y="914"/>
                  </a:cubicBezTo>
                  <a:cubicBezTo>
                    <a:pt x="36234" y="292"/>
                    <a:pt x="35785" y="0"/>
                    <a:pt x="354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754;p49">
              <a:extLst>
                <a:ext uri="{FF2B5EF4-FFF2-40B4-BE49-F238E27FC236}">
                  <a16:creationId xmlns:a16="http://schemas.microsoft.com/office/drawing/2014/main" id="{EE25333F-A0F4-E7BE-074C-D49682D7E692}"/>
                </a:ext>
              </a:extLst>
            </p:cNvPr>
            <p:cNvSpPr/>
            <p:nvPr/>
          </p:nvSpPr>
          <p:spPr>
            <a:xfrm>
              <a:off x="7110163" y="3129550"/>
              <a:ext cx="1339375" cy="1700900"/>
            </a:xfrm>
            <a:custGeom>
              <a:avLst/>
              <a:gdLst/>
              <a:ahLst/>
              <a:cxnLst/>
              <a:rect l="l" t="t" r="r" b="b"/>
              <a:pathLst>
                <a:path w="53575" h="68036" extrusionOk="0">
                  <a:moveTo>
                    <a:pt x="35476" y="312"/>
                  </a:moveTo>
                  <a:cubicBezTo>
                    <a:pt x="35783" y="312"/>
                    <a:pt x="36206" y="623"/>
                    <a:pt x="36636" y="1168"/>
                  </a:cubicBezTo>
                  <a:cubicBezTo>
                    <a:pt x="37409" y="2148"/>
                    <a:pt x="46471" y="27773"/>
                    <a:pt x="49830" y="39276"/>
                  </a:cubicBezTo>
                  <a:cubicBezTo>
                    <a:pt x="53311" y="51193"/>
                    <a:pt x="52263" y="53261"/>
                    <a:pt x="52134" y="53455"/>
                  </a:cubicBezTo>
                  <a:cubicBezTo>
                    <a:pt x="51909" y="53753"/>
                    <a:pt x="44507" y="60134"/>
                    <a:pt x="38375" y="61820"/>
                  </a:cubicBezTo>
                  <a:cubicBezTo>
                    <a:pt x="32235" y="63508"/>
                    <a:pt x="20453" y="64949"/>
                    <a:pt x="20334" y="64963"/>
                  </a:cubicBezTo>
                  <a:lnTo>
                    <a:pt x="20284" y="64970"/>
                  </a:lnTo>
                  <a:lnTo>
                    <a:pt x="20246" y="65005"/>
                  </a:lnTo>
                  <a:cubicBezTo>
                    <a:pt x="19781" y="65445"/>
                    <a:pt x="18443" y="66561"/>
                    <a:pt x="17720" y="66561"/>
                  </a:cubicBezTo>
                  <a:cubicBezTo>
                    <a:pt x="17701" y="66561"/>
                    <a:pt x="17682" y="66560"/>
                    <a:pt x="17663" y="66558"/>
                  </a:cubicBezTo>
                  <a:cubicBezTo>
                    <a:pt x="16775" y="66485"/>
                    <a:pt x="14947" y="65441"/>
                    <a:pt x="14928" y="65431"/>
                  </a:cubicBezTo>
                  <a:lnTo>
                    <a:pt x="14874" y="65400"/>
                  </a:lnTo>
                  <a:lnTo>
                    <a:pt x="14815" y="65414"/>
                  </a:lnTo>
                  <a:cubicBezTo>
                    <a:pt x="10951" y="66341"/>
                    <a:pt x="5080" y="67722"/>
                    <a:pt x="4740" y="67724"/>
                  </a:cubicBezTo>
                  <a:cubicBezTo>
                    <a:pt x="4399" y="67724"/>
                    <a:pt x="3949" y="67483"/>
                    <a:pt x="3795" y="67395"/>
                  </a:cubicBezTo>
                  <a:cubicBezTo>
                    <a:pt x="3597" y="66536"/>
                    <a:pt x="1482" y="57475"/>
                    <a:pt x="380" y="54471"/>
                  </a:cubicBezTo>
                  <a:cubicBezTo>
                    <a:pt x="379" y="54463"/>
                    <a:pt x="219" y="53665"/>
                    <a:pt x="790" y="53442"/>
                  </a:cubicBezTo>
                  <a:cubicBezTo>
                    <a:pt x="1476" y="53175"/>
                    <a:pt x="9140" y="50903"/>
                    <a:pt x="9216" y="50879"/>
                  </a:cubicBezTo>
                  <a:lnTo>
                    <a:pt x="9343" y="50842"/>
                  </a:lnTo>
                  <a:lnTo>
                    <a:pt x="9327" y="50710"/>
                  </a:lnTo>
                  <a:cubicBezTo>
                    <a:pt x="9288" y="50407"/>
                    <a:pt x="9272" y="49577"/>
                    <a:pt x="9666" y="49394"/>
                  </a:cubicBezTo>
                  <a:cubicBezTo>
                    <a:pt x="10121" y="49182"/>
                    <a:pt x="20715" y="45770"/>
                    <a:pt x="26253" y="43996"/>
                  </a:cubicBezTo>
                  <a:lnTo>
                    <a:pt x="26674" y="43856"/>
                  </a:lnTo>
                  <a:lnTo>
                    <a:pt x="26253" y="43700"/>
                  </a:lnTo>
                  <a:cubicBezTo>
                    <a:pt x="26250" y="43699"/>
                    <a:pt x="25917" y="43564"/>
                    <a:pt x="25815" y="42625"/>
                  </a:cubicBezTo>
                  <a:cubicBezTo>
                    <a:pt x="25792" y="42400"/>
                    <a:pt x="24451" y="18243"/>
                    <a:pt x="35127" y="529"/>
                  </a:cubicBezTo>
                  <a:cubicBezTo>
                    <a:pt x="35210" y="392"/>
                    <a:pt x="35314" y="322"/>
                    <a:pt x="35448" y="313"/>
                  </a:cubicBezTo>
                  <a:cubicBezTo>
                    <a:pt x="35457" y="313"/>
                    <a:pt x="35467" y="312"/>
                    <a:pt x="35476" y="312"/>
                  </a:cubicBezTo>
                  <a:close/>
                  <a:moveTo>
                    <a:pt x="35482" y="1"/>
                  </a:moveTo>
                  <a:cubicBezTo>
                    <a:pt x="35464" y="1"/>
                    <a:pt x="35446" y="2"/>
                    <a:pt x="35428" y="3"/>
                  </a:cubicBezTo>
                  <a:cubicBezTo>
                    <a:pt x="35192" y="18"/>
                    <a:pt x="34996" y="144"/>
                    <a:pt x="34861" y="369"/>
                  </a:cubicBezTo>
                  <a:cubicBezTo>
                    <a:pt x="24136" y="18164"/>
                    <a:pt x="25482" y="42431"/>
                    <a:pt x="25507" y="42659"/>
                  </a:cubicBezTo>
                  <a:cubicBezTo>
                    <a:pt x="25572" y="43270"/>
                    <a:pt x="25736" y="43605"/>
                    <a:pt x="25885" y="43787"/>
                  </a:cubicBezTo>
                  <a:cubicBezTo>
                    <a:pt x="23699" y="44487"/>
                    <a:pt x="10085" y="48855"/>
                    <a:pt x="9535" y="49111"/>
                  </a:cubicBezTo>
                  <a:cubicBezTo>
                    <a:pt x="8978" y="49371"/>
                    <a:pt x="8983" y="50274"/>
                    <a:pt x="9006" y="50618"/>
                  </a:cubicBezTo>
                  <a:cubicBezTo>
                    <a:pt x="7980" y="50922"/>
                    <a:pt x="1336" y="52896"/>
                    <a:pt x="678" y="53152"/>
                  </a:cubicBezTo>
                  <a:cubicBezTo>
                    <a:pt x="27" y="53405"/>
                    <a:pt x="0" y="54167"/>
                    <a:pt x="82" y="54556"/>
                  </a:cubicBezTo>
                  <a:cubicBezTo>
                    <a:pt x="1232" y="57700"/>
                    <a:pt x="3485" y="67432"/>
                    <a:pt x="3508" y="67530"/>
                  </a:cubicBezTo>
                  <a:lnTo>
                    <a:pt x="3522" y="67592"/>
                  </a:lnTo>
                  <a:lnTo>
                    <a:pt x="3576" y="67627"/>
                  </a:lnTo>
                  <a:cubicBezTo>
                    <a:pt x="3603" y="67643"/>
                    <a:pt x="4234" y="68036"/>
                    <a:pt x="4740" y="68036"/>
                  </a:cubicBezTo>
                  <a:cubicBezTo>
                    <a:pt x="5203" y="68036"/>
                    <a:pt x="13593" y="66027"/>
                    <a:pt x="14827" y="65731"/>
                  </a:cubicBezTo>
                  <a:cubicBezTo>
                    <a:pt x="15149" y="65911"/>
                    <a:pt x="16760" y="66795"/>
                    <a:pt x="17638" y="66868"/>
                  </a:cubicBezTo>
                  <a:cubicBezTo>
                    <a:pt x="17662" y="66870"/>
                    <a:pt x="17687" y="66871"/>
                    <a:pt x="17712" y="66871"/>
                  </a:cubicBezTo>
                  <a:cubicBezTo>
                    <a:pt x="18643" y="66871"/>
                    <a:pt x="20158" y="65511"/>
                    <a:pt x="20422" y="65267"/>
                  </a:cubicBezTo>
                  <a:cubicBezTo>
                    <a:pt x="21273" y="65161"/>
                    <a:pt x="32501" y="63757"/>
                    <a:pt x="38457" y="62119"/>
                  </a:cubicBezTo>
                  <a:cubicBezTo>
                    <a:pt x="44754" y="60388"/>
                    <a:pt x="52208" y="53901"/>
                    <a:pt x="52391" y="53630"/>
                  </a:cubicBezTo>
                  <a:cubicBezTo>
                    <a:pt x="52617" y="53289"/>
                    <a:pt x="53575" y="50991"/>
                    <a:pt x="50129" y="39189"/>
                  </a:cubicBezTo>
                  <a:cubicBezTo>
                    <a:pt x="46646" y="27263"/>
                    <a:pt x="37685" y="1994"/>
                    <a:pt x="36880" y="974"/>
                  </a:cubicBezTo>
                  <a:cubicBezTo>
                    <a:pt x="36379" y="340"/>
                    <a:pt x="35898" y="1"/>
                    <a:pt x="35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755;p49">
              <a:extLst>
                <a:ext uri="{FF2B5EF4-FFF2-40B4-BE49-F238E27FC236}">
                  <a16:creationId xmlns:a16="http://schemas.microsoft.com/office/drawing/2014/main" id="{0E1BFE7C-AAFF-0406-4339-B2FE3DE39351}"/>
                </a:ext>
              </a:extLst>
            </p:cNvPr>
            <p:cNvSpPr/>
            <p:nvPr/>
          </p:nvSpPr>
          <p:spPr>
            <a:xfrm>
              <a:off x="7136788" y="4134925"/>
              <a:ext cx="1168275" cy="689800"/>
            </a:xfrm>
            <a:custGeom>
              <a:avLst/>
              <a:gdLst/>
              <a:ahLst/>
              <a:cxnLst/>
              <a:rect l="l" t="t" r="r" b="b"/>
              <a:pathLst>
                <a:path w="46731" h="27592" extrusionOk="0">
                  <a:moveTo>
                    <a:pt x="32640" y="0"/>
                  </a:moveTo>
                  <a:cubicBezTo>
                    <a:pt x="32575" y="0"/>
                    <a:pt x="32512" y="1"/>
                    <a:pt x="32452" y="3"/>
                  </a:cubicBezTo>
                  <a:cubicBezTo>
                    <a:pt x="31415" y="28"/>
                    <a:pt x="25452" y="1898"/>
                    <a:pt x="24648" y="2764"/>
                  </a:cubicBezTo>
                  <a:lnTo>
                    <a:pt x="24648" y="3788"/>
                  </a:lnTo>
                  <a:cubicBezTo>
                    <a:pt x="24648" y="3788"/>
                    <a:pt x="24660" y="3785"/>
                    <a:pt x="24679" y="3780"/>
                  </a:cubicBezTo>
                  <a:lnTo>
                    <a:pt x="24679" y="3780"/>
                  </a:lnTo>
                  <a:cubicBezTo>
                    <a:pt x="24031" y="3987"/>
                    <a:pt x="22756" y="4397"/>
                    <a:pt x="21192" y="4900"/>
                  </a:cubicBezTo>
                  <a:cubicBezTo>
                    <a:pt x="15328" y="8285"/>
                    <a:pt x="1982" y="16269"/>
                    <a:pt x="1095" y="16808"/>
                  </a:cubicBezTo>
                  <a:cubicBezTo>
                    <a:pt x="0" y="17472"/>
                    <a:pt x="836" y="18352"/>
                    <a:pt x="1096" y="18939"/>
                  </a:cubicBezTo>
                  <a:cubicBezTo>
                    <a:pt x="1196" y="19166"/>
                    <a:pt x="2524" y="22988"/>
                    <a:pt x="4113" y="27591"/>
                  </a:cubicBezTo>
                  <a:cubicBezTo>
                    <a:pt x="6078" y="27200"/>
                    <a:pt x="13785" y="25350"/>
                    <a:pt x="13785" y="25350"/>
                  </a:cubicBezTo>
                  <a:cubicBezTo>
                    <a:pt x="13785" y="25350"/>
                    <a:pt x="15652" y="26420"/>
                    <a:pt x="16585" y="26498"/>
                  </a:cubicBezTo>
                  <a:cubicBezTo>
                    <a:pt x="16606" y="26500"/>
                    <a:pt x="16628" y="26501"/>
                    <a:pt x="16650" y="26501"/>
                  </a:cubicBezTo>
                  <a:cubicBezTo>
                    <a:pt x="17598" y="26501"/>
                    <a:pt x="19287" y="24903"/>
                    <a:pt x="19287" y="24903"/>
                  </a:cubicBezTo>
                  <a:cubicBezTo>
                    <a:pt x="19287" y="24903"/>
                    <a:pt x="31129" y="23465"/>
                    <a:pt x="37351" y="21754"/>
                  </a:cubicBezTo>
                  <a:cubicBezTo>
                    <a:pt x="39059" y="21284"/>
                    <a:pt x="40855" y="20460"/>
                    <a:pt x="42568" y="19508"/>
                  </a:cubicBezTo>
                  <a:cubicBezTo>
                    <a:pt x="36832" y="10363"/>
                    <a:pt x="31092" y="4721"/>
                    <a:pt x="29822" y="3915"/>
                  </a:cubicBezTo>
                  <a:cubicBezTo>
                    <a:pt x="29287" y="3575"/>
                    <a:pt x="28716" y="3333"/>
                    <a:pt x="28134" y="3172"/>
                  </a:cubicBezTo>
                  <a:cubicBezTo>
                    <a:pt x="29117" y="3057"/>
                    <a:pt x="30244" y="2971"/>
                    <a:pt x="31428" y="2971"/>
                  </a:cubicBezTo>
                  <a:cubicBezTo>
                    <a:pt x="32380" y="2971"/>
                    <a:pt x="33370" y="3027"/>
                    <a:pt x="34353" y="3166"/>
                  </a:cubicBezTo>
                  <a:cubicBezTo>
                    <a:pt x="39114" y="3840"/>
                    <a:pt x="46061" y="9491"/>
                    <a:pt x="46477" y="9959"/>
                  </a:cubicBezTo>
                  <a:cubicBezTo>
                    <a:pt x="46503" y="9987"/>
                    <a:pt x="46522" y="10001"/>
                    <a:pt x="46535" y="10001"/>
                  </a:cubicBezTo>
                  <a:cubicBezTo>
                    <a:pt x="46731" y="10001"/>
                    <a:pt x="45501" y="6860"/>
                    <a:pt x="44066" y="5888"/>
                  </a:cubicBezTo>
                  <a:cubicBezTo>
                    <a:pt x="42537" y="4851"/>
                    <a:pt x="40851" y="5110"/>
                    <a:pt x="40152" y="4955"/>
                  </a:cubicBezTo>
                  <a:cubicBezTo>
                    <a:pt x="39451" y="4799"/>
                    <a:pt x="35744" y="2465"/>
                    <a:pt x="34162" y="2155"/>
                  </a:cubicBezTo>
                  <a:cubicBezTo>
                    <a:pt x="33837" y="2091"/>
                    <a:pt x="33409" y="2065"/>
                    <a:pt x="32935" y="2065"/>
                  </a:cubicBezTo>
                  <a:cubicBezTo>
                    <a:pt x="31106" y="2065"/>
                    <a:pt x="28589" y="2444"/>
                    <a:pt x="28589" y="2444"/>
                  </a:cubicBezTo>
                  <a:cubicBezTo>
                    <a:pt x="28589" y="2444"/>
                    <a:pt x="30896" y="673"/>
                    <a:pt x="33147" y="673"/>
                  </a:cubicBezTo>
                  <a:cubicBezTo>
                    <a:pt x="33209" y="673"/>
                    <a:pt x="33271" y="674"/>
                    <a:pt x="33334" y="677"/>
                  </a:cubicBezTo>
                  <a:cubicBezTo>
                    <a:pt x="35594" y="778"/>
                    <a:pt x="43829" y="2598"/>
                    <a:pt x="44257" y="2598"/>
                  </a:cubicBezTo>
                  <a:cubicBezTo>
                    <a:pt x="44265" y="2598"/>
                    <a:pt x="44271" y="2597"/>
                    <a:pt x="44273" y="2595"/>
                  </a:cubicBezTo>
                  <a:cubicBezTo>
                    <a:pt x="44377" y="2518"/>
                    <a:pt x="41473" y="1014"/>
                    <a:pt x="40306" y="780"/>
                  </a:cubicBezTo>
                  <a:cubicBezTo>
                    <a:pt x="39140" y="547"/>
                    <a:pt x="37403" y="547"/>
                    <a:pt x="36262" y="365"/>
                  </a:cubicBezTo>
                  <a:cubicBezTo>
                    <a:pt x="35189" y="195"/>
                    <a:pt x="33678" y="0"/>
                    <a:pt x="32640" y="0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756;p49">
              <a:extLst>
                <a:ext uri="{FF2B5EF4-FFF2-40B4-BE49-F238E27FC236}">
                  <a16:creationId xmlns:a16="http://schemas.microsoft.com/office/drawing/2014/main" id="{10F99356-75B9-8C97-AB9A-F084ECE18A26}"/>
                </a:ext>
              </a:extLst>
            </p:cNvPr>
            <p:cNvSpPr/>
            <p:nvPr/>
          </p:nvSpPr>
          <p:spPr>
            <a:xfrm>
              <a:off x="7713563" y="3126075"/>
              <a:ext cx="282050" cy="1069950"/>
            </a:xfrm>
            <a:custGeom>
              <a:avLst/>
              <a:gdLst/>
              <a:ahLst/>
              <a:cxnLst/>
              <a:rect l="l" t="t" r="r" b="b"/>
              <a:pathLst>
                <a:path w="11282" h="42798" extrusionOk="0">
                  <a:moveTo>
                    <a:pt x="11037" y="0"/>
                  </a:moveTo>
                  <a:cubicBezTo>
                    <a:pt x="10810" y="276"/>
                    <a:pt x="10726" y="502"/>
                    <a:pt x="10726" y="508"/>
                  </a:cubicBezTo>
                  <a:cubicBezTo>
                    <a:pt x="0" y="18303"/>
                    <a:pt x="1346" y="42570"/>
                    <a:pt x="1371" y="42798"/>
                  </a:cubicBezTo>
                  <a:lnTo>
                    <a:pt x="1680" y="42764"/>
                  </a:lnTo>
                  <a:cubicBezTo>
                    <a:pt x="1656" y="42539"/>
                    <a:pt x="316" y="18382"/>
                    <a:pt x="11005" y="642"/>
                  </a:cubicBezTo>
                  <a:cubicBezTo>
                    <a:pt x="11010" y="625"/>
                    <a:pt x="11086" y="430"/>
                    <a:pt x="11282" y="194"/>
                  </a:cubicBezTo>
                  <a:cubicBezTo>
                    <a:pt x="11204" y="133"/>
                    <a:pt x="11123" y="68"/>
                    <a:pt x="11037" y="0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757;p49">
              <a:extLst>
                <a:ext uri="{FF2B5EF4-FFF2-40B4-BE49-F238E27FC236}">
                  <a16:creationId xmlns:a16="http://schemas.microsoft.com/office/drawing/2014/main" id="{5BBA5038-225D-6D7F-6A5A-0036F5B66CED}"/>
                </a:ext>
              </a:extLst>
            </p:cNvPr>
            <p:cNvSpPr/>
            <p:nvPr/>
          </p:nvSpPr>
          <p:spPr>
            <a:xfrm>
              <a:off x="7034188" y="4457425"/>
              <a:ext cx="427800" cy="682175"/>
            </a:xfrm>
            <a:custGeom>
              <a:avLst/>
              <a:gdLst/>
              <a:ahLst/>
              <a:cxnLst/>
              <a:rect l="l" t="t" r="r" b="b"/>
              <a:pathLst>
                <a:path w="17112" h="27287" extrusionOk="0">
                  <a:moveTo>
                    <a:pt x="2586" y="1"/>
                  </a:moveTo>
                  <a:lnTo>
                    <a:pt x="1" y="27287"/>
                  </a:lnTo>
                  <a:lnTo>
                    <a:pt x="17112" y="27287"/>
                  </a:lnTo>
                  <a:lnTo>
                    <a:pt x="17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758;p49">
              <a:extLst>
                <a:ext uri="{FF2B5EF4-FFF2-40B4-BE49-F238E27FC236}">
                  <a16:creationId xmlns:a16="http://schemas.microsoft.com/office/drawing/2014/main" id="{D350476A-433C-D308-D75C-D773F6380A79}"/>
                </a:ext>
              </a:extLst>
            </p:cNvPr>
            <p:cNvSpPr/>
            <p:nvPr/>
          </p:nvSpPr>
          <p:spPr>
            <a:xfrm>
              <a:off x="7029913" y="4453525"/>
              <a:ext cx="435975" cy="689975"/>
            </a:xfrm>
            <a:custGeom>
              <a:avLst/>
              <a:gdLst/>
              <a:ahLst/>
              <a:cxnLst/>
              <a:rect l="l" t="t" r="r" b="b"/>
              <a:pathLst>
                <a:path w="17439" h="27599" extrusionOk="0">
                  <a:moveTo>
                    <a:pt x="17127" y="312"/>
                  </a:moveTo>
                  <a:lnTo>
                    <a:pt x="17127" y="27287"/>
                  </a:lnTo>
                  <a:lnTo>
                    <a:pt x="343" y="27287"/>
                  </a:lnTo>
                  <a:lnTo>
                    <a:pt x="2899" y="312"/>
                  </a:lnTo>
                  <a:close/>
                  <a:moveTo>
                    <a:pt x="2616" y="1"/>
                  </a:moveTo>
                  <a:lnTo>
                    <a:pt x="17" y="27428"/>
                  </a:lnTo>
                  <a:lnTo>
                    <a:pt x="1" y="27599"/>
                  </a:lnTo>
                  <a:lnTo>
                    <a:pt x="17439" y="27599"/>
                  </a:lnTo>
                  <a:lnTo>
                    <a:pt x="174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759;p49">
              <a:extLst>
                <a:ext uri="{FF2B5EF4-FFF2-40B4-BE49-F238E27FC236}">
                  <a16:creationId xmlns:a16="http://schemas.microsoft.com/office/drawing/2014/main" id="{2DC67C87-56C4-EE3D-57D5-9D74B50E4C95}"/>
                </a:ext>
              </a:extLst>
            </p:cNvPr>
            <p:cNvSpPr/>
            <p:nvPr/>
          </p:nvSpPr>
          <p:spPr>
            <a:xfrm>
              <a:off x="7098838" y="4457425"/>
              <a:ext cx="363150" cy="682175"/>
            </a:xfrm>
            <a:custGeom>
              <a:avLst/>
              <a:gdLst/>
              <a:ahLst/>
              <a:cxnLst/>
              <a:rect l="l" t="t" r="r" b="b"/>
              <a:pathLst>
                <a:path w="14526" h="27287" extrusionOk="0">
                  <a:moveTo>
                    <a:pt x="0" y="1"/>
                  </a:moveTo>
                  <a:lnTo>
                    <a:pt x="1509" y="27287"/>
                  </a:lnTo>
                  <a:lnTo>
                    <a:pt x="14526" y="27287"/>
                  </a:lnTo>
                  <a:lnTo>
                    <a:pt x="145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760;p49">
              <a:extLst>
                <a:ext uri="{FF2B5EF4-FFF2-40B4-BE49-F238E27FC236}">
                  <a16:creationId xmlns:a16="http://schemas.microsoft.com/office/drawing/2014/main" id="{C5843D31-673C-45C0-FE19-565783013D56}"/>
                </a:ext>
              </a:extLst>
            </p:cNvPr>
            <p:cNvSpPr/>
            <p:nvPr/>
          </p:nvSpPr>
          <p:spPr>
            <a:xfrm>
              <a:off x="7094738" y="4453525"/>
              <a:ext cx="371150" cy="689975"/>
            </a:xfrm>
            <a:custGeom>
              <a:avLst/>
              <a:gdLst/>
              <a:ahLst/>
              <a:cxnLst/>
              <a:rect l="l" t="t" r="r" b="b"/>
              <a:pathLst>
                <a:path w="14846" h="27599" extrusionOk="0">
                  <a:moveTo>
                    <a:pt x="14534" y="312"/>
                  </a:moveTo>
                  <a:lnTo>
                    <a:pt x="14534" y="27287"/>
                  </a:lnTo>
                  <a:lnTo>
                    <a:pt x="1821" y="27287"/>
                  </a:lnTo>
                  <a:lnTo>
                    <a:pt x="329" y="312"/>
                  </a:lnTo>
                  <a:close/>
                  <a:moveTo>
                    <a:pt x="0" y="1"/>
                  </a:moveTo>
                  <a:lnTo>
                    <a:pt x="1526" y="27599"/>
                  </a:lnTo>
                  <a:lnTo>
                    <a:pt x="14846" y="27599"/>
                  </a:lnTo>
                  <a:lnTo>
                    <a:pt x="14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761;p49">
              <a:extLst>
                <a:ext uri="{FF2B5EF4-FFF2-40B4-BE49-F238E27FC236}">
                  <a16:creationId xmlns:a16="http://schemas.microsoft.com/office/drawing/2014/main" id="{28BFCCDF-49E8-96C9-ECE6-ADE79B2579C5}"/>
                </a:ext>
              </a:extLst>
            </p:cNvPr>
            <p:cNvSpPr/>
            <p:nvPr/>
          </p:nvSpPr>
          <p:spPr>
            <a:xfrm>
              <a:off x="6288113" y="4267075"/>
              <a:ext cx="838975" cy="785450"/>
            </a:xfrm>
            <a:custGeom>
              <a:avLst/>
              <a:gdLst/>
              <a:ahLst/>
              <a:cxnLst/>
              <a:rect l="l" t="t" r="r" b="b"/>
              <a:pathLst>
                <a:path w="33559" h="31418" extrusionOk="0">
                  <a:moveTo>
                    <a:pt x="13739" y="0"/>
                  </a:moveTo>
                  <a:cubicBezTo>
                    <a:pt x="13517" y="0"/>
                    <a:pt x="13296" y="53"/>
                    <a:pt x="13104" y="163"/>
                  </a:cubicBezTo>
                  <a:lnTo>
                    <a:pt x="593" y="7313"/>
                  </a:lnTo>
                  <a:cubicBezTo>
                    <a:pt x="279" y="7493"/>
                    <a:pt x="113" y="7785"/>
                    <a:pt x="110" y="8088"/>
                  </a:cubicBezTo>
                  <a:lnTo>
                    <a:pt x="108" y="8087"/>
                  </a:lnTo>
                  <a:lnTo>
                    <a:pt x="1" y="9508"/>
                  </a:lnTo>
                  <a:lnTo>
                    <a:pt x="1651" y="10278"/>
                  </a:lnTo>
                  <a:lnTo>
                    <a:pt x="18858" y="30969"/>
                  </a:lnTo>
                  <a:cubicBezTo>
                    <a:pt x="19100" y="31260"/>
                    <a:pt x="19484" y="31417"/>
                    <a:pt x="19867" y="31417"/>
                  </a:cubicBezTo>
                  <a:cubicBezTo>
                    <a:pt x="20088" y="31417"/>
                    <a:pt x="20310" y="31365"/>
                    <a:pt x="20504" y="31254"/>
                  </a:cubicBezTo>
                  <a:lnTo>
                    <a:pt x="32244" y="24544"/>
                  </a:lnTo>
                  <a:lnTo>
                    <a:pt x="33358" y="25064"/>
                  </a:lnTo>
                  <a:lnTo>
                    <a:pt x="33419" y="23678"/>
                  </a:lnTo>
                  <a:lnTo>
                    <a:pt x="33418" y="23677"/>
                  </a:lnTo>
                  <a:cubicBezTo>
                    <a:pt x="33558" y="23379"/>
                    <a:pt x="33520" y="23021"/>
                    <a:pt x="33277" y="22728"/>
                  </a:cubicBezTo>
                  <a:lnTo>
                    <a:pt x="14749" y="449"/>
                  </a:lnTo>
                  <a:cubicBezTo>
                    <a:pt x="14507" y="158"/>
                    <a:pt x="14122" y="0"/>
                    <a:pt x="13739" y="0"/>
                  </a:cubicBezTo>
                  <a:close/>
                </a:path>
              </a:pathLst>
            </a:custGeom>
            <a:solidFill>
              <a:srgbClr val="434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762;p49">
              <a:extLst>
                <a:ext uri="{FF2B5EF4-FFF2-40B4-BE49-F238E27FC236}">
                  <a16:creationId xmlns:a16="http://schemas.microsoft.com/office/drawing/2014/main" id="{40F9DF20-38E2-1EF6-2336-1434BCF8B117}"/>
                </a:ext>
              </a:extLst>
            </p:cNvPr>
            <p:cNvSpPr/>
            <p:nvPr/>
          </p:nvSpPr>
          <p:spPr>
            <a:xfrm>
              <a:off x="6288113" y="4267075"/>
              <a:ext cx="838975" cy="785450"/>
            </a:xfrm>
            <a:custGeom>
              <a:avLst/>
              <a:gdLst/>
              <a:ahLst/>
              <a:cxnLst/>
              <a:rect l="l" t="t" r="r" b="b"/>
              <a:pathLst>
                <a:path w="33559" h="31418" extrusionOk="0">
                  <a:moveTo>
                    <a:pt x="13739" y="0"/>
                  </a:moveTo>
                  <a:cubicBezTo>
                    <a:pt x="13517" y="0"/>
                    <a:pt x="13296" y="53"/>
                    <a:pt x="13104" y="163"/>
                  </a:cubicBezTo>
                  <a:lnTo>
                    <a:pt x="593" y="7313"/>
                  </a:lnTo>
                  <a:cubicBezTo>
                    <a:pt x="279" y="7493"/>
                    <a:pt x="113" y="7785"/>
                    <a:pt x="110" y="8088"/>
                  </a:cubicBezTo>
                  <a:lnTo>
                    <a:pt x="108" y="8087"/>
                  </a:lnTo>
                  <a:lnTo>
                    <a:pt x="1" y="9508"/>
                  </a:lnTo>
                  <a:lnTo>
                    <a:pt x="1651" y="10278"/>
                  </a:lnTo>
                  <a:lnTo>
                    <a:pt x="18858" y="30969"/>
                  </a:lnTo>
                  <a:cubicBezTo>
                    <a:pt x="19100" y="31260"/>
                    <a:pt x="19484" y="31417"/>
                    <a:pt x="19867" y="31417"/>
                  </a:cubicBezTo>
                  <a:cubicBezTo>
                    <a:pt x="20088" y="31417"/>
                    <a:pt x="20310" y="31365"/>
                    <a:pt x="20504" y="31254"/>
                  </a:cubicBezTo>
                  <a:lnTo>
                    <a:pt x="32244" y="24544"/>
                  </a:lnTo>
                  <a:lnTo>
                    <a:pt x="33358" y="25064"/>
                  </a:lnTo>
                  <a:lnTo>
                    <a:pt x="33419" y="23678"/>
                  </a:lnTo>
                  <a:lnTo>
                    <a:pt x="33418" y="23677"/>
                  </a:lnTo>
                  <a:cubicBezTo>
                    <a:pt x="33558" y="23379"/>
                    <a:pt x="33520" y="23021"/>
                    <a:pt x="33277" y="22728"/>
                  </a:cubicBezTo>
                  <a:lnTo>
                    <a:pt x="14749" y="449"/>
                  </a:lnTo>
                  <a:cubicBezTo>
                    <a:pt x="14507" y="158"/>
                    <a:pt x="14122" y="0"/>
                    <a:pt x="13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763;p49">
              <a:extLst>
                <a:ext uri="{FF2B5EF4-FFF2-40B4-BE49-F238E27FC236}">
                  <a16:creationId xmlns:a16="http://schemas.microsoft.com/office/drawing/2014/main" id="{5C009A91-C5A9-2087-3C56-4432F05EE372}"/>
                </a:ext>
              </a:extLst>
            </p:cNvPr>
            <p:cNvSpPr/>
            <p:nvPr/>
          </p:nvSpPr>
          <p:spPr>
            <a:xfrm>
              <a:off x="6284013" y="4263225"/>
              <a:ext cx="847300" cy="793125"/>
            </a:xfrm>
            <a:custGeom>
              <a:avLst/>
              <a:gdLst/>
              <a:ahLst/>
              <a:cxnLst/>
              <a:rect l="l" t="t" r="r" b="b"/>
              <a:pathLst>
                <a:path w="33892" h="31725" extrusionOk="0">
                  <a:moveTo>
                    <a:pt x="13905" y="309"/>
                  </a:moveTo>
                  <a:cubicBezTo>
                    <a:pt x="14242" y="309"/>
                    <a:pt x="14581" y="447"/>
                    <a:pt x="14794" y="702"/>
                  </a:cubicBezTo>
                  <a:lnTo>
                    <a:pt x="33321" y="22982"/>
                  </a:lnTo>
                  <a:cubicBezTo>
                    <a:pt x="33516" y="23216"/>
                    <a:pt x="33561" y="23509"/>
                    <a:pt x="33442" y="23765"/>
                  </a:cubicBezTo>
                  <a:lnTo>
                    <a:pt x="33389" y="23880"/>
                  </a:lnTo>
                  <a:lnTo>
                    <a:pt x="33424" y="23907"/>
                  </a:lnTo>
                  <a:lnTo>
                    <a:pt x="33377" y="24978"/>
                  </a:lnTo>
                  <a:lnTo>
                    <a:pt x="32400" y="24523"/>
                  </a:lnTo>
                  <a:lnTo>
                    <a:pt x="20591" y="31273"/>
                  </a:lnTo>
                  <a:cubicBezTo>
                    <a:pt x="20420" y="31370"/>
                    <a:pt x="20224" y="31417"/>
                    <a:pt x="20029" y="31417"/>
                  </a:cubicBezTo>
                  <a:cubicBezTo>
                    <a:pt x="19692" y="31417"/>
                    <a:pt x="19354" y="31279"/>
                    <a:pt x="19142" y="31024"/>
                  </a:cubicBezTo>
                  <a:lnTo>
                    <a:pt x="1935" y="10333"/>
                  </a:lnTo>
                  <a:lnTo>
                    <a:pt x="328" y="9566"/>
                  </a:lnTo>
                  <a:lnTo>
                    <a:pt x="410" y="8484"/>
                  </a:lnTo>
                  <a:lnTo>
                    <a:pt x="427" y="8493"/>
                  </a:lnTo>
                  <a:lnTo>
                    <a:pt x="430" y="8244"/>
                  </a:lnTo>
                  <a:cubicBezTo>
                    <a:pt x="433" y="7982"/>
                    <a:pt x="581" y="7747"/>
                    <a:pt x="835" y="7602"/>
                  </a:cubicBezTo>
                  <a:lnTo>
                    <a:pt x="13344" y="452"/>
                  </a:lnTo>
                  <a:cubicBezTo>
                    <a:pt x="13514" y="355"/>
                    <a:pt x="13710" y="309"/>
                    <a:pt x="13905" y="309"/>
                  </a:cubicBezTo>
                  <a:close/>
                  <a:moveTo>
                    <a:pt x="13899" y="1"/>
                  </a:moveTo>
                  <a:cubicBezTo>
                    <a:pt x="13652" y="1"/>
                    <a:pt x="13405" y="59"/>
                    <a:pt x="13191" y="182"/>
                  </a:cubicBezTo>
                  <a:lnTo>
                    <a:pt x="680" y="7332"/>
                  </a:lnTo>
                  <a:cubicBezTo>
                    <a:pt x="408" y="7488"/>
                    <a:pt x="220" y="7730"/>
                    <a:pt x="149" y="8006"/>
                  </a:cubicBezTo>
                  <a:lnTo>
                    <a:pt x="134" y="7998"/>
                  </a:lnTo>
                  <a:lnTo>
                    <a:pt x="1" y="9757"/>
                  </a:lnTo>
                  <a:lnTo>
                    <a:pt x="1718" y="10558"/>
                  </a:lnTo>
                  <a:lnTo>
                    <a:pt x="18903" y="31223"/>
                  </a:lnTo>
                  <a:cubicBezTo>
                    <a:pt x="19173" y="31548"/>
                    <a:pt x="19605" y="31725"/>
                    <a:pt x="20035" y="31725"/>
                  </a:cubicBezTo>
                  <a:cubicBezTo>
                    <a:pt x="20282" y="31725"/>
                    <a:pt x="20529" y="31666"/>
                    <a:pt x="20745" y="31543"/>
                  </a:cubicBezTo>
                  <a:lnTo>
                    <a:pt x="32415" y="24874"/>
                  </a:lnTo>
                  <a:lnTo>
                    <a:pt x="33667" y="25457"/>
                  </a:lnTo>
                  <a:lnTo>
                    <a:pt x="33738" y="23865"/>
                  </a:lnTo>
                  <a:cubicBezTo>
                    <a:pt x="33891" y="23505"/>
                    <a:pt x="33827" y="23103"/>
                    <a:pt x="33560" y="22783"/>
                  </a:cubicBezTo>
                  <a:lnTo>
                    <a:pt x="15033" y="504"/>
                  </a:lnTo>
                  <a:cubicBezTo>
                    <a:pt x="14761" y="178"/>
                    <a:pt x="14329" y="1"/>
                    <a:pt x="13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764;p49">
              <a:extLst>
                <a:ext uri="{FF2B5EF4-FFF2-40B4-BE49-F238E27FC236}">
                  <a16:creationId xmlns:a16="http://schemas.microsoft.com/office/drawing/2014/main" id="{901AD998-271B-0C79-2DCD-3E6DCF0A342E}"/>
                </a:ext>
              </a:extLst>
            </p:cNvPr>
            <p:cNvSpPr/>
            <p:nvPr/>
          </p:nvSpPr>
          <p:spPr>
            <a:xfrm>
              <a:off x="6283563" y="4307125"/>
              <a:ext cx="842775" cy="785425"/>
            </a:xfrm>
            <a:custGeom>
              <a:avLst/>
              <a:gdLst/>
              <a:ahLst/>
              <a:cxnLst/>
              <a:rect l="l" t="t" r="r" b="b"/>
              <a:pathLst>
                <a:path w="33711" h="31417" extrusionOk="0">
                  <a:moveTo>
                    <a:pt x="13792" y="0"/>
                  </a:moveTo>
                  <a:cubicBezTo>
                    <a:pt x="13570" y="0"/>
                    <a:pt x="13349" y="53"/>
                    <a:pt x="13156" y="163"/>
                  </a:cubicBezTo>
                  <a:lnTo>
                    <a:pt x="646" y="7313"/>
                  </a:lnTo>
                  <a:cubicBezTo>
                    <a:pt x="118" y="7614"/>
                    <a:pt x="0" y="8230"/>
                    <a:pt x="383" y="8689"/>
                  </a:cubicBezTo>
                  <a:lnTo>
                    <a:pt x="18911" y="30968"/>
                  </a:lnTo>
                  <a:cubicBezTo>
                    <a:pt x="19153" y="31259"/>
                    <a:pt x="19537" y="31417"/>
                    <a:pt x="19920" y="31417"/>
                  </a:cubicBezTo>
                  <a:cubicBezTo>
                    <a:pt x="20142" y="31417"/>
                    <a:pt x="20363" y="31364"/>
                    <a:pt x="20557" y="31253"/>
                  </a:cubicBezTo>
                  <a:lnTo>
                    <a:pt x="33066" y="24104"/>
                  </a:lnTo>
                  <a:cubicBezTo>
                    <a:pt x="33593" y="23804"/>
                    <a:pt x="33711" y="23187"/>
                    <a:pt x="33328" y="22727"/>
                  </a:cubicBezTo>
                  <a:lnTo>
                    <a:pt x="14802" y="449"/>
                  </a:lnTo>
                  <a:cubicBezTo>
                    <a:pt x="14560" y="158"/>
                    <a:pt x="14175" y="0"/>
                    <a:pt x="13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765;p49">
              <a:extLst>
                <a:ext uri="{FF2B5EF4-FFF2-40B4-BE49-F238E27FC236}">
                  <a16:creationId xmlns:a16="http://schemas.microsoft.com/office/drawing/2014/main" id="{CFB7A33E-E064-8C52-A605-56EDD390C50C}"/>
                </a:ext>
              </a:extLst>
            </p:cNvPr>
            <p:cNvSpPr/>
            <p:nvPr/>
          </p:nvSpPr>
          <p:spPr>
            <a:xfrm>
              <a:off x="6282638" y="4303275"/>
              <a:ext cx="844625" cy="793125"/>
            </a:xfrm>
            <a:custGeom>
              <a:avLst/>
              <a:gdLst/>
              <a:ahLst/>
              <a:cxnLst/>
              <a:rect l="l" t="t" r="r" b="b"/>
              <a:pathLst>
                <a:path w="33785" h="31725" extrusionOk="0">
                  <a:moveTo>
                    <a:pt x="13831" y="308"/>
                  </a:moveTo>
                  <a:cubicBezTo>
                    <a:pt x="14168" y="308"/>
                    <a:pt x="14507" y="447"/>
                    <a:pt x="14718" y="703"/>
                  </a:cubicBezTo>
                  <a:lnTo>
                    <a:pt x="33246" y="22981"/>
                  </a:lnTo>
                  <a:cubicBezTo>
                    <a:pt x="33398" y="23165"/>
                    <a:pt x="33462" y="23383"/>
                    <a:pt x="33423" y="23594"/>
                  </a:cubicBezTo>
                  <a:cubicBezTo>
                    <a:pt x="33384" y="23811"/>
                    <a:pt x="33242" y="23999"/>
                    <a:pt x="33025" y="24123"/>
                  </a:cubicBezTo>
                  <a:lnTo>
                    <a:pt x="20517" y="31273"/>
                  </a:lnTo>
                  <a:cubicBezTo>
                    <a:pt x="20346" y="31370"/>
                    <a:pt x="20151" y="31416"/>
                    <a:pt x="19955" y="31416"/>
                  </a:cubicBezTo>
                  <a:cubicBezTo>
                    <a:pt x="19618" y="31416"/>
                    <a:pt x="19279" y="31278"/>
                    <a:pt x="19067" y="31023"/>
                  </a:cubicBezTo>
                  <a:lnTo>
                    <a:pt x="539" y="8744"/>
                  </a:lnTo>
                  <a:cubicBezTo>
                    <a:pt x="387" y="8561"/>
                    <a:pt x="323" y="8343"/>
                    <a:pt x="361" y="8131"/>
                  </a:cubicBezTo>
                  <a:cubicBezTo>
                    <a:pt x="401" y="7914"/>
                    <a:pt x="542" y="7726"/>
                    <a:pt x="760" y="7602"/>
                  </a:cubicBezTo>
                  <a:lnTo>
                    <a:pt x="13270" y="452"/>
                  </a:lnTo>
                  <a:cubicBezTo>
                    <a:pt x="13440" y="354"/>
                    <a:pt x="13635" y="308"/>
                    <a:pt x="13831" y="308"/>
                  </a:cubicBezTo>
                  <a:close/>
                  <a:moveTo>
                    <a:pt x="13825" y="0"/>
                  </a:moveTo>
                  <a:cubicBezTo>
                    <a:pt x="13578" y="0"/>
                    <a:pt x="13331" y="59"/>
                    <a:pt x="13116" y="182"/>
                  </a:cubicBezTo>
                  <a:lnTo>
                    <a:pt x="606" y="7331"/>
                  </a:lnTo>
                  <a:cubicBezTo>
                    <a:pt x="307" y="7502"/>
                    <a:pt x="111" y="7767"/>
                    <a:pt x="56" y="8076"/>
                  </a:cubicBezTo>
                  <a:cubicBezTo>
                    <a:pt x="1" y="8380"/>
                    <a:pt x="88" y="8688"/>
                    <a:pt x="300" y="8943"/>
                  </a:cubicBezTo>
                  <a:lnTo>
                    <a:pt x="18829" y="31222"/>
                  </a:lnTo>
                  <a:cubicBezTo>
                    <a:pt x="19099" y="31547"/>
                    <a:pt x="19530" y="31725"/>
                    <a:pt x="19960" y="31725"/>
                  </a:cubicBezTo>
                  <a:cubicBezTo>
                    <a:pt x="20207" y="31725"/>
                    <a:pt x="20455" y="31666"/>
                    <a:pt x="20670" y="31542"/>
                  </a:cubicBezTo>
                  <a:lnTo>
                    <a:pt x="33180" y="24393"/>
                  </a:lnTo>
                  <a:cubicBezTo>
                    <a:pt x="33478" y="24223"/>
                    <a:pt x="33673" y="23959"/>
                    <a:pt x="33729" y="23650"/>
                  </a:cubicBezTo>
                  <a:cubicBezTo>
                    <a:pt x="33784" y="23346"/>
                    <a:pt x="33697" y="23038"/>
                    <a:pt x="33485" y="22782"/>
                  </a:cubicBezTo>
                  <a:lnTo>
                    <a:pt x="14957" y="504"/>
                  </a:lnTo>
                  <a:cubicBezTo>
                    <a:pt x="14686" y="178"/>
                    <a:pt x="14255" y="0"/>
                    <a:pt x="13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766;p49">
              <a:extLst>
                <a:ext uri="{FF2B5EF4-FFF2-40B4-BE49-F238E27FC236}">
                  <a16:creationId xmlns:a16="http://schemas.microsoft.com/office/drawing/2014/main" id="{D265A87A-0533-D124-CBCA-47E1712385D9}"/>
                </a:ext>
              </a:extLst>
            </p:cNvPr>
            <p:cNvSpPr/>
            <p:nvPr/>
          </p:nvSpPr>
          <p:spPr>
            <a:xfrm>
              <a:off x="6340088" y="4510350"/>
              <a:ext cx="140475" cy="136000"/>
            </a:xfrm>
            <a:custGeom>
              <a:avLst/>
              <a:gdLst/>
              <a:ahLst/>
              <a:cxnLst/>
              <a:rect l="l" t="t" r="r" b="b"/>
              <a:pathLst>
                <a:path w="5619" h="5440" extrusionOk="0">
                  <a:moveTo>
                    <a:pt x="1436" y="1"/>
                  </a:moveTo>
                  <a:cubicBezTo>
                    <a:pt x="1299" y="1"/>
                    <a:pt x="1166" y="27"/>
                    <a:pt x="1047" y="81"/>
                  </a:cubicBezTo>
                  <a:lnTo>
                    <a:pt x="499" y="332"/>
                  </a:lnTo>
                  <a:cubicBezTo>
                    <a:pt x="79" y="525"/>
                    <a:pt x="0" y="1004"/>
                    <a:pt x="323" y="1402"/>
                  </a:cubicBezTo>
                  <a:lnTo>
                    <a:pt x="3228" y="4987"/>
                  </a:lnTo>
                  <a:cubicBezTo>
                    <a:pt x="3459" y="5273"/>
                    <a:pt x="3835" y="5439"/>
                    <a:pt x="4184" y="5439"/>
                  </a:cubicBezTo>
                  <a:cubicBezTo>
                    <a:pt x="4321" y="5439"/>
                    <a:pt x="4454" y="5414"/>
                    <a:pt x="4572" y="5359"/>
                  </a:cubicBezTo>
                  <a:lnTo>
                    <a:pt x="5120" y="5107"/>
                  </a:lnTo>
                  <a:cubicBezTo>
                    <a:pt x="5540" y="4915"/>
                    <a:pt x="5619" y="4436"/>
                    <a:pt x="5295" y="4038"/>
                  </a:cubicBezTo>
                  <a:lnTo>
                    <a:pt x="2391" y="453"/>
                  </a:lnTo>
                  <a:cubicBezTo>
                    <a:pt x="2159" y="167"/>
                    <a:pt x="1784" y="1"/>
                    <a:pt x="1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767;p49">
              <a:extLst>
                <a:ext uri="{FF2B5EF4-FFF2-40B4-BE49-F238E27FC236}">
                  <a16:creationId xmlns:a16="http://schemas.microsoft.com/office/drawing/2014/main" id="{DCC92619-85BE-93EF-12A5-F9E98C98C955}"/>
                </a:ext>
              </a:extLst>
            </p:cNvPr>
            <p:cNvSpPr/>
            <p:nvPr/>
          </p:nvSpPr>
          <p:spPr>
            <a:xfrm>
              <a:off x="6392538" y="4474625"/>
              <a:ext cx="806950" cy="497150"/>
            </a:xfrm>
            <a:custGeom>
              <a:avLst/>
              <a:gdLst/>
              <a:ahLst/>
              <a:cxnLst/>
              <a:rect l="l" t="t" r="r" b="b"/>
              <a:pathLst>
                <a:path w="32278" h="19886" extrusionOk="0">
                  <a:moveTo>
                    <a:pt x="29760" y="1"/>
                  </a:moveTo>
                  <a:cubicBezTo>
                    <a:pt x="29760" y="1"/>
                    <a:pt x="26910" y="505"/>
                    <a:pt x="26406" y="546"/>
                  </a:cubicBezTo>
                  <a:cubicBezTo>
                    <a:pt x="26085" y="553"/>
                    <a:pt x="25749" y="557"/>
                    <a:pt x="25403" y="557"/>
                  </a:cubicBezTo>
                  <a:cubicBezTo>
                    <a:pt x="22139" y="557"/>
                    <a:pt x="18032" y="254"/>
                    <a:pt x="17484" y="207"/>
                  </a:cubicBezTo>
                  <a:cubicBezTo>
                    <a:pt x="17474" y="206"/>
                    <a:pt x="17464" y="206"/>
                    <a:pt x="17453" y="206"/>
                  </a:cubicBezTo>
                  <a:cubicBezTo>
                    <a:pt x="16782" y="206"/>
                    <a:pt x="13911" y="1679"/>
                    <a:pt x="13222" y="2139"/>
                  </a:cubicBezTo>
                  <a:cubicBezTo>
                    <a:pt x="12522" y="2605"/>
                    <a:pt x="11371" y="3382"/>
                    <a:pt x="10935" y="3657"/>
                  </a:cubicBezTo>
                  <a:cubicBezTo>
                    <a:pt x="10536" y="3905"/>
                    <a:pt x="11387" y="5167"/>
                    <a:pt x="12818" y="5167"/>
                  </a:cubicBezTo>
                  <a:cubicBezTo>
                    <a:pt x="12948" y="5167"/>
                    <a:pt x="13083" y="5157"/>
                    <a:pt x="13222" y="5134"/>
                  </a:cubicBezTo>
                  <a:cubicBezTo>
                    <a:pt x="14896" y="4861"/>
                    <a:pt x="15276" y="4279"/>
                    <a:pt x="15767" y="4279"/>
                  </a:cubicBezTo>
                  <a:cubicBezTo>
                    <a:pt x="16047" y="4279"/>
                    <a:pt x="17304" y="4649"/>
                    <a:pt x="18324" y="4963"/>
                  </a:cubicBezTo>
                  <a:cubicBezTo>
                    <a:pt x="16918" y="5769"/>
                    <a:pt x="15702" y="6472"/>
                    <a:pt x="15045" y="6858"/>
                  </a:cubicBezTo>
                  <a:lnTo>
                    <a:pt x="15045" y="6855"/>
                  </a:lnTo>
                  <a:cubicBezTo>
                    <a:pt x="13263" y="7894"/>
                    <a:pt x="8556" y="10035"/>
                    <a:pt x="7856" y="10267"/>
                  </a:cubicBezTo>
                  <a:cubicBezTo>
                    <a:pt x="7155" y="10501"/>
                    <a:pt x="3656" y="10924"/>
                    <a:pt x="2412" y="11316"/>
                  </a:cubicBezTo>
                  <a:cubicBezTo>
                    <a:pt x="1167" y="11704"/>
                    <a:pt x="0" y="12912"/>
                    <a:pt x="234" y="13534"/>
                  </a:cubicBezTo>
                  <a:cubicBezTo>
                    <a:pt x="408" y="14002"/>
                    <a:pt x="3007" y="14094"/>
                    <a:pt x="5064" y="14094"/>
                  </a:cubicBezTo>
                  <a:cubicBezTo>
                    <a:pt x="5099" y="14094"/>
                    <a:pt x="5134" y="14094"/>
                    <a:pt x="5168" y="14094"/>
                  </a:cubicBezTo>
                  <a:lnTo>
                    <a:pt x="5168" y="14094"/>
                  </a:lnTo>
                  <a:cubicBezTo>
                    <a:pt x="4573" y="14203"/>
                    <a:pt x="4047" y="14319"/>
                    <a:pt x="3696" y="14427"/>
                  </a:cubicBezTo>
                  <a:cubicBezTo>
                    <a:pt x="2451" y="14815"/>
                    <a:pt x="1285" y="16023"/>
                    <a:pt x="1518" y="16645"/>
                  </a:cubicBezTo>
                  <a:cubicBezTo>
                    <a:pt x="1696" y="17118"/>
                    <a:pt x="4345" y="17207"/>
                    <a:pt x="6410" y="17207"/>
                  </a:cubicBezTo>
                  <a:cubicBezTo>
                    <a:pt x="6884" y="17207"/>
                    <a:pt x="7328" y="17202"/>
                    <a:pt x="7703" y="17196"/>
                  </a:cubicBezTo>
                  <a:cubicBezTo>
                    <a:pt x="8776" y="17566"/>
                    <a:pt x="10245" y="18039"/>
                    <a:pt x="11355" y="18279"/>
                  </a:cubicBezTo>
                  <a:cubicBezTo>
                    <a:pt x="12000" y="18418"/>
                    <a:pt x="12537" y="18505"/>
                    <a:pt x="13023" y="18549"/>
                  </a:cubicBezTo>
                  <a:cubicBezTo>
                    <a:pt x="13602" y="18879"/>
                    <a:pt x="14261" y="19243"/>
                    <a:pt x="14700" y="19445"/>
                  </a:cubicBezTo>
                  <a:cubicBezTo>
                    <a:pt x="15342" y="19738"/>
                    <a:pt x="16057" y="19885"/>
                    <a:pt x="16733" y="19885"/>
                  </a:cubicBezTo>
                  <a:cubicBezTo>
                    <a:pt x="17040" y="19885"/>
                    <a:pt x="17339" y="19855"/>
                    <a:pt x="17618" y="19794"/>
                  </a:cubicBezTo>
                  <a:cubicBezTo>
                    <a:pt x="18281" y="19650"/>
                    <a:pt x="20141" y="19206"/>
                    <a:pt x="21059" y="18985"/>
                  </a:cubicBezTo>
                  <a:cubicBezTo>
                    <a:pt x="21342" y="18919"/>
                    <a:pt x="21535" y="18873"/>
                    <a:pt x="21575" y="18863"/>
                  </a:cubicBezTo>
                  <a:cubicBezTo>
                    <a:pt x="21582" y="18860"/>
                    <a:pt x="21585" y="18860"/>
                    <a:pt x="21585" y="18860"/>
                  </a:cubicBezTo>
                  <a:cubicBezTo>
                    <a:pt x="22244" y="18589"/>
                    <a:pt x="32277" y="12523"/>
                    <a:pt x="32277" y="12523"/>
                  </a:cubicBezTo>
                  <a:lnTo>
                    <a:pt x="29760" y="1"/>
                  </a:lnTo>
                  <a:close/>
                </a:path>
              </a:pathLst>
            </a:custGeom>
            <a:solidFill>
              <a:srgbClr val="F5D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768;p49">
              <a:extLst>
                <a:ext uri="{FF2B5EF4-FFF2-40B4-BE49-F238E27FC236}">
                  <a16:creationId xmlns:a16="http://schemas.microsoft.com/office/drawing/2014/main" id="{0567E13C-ED8B-B592-AFD0-B90C05BECD47}"/>
                </a:ext>
              </a:extLst>
            </p:cNvPr>
            <p:cNvSpPr/>
            <p:nvPr/>
          </p:nvSpPr>
          <p:spPr>
            <a:xfrm>
              <a:off x="6392888" y="4470150"/>
              <a:ext cx="810950" cy="505500"/>
            </a:xfrm>
            <a:custGeom>
              <a:avLst/>
              <a:gdLst/>
              <a:ahLst/>
              <a:cxnLst/>
              <a:rect l="l" t="t" r="r" b="b"/>
              <a:pathLst>
                <a:path w="32438" h="20220" extrusionOk="0">
                  <a:moveTo>
                    <a:pt x="29623" y="359"/>
                  </a:moveTo>
                  <a:lnTo>
                    <a:pt x="32089" y="12625"/>
                  </a:lnTo>
                  <a:cubicBezTo>
                    <a:pt x="28639" y="14711"/>
                    <a:pt x="22176" y="18592"/>
                    <a:pt x="21532" y="18886"/>
                  </a:cubicBezTo>
                  <a:lnTo>
                    <a:pt x="21471" y="18903"/>
                  </a:lnTo>
                  <a:cubicBezTo>
                    <a:pt x="21388" y="18923"/>
                    <a:pt x="21226" y="18962"/>
                    <a:pt x="21008" y="19012"/>
                  </a:cubicBezTo>
                  <a:cubicBezTo>
                    <a:pt x="20381" y="19163"/>
                    <a:pt x="18282" y="19667"/>
                    <a:pt x="17571" y="19820"/>
                  </a:cubicBezTo>
                  <a:cubicBezTo>
                    <a:pt x="17299" y="19880"/>
                    <a:pt x="17011" y="19909"/>
                    <a:pt x="16717" y="19909"/>
                  </a:cubicBezTo>
                  <a:cubicBezTo>
                    <a:pt x="16056" y="19909"/>
                    <a:pt x="15363" y="19762"/>
                    <a:pt x="14751" y="19482"/>
                  </a:cubicBezTo>
                  <a:cubicBezTo>
                    <a:pt x="14392" y="19317"/>
                    <a:pt x="13832" y="19017"/>
                    <a:pt x="13086" y="18593"/>
                  </a:cubicBezTo>
                  <a:lnTo>
                    <a:pt x="13023" y="18573"/>
                  </a:lnTo>
                  <a:cubicBezTo>
                    <a:pt x="12544" y="18530"/>
                    <a:pt x="12004" y="18442"/>
                    <a:pt x="11374" y="18305"/>
                  </a:cubicBezTo>
                  <a:cubicBezTo>
                    <a:pt x="10247" y="18062"/>
                    <a:pt x="8776" y="17585"/>
                    <a:pt x="7740" y="17228"/>
                  </a:cubicBezTo>
                  <a:lnTo>
                    <a:pt x="7714" y="17218"/>
                  </a:lnTo>
                  <a:lnTo>
                    <a:pt x="7686" y="17218"/>
                  </a:lnTo>
                  <a:cubicBezTo>
                    <a:pt x="7218" y="17226"/>
                    <a:pt x="6787" y="17229"/>
                    <a:pt x="6388" y="17229"/>
                  </a:cubicBezTo>
                  <a:cubicBezTo>
                    <a:pt x="1961" y="17229"/>
                    <a:pt x="1669" y="16819"/>
                    <a:pt x="1650" y="16769"/>
                  </a:cubicBezTo>
                  <a:cubicBezTo>
                    <a:pt x="1608" y="16656"/>
                    <a:pt x="1633" y="16497"/>
                    <a:pt x="1723" y="16312"/>
                  </a:cubicBezTo>
                  <a:cubicBezTo>
                    <a:pt x="1988" y="15772"/>
                    <a:pt x="2809" y="15042"/>
                    <a:pt x="3728" y="14755"/>
                  </a:cubicBezTo>
                  <a:cubicBezTo>
                    <a:pt x="4050" y="14654"/>
                    <a:pt x="4553" y="14541"/>
                    <a:pt x="5182" y="14426"/>
                  </a:cubicBezTo>
                  <a:lnTo>
                    <a:pt x="5153" y="14118"/>
                  </a:lnTo>
                  <a:lnTo>
                    <a:pt x="5050" y="14118"/>
                  </a:lnTo>
                  <a:cubicBezTo>
                    <a:pt x="664" y="14118"/>
                    <a:pt x="383" y="13706"/>
                    <a:pt x="365" y="13658"/>
                  </a:cubicBezTo>
                  <a:cubicBezTo>
                    <a:pt x="323" y="13545"/>
                    <a:pt x="348" y="13386"/>
                    <a:pt x="439" y="13201"/>
                  </a:cubicBezTo>
                  <a:cubicBezTo>
                    <a:pt x="703" y="12660"/>
                    <a:pt x="1525" y="11931"/>
                    <a:pt x="2445" y="11643"/>
                  </a:cubicBezTo>
                  <a:cubicBezTo>
                    <a:pt x="3127" y="11428"/>
                    <a:pt x="4511" y="11201"/>
                    <a:pt x="5731" y="11001"/>
                  </a:cubicBezTo>
                  <a:cubicBezTo>
                    <a:pt x="6717" y="10841"/>
                    <a:pt x="7570" y="10700"/>
                    <a:pt x="7891" y="10594"/>
                  </a:cubicBezTo>
                  <a:cubicBezTo>
                    <a:pt x="8566" y="10368"/>
                    <a:pt x="12958" y="8373"/>
                    <a:pt x="14875" y="7300"/>
                  </a:cubicBezTo>
                  <a:lnTo>
                    <a:pt x="14875" y="7309"/>
                  </a:lnTo>
                  <a:lnTo>
                    <a:pt x="15110" y="7170"/>
                  </a:lnTo>
                  <a:cubicBezTo>
                    <a:pt x="15775" y="6780"/>
                    <a:pt x="17000" y="6072"/>
                    <a:pt x="18388" y="5277"/>
                  </a:cubicBezTo>
                  <a:lnTo>
                    <a:pt x="18698" y="5099"/>
                  </a:lnTo>
                  <a:lnTo>
                    <a:pt x="18356" y="4993"/>
                  </a:lnTo>
                  <a:cubicBezTo>
                    <a:pt x="16112" y="4302"/>
                    <a:pt x="15841" y="4302"/>
                    <a:pt x="15753" y="4302"/>
                  </a:cubicBezTo>
                  <a:cubicBezTo>
                    <a:pt x="15521" y="4302"/>
                    <a:pt x="15318" y="4407"/>
                    <a:pt x="15063" y="4538"/>
                  </a:cubicBezTo>
                  <a:cubicBezTo>
                    <a:pt x="14686" y="4732"/>
                    <a:pt x="14170" y="4999"/>
                    <a:pt x="13183" y="5159"/>
                  </a:cubicBezTo>
                  <a:cubicBezTo>
                    <a:pt x="13053" y="5180"/>
                    <a:pt x="12928" y="5190"/>
                    <a:pt x="12807" y="5190"/>
                  </a:cubicBezTo>
                  <a:cubicBezTo>
                    <a:pt x="11823" y="5190"/>
                    <a:pt x="11151" y="4549"/>
                    <a:pt x="11007" y="4168"/>
                  </a:cubicBezTo>
                  <a:cubicBezTo>
                    <a:pt x="10977" y="4086"/>
                    <a:pt x="10963" y="3993"/>
                    <a:pt x="11004" y="3967"/>
                  </a:cubicBezTo>
                  <a:cubicBezTo>
                    <a:pt x="11326" y="3764"/>
                    <a:pt x="12038" y="3288"/>
                    <a:pt x="12667" y="2867"/>
                  </a:cubicBezTo>
                  <a:lnTo>
                    <a:pt x="13295" y="2447"/>
                  </a:lnTo>
                  <a:cubicBezTo>
                    <a:pt x="14015" y="1966"/>
                    <a:pt x="16851" y="540"/>
                    <a:pt x="17434" y="540"/>
                  </a:cubicBezTo>
                  <a:cubicBezTo>
                    <a:pt x="17442" y="540"/>
                    <a:pt x="17450" y="540"/>
                    <a:pt x="17457" y="541"/>
                  </a:cubicBezTo>
                  <a:cubicBezTo>
                    <a:pt x="18191" y="604"/>
                    <a:pt x="22186" y="891"/>
                    <a:pt x="25383" y="891"/>
                  </a:cubicBezTo>
                  <a:cubicBezTo>
                    <a:pt x="25735" y="891"/>
                    <a:pt x="26078" y="887"/>
                    <a:pt x="26405" y="880"/>
                  </a:cubicBezTo>
                  <a:cubicBezTo>
                    <a:pt x="26849" y="844"/>
                    <a:pt x="29024" y="465"/>
                    <a:pt x="29623" y="359"/>
                  </a:cubicBezTo>
                  <a:close/>
                  <a:moveTo>
                    <a:pt x="29869" y="1"/>
                  </a:moveTo>
                  <a:lnTo>
                    <a:pt x="29720" y="27"/>
                  </a:lnTo>
                  <a:cubicBezTo>
                    <a:pt x="29691" y="31"/>
                    <a:pt x="26871" y="530"/>
                    <a:pt x="26389" y="569"/>
                  </a:cubicBezTo>
                  <a:cubicBezTo>
                    <a:pt x="26068" y="577"/>
                    <a:pt x="25731" y="580"/>
                    <a:pt x="25385" y="580"/>
                  </a:cubicBezTo>
                  <a:cubicBezTo>
                    <a:pt x="22206" y="580"/>
                    <a:pt x="18216" y="294"/>
                    <a:pt x="17482" y="230"/>
                  </a:cubicBezTo>
                  <a:cubicBezTo>
                    <a:pt x="17469" y="229"/>
                    <a:pt x="17454" y="228"/>
                    <a:pt x="17439" y="228"/>
                  </a:cubicBezTo>
                  <a:cubicBezTo>
                    <a:pt x="16666" y="228"/>
                    <a:pt x="13716" y="1792"/>
                    <a:pt x="13122" y="2188"/>
                  </a:cubicBezTo>
                  <a:lnTo>
                    <a:pt x="12494" y="2609"/>
                  </a:lnTo>
                  <a:cubicBezTo>
                    <a:pt x="11867" y="3028"/>
                    <a:pt x="11157" y="3504"/>
                    <a:pt x="10839" y="3704"/>
                  </a:cubicBezTo>
                  <a:cubicBezTo>
                    <a:pt x="10667" y="3810"/>
                    <a:pt x="10621" y="4024"/>
                    <a:pt x="10716" y="4277"/>
                  </a:cubicBezTo>
                  <a:cubicBezTo>
                    <a:pt x="10925" y="4836"/>
                    <a:pt x="11739" y="5502"/>
                    <a:pt x="12807" y="5502"/>
                  </a:cubicBezTo>
                  <a:cubicBezTo>
                    <a:pt x="12945" y="5502"/>
                    <a:pt x="13088" y="5491"/>
                    <a:pt x="13233" y="5467"/>
                  </a:cubicBezTo>
                  <a:cubicBezTo>
                    <a:pt x="14268" y="5298"/>
                    <a:pt x="14832" y="5007"/>
                    <a:pt x="15205" y="4814"/>
                  </a:cubicBezTo>
                  <a:cubicBezTo>
                    <a:pt x="15441" y="4693"/>
                    <a:pt x="15596" y="4613"/>
                    <a:pt x="15753" y="4613"/>
                  </a:cubicBezTo>
                  <a:cubicBezTo>
                    <a:pt x="15862" y="4613"/>
                    <a:pt x="16292" y="4690"/>
                    <a:pt x="17921" y="5186"/>
                  </a:cubicBezTo>
                  <a:cubicBezTo>
                    <a:pt x="16809" y="5824"/>
                    <a:pt x="15825" y="6392"/>
                    <a:pt x="15187" y="6766"/>
                  </a:cubicBezTo>
                  <a:lnTo>
                    <a:pt x="15187" y="6763"/>
                  </a:lnTo>
                  <a:lnTo>
                    <a:pt x="14953" y="6899"/>
                  </a:lnTo>
                  <a:cubicBezTo>
                    <a:pt x="13199" y="7922"/>
                    <a:pt x="8490" y="10066"/>
                    <a:pt x="7793" y="10299"/>
                  </a:cubicBezTo>
                  <a:cubicBezTo>
                    <a:pt x="7495" y="10398"/>
                    <a:pt x="6614" y="10543"/>
                    <a:pt x="5681" y="10695"/>
                  </a:cubicBezTo>
                  <a:cubicBezTo>
                    <a:pt x="4450" y="10896"/>
                    <a:pt x="3055" y="11124"/>
                    <a:pt x="2351" y="11347"/>
                  </a:cubicBezTo>
                  <a:cubicBezTo>
                    <a:pt x="1441" y="11630"/>
                    <a:pt x="499" y="12369"/>
                    <a:pt x="159" y="13065"/>
                  </a:cubicBezTo>
                  <a:cubicBezTo>
                    <a:pt x="30" y="13329"/>
                    <a:pt x="0" y="13572"/>
                    <a:pt x="74" y="13767"/>
                  </a:cubicBezTo>
                  <a:cubicBezTo>
                    <a:pt x="141" y="13947"/>
                    <a:pt x="287" y="14340"/>
                    <a:pt x="3777" y="14416"/>
                  </a:cubicBezTo>
                  <a:cubicBezTo>
                    <a:pt x="3727" y="14430"/>
                    <a:pt x="3680" y="14443"/>
                    <a:pt x="3636" y="14458"/>
                  </a:cubicBezTo>
                  <a:cubicBezTo>
                    <a:pt x="2726" y="14741"/>
                    <a:pt x="1784" y="15480"/>
                    <a:pt x="1444" y="16176"/>
                  </a:cubicBezTo>
                  <a:cubicBezTo>
                    <a:pt x="1315" y="16440"/>
                    <a:pt x="1285" y="16683"/>
                    <a:pt x="1359" y="16878"/>
                  </a:cubicBezTo>
                  <a:cubicBezTo>
                    <a:pt x="1429" y="17066"/>
                    <a:pt x="1609" y="17542"/>
                    <a:pt x="6337" y="17542"/>
                  </a:cubicBezTo>
                  <a:cubicBezTo>
                    <a:pt x="6745" y="17542"/>
                    <a:pt x="7186" y="17538"/>
                    <a:pt x="7664" y="17531"/>
                  </a:cubicBezTo>
                  <a:cubicBezTo>
                    <a:pt x="8707" y="17890"/>
                    <a:pt x="10176" y="18365"/>
                    <a:pt x="11309" y="18609"/>
                  </a:cubicBezTo>
                  <a:cubicBezTo>
                    <a:pt x="11936" y="18746"/>
                    <a:pt x="12477" y="18835"/>
                    <a:pt x="12961" y="18880"/>
                  </a:cubicBezTo>
                  <a:cubicBezTo>
                    <a:pt x="13700" y="19300"/>
                    <a:pt x="14259" y="19598"/>
                    <a:pt x="14621" y="19766"/>
                  </a:cubicBezTo>
                  <a:cubicBezTo>
                    <a:pt x="15274" y="20064"/>
                    <a:pt x="16013" y="20220"/>
                    <a:pt x="16719" y="20220"/>
                  </a:cubicBezTo>
                  <a:cubicBezTo>
                    <a:pt x="17036" y="20220"/>
                    <a:pt x="17345" y="20188"/>
                    <a:pt x="17637" y="20125"/>
                  </a:cubicBezTo>
                  <a:cubicBezTo>
                    <a:pt x="18351" y="19970"/>
                    <a:pt x="20454" y="19466"/>
                    <a:pt x="21080" y="19315"/>
                  </a:cubicBezTo>
                  <a:cubicBezTo>
                    <a:pt x="21296" y="19265"/>
                    <a:pt x="21460" y="19226"/>
                    <a:pt x="21543" y="19206"/>
                  </a:cubicBezTo>
                  <a:lnTo>
                    <a:pt x="21629" y="19183"/>
                  </a:lnTo>
                  <a:cubicBezTo>
                    <a:pt x="22293" y="18911"/>
                    <a:pt x="31933" y="13083"/>
                    <a:pt x="32343" y="12835"/>
                  </a:cubicBezTo>
                  <a:lnTo>
                    <a:pt x="32437" y="12779"/>
                  </a:lnTo>
                  <a:lnTo>
                    <a:pt x="298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769;p49">
              <a:extLst>
                <a:ext uri="{FF2B5EF4-FFF2-40B4-BE49-F238E27FC236}">
                  <a16:creationId xmlns:a16="http://schemas.microsoft.com/office/drawing/2014/main" id="{0BB75493-5B81-E7CD-680B-4E5455E7AA2A}"/>
                </a:ext>
              </a:extLst>
            </p:cNvPr>
            <p:cNvSpPr/>
            <p:nvPr/>
          </p:nvSpPr>
          <p:spPr>
            <a:xfrm>
              <a:off x="6919013" y="4946175"/>
              <a:ext cx="12925" cy="3075"/>
            </a:xfrm>
            <a:custGeom>
              <a:avLst/>
              <a:gdLst/>
              <a:ahLst/>
              <a:cxnLst/>
              <a:rect l="l" t="t" r="r" b="b"/>
              <a:pathLst>
                <a:path w="517" h="123" extrusionOk="0">
                  <a:moveTo>
                    <a:pt x="516" y="1"/>
                  </a:moveTo>
                  <a:cubicBezTo>
                    <a:pt x="476" y="11"/>
                    <a:pt x="283" y="57"/>
                    <a:pt x="0" y="123"/>
                  </a:cubicBezTo>
                  <a:cubicBezTo>
                    <a:pt x="174" y="110"/>
                    <a:pt x="352" y="69"/>
                    <a:pt x="516" y="1"/>
                  </a:cubicBezTo>
                  <a:close/>
                </a:path>
              </a:pathLst>
            </a:custGeom>
            <a:solidFill>
              <a:srgbClr val="F5D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770;p49">
              <a:extLst>
                <a:ext uri="{FF2B5EF4-FFF2-40B4-BE49-F238E27FC236}">
                  <a16:creationId xmlns:a16="http://schemas.microsoft.com/office/drawing/2014/main" id="{C4847ED6-3408-30C2-FF80-0FDA48959D54}"/>
                </a:ext>
              </a:extLst>
            </p:cNvPr>
            <p:cNvSpPr/>
            <p:nvPr/>
          </p:nvSpPr>
          <p:spPr>
            <a:xfrm>
              <a:off x="6697413" y="4879975"/>
              <a:ext cx="225400" cy="54850"/>
            </a:xfrm>
            <a:custGeom>
              <a:avLst/>
              <a:gdLst/>
              <a:ahLst/>
              <a:cxnLst/>
              <a:rect l="l" t="t" r="r" b="b"/>
              <a:pathLst>
                <a:path w="9016" h="2194" extrusionOk="0">
                  <a:moveTo>
                    <a:pt x="8923" y="1"/>
                  </a:moveTo>
                  <a:cubicBezTo>
                    <a:pt x="8913" y="1"/>
                    <a:pt x="8904" y="3"/>
                    <a:pt x="8894" y="6"/>
                  </a:cubicBezTo>
                  <a:cubicBezTo>
                    <a:pt x="8894" y="6"/>
                    <a:pt x="8759" y="53"/>
                    <a:pt x="8522" y="135"/>
                  </a:cubicBezTo>
                  <a:cubicBezTo>
                    <a:pt x="8286" y="221"/>
                    <a:pt x="7945" y="331"/>
                    <a:pt x="7543" y="479"/>
                  </a:cubicBezTo>
                  <a:cubicBezTo>
                    <a:pt x="7141" y="632"/>
                    <a:pt x="6668" y="775"/>
                    <a:pt x="6168" y="953"/>
                  </a:cubicBezTo>
                  <a:cubicBezTo>
                    <a:pt x="5922" y="1048"/>
                    <a:pt x="5654" y="1121"/>
                    <a:pt x="5383" y="1200"/>
                  </a:cubicBezTo>
                  <a:cubicBezTo>
                    <a:pt x="5113" y="1282"/>
                    <a:pt x="4838" y="1365"/>
                    <a:pt x="4565" y="1448"/>
                  </a:cubicBezTo>
                  <a:cubicBezTo>
                    <a:pt x="4310" y="1503"/>
                    <a:pt x="4021" y="1583"/>
                    <a:pt x="3755" y="1626"/>
                  </a:cubicBezTo>
                  <a:cubicBezTo>
                    <a:pt x="3485" y="1682"/>
                    <a:pt x="3218" y="1712"/>
                    <a:pt x="2959" y="1743"/>
                  </a:cubicBezTo>
                  <a:cubicBezTo>
                    <a:pt x="2725" y="1758"/>
                    <a:pt x="2498" y="1775"/>
                    <a:pt x="2279" y="1775"/>
                  </a:cubicBezTo>
                  <a:cubicBezTo>
                    <a:pt x="2256" y="1775"/>
                    <a:pt x="2233" y="1774"/>
                    <a:pt x="2210" y="1774"/>
                  </a:cubicBezTo>
                  <a:cubicBezTo>
                    <a:pt x="2176" y="1775"/>
                    <a:pt x="2143" y="1776"/>
                    <a:pt x="2110" y="1776"/>
                  </a:cubicBezTo>
                  <a:cubicBezTo>
                    <a:pt x="1907" y="1776"/>
                    <a:pt x="1712" y="1754"/>
                    <a:pt x="1532" y="1746"/>
                  </a:cubicBezTo>
                  <a:cubicBezTo>
                    <a:pt x="1321" y="1725"/>
                    <a:pt x="1128" y="1705"/>
                    <a:pt x="958" y="1689"/>
                  </a:cubicBezTo>
                  <a:cubicBezTo>
                    <a:pt x="786" y="1676"/>
                    <a:pt x="634" y="1647"/>
                    <a:pt x="510" y="1633"/>
                  </a:cubicBezTo>
                  <a:cubicBezTo>
                    <a:pt x="261" y="1601"/>
                    <a:pt x="119" y="1583"/>
                    <a:pt x="119" y="1583"/>
                  </a:cubicBezTo>
                  <a:cubicBezTo>
                    <a:pt x="116" y="1583"/>
                    <a:pt x="112" y="1583"/>
                    <a:pt x="108" y="1583"/>
                  </a:cubicBezTo>
                  <a:cubicBezTo>
                    <a:pt x="65" y="1583"/>
                    <a:pt x="26" y="1611"/>
                    <a:pt x="14" y="1653"/>
                  </a:cubicBezTo>
                  <a:cubicBezTo>
                    <a:pt x="0" y="1704"/>
                    <a:pt x="30" y="1757"/>
                    <a:pt x="81" y="1771"/>
                  </a:cubicBezTo>
                  <a:cubicBezTo>
                    <a:pt x="81" y="1771"/>
                    <a:pt x="220" y="1809"/>
                    <a:pt x="462" y="1875"/>
                  </a:cubicBezTo>
                  <a:cubicBezTo>
                    <a:pt x="585" y="1904"/>
                    <a:pt x="729" y="1949"/>
                    <a:pt x="904" y="1983"/>
                  </a:cubicBezTo>
                  <a:cubicBezTo>
                    <a:pt x="1077" y="2020"/>
                    <a:pt x="1273" y="2067"/>
                    <a:pt x="1490" y="2096"/>
                  </a:cubicBezTo>
                  <a:cubicBezTo>
                    <a:pt x="1708" y="2121"/>
                    <a:pt x="1941" y="2165"/>
                    <a:pt x="2195" y="2174"/>
                  </a:cubicBezTo>
                  <a:cubicBezTo>
                    <a:pt x="2317" y="2179"/>
                    <a:pt x="2443" y="2194"/>
                    <a:pt x="2572" y="2194"/>
                  </a:cubicBezTo>
                  <a:cubicBezTo>
                    <a:pt x="2576" y="2194"/>
                    <a:pt x="2581" y="2194"/>
                    <a:pt x="2585" y="2194"/>
                  </a:cubicBezTo>
                  <a:cubicBezTo>
                    <a:pt x="2717" y="2190"/>
                    <a:pt x="2854" y="2186"/>
                    <a:pt x="2993" y="2183"/>
                  </a:cubicBezTo>
                  <a:cubicBezTo>
                    <a:pt x="3268" y="2160"/>
                    <a:pt x="3555" y="2137"/>
                    <a:pt x="3838" y="2079"/>
                  </a:cubicBezTo>
                  <a:cubicBezTo>
                    <a:pt x="4128" y="2032"/>
                    <a:pt x="4395" y="1968"/>
                    <a:pt x="4697" y="1893"/>
                  </a:cubicBezTo>
                  <a:cubicBezTo>
                    <a:pt x="5243" y="1712"/>
                    <a:pt x="5792" y="1563"/>
                    <a:pt x="6297" y="1356"/>
                  </a:cubicBezTo>
                  <a:cubicBezTo>
                    <a:pt x="6550" y="1258"/>
                    <a:pt x="6792" y="1152"/>
                    <a:pt x="7022" y="1058"/>
                  </a:cubicBezTo>
                  <a:cubicBezTo>
                    <a:pt x="7253" y="964"/>
                    <a:pt x="7470" y="874"/>
                    <a:pt x="7666" y="783"/>
                  </a:cubicBezTo>
                  <a:cubicBezTo>
                    <a:pt x="8058" y="606"/>
                    <a:pt x="8382" y="448"/>
                    <a:pt x="8608" y="339"/>
                  </a:cubicBezTo>
                  <a:cubicBezTo>
                    <a:pt x="8832" y="225"/>
                    <a:pt x="8961" y="160"/>
                    <a:pt x="8961" y="160"/>
                  </a:cubicBezTo>
                  <a:cubicBezTo>
                    <a:pt x="8997" y="140"/>
                    <a:pt x="9016" y="96"/>
                    <a:pt x="9001" y="56"/>
                  </a:cubicBezTo>
                  <a:cubicBezTo>
                    <a:pt x="8989" y="22"/>
                    <a:pt x="8957" y="1"/>
                    <a:pt x="8923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771;p49">
              <a:extLst>
                <a:ext uri="{FF2B5EF4-FFF2-40B4-BE49-F238E27FC236}">
                  <a16:creationId xmlns:a16="http://schemas.microsoft.com/office/drawing/2014/main" id="{09EB66D9-B363-5A67-D1DD-C4BB694A0861}"/>
                </a:ext>
              </a:extLst>
            </p:cNvPr>
            <p:cNvSpPr/>
            <p:nvPr/>
          </p:nvSpPr>
          <p:spPr>
            <a:xfrm>
              <a:off x="6592488" y="4817700"/>
              <a:ext cx="274800" cy="89725"/>
            </a:xfrm>
            <a:custGeom>
              <a:avLst/>
              <a:gdLst/>
              <a:ahLst/>
              <a:cxnLst/>
              <a:rect l="l" t="t" r="r" b="b"/>
              <a:pathLst>
                <a:path w="10992" h="3589" extrusionOk="0">
                  <a:moveTo>
                    <a:pt x="10898" y="0"/>
                  </a:moveTo>
                  <a:cubicBezTo>
                    <a:pt x="10889" y="0"/>
                    <a:pt x="10880" y="2"/>
                    <a:pt x="10871" y="5"/>
                  </a:cubicBezTo>
                  <a:cubicBezTo>
                    <a:pt x="10871" y="5"/>
                    <a:pt x="10702" y="62"/>
                    <a:pt x="10406" y="162"/>
                  </a:cubicBezTo>
                  <a:cubicBezTo>
                    <a:pt x="10111" y="267"/>
                    <a:pt x="9688" y="409"/>
                    <a:pt x="9184" y="596"/>
                  </a:cubicBezTo>
                  <a:cubicBezTo>
                    <a:pt x="8933" y="688"/>
                    <a:pt x="8662" y="789"/>
                    <a:pt x="8374" y="896"/>
                  </a:cubicBezTo>
                  <a:cubicBezTo>
                    <a:pt x="8086" y="1003"/>
                    <a:pt x="7781" y="1110"/>
                    <a:pt x="7469" y="1234"/>
                  </a:cubicBezTo>
                  <a:cubicBezTo>
                    <a:pt x="6845" y="1478"/>
                    <a:pt x="6180" y="1737"/>
                    <a:pt x="5515" y="1997"/>
                  </a:cubicBezTo>
                  <a:cubicBezTo>
                    <a:pt x="5182" y="2124"/>
                    <a:pt x="4854" y="2266"/>
                    <a:pt x="4528" y="2397"/>
                  </a:cubicBezTo>
                  <a:cubicBezTo>
                    <a:pt x="4206" y="2529"/>
                    <a:pt x="3888" y="2658"/>
                    <a:pt x="3580" y="2782"/>
                  </a:cubicBezTo>
                  <a:cubicBezTo>
                    <a:pt x="3425" y="2834"/>
                    <a:pt x="3273" y="2886"/>
                    <a:pt x="3125" y="2936"/>
                  </a:cubicBezTo>
                  <a:cubicBezTo>
                    <a:pt x="2975" y="2980"/>
                    <a:pt x="2828" y="3023"/>
                    <a:pt x="2685" y="3064"/>
                  </a:cubicBezTo>
                  <a:cubicBezTo>
                    <a:pt x="2396" y="3134"/>
                    <a:pt x="2119" y="3185"/>
                    <a:pt x="1859" y="3217"/>
                  </a:cubicBezTo>
                  <a:cubicBezTo>
                    <a:pt x="1597" y="3246"/>
                    <a:pt x="1356" y="3270"/>
                    <a:pt x="1141" y="3289"/>
                  </a:cubicBezTo>
                  <a:cubicBezTo>
                    <a:pt x="923" y="3305"/>
                    <a:pt x="736" y="3319"/>
                    <a:pt x="580" y="3331"/>
                  </a:cubicBezTo>
                  <a:cubicBezTo>
                    <a:pt x="268" y="3355"/>
                    <a:pt x="91" y="3370"/>
                    <a:pt x="91" y="3370"/>
                  </a:cubicBezTo>
                  <a:cubicBezTo>
                    <a:pt x="42" y="3374"/>
                    <a:pt x="4" y="3413"/>
                    <a:pt x="3" y="3462"/>
                  </a:cubicBezTo>
                  <a:cubicBezTo>
                    <a:pt x="0" y="3514"/>
                    <a:pt x="41" y="3559"/>
                    <a:pt x="95" y="3560"/>
                  </a:cubicBezTo>
                  <a:cubicBezTo>
                    <a:pt x="95" y="3560"/>
                    <a:pt x="273" y="3567"/>
                    <a:pt x="585" y="3579"/>
                  </a:cubicBezTo>
                  <a:cubicBezTo>
                    <a:pt x="763" y="3580"/>
                    <a:pt x="984" y="3589"/>
                    <a:pt x="1241" y="3589"/>
                  </a:cubicBezTo>
                  <a:cubicBezTo>
                    <a:pt x="1438" y="3589"/>
                    <a:pt x="1656" y="3584"/>
                    <a:pt x="1892" y="3567"/>
                  </a:cubicBezTo>
                  <a:cubicBezTo>
                    <a:pt x="2165" y="3550"/>
                    <a:pt x="2461" y="3513"/>
                    <a:pt x="2772" y="3456"/>
                  </a:cubicBezTo>
                  <a:cubicBezTo>
                    <a:pt x="2926" y="3420"/>
                    <a:pt x="3085" y="3384"/>
                    <a:pt x="3247" y="3346"/>
                  </a:cubicBezTo>
                  <a:cubicBezTo>
                    <a:pt x="3404" y="3296"/>
                    <a:pt x="3564" y="3244"/>
                    <a:pt x="3728" y="3191"/>
                  </a:cubicBezTo>
                  <a:cubicBezTo>
                    <a:pt x="4043" y="3071"/>
                    <a:pt x="4368" y="2945"/>
                    <a:pt x="4699" y="2817"/>
                  </a:cubicBezTo>
                  <a:cubicBezTo>
                    <a:pt x="5025" y="2687"/>
                    <a:pt x="5360" y="2563"/>
                    <a:pt x="5690" y="2425"/>
                  </a:cubicBezTo>
                  <a:cubicBezTo>
                    <a:pt x="6350" y="2153"/>
                    <a:pt x="7009" y="1879"/>
                    <a:pt x="7628" y="1624"/>
                  </a:cubicBezTo>
                  <a:cubicBezTo>
                    <a:pt x="7938" y="1498"/>
                    <a:pt x="8233" y="1364"/>
                    <a:pt x="8515" y="1244"/>
                  </a:cubicBezTo>
                  <a:cubicBezTo>
                    <a:pt x="8796" y="1121"/>
                    <a:pt x="9062" y="1006"/>
                    <a:pt x="9308" y="900"/>
                  </a:cubicBezTo>
                  <a:cubicBezTo>
                    <a:pt x="9800" y="686"/>
                    <a:pt x="10204" y="495"/>
                    <a:pt x="10489" y="368"/>
                  </a:cubicBezTo>
                  <a:cubicBezTo>
                    <a:pt x="10773" y="235"/>
                    <a:pt x="10935" y="159"/>
                    <a:pt x="10935" y="159"/>
                  </a:cubicBezTo>
                  <a:cubicBezTo>
                    <a:pt x="10971" y="141"/>
                    <a:pt x="10992" y="97"/>
                    <a:pt x="10978" y="56"/>
                  </a:cubicBezTo>
                  <a:cubicBezTo>
                    <a:pt x="10966" y="22"/>
                    <a:pt x="10933" y="0"/>
                    <a:pt x="10898" y="0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772;p49">
              <a:extLst>
                <a:ext uri="{FF2B5EF4-FFF2-40B4-BE49-F238E27FC236}">
                  <a16:creationId xmlns:a16="http://schemas.microsoft.com/office/drawing/2014/main" id="{5CFFF7FA-1074-CCF4-BC70-15D0F15A6FE5}"/>
                </a:ext>
              </a:extLst>
            </p:cNvPr>
            <p:cNvSpPr/>
            <p:nvPr/>
          </p:nvSpPr>
          <p:spPr>
            <a:xfrm>
              <a:off x="6532213" y="4739900"/>
              <a:ext cx="303025" cy="90600"/>
            </a:xfrm>
            <a:custGeom>
              <a:avLst/>
              <a:gdLst/>
              <a:ahLst/>
              <a:cxnLst/>
              <a:rect l="l" t="t" r="r" b="b"/>
              <a:pathLst>
                <a:path w="12121" h="3624" extrusionOk="0">
                  <a:moveTo>
                    <a:pt x="12027" y="1"/>
                  </a:moveTo>
                  <a:cubicBezTo>
                    <a:pt x="12018" y="1"/>
                    <a:pt x="12008" y="2"/>
                    <a:pt x="11999" y="6"/>
                  </a:cubicBezTo>
                  <a:cubicBezTo>
                    <a:pt x="11999" y="6"/>
                    <a:pt x="11813" y="69"/>
                    <a:pt x="11488" y="181"/>
                  </a:cubicBezTo>
                  <a:cubicBezTo>
                    <a:pt x="11165" y="297"/>
                    <a:pt x="10701" y="456"/>
                    <a:pt x="10149" y="661"/>
                  </a:cubicBezTo>
                  <a:cubicBezTo>
                    <a:pt x="9873" y="765"/>
                    <a:pt x="9575" y="875"/>
                    <a:pt x="9258" y="993"/>
                  </a:cubicBezTo>
                  <a:cubicBezTo>
                    <a:pt x="8943" y="1113"/>
                    <a:pt x="8608" y="1232"/>
                    <a:pt x="8266" y="1368"/>
                  </a:cubicBezTo>
                  <a:cubicBezTo>
                    <a:pt x="7581" y="1635"/>
                    <a:pt x="6850" y="1921"/>
                    <a:pt x="6120" y="2207"/>
                  </a:cubicBezTo>
                  <a:cubicBezTo>
                    <a:pt x="5754" y="2346"/>
                    <a:pt x="5392" y="2506"/>
                    <a:pt x="5037" y="2644"/>
                  </a:cubicBezTo>
                  <a:cubicBezTo>
                    <a:pt x="4861" y="2716"/>
                    <a:pt x="4687" y="2788"/>
                    <a:pt x="4511" y="2843"/>
                  </a:cubicBezTo>
                  <a:cubicBezTo>
                    <a:pt x="4337" y="2905"/>
                    <a:pt x="4164" y="2961"/>
                    <a:pt x="3991" y="3002"/>
                  </a:cubicBezTo>
                  <a:cubicBezTo>
                    <a:pt x="3648" y="3096"/>
                    <a:pt x="3309" y="3148"/>
                    <a:pt x="2982" y="3193"/>
                  </a:cubicBezTo>
                  <a:cubicBezTo>
                    <a:pt x="2654" y="3232"/>
                    <a:pt x="2341" y="3255"/>
                    <a:pt x="2048" y="3270"/>
                  </a:cubicBezTo>
                  <a:cubicBezTo>
                    <a:pt x="1461" y="3303"/>
                    <a:pt x="973" y="3331"/>
                    <a:pt x="630" y="3350"/>
                  </a:cubicBezTo>
                  <a:cubicBezTo>
                    <a:pt x="288" y="3374"/>
                    <a:pt x="92" y="3386"/>
                    <a:pt x="92" y="3386"/>
                  </a:cubicBezTo>
                  <a:cubicBezTo>
                    <a:pt x="44" y="3390"/>
                    <a:pt x="4" y="3429"/>
                    <a:pt x="2" y="3478"/>
                  </a:cubicBezTo>
                  <a:cubicBezTo>
                    <a:pt x="0" y="3530"/>
                    <a:pt x="41" y="3574"/>
                    <a:pt x="94" y="3578"/>
                  </a:cubicBezTo>
                  <a:cubicBezTo>
                    <a:pt x="94" y="3578"/>
                    <a:pt x="290" y="3585"/>
                    <a:pt x="634" y="3598"/>
                  </a:cubicBezTo>
                  <a:cubicBezTo>
                    <a:pt x="936" y="3603"/>
                    <a:pt x="1352" y="3624"/>
                    <a:pt x="1849" y="3624"/>
                  </a:cubicBezTo>
                  <a:cubicBezTo>
                    <a:pt x="1918" y="3624"/>
                    <a:pt x="1988" y="3623"/>
                    <a:pt x="2059" y="3623"/>
                  </a:cubicBezTo>
                  <a:cubicBezTo>
                    <a:pt x="2646" y="3615"/>
                    <a:pt x="3359" y="3616"/>
                    <a:pt x="4099" y="3424"/>
                  </a:cubicBezTo>
                  <a:cubicBezTo>
                    <a:pt x="4284" y="3382"/>
                    <a:pt x="4468" y="3327"/>
                    <a:pt x="4652" y="3264"/>
                  </a:cubicBezTo>
                  <a:cubicBezTo>
                    <a:pt x="4838" y="3209"/>
                    <a:pt x="5020" y="3137"/>
                    <a:pt x="5203" y="3066"/>
                  </a:cubicBezTo>
                  <a:cubicBezTo>
                    <a:pt x="5568" y="2925"/>
                    <a:pt x="5931" y="2787"/>
                    <a:pt x="6294" y="2635"/>
                  </a:cubicBezTo>
                  <a:cubicBezTo>
                    <a:pt x="7019" y="2336"/>
                    <a:pt x="7744" y="2038"/>
                    <a:pt x="8425" y="1757"/>
                  </a:cubicBezTo>
                  <a:cubicBezTo>
                    <a:pt x="8766" y="1619"/>
                    <a:pt x="9089" y="1473"/>
                    <a:pt x="9400" y="1341"/>
                  </a:cubicBezTo>
                  <a:cubicBezTo>
                    <a:pt x="9709" y="1208"/>
                    <a:pt x="10002" y="1082"/>
                    <a:pt x="10272" y="965"/>
                  </a:cubicBezTo>
                  <a:cubicBezTo>
                    <a:pt x="10812" y="732"/>
                    <a:pt x="11258" y="525"/>
                    <a:pt x="11571" y="387"/>
                  </a:cubicBezTo>
                  <a:cubicBezTo>
                    <a:pt x="11884" y="242"/>
                    <a:pt x="12062" y="160"/>
                    <a:pt x="12062" y="160"/>
                  </a:cubicBezTo>
                  <a:cubicBezTo>
                    <a:pt x="12100" y="142"/>
                    <a:pt x="12120" y="97"/>
                    <a:pt x="12106" y="56"/>
                  </a:cubicBezTo>
                  <a:cubicBezTo>
                    <a:pt x="12094" y="22"/>
                    <a:pt x="12062" y="1"/>
                    <a:pt x="12027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773;p49">
              <a:extLst>
                <a:ext uri="{FF2B5EF4-FFF2-40B4-BE49-F238E27FC236}">
                  <a16:creationId xmlns:a16="http://schemas.microsoft.com/office/drawing/2014/main" id="{7D63BF82-FB78-A24F-6911-273F87F5B61B}"/>
                </a:ext>
              </a:extLst>
            </p:cNvPr>
            <p:cNvSpPr/>
            <p:nvPr/>
          </p:nvSpPr>
          <p:spPr>
            <a:xfrm>
              <a:off x="7085463" y="4191700"/>
              <a:ext cx="1138725" cy="947900"/>
            </a:xfrm>
            <a:custGeom>
              <a:avLst/>
              <a:gdLst/>
              <a:ahLst/>
              <a:cxnLst/>
              <a:rect l="l" t="t" r="r" b="b"/>
              <a:pathLst>
                <a:path w="45549" h="37916" extrusionOk="0">
                  <a:moveTo>
                    <a:pt x="27287" y="1"/>
                  </a:moveTo>
                  <a:cubicBezTo>
                    <a:pt x="26786" y="1"/>
                    <a:pt x="26306" y="60"/>
                    <a:pt x="25871" y="173"/>
                  </a:cubicBezTo>
                  <a:cubicBezTo>
                    <a:pt x="24160" y="617"/>
                    <a:pt x="2383" y="8983"/>
                    <a:pt x="1192" y="9449"/>
                  </a:cubicBezTo>
                  <a:cubicBezTo>
                    <a:pt x="1" y="9917"/>
                    <a:pt x="673" y="10928"/>
                    <a:pt x="828" y="11549"/>
                  </a:cubicBezTo>
                  <a:cubicBezTo>
                    <a:pt x="983" y="12172"/>
                    <a:pt x="5101" y="37916"/>
                    <a:pt x="5101" y="37916"/>
                  </a:cubicBezTo>
                  <a:lnTo>
                    <a:pt x="45548" y="37916"/>
                  </a:lnTo>
                  <a:cubicBezTo>
                    <a:pt x="42127" y="17772"/>
                    <a:pt x="33416" y="3227"/>
                    <a:pt x="31705" y="1672"/>
                  </a:cubicBezTo>
                  <a:cubicBezTo>
                    <a:pt x="30428" y="512"/>
                    <a:pt x="28762" y="1"/>
                    <a:pt x="27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774;p49">
              <a:extLst>
                <a:ext uri="{FF2B5EF4-FFF2-40B4-BE49-F238E27FC236}">
                  <a16:creationId xmlns:a16="http://schemas.microsoft.com/office/drawing/2014/main" id="{0A680826-CC4B-3643-B7CF-D083E59D24CE}"/>
                </a:ext>
              </a:extLst>
            </p:cNvPr>
            <p:cNvSpPr/>
            <p:nvPr/>
          </p:nvSpPr>
          <p:spPr>
            <a:xfrm>
              <a:off x="7086013" y="4187850"/>
              <a:ext cx="1142775" cy="955650"/>
            </a:xfrm>
            <a:custGeom>
              <a:avLst/>
              <a:gdLst/>
              <a:ahLst/>
              <a:cxnLst/>
              <a:rect l="l" t="t" r="r" b="b"/>
              <a:pathLst>
                <a:path w="45711" h="38226" extrusionOk="0">
                  <a:moveTo>
                    <a:pt x="27272" y="310"/>
                  </a:moveTo>
                  <a:cubicBezTo>
                    <a:pt x="28671" y="310"/>
                    <a:pt x="30296" y="776"/>
                    <a:pt x="31578" y="1941"/>
                  </a:cubicBezTo>
                  <a:cubicBezTo>
                    <a:pt x="33109" y="3333"/>
                    <a:pt x="41868" y="17690"/>
                    <a:pt x="45342" y="37914"/>
                  </a:cubicBezTo>
                  <a:lnTo>
                    <a:pt x="5211" y="37914"/>
                  </a:lnTo>
                  <a:cubicBezTo>
                    <a:pt x="4859" y="35714"/>
                    <a:pt x="1109" y="12271"/>
                    <a:pt x="957" y="11667"/>
                  </a:cubicBezTo>
                  <a:cubicBezTo>
                    <a:pt x="926" y="11545"/>
                    <a:pt x="879" y="11413"/>
                    <a:pt x="829" y="11273"/>
                  </a:cubicBezTo>
                  <a:cubicBezTo>
                    <a:pt x="567" y="10549"/>
                    <a:pt x="453" y="10052"/>
                    <a:pt x="1226" y="9749"/>
                  </a:cubicBezTo>
                  <a:cubicBezTo>
                    <a:pt x="2193" y="9370"/>
                    <a:pt x="24151" y="928"/>
                    <a:pt x="25888" y="477"/>
                  </a:cubicBezTo>
                  <a:cubicBezTo>
                    <a:pt x="26303" y="369"/>
                    <a:pt x="26773" y="310"/>
                    <a:pt x="27272" y="310"/>
                  </a:cubicBezTo>
                  <a:close/>
                  <a:moveTo>
                    <a:pt x="27267" y="0"/>
                  </a:moveTo>
                  <a:cubicBezTo>
                    <a:pt x="26742" y="0"/>
                    <a:pt x="26247" y="63"/>
                    <a:pt x="25810" y="176"/>
                  </a:cubicBezTo>
                  <a:cubicBezTo>
                    <a:pt x="24063" y="630"/>
                    <a:pt x="2081" y="9080"/>
                    <a:pt x="1113" y="9459"/>
                  </a:cubicBezTo>
                  <a:cubicBezTo>
                    <a:pt x="0" y="9895"/>
                    <a:pt x="323" y="10789"/>
                    <a:pt x="536" y="11380"/>
                  </a:cubicBezTo>
                  <a:cubicBezTo>
                    <a:pt x="583" y="11509"/>
                    <a:pt x="627" y="11632"/>
                    <a:pt x="655" y="11741"/>
                  </a:cubicBezTo>
                  <a:cubicBezTo>
                    <a:pt x="807" y="12351"/>
                    <a:pt x="4884" y="37837"/>
                    <a:pt x="4925" y="38094"/>
                  </a:cubicBezTo>
                  <a:lnTo>
                    <a:pt x="4946" y="38226"/>
                  </a:lnTo>
                  <a:lnTo>
                    <a:pt x="45711" y="38226"/>
                  </a:lnTo>
                  <a:lnTo>
                    <a:pt x="45680" y="38043"/>
                  </a:lnTo>
                  <a:cubicBezTo>
                    <a:pt x="42215" y="17646"/>
                    <a:pt x="33336" y="3119"/>
                    <a:pt x="31787" y="1711"/>
                  </a:cubicBezTo>
                  <a:cubicBezTo>
                    <a:pt x="30443" y="489"/>
                    <a:pt x="28736" y="0"/>
                    <a:pt x="27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775;p49">
              <a:extLst>
                <a:ext uri="{FF2B5EF4-FFF2-40B4-BE49-F238E27FC236}">
                  <a16:creationId xmlns:a16="http://schemas.microsoft.com/office/drawing/2014/main" id="{231AE526-8B74-DFD9-909F-DB9F6BE73DB5}"/>
                </a:ext>
              </a:extLst>
            </p:cNvPr>
            <p:cNvSpPr/>
            <p:nvPr/>
          </p:nvSpPr>
          <p:spPr>
            <a:xfrm>
              <a:off x="7791813" y="4193550"/>
              <a:ext cx="267125" cy="946050"/>
            </a:xfrm>
            <a:custGeom>
              <a:avLst/>
              <a:gdLst/>
              <a:ahLst/>
              <a:cxnLst/>
              <a:rect l="l" t="t" r="r" b="b"/>
              <a:pathLst>
                <a:path w="10685" h="37842" extrusionOk="0">
                  <a:moveTo>
                    <a:pt x="1" y="0"/>
                  </a:moveTo>
                  <a:cubicBezTo>
                    <a:pt x="2795" y="4955"/>
                    <a:pt x="9138" y="18218"/>
                    <a:pt x="10061" y="37842"/>
                  </a:cubicBezTo>
                  <a:lnTo>
                    <a:pt x="10684" y="37842"/>
                  </a:lnTo>
                  <a:cubicBezTo>
                    <a:pt x="9788" y="18688"/>
                    <a:pt x="3753" y="5528"/>
                    <a:pt x="806" y="169"/>
                  </a:cubicBezTo>
                  <a:cubicBezTo>
                    <a:pt x="538" y="96"/>
                    <a:pt x="269" y="40"/>
                    <a:pt x="1" y="0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776;p49">
              <a:extLst>
                <a:ext uri="{FF2B5EF4-FFF2-40B4-BE49-F238E27FC236}">
                  <a16:creationId xmlns:a16="http://schemas.microsoft.com/office/drawing/2014/main" id="{FE9ABC80-2721-A27F-64F1-EADA09FF4C51}"/>
                </a:ext>
              </a:extLst>
            </p:cNvPr>
            <p:cNvSpPr/>
            <p:nvPr/>
          </p:nvSpPr>
          <p:spPr>
            <a:xfrm>
              <a:off x="7130088" y="4416450"/>
              <a:ext cx="357450" cy="723150"/>
            </a:xfrm>
            <a:custGeom>
              <a:avLst/>
              <a:gdLst/>
              <a:ahLst/>
              <a:cxnLst/>
              <a:rect l="l" t="t" r="r" b="b"/>
              <a:pathLst>
                <a:path w="14298" h="28926" extrusionOk="0">
                  <a:moveTo>
                    <a:pt x="596" y="1"/>
                  </a:moveTo>
                  <a:cubicBezTo>
                    <a:pt x="369" y="88"/>
                    <a:pt x="169" y="164"/>
                    <a:pt x="0" y="230"/>
                  </a:cubicBezTo>
                  <a:cubicBezTo>
                    <a:pt x="2270" y="3553"/>
                    <a:pt x="8680" y="13701"/>
                    <a:pt x="13642" y="28926"/>
                  </a:cubicBezTo>
                  <a:lnTo>
                    <a:pt x="14297" y="28926"/>
                  </a:lnTo>
                  <a:cubicBezTo>
                    <a:pt x="9363" y="13714"/>
                    <a:pt x="2971" y="3498"/>
                    <a:pt x="596" y="1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777;p49">
              <a:extLst>
                <a:ext uri="{FF2B5EF4-FFF2-40B4-BE49-F238E27FC236}">
                  <a16:creationId xmlns:a16="http://schemas.microsoft.com/office/drawing/2014/main" id="{9C080609-43F6-7979-0CA4-F8467A0822F4}"/>
                </a:ext>
              </a:extLst>
            </p:cNvPr>
            <p:cNvSpPr/>
            <p:nvPr/>
          </p:nvSpPr>
          <p:spPr>
            <a:xfrm>
              <a:off x="7114288" y="2077200"/>
              <a:ext cx="243350" cy="303525"/>
            </a:xfrm>
            <a:custGeom>
              <a:avLst/>
              <a:gdLst/>
              <a:ahLst/>
              <a:cxnLst/>
              <a:rect l="l" t="t" r="r" b="b"/>
              <a:pathLst>
                <a:path w="9734" h="12141" extrusionOk="0">
                  <a:moveTo>
                    <a:pt x="176" y="0"/>
                  </a:moveTo>
                  <a:cubicBezTo>
                    <a:pt x="157" y="0"/>
                    <a:pt x="138" y="3"/>
                    <a:pt x="120" y="10"/>
                  </a:cubicBezTo>
                  <a:cubicBezTo>
                    <a:pt x="40" y="41"/>
                    <a:pt x="0" y="131"/>
                    <a:pt x="31" y="211"/>
                  </a:cubicBezTo>
                  <a:cubicBezTo>
                    <a:pt x="53" y="269"/>
                    <a:pt x="2250" y="5968"/>
                    <a:pt x="2585" y="7171"/>
                  </a:cubicBezTo>
                  <a:cubicBezTo>
                    <a:pt x="2600" y="7227"/>
                    <a:pt x="2646" y="7270"/>
                    <a:pt x="2704" y="7281"/>
                  </a:cubicBezTo>
                  <a:cubicBezTo>
                    <a:pt x="2715" y="7284"/>
                    <a:pt x="2725" y="7285"/>
                    <a:pt x="2735" y="7285"/>
                  </a:cubicBezTo>
                  <a:cubicBezTo>
                    <a:pt x="2783" y="7285"/>
                    <a:pt x="2828" y="7262"/>
                    <a:pt x="2857" y="7224"/>
                  </a:cubicBezTo>
                  <a:cubicBezTo>
                    <a:pt x="2904" y="7164"/>
                    <a:pt x="3993" y="5718"/>
                    <a:pt x="3988" y="3149"/>
                  </a:cubicBezTo>
                  <a:cubicBezTo>
                    <a:pt x="3988" y="2846"/>
                    <a:pt x="3966" y="2442"/>
                    <a:pt x="3956" y="2286"/>
                  </a:cubicBezTo>
                  <a:cubicBezTo>
                    <a:pt x="4182" y="2043"/>
                    <a:pt x="5271" y="932"/>
                    <a:pt x="6246" y="932"/>
                  </a:cubicBezTo>
                  <a:cubicBezTo>
                    <a:pt x="6357" y="932"/>
                    <a:pt x="6467" y="947"/>
                    <a:pt x="6573" y="978"/>
                  </a:cubicBezTo>
                  <a:cubicBezTo>
                    <a:pt x="7713" y="1316"/>
                    <a:pt x="9374" y="2922"/>
                    <a:pt x="8376" y="6798"/>
                  </a:cubicBezTo>
                  <a:cubicBezTo>
                    <a:pt x="7472" y="10312"/>
                    <a:pt x="6762" y="10588"/>
                    <a:pt x="6075" y="10855"/>
                  </a:cubicBezTo>
                  <a:cubicBezTo>
                    <a:pt x="6010" y="10881"/>
                    <a:pt x="5946" y="10906"/>
                    <a:pt x="5881" y="10933"/>
                  </a:cubicBezTo>
                  <a:cubicBezTo>
                    <a:pt x="5691" y="11013"/>
                    <a:pt x="5502" y="11085"/>
                    <a:pt x="5322" y="11154"/>
                  </a:cubicBezTo>
                  <a:cubicBezTo>
                    <a:pt x="4675" y="11400"/>
                    <a:pt x="4164" y="11595"/>
                    <a:pt x="4105" y="11959"/>
                  </a:cubicBezTo>
                  <a:cubicBezTo>
                    <a:pt x="4091" y="12044"/>
                    <a:pt x="4149" y="12124"/>
                    <a:pt x="4234" y="12138"/>
                  </a:cubicBezTo>
                  <a:cubicBezTo>
                    <a:pt x="4242" y="12139"/>
                    <a:pt x="4250" y="12140"/>
                    <a:pt x="4258" y="12140"/>
                  </a:cubicBezTo>
                  <a:cubicBezTo>
                    <a:pt x="4334" y="12140"/>
                    <a:pt x="4400" y="12086"/>
                    <a:pt x="4412" y="12009"/>
                  </a:cubicBezTo>
                  <a:cubicBezTo>
                    <a:pt x="4443" y="11821"/>
                    <a:pt x="4968" y="11621"/>
                    <a:pt x="5432" y="11444"/>
                  </a:cubicBezTo>
                  <a:cubicBezTo>
                    <a:pt x="5616" y="11375"/>
                    <a:pt x="5809" y="11301"/>
                    <a:pt x="6002" y="11220"/>
                  </a:cubicBezTo>
                  <a:cubicBezTo>
                    <a:pt x="6063" y="11194"/>
                    <a:pt x="6126" y="11170"/>
                    <a:pt x="6188" y="11145"/>
                  </a:cubicBezTo>
                  <a:cubicBezTo>
                    <a:pt x="6947" y="10849"/>
                    <a:pt x="7733" y="10544"/>
                    <a:pt x="8678" y="6875"/>
                  </a:cubicBezTo>
                  <a:cubicBezTo>
                    <a:pt x="9734" y="2770"/>
                    <a:pt x="7908" y="1049"/>
                    <a:pt x="6663" y="680"/>
                  </a:cubicBezTo>
                  <a:cubicBezTo>
                    <a:pt x="6527" y="640"/>
                    <a:pt x="6389" y="622"/>
                    <a:pt x="6251" y="622"/>
                  </a:cubicBezTo>
                  <a:cubicBezTo>
                    <a:pt x="5018" y="622"/>
                    <a:pt x="3740" y="2059"/>
                    <a:pt x="3681" y="2126"/>
                  </a:cubicBezTo>
                  <a:cubicBezTo>
                    <a:pt x="3653" y="2158"/>
                    <a:pt x="3640" y="2197"/>
                    <a:pt x="3642" y="2238"/>
                  </a:cubicBezTo>
                  <a:cubicBezTo>
                    <a:pt x="3643" y="2245"/>
                    <a:pt x="3677" y="2782"/>
                    <a:pt x="3678" y="3149"/>
                  </a:cubicBezTo>
                  <a:cubicBezTo>
                    <a:pt x="3681" y="4987"/>
                    <a:pt x="3089" y="6242"/>
                    <a:pt x="2784" y="6762"/>
                  </a:cubicBezTo>
                  <a:cubicBezTo>
                    <a:pt x="2250" y="5105"/>
                    <a:pt x="405" y="318"/>
                    <a:pt x="321" y="100"/>
                  </a:cubicBezTo>
                  <a:cubicBezTo>
                    <a:pt x="297" y="38"/>
                    <a:pt x="238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778;p49">
              <a:extLst>
                <a:ext uri="{FF2B5EF4-FFF2-40B4-BE49-F238E27FC236}">
                  <a16:creationId xmlns:a16="http://schemas.microsoft.com/office/drawing/2014/main" id="{1288C547-359F-9A09-FC02-7A693BC8BFFF}"/>
                </a:ext>
              </a:extLst>
            </p:cNvPr>
            <p:cNvSpPr/>
            <p:nvPr/>
          </p:nvSpPr>
          <p:spPr>
            <a:xfrm>
              <a:off x="6885075" y="2115888"/>
              <a:ext cx="104700" cy="1047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33678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>
          <a:extLst>
            <a:ext uri="{FF2B5EF4-FFF2-40B4-BE49-F238E27FC236}">
              <a16:creationId xmlns:a16="http://schemas.microsoft.com/office/drawing/2014/main" id="{68BE5D23-C4EC-CE97-9C20-3EA42D267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43">
            <a:extLst>
              <a:ext uri="{FF2B5EF4-FFF2-40B4-BE49-F238E27FC236}">
                <a16:creationId xmlns:a16="http://schemas.microsoft.com/office/drawing/2014/main" id="{0FF746A1-1115-E6FA-BD8B-38AC88E313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539500"/>
            <a:ext cx="8285455" cy="1140444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わたし　は　昨日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 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今日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 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今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 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明日、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の　ソフトウェア　を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ました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 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ています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ます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ja-JP" altLang="en-US" sz="20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3EAE89-4EF2-440C-7986-FE385FB10CAF}"/>
              </a:ext>
            </a:extLst>
          </p:cNvPr>
          <p:cNvSpPr txBox="1"/>
          <p:nvPr/>
        </p:nvSpPr>
        <p:spPr>
          <a:xfrm>
            <a:off x="1121664" y="109728"/>
            <a:ext cx="499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れんしゅうしましょう</a:t>
            </a:r>
            <a:endParaRPr lang="en-US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59" name="Rounded Rectangular Callout 1258">
            <a:extLst>
              <a:ext uri="{FF2B5EF4-FFF2-40B4-BE49-F238E27FC236}">
                <a16:creationId xmlns:a16="http://schemas.microsoft.com/office/drawing/2014/main" id="{D23F876B-7919-9146-C7FA-B14DB6FF0209}"/>
              </a:ext>
            </a:extLst>
          </p:cNvPr>
          <p:cNvSpPr/>
          <p:nvPr/>
        </p:nvSpPr>
        <p:spPr>
          <a:xfrm>
            <a:off x="590442" y="1860221"/>
            <a:ext cx="6623158" cy="1363270"/>
          </a:xfrm>
          <a:prstGeom prst="wedgeRoundRectCallout">
            <a:avLst>
              <a:gd name="adj1" fmla="val 56954"/>
              <a:gd name="adj2" fmla="val 4910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わたし　は　昨日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 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今日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 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今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 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明日、</a:t>
            </a:r>
            <a:endParaRPr lang="en-US" altLang="ja-JP" sz="20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spcAft>
                <a:spcPts val="600"/>
              </a:spcAft>
            </a:pP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の　ソフトウェア　を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en-US" altLang="ja-JP" sz="2000" b="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ました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 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ています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ます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sz="2000" dirty="0"/>
          </a:p>
        </p:txBody>
      </p:sp>
      <p:sp>
        <p:nvSpPr>
          <p:cNvPr id="1261" name="TextBox 1260">
            <a:extLst>
              <a:ext uri="{FF2B5EF4-FFF2-40B4-BE49-F238E27FC236}">
                <a16:creationId xmlns:a16="http://schemas.microsoft.com/office/drawing/2014/main" id="{9625D9A1-55B6-AFC7-AB66-72E4DD6430C4}"/>
              </a:ext>
            </a:extLst>
          </p:cNvPr>
          <p:cNvSpPr txBox="1"/>
          <p:nvPr/>
        </p:nvSpPr>
        <p:spPr>
          <a:xfrm>
            <a:off x="590442" y="3353078"/>
            <a:ext cx="7181958" cy="1686955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学校（がっこう</a:t>
            </a:r>
            <a:r>
              <a:rPr 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）、</a:t>
            </a:r>
            <a:r>
              <a:rPr lang="en-US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銀行（ぎんこう</a:t>
            </a:r>
            <a:r>
              <a:rPr 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）、</a:t>
            </a:r>
            <a:r>
              <a:rPr lang="en-US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工場（こうじょう</a:t>
            </a:r>
            <a:r>
              <a:rPr 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）、</a:t>
            </a:r>
            <a:r>
              <a:rPr lang="en-US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お店（おみせ</a:t>
            </a:r>
            <a:r>
              <a:rPr 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）、</a:t>
            </a:r>
            <a:r>
              <a:rPr lang="en-US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病院（びょういん</a:t>
            </a:r>
            <a:r>
              <a:rPr 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）、</a:t>
            </a:r>
            <a:r>
              <a:rPr lang="en-US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携帯電話（けいたいでんわ</a:t>
            </a:r>
            <a:r>
              <a:rPr 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）、</a:t>
            </a:r>
            <a:r>
              <a:rPr lang="en-US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ゲーム、アニメ</a:t>
            </a:r>
            <a:br>
              <a:rPr 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endParaRPr lang="en-US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sz="16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作る（つくる</a:t>
            </a: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）、</a:t>
            </a:r>
            <a:r>
              <a:rPr lang="en-US" sz="16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設計（せっけい）する、開発（かいはつ）する</a:t>
            </a: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</a:p>
          <a:p>
            <a:r>
              <a:rPr lang="en-US" sz="16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テストする、デバッグする、更新（こうしん）する、修正（しゅうせい）する</a:t>
            </a:r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1255" name="Group 1254">
            <a:extLst>
              <a:ext uri="{FF2B5EF4-FFF2-40B4-BE49-F238E27FC236}">
                <a16:creationId xmlns:a16="http://schemas.microsoft.com/office/drawing/2014/main" id="{C36FAFD9-5A1A-9994-5B7A-FEC20B40C58E}"/>
              </a:ext>
            </a:extLst>
          </p:cNvPr>
          <p:cNvGrpSpPr/>
          <p:nvPr/>
        </p:nvGrpSpPr>
        <p:grpSpPr>
          <a:xfrm>
            <a:off x="7526803" y="2661889"/>
            <a:ext cx="1478651" cy="2381828"/>
            <a:chOff x="6211163" y="1537900"/>
            <a:chExt cx="2238375" cy="3605600"/>
          </a:xfrm>
        </p:grpSpPr>
        <p:sp>
          <p:nvSpPr>
            <p:cNvPr id="1256" name="Google Shape;1683;p49">
              <a:extLst>
                <a:ext uri="{FF2B5EF4-FFF2-40B4-BE49-F238E27FC236}">
                  <a16:creationId xmlns:a16="http://schemas.microsoft.com/office/drawing/2014/main" id="{5F437ABE-68ED-05AD-738F-10E762283B34}"/>
                </a:ext>
              </a:extLst>
            </p:cNvPr>
            <p:cNvSpPr/>
            <p:nvPr/>
          </p:nvSpPr>
          <p:spPr>
            <a:xfrm>
              <a:off x="6215613" y="3126075"/>
              <a:ext cx="594525" cy="2013525"/>
            </a:xfrm>
            <a:custGeom>
              <a:avLst/>
              <a:gdLst/>
              <a:ahLst/>
              <a:cxnLst/>
              <a:rect l="l" t="t" r="r" b="b"/>
              <a:pathLst>
                <a:path w="23781" h="80541" extrusionOk="0">
                  <a:moveTo>
                    <a:pt x="11480" y="0"/>
                  </a:moveTo>
                  <a:cubicBezTo>
                    <a:pt x="11480" y="0"/>
                    <a:pt x="3000" y="57374"/>
                    <a:pt x="2900" y="59468"/>
                  </a:cubicBezTo>
                  <a:cubicBezTo>
                    <a:pt x="2179" y="64519"/>
                    <a:pt x="1" y="80541"/>
                    <a:pt x="1" y="80541"/>
                  </a:cubicBezTo>
                  <a:lnTo>
                    <a:pt x="23781" y="80541"/>
                  </a:lnTo>
                  <a:lnTo>
                    <a:pt x="23781" y="2765"/>
                  </a:lnTo>
                  <a:lnTo>
                    <a:pt x="114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684;p49">
              <a:extLst>
                <a:ext uri="{FF2B5EF4-FFF2-40B4-BE49-F238E27FC236}">
                  <a16:creationId xmlns:a16="http://schemas.microsoft.com/office/drawing/2014/main" id="{FDD6F067-D8F7-5765-3E9C-BB99210080EF}"/>
                </a:ext>
              </a:extLst>
            </p:cNvPr>
            <p:cNvSpPr/>
            <p:nvPr/>
          </p:nvSpPr>
          <p:spPr>
            <a:xfrm>
              <a:off x="6211163" y="3121350"/>
              <a:ext cx="602875" cy="2022150"/>
            </a:xfrm>
            <a:custGeom>
              <a:avLst/>
              <a:gdLst/>
              <a:ahLst/>
              <a:cxnLst/>
              <a:rect l="l" t="t" r="r" b="b"/>
              <a:pathLst>
                <a:path w="24115" h="80886" extrusionOk="0">
                  <a:moveTo>
                    <a:pt x="11787" y="378"/>
                  </a:moveTo>
                  <a:lnTo>
                    <a:pt x="23803" y="3078"/>
                  </a:lnTo>
                  <a:lnTo>
                    <a:pt x="23803" y="80574"/>
                  </a:lnTo>
                  <a:lnTo>
                    <a:pt x="357" y="80574"/>
                  </a:lnTo>
                  <a:cubicBezTo>
                    <a:pt x="597" y="78809"/>
                    <a:pt x="2559" y="64386"/>
                    <a:pt x="3233" y="59665"/>
                  </a:cubicBezTo>
                  <a:cubicBezTo>
                    <a:pt x="3329" y="57657"/>
                    <a:pt x="11282" y="3798"/>
                    <a:pt x="11787" y="378"/>
                  </a:cubicBezTo>
                  <a:close/>
                  <a:moveTo>
                    <a:pt x="11529" y="1"/>
                  </a:moveTo>
                  <a:lnTo>
                    <a:pt x="11504" y="167"/>
                  </a:lnTo>
                  <a:cubicBezTo>
                    <a:pt x="11158" y="2510"/>
                    <a:pt x="3021" y="57571"/>
                    <a:pt x="2924" y="59636"/>
                  </a:cubicBezTo>
                  <a:cubicBezTo>
                    <a:pt x="2210" y="64629"/>
                    <a:pt x="47" y="80549"/>
                    <a:pt x="24" y="80708"/>
                  </a:cubicBezTo>
                  <a:lnTo>
                    <a:pt x="1" y="80886"/>
                  </a:lnTo>
                  <a:lnTo>
                    <a:pt x="24114" y="80886"/>
                  </a:lnTo>
                  <a:lnTo>
                    <a:pt x="24114" y="2830"/>
                  </a:lnTo>
                  <a:lnTo>
                    <a:pt x="115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685;p49">
              <a:extLst>
                <a:ext uri="{FF2B5EF4-FFF2-40B4-BE49-F238E27FC236}">
                  <a16:creationId xmlns:a16="http://schemas.microsoft.com/office/drawing/2014/main" id="{32965CFF-F4B8-9F9B-4230-CFB3614ACF98}"/>
                </a:ext>
              </a:extLst>
            </p:cNvPr>
            <p:cNvSpPr/>
            <p:nvPr/>
          </p:nvSpPr>
          <p:spPr>
            <a:xfrm>
              <a:off x="6374013" y="3126075"/>
              <a:ext cx="436125" cy="2013525"/>
            </a:xfrm>
            <a:custGeom>
              <a:avLst/>
              <a:gdLst/>
              <a:ahLst/>
              <a:cxnLst/>
              <a:rect l="l" t="t" r="r" b="b"/>
              <a:pathLst>
                <a:path w="17445" h="80541" extrusionOk="0">
                  <a:moveTo>
                    <a:pt x="5144" y="0"/>
                  </a:moveTo>
                  <a:cubicBezTo>
                    <a:pt x="5144" y="0"/>
                    <a:pt x="1152" y="57859"/>
                    <a:pt x="1215" y="59955"/>
                  </a:cubicBezTo>
                  <a:cubicBezTo>
                    <a:pt x="928" y="64438"/>
                    <a:pt x="176" y="77483"/>
                    <a:pt x="1" y="80541"/>
                  </a:cubicBezTo>
                  <a:lnTo>
                    <a:pt x="17445" y="80541"/>
                  </a:lnTo>
                  <a:lnTo>
                    <a:pt x="17445" y="2765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686;p49">
              <a:extLst>
                <a:ext uri="{FF2B5EF4-FFF2-40B4-BE49-F238E27FC236}">
                  <a16:creationId xmlns:a16="http://schemas.microsoft.com/office/drawing/2014/main" id="{F5E061A5-5D11-2D87-3088-33159E588E84}"/>
                </a:ext>
              </a:extLst>
            </p:cNvPr>
            <p:cNvSpPr/>
            <p:nvPr/>
          </p:nvSpPr>
          <p:spPr>
            <a:xfrm>
              <a:off x="6473913" y="4691400"/>
              <a:ext cx="1404175" cy="448200"/>
            </a:xfrm>
            <a:custGeom>
              <a:avLst/>
              <a:gdLst/>
              <a:ahLst/>
              <a:cxnLst/>
              <a:rect l="l" t="t" r="r" b="b"/>
              <a:pathLst>
                <a:path w="56167" h="17928" extrusionOk="0">
                  <a:moveTo>
                    <a:pt x="2890" y="0"/>
                  </a:moveTo>
                  <a:cubicBezTo>
                    <a:pt x="2890" y="0"/>
                    <a:pt x="2814" y="247"/>
                    <a:pt x="2658" y="1077"/>
                  </a:cubicBezTo>
                  <a:cubicBezTo>
                    <a:pt x="2502" y="1906"/>
                    <a:pt x="2424" y="5445"/>
                    <a:pt x="2424" y="5445"/>
                  </a:cubicBezTo>
                  <a:cubicBezTo>
                    <a:pt x="2424" y="5445"/>
                    <a:pt x="805" y="10928"/>
                    <a:pt x="1" y="17928"/>
                  </a:cubicBezTo>
                  <a:lnTo>
                    <a:pt x="56167" y="17928"/>
                  </a:lnTo>
                  <a:cubicBezTo>
                    <a:pt x="56167" y="17928"/>
                    <a:pt x="52706" y="7156"/>
                    <a:pt x="52355" y="6378"/>
                  </a:cubicBezTo>
                  <a:cubicBezTo>
                    <a:pt x="52006" y="5601"/>
                    <a:pt x="51461" y="5133"/>
                    <a:pt x="51461" y="5133"/>
                  </a:cubicBezTo>
                  <a:lnTo>
                    <a:pt x="505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687;p49">
              <a:extLst>
                <a:ext uri="{FF2B5EF4-FFF2-40B4-BE49-F238E27FC236}">
                  <a16:creationId xmlns:a16="http://schemas.microsoft.com/office/drawing/2014/main" id="{4F8FAE49-7AB3-0DEB-B3BB-410132FC38E2}"/>
                </a:ext>
              </a:extLst>
            </p:cNvPr>
            <p:cNvSpPr/>
            <p:nvPr/>
          </p:nvSpPr>
          <p:spPr>
            <a:xfrm>
              <a:off x="6469563" y="4687500"/>
              <a:ext cx="1413875" cy="456000"/>
            </a:xfrm>
            <a:custGeom>
              <a:avLst/>
              <a:gdLst/>
              <a:ahLst/>
              <a:cxnLst/>
              <a:rect l="l" t="t" r="r" b="b"/>
              <a:pathLst>
                <a:path w="56555" h="18240" extrusionOk="0">
                  <a:moveTo>
                    <a:pt x="50572" y="312"/>
                  </a:moveTo>
                  <a:lnTo>
                    <a:pt x="51492" y="5371"/>
                  </a:lnTo>
                  <a:lnTo>
                    <a:pt x="51534" y="5407"/>
                  </a:lnTo>
                  <a:cubicBezTo>
                    <a:pt x="51539" y="5412"/>
                    <a:pt x="52057" y="5864"/>
                    <a:pt x="52388" y="6598"/>
                  </a:cubicBezTo>
                  <a:cubicBezTo>
                    <a:pt x="52703" y="7300"/>
                    <a:pt x="55649" y="16441"/>
                    <a:pt x="56127" y="17928"/>
                  </a:cubicBezTo>
                  <a:lnTo>
                    <a:pt x="350" y="17928"/>
                  </a:lnTo>
                  <a:cubicBezTo>
                    <a:pt x="1149" y="11105"/>
                    <a:pt x="2731" y="5699"/>
                    <a:pt x="2747" y="5645"/>
                  </a:cubicBezTo>
                  <a:lnTo>
                    <a:pt x="2753" y="5604"/>
                  </a:lnTo>
                  <a:cubicBezTo>
                    <a:pt x="2754" y="5569"/>
                    <a:pt x="2833" y="2069"/>
                    <a:pt x="2984" y="1262"/>
                  </a:cubicBezTo>
                  <a:cubicBezTo>
                    <a:pt x="3082" y="742"/>
                    <a:pt x="3148" y="452"/>
                    <a:pt x="3184" y="312"/>
                  </a:cubicBezTo>
                  <a:close/>
                  <a:moveTo>
                    <a:pt x="2950" y="1"/>
                  </a:moveTo>
                  <a:lnTo>
                    <a:pt x="2916" y="110"/>
                  </a:lnTo>
                  <a:cubicBezTo>
                    <a:pt x="2913" y="121"/>
                    <a:pt x="2835" y="375"/>
                    <a:pt x="2679" y="1204"/>
                  </a:cubicBezTo>
                  <a:cubicBezTo>
                    <a:pt x="2527" y="2012"/>
                    <a:pt x="2450" y="5259"/>
                    <a:pt x="2443" y="5577"/>
                  </a:cubicBezTo>
                  <a:cubicBezTo>
                    <a:pt x="2335" y="5949"/>
                    <a:pt x="792" y="11344"/>
                    <a:pt x="20" y="18066"/>
                  </a:cubicBezTo>
                  <a:lnTo>
                    <a:pt x="0" y="18240"/>
                  </a:lnTo>
                  <a:lnTo>
                    <a:pt x="56554" y="18240"/>
                  </a:lnTo>
                  <a:lnTo>
                    <a:pt x="56488" y="18037"/>
                  </a:lnTo>
                  <a:cubicBezTo>
                    <a:pt x="56347" y="17596"/>
                    <a:pt x="53021" y="7247"/>
                    <a:pt x="52672" y="6470"/>
                  </a:cubicBezTo>
                  <a:cubicBezTo>
                    <a:pt x="52364" y="5788"/>
                    <a:pt x="51918" y="5340"/>
                    <a:pt x="51779" y="5209"/>
                  </a:cubicBezTo>
                  <a:lnTo>
                    <a:pt x="508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688;p49">
              <a:extLst>
                <a:ext uri="{FF2B5EF4-FFF2-40B4-BE49-F238E27FC236}">
                  <a16:creationId xmlns:a16="http://schemas.microsoft.com/office/drawing/2014/main" id="{4EA52284-4ED4-5B60-B3CB-8EDD01087C23}"/>
                </a:ext>
              </a:extLst>
            </p:cNvPr>
            <p:cNvSpPr/>
            <p:nvPr/>
          </p:nvSpPr>
          <p:spPr>
            <a:xfrm>
              <a:off x="6534463" y="4705025"/>
              <a:ext cx="1230850" cy="154525"/>
            </a:xfrm>
            <a:custGeom>
              <a:avLst/>
              <a:gdLst/>
              <a:ahLst/>
              <a:cxnLst/>
              <a:rect l="l" t="t" r="r" b="b"/>
              <a:pathLst>
                <a:path w="49234" h="6181" extrusionOk="0">
                  <a:moveTo>
                    <a:pt x="341" y="0"/>
                  </a:moveTo>
                  <a:cubicBezTo>
                    <a:pt x="311" y="143"/>
                    <a:pt x="277" y="317"/>
                    <a:pt x="236" y="532"/>
                  </a:cubicBezTo>
                  <a:cubicBezTo>
                    <a:pt x="80" y="1361"/>
                    <a:pt x="2" y="4900"/>
                    <a:pt x="2" y="4900"/>
                  </a:cubicBezTo>
                  <a:cubicBezTo>
                    <a:pt x="2" y="4900"/>
                    <a:pt x="0" y="4904"/>
                    <a:pt x="0" y="4905"/>
                  </a:cubicBezTo>
                  <a:cubicBezTo>
                    <a:pt x="4028" y="5302"/>
                    <a:pt x="14839" y="6180"/>
                    <a:pt x="26751" y="6180"/>
                  </a:cubicBezTo>
                  <a:cubicBezTo>
                    <a:pt x="34284" y="6180"/>
                    <a:pt x="42257" y="5829"/>
                    <a:pt x="49234" y="4782"/>
                  </a:cubicBezTo>
                  <a:cubicBezTo>
                    <a:pt x="49118" y="4656"/>
                    <a:pt x="49039" y="4588"/>
                    <a:pt x="49039" y="4588"/>
                  </a:cubicBezTo>
                  <a:lnTo>
                    <a:pt x="48205" y="0"/>
                  </a:lnTo>
                  <a:close/>
                </a:path>
              </a:pathLst>
            </a:custGeom>
            <a:solidFill>
              <a:srgbClr val="6A8A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689;p49">
              <a:extLst>
                <a:ext uri="{FF2B5EF4-FFF2-40B4-BE49-F238E27FC236}">
                  <a16:creationId xmlns:a16="http://schemas.microsoft.com/office/drawing/2014/main" id="{39CC572E-18BC-8424-1A34-ED242EDAFBAF}"/>
                </a:ext>
              </a:extLst>
            </p:cNvPr>
            <p:cNvSpPr/>
            <p:nvPr/>
          </p:nvSpPr>
          <p:spPr>
            <a:xfrm>
              <a:off x="6532888" y="4691400"/>
              <a:ext cx="1227725" cy="154525"/>
            </a:xfrm>
            <a:custGeom>
              <a:avLst/>
              <a:gdLst/>
              <a:ahLst/>
              <a:cxnLst/>
              <a:rect l="l" t="t" r="r" b="b"/>
              <a:pathLst>
                <a:path w="49109" h="6181" extrusionOk="0">
                  <a:moveTo>
                    <a:pt x="531" y="0"/>
                  </a:moveTo>
                  <a:cubicBezTo>
                    <a:pt x="531" y="0"/>
                    <a:pt x="559" y="274"/>
                    <a:pt x="299" y="1077"/>
                  </a:cubicBezTo>
                  <a:cubicBezTo>
                    <a:pt x="63" y="1802"/>
                    <a:pt x="1" y="3721"/>
                    <a:pt x="80" y="4868"/>
                  </a:cubicBezTo>
                  <a:cubicBezTo>
                    <a:pt x="3720" y="5244"/>
                    <a:pt x="14672" y="6181"/>
                    <a:pt x="26780" y="6181"/>
                  </a:cubicBezTo>
                  <a:cubicBezTo>
                    <a:pt x="34240" y="6181"/>
                    <a:pt x="42138" y="5825"/>
                    <a:pt x="49034" y="4764"/>
                  </a:cubicBezTo>
                  <a:cubicBezTo>
                    <a:pt x="49034" y="4764"/>
                    <a:pt x="49108" y="4386"/>
                    <a:pt x="48733" y="2421"/>
                  </a:cubicBezTo>
                  <a:cubicBezTo>
                    <a:pt x="48451" y="944"/>
                    <a:pt x="48169" y="0"/>
                    <a:pt x="48169" y="0"/>
                  </a:cubicBezTo>
                  <a:close/>
                </a:path>
              </a:pathLst>
            </a:custGeom>
            <a:solidFill>
              <a:srgbClr val="B38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690;p49">
              <a:extLst>
                <a:ext uri="{FF2B5EF4-FFF2-40B4-BE49-F238E27FC236}">
                  <a16:creationId xmlns:a16="http://schemas.microsoft.com/office/drawing/2014/main" id="{C03A7A4D-1173-16E4-84FE-B17FFB504302}"/>
                </a:ext>
              </a:extLst>
            </p:cNvPr>
            <p:cNvSpPr/>
            <p:nvPr/>
          </p:nvSpPr>
          <p:spPr>
            <a:xfrm>
              <a:off x="6607913" y="4659775"/>
              <a:ext cx="58050" cy="199775"/>
            </a:xfrm>
            <a:custGeom>
              <a:avLst/>
              <a:gdLst/>
              <a:ahLst/>
              <a:cxnLst/>
              <a:rect l="l" t="t" r="r" b="b"/>
              <a:pathLst>
                <a:path w="2322" h="7991" extrusionOk="0">
                  <a:moveTo>
                    <a:pt x="800" y="0"/>
                  </a:moveTo>
                  <a:cubicBezTo>
                    <a:pt x="767" y="153"/>
                    <a:pt x="0" y="3779"/>
                    <a:pt x="0" y="7990"/>
                  </a:cubicBezTo>
                  <a:lnTo>
                    <a:pt x="1555" y="7990"/>
                  </a:lnTo>
                  <a:cubicBezTo>
                    <a:pt x="1555" y="3950"/>
                    <a:pt x="2313" y="363"/>
                    <a:pt x="2321" y="327"/>
                  </a:cubicBezTo>
                  <a:lnTo>
                    <a:pt x="800" y="0"/>
                  </a:lnTo>
                  <a:close/>
                </a:path>
              </a:pathLst>
            </a:custGeom>
            <a:solidFill>
              <a:srgbClr val="6A8A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691;p49">
              <a:extLst>
                <a:ext uri="{FF2B5EF4-FFF2-40B4-BE49-F238E27FC236}">
                  <a16:creationId xmlns:a16="http://schemas.microsoft.com/office/drawing/2014/main" id="{75A02642-6528-4F93-3E9A-76910CF30C31}"/>
                </a:ext>
              </a:extLst>
            </p:cNvPr>
            <p:cNvSpPr/>
            <p:nvPr/>
          </p:nvSpPr>
          <p:spPr>
            <a:xfrm>
              <a:off x="7183963" y="4666750"/>
              <a:ext cx="58050" cy="199750"/>
            </a:xfrm>
            <a:custGeom>
              <a:avLst/>
              <a:gdLst/>
              <a:ahLst/>
              <a:cxnLst/>
              <a:rect l="l" t="t" r="r" b="b"/>
              <a:pathLst>
                <a:path w="2322" h="7990" extrusionOk="0">
                  <a:moveTo>
                    <a:pt x="1521" y="1"/>
                  </a:moveTo>
                  <a:lnTo>
                    <a:pt x="0" y="327"/>
                  </a:lnTo>
                  <a:cubicBezTo>
                    <a:pt x="8" y="362"/>
                    <a:pt x="766" y="3950"/>
                    <a:pt x="766" y="7990"/>
                  </a:cubicBezTo>
                  <a:lnTo>
                    <a:pt x="2322" y="7990"/>
                  </a:lnTo>
                  <a:cubicBezTo>
                    <a:pt x="2322" y="3779"/>
                    <a:pt x="1553" y="152"/>
                    <a:pt x="1521" y="1"/>
                  </a:cubicBezTo>
                  <a:close/>
                </a:path>
              </a:pathLst>
            </a:custGeom>
            <a:solidFill>
              <a:srgbClr val="6A8A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692;p49">
              <a:extLst>
                <a:ext uri="{FF2B5EF4-FFF2-40B4-BE49-F238E27FC236}">
                  <a16:creationId xmlns:a16="http://schemas.microsoft.com/office/drawing/2014/main" id="{BF26F19C-8D95-C983-B621-C262ADD665E7}"/>
                </a:ext>
              </a:extLst>
            </p:cNvPr>
            <p:cNvSpPr/>
            <p:nvPr/>
          </p:nvSpPr>
          <p:spPr>
            <a:xfrm>
              <a:off x="7567138" y="4666750"/>
              <a:ext cx="58050" cy="199750"/>
            </a:xfrm>
            <a:custGeom>
              <a:avLst/>
              <a:gdLst/>
              <a:ahLst/>
              <a:cxnLst/>
              <a:rect l="l" t="t" r="r" b="b"/>
              <a:pathLst>
                <a:path w="2322" h="7990" extrusionOk="0">
                  <a:moveTo>
                    <a:pt x="1521" y="1"/>
                  </a:moveTo>
                  <a:lnTo>
                    <a:pt x="0" y="327"/>
                  </a:lnTo>
                  <a:cubicBezTo>
                    <a:pt x="8" y="362"/>
                    <a:pt x="766" y="3950"/>
                    <a:pt x="766" y="7990"/>
                  </a:cubicBezTo>
                  <a:lnTo>
                    <a:pt x="2321" y="7990"/>
                  </a:lnTo>
                  <a:cubicBezTo>
                    <a:pt x="2321" y="3779"/>
                    <a:pt x="1554" y="152"/>
                    <a:pt x="1521" y="1"/>
                  </a:cubicBezTo>
                  <a:close/>
                </a:path>
              </a:pathLst>
            </a:custGeom>
            <a:solidFill>
              <a:srgbClr val="6A8A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693;p49">
              <a:extLst>
                <a:ext uri="{FF2B5EF4-FFF2-40B4-BE49-F238E27FC236}">
                  <a16:creationId xmlns:a16="http://schemas.microsoft.com/office/drawing/2014/main" id="{8045B82B-115A-DC9F-30F4-799F632F62C8}"/>
                </a:ext>
              </a:extLst>
            </p:cNvPr>
            <p:cNvSpPr/>
            <p:nvPr/>
          </p:nvSpPr>
          <p:spPr>
            <a:xfrm>
              <a:off x="6844638" y="2304250"/>
              <a:ext cx="630950" cy="1042625"/>
            </a:xfrm>
            <a:custGeom>
              <a:avLst/>
              <a:gdLst/>
              <a:ahLst/>
              <a:cxnLst/>
              <a:rect l="l" t="t" r="r" b="b"/>
              <a:pathLst>
                <a:path w="25238" h="41705" extrusionOk="0">
                  <a:moveTo>
                    <a:pt x="2216" y="0"/>
                  </a:moveTo>
                  <a:lnTo>
                    <a:pt x="2216" y="5332"/>
                  </a:lnTo>
                  <a:cubicBezTo>
                    <a:pt x="2216" y="5332"/>
                    <a:pt x="4705" y="16428"/>
                    <a:pt x="4666" y="17284"/>
                  </a:cubicBezTo>
                  <a:cubicBezTo>
                    <a:pt x="4628" y="18139"/>
                    <a:pt x="0" y="25294"/>
                    <a:pt x="0" y="25294"/>
                  </a:cubicBezTo>
                  <a:lnTo>
                    <a:pt x="0" y="41705"/>
                  </a:lnTo>
                  <a:lnTo>
                    <a:pt x="25238" y="41705"/>
                  </a:lnTo>
                  <a:lnTo>
                    <a:pt x="25238" y="18372"/>
                  </a:lnTo>
                  <a:cubicBezTo>
                    <a:pt x="25238" y="18372"/>
                    <a:pt x="21583" y="15261"/>
                    <a:pt x="20843" y="12967"/>
                  </a:cubicBezTo>
                  <a:cubicBezTo>
                    <a:pt x="20105" y="10672"/>
                    <a:pt x="17383" y="0"/>
                    <a:pt x="17383" y="0"/>
                  </a:cubicBezTo>
                  <a:close/>
                </a:path>
              </a:pathLst>
            </a:custGeom>
            <a:solidFill>
              <a:srgbClr val="F5D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694;p49">
              <a:extLst>
                <a:ext uri="{FF2B5EF4-FFF2-40B4-BE49-F238E27FC236}">
                  <a16:creationId xmlns:a16="http://schemas.microsoft.com/office/drawing/2014/main" id="{69A3AEA3-1ECC-262E-C1CB-2B683A9901FC}"/>
                </a:ext>
              </a:extLst>
            </p:cNvPr>
            <p:cNvSpPr/>
            <p:nvPr/>
          </p:nvSpPr>
          <p:spPr>
            <a:xfrm>
              <a:off x="6840738" y="2300350"/>
              <a:ext cx="638750" cy="1050425"/>
            </a:xfrm>
            <a:custGeom>
              <a:avLst/>
              <a:gdLst/>
              <a:ahLst/>
              <a:cxnLst/>
              <a:rect l="l" t="t" r="r" b="b"/>
              <a:pathLst>
                <a:path w="25550" h="42017" extrusionOk="0">
                  <a:moveTo>
                    <a:pt x="17418" y="312"/>
                  </a:moveTo>
                  <a:cubicBezTo>
                    <a:pt x="17717" y="1483"/>
                    <a:pt x="20161" y="11027"/>
                    <a:pt x="20852" y="13170"/>
                  </a:cubicBezTo>
                  <a:cubicBezTo>
                    <a:pt x="21555" y="15353"/>
                    <a:pt x="24761" y="18186"/>
                    <a:pt x="25238" y="18599"/>
                  </a:cubicBezTo>
                  <a:lnTo>
                    <a:pt x="25238" y="41705"/>
                  </a:lnTo>
                  <a:lnTo>
                    <a:pt x="311" y="41705"/>
                  </a:lnTo>
                  <a:lnTo>
                    <a:pt x="311" y="25496"/>
                  </a:lnTo>
                  <a:cubicBezTo>
                    <a:pt x="892" y="24598"/>
                    <a:pt x="4939" y="18305"/>
                    <a:pt x="4978" y="17447"/>
                  </a:cubicBezTo>
                  <a:cubicBezTo>
                    <a:pt x="5017" y="16588"/>
                    <a:pt x="2673" y="6121"/>
                    <a:pt x="2528" y="5471"/>
                  </a:cubicBezTo>
                  <a:lnTo>
                    <a:pt x="2528" y="312"/>
                  </a:lnTo>
                  <a:close/>
                  <a:moveTo>
                    <a:pt x="2216" y="1"/>
                  </a:moveTo>
                  <a:lnTo>
                    <a:pt x="2216" y="5488"/>
                  </a:lnTo>
                  <a:lnTo>
                    <a:pt x="2221" y="5522"/>
                  </a:lnTo>
                  <a:cubicBezTo>
                    <a:pt x="3080" y="9353"/>
                    <a:pt x="4697" y="16772"/>
                    <a:pt x="4668" y="17432"/>
                  </a:cubicBezTo>
                  <a:cubicBezTo>
                    <a:pt x="4640" y="18029"/>
                    <a:pt x="1876" y="22504"/>
                    <a:pt x="25" y="25366"/>
                  </a:cubicBezTo>
                  <a:lnTo>
                    <a:pt x="1" y="25404"/>
                  </a:lnTo>
                  <a:lnTo>
                    <a:pt x="1" y="42016"/>
                  </a:lnTo>
                  <a:lnTo>
                    <a:pt x="25550" y="42016"/>
                  </a:lnTo>
                  <a:lnTo>
                    <a:pt x="25550" y="18457"/>
                  </a:lnTo>
                  <a:lnTo>
                    <a:pt x="25495" y="18410"/>
                  </a:lnTo>
                  <a:cubicBezTo>
                    <a:pt x="25459" y="18379"/>
                    <a:pt x="21865" y="15301"/>
                    <a:pt x="21148" y="13075"/>
                  </a:cubicBezTo>
                  <a:cubicBezTo>
                    <a:pt x="20420" y="10812"/>
                    <a:pt x="17717" y="225"/>
                    <a:pt x="17690" y="118"/>
                  </a:cubicBezTo>
                  <a:lnTo>
                    <a:pt x="176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695;p49">
              <a:extLst>
                <a:ext uri="{FF2B5EF4-FFF2-40B4-BE49-F238E27FC236}">
                  <a16:creationId xmlns:a16="http://schemas.microsoft.com/office/drawing/2014/main" id="{63612E35-5FA0-B022-4915-CF250436CA77}"/>
                </a:ext>
              </a:extLst>
            </p:cNvPr>
            <p:cNvSpPr/>
            <p:nvPr/>
          </p:nvSpPr>
          <p:spPr>
            <a:xfrm>
              <a:off x="6900038" y="2304250"/>
              <a:ext cx="350000" cy="554075"/>
            </a:xfrm>
            <a:custGeom>
              <a:avLst/>
              <a:gdLst/>
              <a:ahLst/>
              <a:cxnLst/>
              <a:rect l="l" t="t" r="r" b="b"/>
              <a:pathLst>
                <a:path w="14000" h="22163" extrusionOk="0">
                  <a:moveTo>
                    <a:pt x="0" y="0"/>
                  </a:moveTo>
                  <a:lnTo>
                    <a:pt x="0" y="5332"/>
                  </a:lnTo>
                  <a:cubicBezTo>
                    <a:pt x="0" y="5332"/>
                    <a:pt x="2489" y="16428"/>
                    <a:pt x="2450" y="17284"/>
                  </a:cubicBezTo>
                  <a:cubicBezTo>
                    <a:pt x="2448" y="17343"/>
                    <a:pt x="2422" y="17435"/>
                    <a:pt x="2377" y="17551"/>
                  </a:cubicBezTo>
                  <a:cubicBezTo>
                    <a:pt x="2993" y="18802"/>
                    <a:pt x="4704" y="22162"/>
                    <a:pt x="5354" y="22162"/>
                  </a:cubicBezTo>
                  <a:cubicBezTo>
                    <a:pt x="5367" y="22162"/>
                    <a:pt x="5381" y="22161"/>
                    <a:pt x="5393" y="22157"/>
                  </a:cubicBezTo>
                  <a:cubicBezTo>
                    <a:pt x="6145" y="21975"/>
                    <a:pt x="11745" y="12046"/>
                    <a:pt x="12627" y="9946"/>
                  </a:cubicBezTo>
                  <a:cubicBezTo>
                    <a:pt x="13508" y="7846"/>
                    <a:pt x="13999" y="1443"/>
                    <a:pt x="13999" y="1443"/>
                  </a:cubicBezTo>
                  <a:lnTo>
                    <a:pt x="13999" y="0"/>
                  </a:ln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696;p49">
              <a:extLst>
                <a:ext uri="{FF2B5EF4-FFF2-40B4-BE49-F238E27FC236}">
                  <a16:creationId xmlns:a16="http://schemas.microsoft.com/office/drawing/2014/main" id="{E2AFDD34-0278-6A6D-4546-C6D281D26161}"/>
                </a:ext>
              </a:extLst>
            </p:cNvPr>
            <p:cNvSpPr/>
            <p:nvPr/>
          </p:nvSpPr>
          <p:spPr>
            <a:xfrm>
              <a:off x="6459313" y="2754350"/>
              <a:ext cx="1560725" cy="2003150"/>
            </a:xfrm>
            <a:custGeom>
              <a:avLst/>
              <a:gdLst/>
              <a:ahLst/>
              <a:cxnLst/>
              <a:rect l="l" t="t" r="r" b="b"/>
              <a:pathLst>
                <a:path w="62429" h="80126" extrusionOk="0">
                  <a:moveTo>
                    <a:pt x="40237" y="1"/>
                  </a:moveTo>
                  <a:cubicBezTo>
                    <a:pt x="40237" y="1"/>
                    <a:pt x="26418" y="11724"/>
                    <a:pt x="19185" y="20123"/>
                  </a:cubicBezTo>
                  <a:cubicBezTo>
                    <a:pt x="19185" y="20123"/>
                    <a:pt x="18572" y="8874"/>
                    <a:pt x="18697" y="2002"/>
                  </a:cubicBezTo>
                  <a:lnTo>
                    <a:pt x="18697" y="2002"/>
                  </a:lnTo>
                  <a:cubicBezTo>
                    <a:pt x="18696" y="2003"/>
                    <a:pt x="2334" y="13797"/>
                    <a:pt x="1919" y="14212"/>
                  </a:cubicBezTo>
                  <a:cubicBezTo>
                    <a:pt x="1504" y="14627"/>
                    <a:pt x="1" y="27382"/>
                    <a:pt x="830" y="46775"/>
                  </a:cubicBezTo>
                  <a:cubicBezTo>
                    <a:pt x="1660" y="66166"/>
                    <a:pt x="2697" y="73685"/>
                    <a:pt x="2697" y="73685"/>
                  </a:cubicBezTo>
                  <a:cubicBezTo>
                    <a:pt x="2697" y="73685"/>
                    <a:pt x="1556" y="75447"/>
                    <a:pt x="1556" y="76122"/>
                  </a:cubicBezTo>
                  <a:cubicBezTo>
                    <a:pt x="1556" y="76796"/>
                    <a:pt x="3163" y="78559"/>
                    <a:pt x="3371" y="78662"/>
                  </a:cubicBezTo>
                  <a:cubicBezTo>
                    <a:pt x="3508" y="78731"/>
                    <a:pt x="15856" y="80126"/>
                    <a:pt x="29827" y="80126"/>
                  </a:cubicBezTo>
                  <a:cubicBezTo>
                    <a:pt x="36983" y="80126"/>
                    <a:pt x="44565" y="79760"/>
                    <a:pt x="51151" y="78662"/>
                  </a:cubicBezTo>
                  <a:cubicBezTo>
                    <a:pt x="52473" y="77910"/>
                    <a:pt x="53251" y="76199"/>
                    <a:pt x="53251" y="76199"/>
                  </a:cubicBezTo>
                  <a:lnTo>
                    <a:pt x="51462" y="71844"/>
                  </a:lnTo>
                  <a:cubicBezTo>
                    <a:pt x="51462" y="71844"/>
                    <a:pt x="62428" y="16312"/>
                    <a:pt x="62428" y="15924"/>
                  </a:cubicBezTo>
                  <a:cubicBezTo>
                    <a:pt x="62428" y="15534"/>
                    <a:pt x="46121" y="3599"/>
                    <a:pt x="40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697;p49">
              <a:extLst>
                <a:ext uri="{FF2B5EF4-FFF2-40B4-BE49-F238E27FC236}">
                  <a16:creationId xmlns:a16="http://schemas.microsoft.com/office/drawing/2014/main" id="{A590AE2D-8C01-4416-9E60-AE8696CA6F29}"/>
                </a:ext>
              </a:extLst>
            </p:cNvPr>
            <p:cNvSpPr/>
            <p:nvPr/>
          </p:nvSpPr>
          <p:spPr>
            <a:xfrm>
              <a:off x="6455963" y="2749575"/>
              <a:ext cx="1567950" cy="2011750"/>
            </a:xfrm>
            <a:custGeom>
              <a:avLst/>
              <a:gdLst/>
              <a:ahLst/>
              <a:cxnLst/>
              <a:rect l="l" t="t" r="r" b="b"/>
              <a:pathLst>
                <a:path w="62718" h="80470" extrusionOk="0">
                  <a:moveTo>
                    <a:pt x="40385" y="382"/>
                  </a:moveTo>
                  <a:cubicBezTo>
                    <a:pt x="46531" y="4160"/>
                    <a:pt x="61654" y="15290"/>
                    <a:pt x="62401" y="16148"/>
                  </a:cubicBezTo>
                  <a:cubicBezTo>
                    <a:pt x="62101" y="18030"/>
                    <a:pt x="51551" y="71459"/>
                    <a:pt x="51444" y="72004"/>
                  </a:cubicBezTo>
                  <a:lnTo>
                    <a:pt x="51434" y="72050"/>
                  </a:lnTo>
                  <a:lnTo>
                    <a:pt x="53215" y="76386"/>
                  </a:lnTo>
                  <a:cubicBezTo>
                    <a:pt x="53066" y="76687"/>
                    <a:pt x="52344" y="78058"/>
                    <a:pt x="51231" y="78705"/>
                  </a:cubicBezTo>
                  <a:cubicBezTo>
                    <a:pt x="44674" y="79795"/>
                    <a:pt x="37163" y="80158"/>
                    <a:pt x="30073" y="80158"/>
                  </a:cubicBezTo>
                  <a:cubicBezTo>
                    <a:pt x="16058" y="80158"/>
                    <a:pt x="3688" y="78740"/>
                    <a:pt x="3577" y="78715"/>
                  </a:cubicBezTo>
                  <a:cubicBezTo>
                    <a:pt x="3375" y="78597"/>
                    <a:pt x="1845" y="76904"/>
                    <a:pt x="1845" y="76313"/>
                  </a:cubicBezTo>
                  <a:cubicBezTo>
                    <a:pt x="1845" y="75798"/>
                    <a:pt x="2652" y="74439"/>
                    <a:pt x="2962" y="73960"/>
                  </a:cubicBezTo>
                  <a:lnTo>
                    <a:pt x="2994" y="73912"/>
                  </a:lnTo>
                  <a:lnTo>
                    <a:pt x="2986" y="73854"/>
                  </a:lnTo>
                  <a:cubicBezTo>
                    <a:pt x="2975" y="73780"/>
                    <a:pt x="1940" y="66117"/>
                    <a:pt x="1119" y="46958"/>
                  </a:cubicBezTo>
                  <a:cubicBezTo>
                    <a:pt x="295" y="27682"/>
                    <a:pt x="1783" y="15085"/>
                    <a:pt x="2163" y="14513"/>
                  </a:cubicBezTo>
                  <a:cubicBezTo>
                    <a:pt x="2480" y="14197"/>
                    <a:pt x="12953" y="6624"/>
                    <a:pt x="18670" y="2501"/>
                  </a:cubicBezTo>
                  <a:lnTo>
                    <a:pt x="18670" y="2501"/>
                  </a:lnTo>
                  <a:cubicBezTo>
                    <a:pt x="18569" y="9324"/>
                    <a:pt x="19157" y="20212"/>
                    <a:pt x="19163" y="20323"/>
                  </a:cubicBezTo>
                  <a:lnTo>
                    <a:pt x="19185" y="20708"/>
                  </a:lnTo>
                  <a:lnTo>
                    <a:pt x="19437" y="20416"/>
                  </a:lnTo>
                  <a:cubicBezTo>
                    <a:pt x="26284" y="12465"/>
                    <a:pt x="39206" y="1389"/>
                    <a:pt x="40385" y="382"/>
                  </a:cubicBezTo>
                  <a:close/>
                  <a:moveTo>
                    <a:pt x="40356" y="0"/>
                  </a:moveTo>
                  <a:lnTo>
                    <a:pt x="40270" y="73"/>
                  </a:lnTo>
                  <a:cubicBezTo>
                    <a:pt x="40133" y="189"/>
                    <a:pt x="26678" y="11629"/>
                    <a:pt x="19454" y="19920"/>
                  </a:cubicBezTo>
                  <a:cubicBezTo>
                    <a:pt x="19349" y="17886"/>
                    <a:pt x="18876" y="8270"/>
                    <a:pt x="18986" y="2196"/>
                  </a:cubicBezTo>
                  <a:lnTo>
                    <a:pt x="18991" y="1885"/>
                  </a:lnTo>
                  <a:lnTo>
                    <a:pt x="18739" y="2067"/>
                  </a:lnTo>
                  <a:cubicBezTo>
                    <a:pt x="18070" y="2549"/>
                    <a:pt x="2362" y="13874"/>
                    <a:pt x="1943" y="14293"/>
                  </a:cubicBezTo>
                  <a:cubicBezTo>
                    <a:pt x="1440" y="14795"/>
                    <a:pt x="1" y="28082"/>
                    <a:pt x="809" y="46972"/>
                  </a:cubicBezTo>
                  <a:cubicBezTo>
                    <a:pt x="1592" y="65280"/>
                    <a:pt x="2574" y="73104"/>
                    <a:pt x="2669" y="73839"/>
                  </a:cubicBezTo>
                  <a:cubicBezTo>
                    <a:pt x="2459" y="74169"/>
                    <a:pt x="1535" y="75654"/>
                    <a:pt x="1535" y="76313"/>
                  </a:cubicBezTo>
                  <a:cubicBezTo>
                    <a:pt x="1535" y="77074"/>
                    <a:pt x="3212" y="78881"/>
                    <a:pt x="3435" y="78993"/>
                  </a:cubicBezTo>
                  <a:cubicBezTo>
                    <a:pt x="3515" y="79033"/>
                    <a:pt x="15955" y="80470"/>
                    <a:pt x="30054" y="80470"/>
                  </a:cubicBezTo>
                  <a:cubicBezTo>
                    <a:pt x="30059" y="80470"/>
                    <a:pt x="30064" y="80470"/>
                    <a:pt x="30069" y="80470"/>
                  </a:cubicBezTo>
                  <a:cubicBezTo>
                    <a:pt x="37187" y="80470"/>
                    <a:pt x="44728" y="80104"/>
                    <a:pt x="51310" y="79007"/>
                  </a:cubicBezTo>
                  <a:lnTo>
                    <a:pt x="51362" y="78989"/>
                  </a:lnTo>
                  <a:cubicBezTo>
                    <a:pt x="52712" y="78220"/>
                    <a:pt x="53493" y="76526"/>
                    <a:pt x="53526" y="76454"/>
                  </a:cubicBezTo>
                  <a:lnTo>
                    <a:pt x="53554" y="76393"/>
                  </a:lnTo>
                  <a:lnTo>
                    <a:pt x="51757" y="72019"/>
                  </a:lnTo>
                  <a:cubicBezTo>
                    <a:pt x="52923" y="66117"/>
                    <a:pt x="62718" y="16506"/>
                    <a:pt x="62718" y="16115"/>
                  </a:cubicBezTo>
                  <a:cubicBezTo>
                    <a:pt x="62718" y="15487"/>
                    <a:pt x="45105" y="2904"/>
                    <a:pt x="40452" y="58"/>
                  </a:cubicBezTo>
                  <a:lnTo>
                    <a:pt x="403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698;p49">
              <a:extLst>
                <a:ext uri="{FF2B5EF4-FFF2-40B4-BE49-F238E27FC236}">
                  <a16:creationId xmlns:a16="http://schemas.microsoft.com/office/drawing/2014/main" id="{74D5C420-8C05-8145-4DA3-34F363DBE2AD}"/>
                </a:ext>
              </a:extLst>
            </p:cNvPr>
            <p:cNvSpPr/>
            <p:nvPr/>
          </p:nvSpPr>
          <p:spPr>
            <a:xfrm>
              <a:off x="6736888" y="2789725"/>
              <a:ext cx="797575" cy="1956800"/>
            </a:xfrm>
            <a:custGeom>
              <a:avLst/>
              <a:gdLst/>
              <a:ahLst/>
              <a:cxnLst/>
              <a:rect l="l" t="t" r="r" b="b"/>
              <a:pathLst>
                <a:path w="31903" h="78272" extrusionOk="0">
                  <a:moveTo>
                    <a:pt x="31345" y="0"/>
                  </a:moveTo>
                  <a:cubicBezTo>
                    <a:pt x="30916" y="2329"/>
                    <a:pt x="28666" y="13021"/>
                    <a:pt x="28509" y="13611"/>
                  </a:cubicBezTo>
                  <a:cubicBezTo>
                    <a:pt x="28419" y="13948"/>
                    <a:pt x="28262" y="14105"/>
                    <a:pt x="28034" y="14105"/>
                  </a:cubicBezTo>
                  <a:cubicBezTo>
                    <a:pt x="27893" y="14105"/>
                    <a:pt x="27725" y="14045"/>
                    <a:pt x="27529" y="13929"/>
                  </a:cubicBezTo>
                  <a:cubicBezTo>
                    <a:pt x="26685" y="13431"/>
                    <a:pt x="19325" y="8922"/>
                    <a:pt x="19250" y="8877"/>
                  </a:cubicBezTo>
                  <a:cubicBezTo>
                    <a:pt x="19200" y="8846"/>
                    <a:pt x="19144" y="8831"/>
                    <a:pt x="19088" y="8831"/>
                  </a:cubicBezTo>
                  <a:cubicBezTo>
                    <a:pt x="19029" y="8831"/>
                    <a:pt x="18970" y="8847"/>
                    <a:pt x="18919" y="8881"/>
                  </a:cubicBezTo>
                  <a:cubicBezTo>
                    <a:pt x="18818" y="8946"/>
                    <a:pt x="18763" y="9063"/>
                    <a:pt x="18779" y="9182"/>
                  </a:cubicBezTo>
                  <a:cubicBezTo>
                    <a:pt x="18965" y="10627"/>
                    <a:pt x="19243" y="12887"/>
                    <a:pt x="19243" y="13186"/>
                  </a:cubicBezTo>
                  <a:cubicBezTo>
                    <a:pt x="19243" y="13714"/>
                    <a:pt x="19057" y="14063"/>
                    <a:pt x="18691" y="14223"/>
                  </a:cubicBezTo>
                  <a:cubicBezTo>
                    <a:pt x="18131" y="14468"/>
                    <a:pt x="9971" y="18223"/>
                    <a:pt x="8120" y="19075"/>
                  </a:cubicBezTo>
                  <a:cubicBezTo>
                    <a:pt x="8146" y="18938"/>
                    <a:pt x="8162" y="18857"/>
                    <a:pt x="8165" y="18843"/>
                  </a:cubicBezTo>
                  <a:lnTo>
                    <a:pt x="7860" y="18781"/>
                  </a:lnTo>
                  <a:cubicBezTo>
                    <a:pt x="7859" y="18787"/>
                    <a:pt x="7855" y="18811"/>
                    <a:pt x="7849" y="18842"/>
                  </a:cubicBezTo>
                  <a:cubicBezTo>
                    <a:pt x="6425" y="16409"/>
                    <a:pt x="4522" y="13131"/>
                    <a:pt x="4415" y="12867"/>
                  </a:cubicBezTo>
                  <a:lnTo>
                    <a:pt x="4385" y="12766"/>
                  </a:lnTo>
                  <a:cubicBezTo>
                    <a:pt x="4312" y="12529"/>
                    <a:pt x="4243" y="12305"/>
                    <a:pt x="4394" y="12003"/>
                  </a:cubicBezTo>
                  <a:cubicBezTo>
                    <a:pt x="4552" y="11687"/>
                    <a:pt x="5931" y="10013"/>
                    <a:pt x="6764" y="9031"/>
                  </a:cubicBezTo>
                  <a:cubicBezTo>
                    <a:pt x="6857" y="8922"/>
                    <a:pt x="6862" y="8761"/>
                    <a:pt x="6776" y="8645"/>
                  </a:cubicBezTo>
                  <a:cubicBezTo>
                    <a:pt x="6716" y="8564"/>
                    <a:pt x="6622" y="8519"/>
                    <a:pt x="6526" y="8519"/>
                  </a:cubicBezTo>
                  <a:cubicBezTo>
                    <a:pt x="6485" y="8519"/>
                    <a:pt x="6442" y="8527"/>
                    <a:pt x="6402" y="8546"/>
                  </a:cubicBezTo>
                  <a:cubicBezTo>
                    <a:pt x="5887" y="8769"/>
                    <a:pt x="1352" y="10741"/>
                    <a:pt x="842" y="11054"/>
                  </a:cubicBezTo>
                  <a:cubicBezTo>
                    <a:pt x="792" y="11086"/>
                    <a:pt x="753" y="11096"/>
                    <a:pt x="735" y="11099"/>
                  </a:cubicBezTo>
                  <a:cubicBezTo>
                    <a:pt x="697" y="11068"/>
                    <a:pt x="633" y="10815"/>
                    <a:pt x="855" y="10370"/>
                  </a:cubicBezTo>
                  <a:cubicBezTo>
                    <a:pt x="976" y="10128"/>
                    <a:pt x="1345" y="9407"/>
                    <a:pt x="1817" y="8484"/>
                  </a:cubicBezTo>
                  <a:cubicBezTo>
                    <a:pt x="3055" y="6069"/>
                    <a:pt x="4274" y="3682"/>
                    <a:pt x="4803" y="2601"/>
                  </a:cubicBezTo>
                  <a:lnTo>
                    <a:pt x="4803" y="2601"/>
                  </a:lnTo>
                  <a:cubicBezTo>
                    <a:pt x="4462" y="2848"/>
                    <a:pt x="4098" y="3110"/>
                    <a:pt x="3717" y="3386"/>
                  </a:cubicBezTo>
                  <a:cubicBezTo>
                    <a:pt x="3015" y="4780"/>
                    <a:pt x="1986" y="6790"/>
                    <a:pt x="1264" y="8201"/>
                  </a:cubicBezTo>
                  <a:cubicBezTo>
                    <a:pt x="790" y="9126"/>
                    <a:pt x="421" y="9850"/>
                    <a:pt x="299" y="10091"/>
                  </a:cubicBezTo>
                  <a:cubicBezTo>
                    <a:pt x="38" y="10614"/>
                    <a:pt x="1" y="11097"/>
                    <a:pt x="199" y="11417"/>
                  </a:cubicBezTo>
                  <a:cubicBezTo>
                    <a:pt x="319" y="11610"/>
                    <a:pt x="516" y="11714"/>
                    <a:pt x="736" y="11714"/>
                  </a:cubicBezTo>
                  <a:cubicBezTo>
                    <a:pt x="876" y="11714"/>
                    <a:pt x="1025" y="11672"/>
                    <a:pt x="1169" y="11584"/>
                  </a:cubicBezTo>
                  <a:cubicBezTo>
                    <a:pt x="1478" y="11393"/>
                    <a:pt x="3779" y="10373"/>
                    <a:pt x="5440" y="9645"/>
                  </a:cubicBezTo>
                  <a:lnTo>
                    <a:pt x="5440" y="9645"/>
                  </a:lnTo>
                  <a:cubicBezTo>
                    <a:pt x="4790" y="10432"/>
                    <a:pt x="3987" y="11427"/>
                    <a:pt x="3838" y="11724"/>
                  </a:cubicBezTo>
                  <a:cubicBezTo>
                    <a:pt x="3575" y="12250"/>
                    <a:pt x="3705" y="12671"/>
                    <a:pt x="3790" y="12949"/>
                  </a:cubicBezTo>
                  <a:lnTo>
                    <a:pt x="3818" y="13038"/>
                  </a:lnTo>
                  <a:cubicBezTo>
                    <a:pt x="3898" y="13318"/>
                    <a:pt x="6504" y="17777"/>
                    <a:pt x="7620" y="19682"/>
                  </a:cubicBezTo>
                  <a:cubicBezTo>
                    <a:pt x="7636" y="19709"/>
                    <a:pt x="7655" y="19732"/>
                    <a:pt x="7677" y="19751"/>
                  </a:cubicBezTo>
                  <a:cubicBezTo>
                    <a:pt x="6630" y="25412"/>
                    <a:pt x="1556" y="54733"/>
                    <a:pt x="4043" y="78253"/>
                  </a:cubicBezTo>
                  <a:cubicBezTo>
                    <a:pt x="4147" y="78259"/>
                    <a:pt x="4252" y="78266"/>
                    <a:pt x="4358" y="78272"/>
                  </a:cubicBezTo>
                  <a:cubicBezTo>
                    <a:pt x="1862" y="54792"/>
                    <a:pt x="6934" y="25483"/>
                    <a:pt x="7981" y="19816"/>
                  </a:cubicBezTo>
                  <a:cubicBezTo>
                    <a:pt x="7993" y="19812"/>
                    <a:pt x="8006" y="19813"/>
                    <a:pt x="8019" y="19808"/>
                  </a:cubicBezTo>
                  <a:cubicBezTo>
                    <a:pt x="8122" y="19759"/>
                    <a:pt x="18328" y="15061"/>
                    <a:pt x="18941" y="14793"/>
                  </a:cubicBezTo>
                  <a:cubicBezTo>
                    <a:pt x="19537" y="14532"/>
                    <a:pt x="19866" y="13962"/>
                    <a:pt x="19866" y="13186"/>
                  </a:cubicBezTo>
                  <a:cubicBezTo>
                    <a:pt x="19866" y="12851"/>
                    <a:pt x="19616" y="10826"/>
                    <a:pt x="19478" y="9746"/>
                  </a:cubicBezTo>
                  <a:lnTo>
                    <a:pt x="19478" y="9746"/>
                  </a:lnTo>
                  <a:cubicBezTo>
                    <a:pt x="21219" y="10812"/>
                    <a:pt x="26502" y="14046"/>
                    <a:pt x="27213" y="14466"/>
                  </a:cubicBezTo>
                  <a:cubicBezTo>
                    <a:pt x="27512" y="14642"/>
                    <a:pt x="27794" y="14725"/>
                    <a:pt x="28047" y="14725"/>
                  </a:cubicBezTo>
                  <a:cubicBezTo>
                    <a:pt x="28557" y="14725"/>
                    <a:pt x="28947" y="14384"/>
                    <a:pt x="29111" y="13772"/>
                  </a:cubicBezTo>
                  <a:cubicBezTo>
                    <a:pt x="29138" y="13666"/>
                    <a:pt x="31337" y="3428"/>
                    <a:pt x="31903" y="370"/>
                  </a:cubicBezTo>
                  <a:cubicBezTo>
                    <a:pt x="31712" y="244"/>
                    <a:pt x="31527" y="120"/>
                    <a:pt x="31345" y="0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699;p49">
              <a:extLst>
                <a:ext uri="{FF2B5EF4-FFF2-40B4-BE49-F238E27FC236}">
                  <a16:creationId xmlns:a16="http://schemas.microsoft.com/office/drawing/2014/main" id="{37568BFE-ABF4-A911-A48C-F3F4695A2DA2}"/>
                </a:ext>
              </a:extLst>
            </p:cNvPr>
            <p:cNvSpPr/>
            <p:nvPr/>
          </p:nvSpPr>
          <p:spPr>
            <a:xfrm>
              <a:off x="6746259" y="2595250"/>
              <a:ext cx="788325" cy="682600"/>
            </a:xfrm>
            <a:custGeom>
              <a:avLst/>
              <a:gdLst/>
              <a:ahLst/>
              <a:cxnLst/>
              <a:rect l="l" t="t" r="r" b="b"/>
              <a:pathLst>
                <a:path w="31533" h="27304" extrusionOk="0">
                  <a:moveTo>
                    <a:pt x="24530" y="0"/>
                  </a:moveTo>
                  <a:cubicBezTo>
                    <a:pt x="24530" y="0"/>
                    <a:pt x="24974" y="1599"/>
                    <a:pt x="25358" y="2278"/>
                  </a:cubicBezTo>
                  <a:cubicBezTo>
                    <a:pt x="25670" y="2830"/>
                    <a:pt x="26602" y="4003"/>
                    <a:pt x="26602" y="4003"/>
                  </a:cubicBezTo>
                  <a:cubicBezTo>
                    <a:pt x="26602" y="4003"/>
                    <a:pt x="23756" y="6888"/>
                    <a:pt x="19944" y="11398"/>
                  </a:cubicBezTo>
                  <a:cubicBezTo>
                    <a:pt x="16133" y="15910"/>
                    <a:pt x="8045" y="25826"/>
                    <a:pt x="8045" y="25826"/>
                  </a:cubicBezTo>
                  <a:cubicBezTo>
                    <a:pt x="8045" y="25826"/>
                    <a:pt x="8298" y="9590"/>
                    <a:pt x="8375" y="8852"/>
                  </a:cubicBezTo>
                  <a:cubicBezTo>
                    <a:pt x="8453" y="8112"/>
                    <a:pt x="8744" y="5644"/>
                    <a:pt x="8744" y="5644"/>
                  </a:cubicBezTo>
                  <a:lnTo>
                    <a:pt x="8744" y="5644"/>
                  </a:lnTo>
                  <a:cubicBezTo>
                    <a:pt x="8744" y="5644"/>
                    <a:pt x="5575" y="8385"/>
                    <a:pt x="5283" y="8579"/>
                  </a:cubicBezTo>
                  <a:cubicBezTo>
                    <a:pt x="4992" y="8774"/>
                    <a:pt x="4778" y="9123"/>
                    <a:pt x="4545" y="9707"/>
                  </a:cubicBezTo>
                  <a:cubicBezTo>
                    <a:pt x="4311" y="10290"/>
                    <a:pt x="773" y="17154"/>
                    <a:pt x="345" y="18010"/>
                  </a:cubicBezTo>
                  <a:cubicBezTo>
                    <a:pt x="0" y="18699"/>
                    <a:pt x="161" y="19187"/>
                    <a:pt x="501" y="19187"/>
                  </a:cubicBezTo>
                  <a:cubicBezTo>
                    <a:pt x="583" y="19187"/>
                    <a:pt x="675" y="19159"/>
                    <a:pt x="773" y="19099"/>
                  </a:cubicBezTo>
                  <a:cubicBezTo>
                    <a:pt x="1278" y="18787"/>
                    <a:pt x="6294" y="16610"/>
                    <a:pt x="6294" y="16609"/>
                  </a:cubicBezTo>
                  <a:lnTo>
                    <a:pt x="6294" y="16609"/>
                  </a:lnTo>
                  <a:cubicBezTo>
                    <a:pt x="6294" y="16610"/>
                    <a:pt x="4116" y="19177"/>
                    <a:pt x="3884" y="19643"/>
                  </a:cubicBezTo>
                  <a:cubicBezTo>
                    <a:pt x="3650" y="20110"/>
                    <a:pt x="3806" y="20460"/>
                    <a:pt x="3884" y="20732"/>
                  </a:cubicBezTo>
                  <a:cubicBezTo>
                    <a:pt x="3962" y="21004"/>
                    <a:pt x="7656" y="27304"/>
                    <a:pt x="7656" y="27304"/>
                  </a:cubicBezTo>
                  <a:cubicBezTo>
                    <a:pt x="7656" y="27304"/>
                    <a:pt x="17961" y="22560"/>
                    <a:pt x="18584" y="22288"/>
                  </a:cubicBezTo>
                  <a:cubicBezTo>
                    <a:pt x="19205" y="22015"/>
                    <a:pt x="19322" y="21393"/>
                    <a:pt x="19322" y="20965"/>
                  </a:cubicBezTo>
                  <a:cubicBezTo>
                    <a:pt x="19322" y="20537"/>
                    <a:pt x="18855" y="16921"/>
                    <a:pt x="18855" y="16921"/>
                  </a:cubicBezTo>
                  <a:lnTo>
                    <a:pt x="18855" y="16921"/>
                  </a:lnTo>
                  <a:cubicBezTo>
                    <a:pt x="18855" y="16921"/>
                    <a:pt x="26283" y="21471"/>
                    <a:pt x="27138" y="21976"/>
                  </a:cubicBezTo>
                  <a:cubicBezTo>
                    <a:pt x="27404" y="22134"/>
                    <a:pt x="27629" y="22201"/>
                    <a:pt x="27817" y="22201"/>
                  </a:cubicBezTo>
                  <a:cubicBezTo>
                    <a:pt x="28234" y="22201"/>
                    <a:pt x="28470" y="21873"/>
                    <a:pt x="28577" y="21471"/>
                  </a:cubicBezTo>
                  <a:cubicBezTo>
                    <a:pt x="28733" y="20887"/>
                    <a:pt x="31533" y="7588"/>
                    <a:pt x="31494" y="7354"/>
                  </a:cubicBezTo>
                  <a:cubicBezTo>
                    <a:pt x="31455" y="7121"/>
                    <a:pt x="28071" y="2455"/>
                    <a:pt x="27800" y="2001"/>
                  </a:cubicBezTo>
                  <a:cubicBezTo>
                    <a:pt x="27527" y="1547"/>
                    <a:pt x="27190" y="1315"/>
                    <a:pt x="26602" y="1016"/>
                  </a:cubicBezTo>
                  <a:cubicBezTo>
                    <a:pt x="26013" y="718"/>
                    <a:pt x="24530" y="0"/>
                    <a:pt x="24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700;p49">
              <a:extLst>
                <a:ext uri="{FF2B5EF4-FFF2-40B4-BE49-F238E27FC236}">
                  <a16:creationId xmlns:a16="http://schemas.microsoft.com/office/drawing/2014/main" id="{C6B5241E-06D5-7270-BAF5-BCF6AAAFC4AF}"/>
                </a:ext>
              </a:extLst>
            </p:cNvPr>
            <p:cNvSpPr/>
            <p:nvPr/>
          </p:nvSpPr>
          <p:spPr>
            <a:xfrm>
              <a:off x="6738475" y="2587975"/>
              <a:ext cx="794400" cy="694875"/>
            </a:xfrm>
            <a:custGeom>
              <a:avLst/>
              <a:gdLst/>
              <a:ahLst/>
              <a:cxnLst/>
              <a:rect l="l" t="t" r="r" b="b"/>
              <a:pathLst>
                <a:path w="31776" h="27795" extrusionOk="0">
                  <a:moveTo>
                    <a:pt x="24851" y="584"/>
                  </a:moveTo>
                  <a:cubicBezTo>
                    <a:pt x="25319" y="812"/>
                    <a:pt x="26190" y="1236"/>
                    <a:pt x="26605" y="1446"/>
                  </a:cubicBezTo>
                  <a:cubicBezTo>
                    <a:pt x="27168" y="1730"/>
                    <a:pt x="27482" y="1943"/>
                    <a:pt x="27739" y="2372"/>
                  </a:cubicBezTo>
                  <a:cubicBezTo>
                    <a:pt x="27846" y="2551"/>
                    <a:pt x="28387" y="3314"/>
                    <a:pt x="29071" y="4280"/>
                  </a:cubicBezTo>
                  <a:cubicBezTo>
                    <a:pt x="29954" y="5528"/>
                    <a:pt x="31278" y="7397"/>
                    <a:pt x="31410" y="7671"/>
                  </a:cubicBezTo>
                  <a:cubicBezTo>
                    <a:pt x="31335" y="8384"/>
                    <a:pt x="28667" y="21096"/>
                    <a:pt x="28500" y="21721"/>
                  </a:cubicBezTo>
                  <a:cubicBezTo>
                    <a:pt x="28443" y="21931"/>
                    <a:pt x="28328" y="22202"/>
                    <a:pt x="28091" y="22299"/>
                  </a:cubicBezTo>
                  <a:cubicBezTo>
                    <a:pt x="28030" y="22324"/>
                    <a:pt x="27962" y="22336"/>
                    <a:pt x="27890" y="22336"/>
                  </a:cubicBezTo>
                  <a:cubicBezTo>
                    <a:pt x="27720" y="22336"/>
                    <a:pt x="27519" y="22268"/>
                    <a:pt x="27290" y="22133"/>
                  </a:cubicBezTo>
                  <a:cubicBezTo>
                    <a:pt x="26446" y="21634"/>
                    <a:pt x="19084" y="17125"/>
                    <a:pt x="19010" y="17080"/>
                  </a:cubicBezTo>
                  <a:lnTo>
                    <a:pt x="18732" y="16910"/>
                  </a:lnTo>
                  <a:lnTo>
                    <a:pt x="18732" y="16910"/>
                  </a:lnTo>
                  <a:lnTo>
                    <a:pt x="18774" y="17231"/>
                  </a:lnTo>
                  <a:cubicBezTo>
                    <a:pt x="18935" y="18479"/>
                    <a:pt x="19239" y="20925"/>
                    <a:pt x="19239" y="21256"/>
                  </a:cubicBezTo>
                  <a:cubicBezTo>
                    <a:pt x="19239" y="21666"/>
                    <a:pt x="19128" y="22203"/>
                    <a:pt x="18594" y="22436"/>
                  </a:cubicBezTo>
                  <a:cubicBezTo>
                    <a:pt x="18015" y="22689"/>
                    <a:pt x="8980" y="26847"/>
                    <a:pt x="7792" y="27394"/>
                  </a:cubicBezTo>
                  <a:cubicBezTo>
                    <a:pt x="6330" y="24902"/>
                    <a:pt x="4192" y="21220"/>
                    <a:pt x="4106" y="20981"/>
                  </a:cubicBezTo>
                  <a:lnTo>
                    <a:pt x="4077" y="20882"/>
                  </a:lnTo>
                  <a:cubicBezTo>
                    <a:pt x="4002" y="20638"/>
                    <a:pt x="3917" y="20362"/>
                    <a:pt x="4096" y="20003"/>
                  </a:cubicBezTo>
                  <a:cubicBezTo>
                    <a:pt x="4281" y="19634"/>
                    <a:pt x="5884" y="17711"/>
                    <a:pt x="6486" y="17001"/>
                  </a:cubicBezTo>
                  <a:lnTo>
                    <a:pt x="6917" y="16492"/>
                  </a:lnTo>
                  <a:lnTo>
                    <a:pt x="6305" y="16758"/>
                  </a:lnTo>
                  <a:cubicBezTo>
                    <a:pt x="6100" y="16847"/>
                    <a:pt x="1273" y="18944"/>
                    <a:pt x="764" y="19258"/>
                  </a:cubicBezTo>
                  <a:cubicBezTo>
                    <a:pt x="717" y="19286"/>
                    <a:pt x="644" y="19323"/>
                    <a:pt x="575" y="19323"/>
                  </a:cubicBezTo>
                  <a:cubicBezTo>
                    <a:pt x="538" y="19323"/>
                    <a:pt x="501" y="19312"/>
                    <a:pt x="471" y="19284"/>
                  </a:cubicBezTo>
                  <a:cubicBezTo>
                    <a:pt x="368" y="19191"/>
                    <a:pt x="307" y="18870"/>
                    <a:pt x="557" y="18370"/>
                  </a:cubicBezTo>
                  <a:cubicBezTo>
                    <a:pt x="678" y="18129"/>
                    <a:pt x="1047" y="17407"/>
                    <a:pt x="1520" y="16484"/>
                  </a:cubicBezTo>
                  <a:cubicBezTo>
                    <a:pt x="2743" y="14094"/>
                    <a:pt x="4592" y="10481"/>
                    <a:pt x="4762" y="10056"/>
                  </a:cubicBezTo>
                  <a:cubicBezTo>
                    <a:pt x="4996" y="9473"/>
                    <a:pt x="5192" y="9166"/>
                    <a:pt x="5443" y="8999"/>
                  </a:cubicBezTo>
                  <a:cubicBezTo>
                    <a:pt x="5688" y="8837"/>
                    <a:pt x="7812" y="7008"/>
                    <a:pt x="8617" y="6314"/>
                  </a:cubicBezTo>
                  <a:lnTo>
                    <a:pt x="8617" y="6314"/>
                  </a:lnTo>
                  <a:cubicBezTo>
                    <a:pt x="8531" y="7043"/>
                    <a:pt x="8351" y="8572"/>
                    <a:pt x="8293" y="9126"/>
                  </a:cubicBezTo>
                  <a:cubicBezTo>
                    <a:pt x="8216" y="9864"/>
                    <a:pt x="7972" y="25452"/>
                    <a:pt x="7962" y="26115"/>
                  </a:cubicBezTo>
                  <a:lnTo>
                    <a:pt x="7955" y="26562"/>
                  </a:lnTo>
                  <a:lnTo>
                    <a:pt x="8238" y="26215"/>
                  </a:lnTo>
                  <a:cubicBezTo>
                    <a:pt x="8319" y="26116"/>
                    <a:pt x="16369" y="16248"/>
                    <a:pt x="20136" y="11790"/>
                  </a:cubicBezTo>
                  <a:cubicBezTo>
                    <a:pt x="23899" y="7336"/>
                    <a:pt x="26757" y="4433"/>
                    <a:pt x="26786" y="4404"/>
                  </a:cubicBezTo>
                  <a:lnTo>
                    <a:pt x="26882" y="4306"/>
                  </a:lnTo>
                  <a:lnTo>
                    <a:pt x="26796" y="4198"/>
                  </a:lnTo>
                  <a:cubicBezTo>
                    <a:pt x="26787" y="4186"/>
                    <a:pt x="25869" y="3027"/>
                    <a:pt x="25566" y="2493"/>
                  </a:cubicBezTo>
                  <a:cubicBezTo>
                    <a:pt x="25302" y="2024"/>
                    <a:pt x="25002" y="1086"/>
                    <a:pt x="24851" y="584"/>
                  </a:cubicBezTo>
                  <a:close/>
                  <a:moveTo>
                    <a:pt x="24360" y="0"/>
                  </a:moveTo>
                  <a:lnTo>
                    <a:pt x="24452" y="332"/>
                  </a:lnTo>
                  <a:cubicBezTo>
                    <a:pt x="24471" y="398"/>
                    <a:pt x="24906" y="1958"/>
                    <a:pt x="25296" y="2645"/>
                  </a:cubicBezTo>
                  <a:cubicBezTo>
                    <a:pt x="25558" y="3108"/>
                    <a:pt x="26229" y="3978"/>
                    <a:pt x="26468" y="4283"/>
                  </a:cubicBezTo>
                  <a:cubicBezTo>
                    <a:pt x="25939" y="4826"/>
                    <a:pt x="23284" y="7583"/>
                    <a:pt x="19898" y="11589"/>
                  </a:cubicBezTo>
                  <a:cubicBezTo>
                    <a:pt x="16532" y="15574"/>
                    <a:pt x="9748" y="23875"/>
                    <a:pt x="8280" y="25672"/>
                  </a:cubicBezTo>
                  <a:cubicBezTo>
                    <a:pt x="8322" y="23051"/>
                    <a:pt x="8534" y="9814"/>
                    <a:pt x="8602" y="9158"/>
                  </a:cubicBezTo>
                  <a:cubicBezTo>
                    <a:pt x="8680" y="8421"/>
                    <a:pt x="8972" y="5953"/>
                    <a:pt x="8972" y="5952"/>
                  </a:cubicBezTo>
                  <a:lnTo>
                    <a:pt x="9019" y="5554"/>
                  </a:lnTo>
                  <a:lnTo>
                    <a:pt x="8716" y="5817"/>
                  </a:lnTo>
                  <a:cubicBezTo>
                    <a:pt x="7836" y="6578"/>
                    <a:pt x="5503" y="8586"/>
                    <a:pt x="5270" y="8741"/>
                  </a:cubicBezTo>
                  <a:cubicBezTo>
                    <a:pt x="4963" y="8946"/>
                    <a:pt x="4732" y="9293"/>
                    <a:pt x="4473" y="9940"/>
                  </a:cubicBezTo>
                  <a:cubicBezTo>
                    <a:pt x="4308" y="10352"/>
                    <a:pt x="2390" y="14102"/>
                    <a:pt x="1242" y="16342"/>
                  </a:cubicBezTo>
                  <a:cubicBezTo>
                    <a:pt x="769" y="17267"/>
                    <a:pt x="400" y="17989"/>
                    <a:pt x="278" y="18231"/>
                  </a:cubicBezTo>
                  <a:cubicBezTo>
                    <a:pt x="8" y="18772"/>
                    <a:pt x="1" y="19276"/>
                    <a:pt x="261" y="19514"/>
                  </a:cubicBezTo>
                  <a:cubicBezTo>
                    <a:pt x="348" y="19593"/>
                    <a:pt x="455" y="19633"/>
                    <a:pt x="572" y="19633"/>
                  </a:cubicBezTo>
                  <a:cubicBezTo>
                    <a:pt x="685" y="19633"/>
                    <a:pt x="806" y="19596"/>
                    <a:pt x="927" y="19522"/>
                  </a:cubicBezTo>
                  <a:cubicBezTo>
                    <a:pt x="1313" y="19284"/>
                    <a:pt x="4470" y="17898"/>
                    <a:pt x="5820" y="17308"/>
                  </a:cubicBezTo>
                  <a:lnTo>
                    <a:pt x="5820" y="17308"/>
                  </a:lnTo>
                  <a:cubicBezTo>
                    <a:pt x="5170" y="18087"/>
                    <a:pt x="3993" y="19514"/>
                    <a:pt x="3817" y="19864"/>
                  </a:cubicBezTo>
                  <a:cubicBezTo>
                    <a:pt x="3582" y="20334"/>
                    <a:pt x="3697" y="20704"/>
                    <a:pt x="3780" y="20973"/>
                  </a:cubicBezTo>
                  <a:lnTo>
                    <a:pt x="3807" y="21066"/>
                  </a:lnTo>
                  <a:cubicBezTo>
                    <a:pt x="3886" y="21342"/>
                    <a:pt x="6976" y="26619"/>
                    <a:pt x="7594" y="27674"/>
                  </a:cubicBezTo>
                  <a:lnTo>
                    <a:pt x="7666" y="27795"/>
                  </a:lnTo>
                  <a:lnTo>
                    <a:pt x="7793" y="27735"/>
                  </a:lnTo>
                  <a:cubicBezTo>
                    <a:pt x="7897" y="27688"/>
                    <a:pt x="18104" y="22989"/>
                    <a:pt x="18718" y="22720"/>
                  </a:cubicBezTo>
                  <a:cubicBezTo>
                    <a:pt x="19255" y="22485"/>
                    <a:pt x="19550" y="21965"/>
                    <a:pt x="19550" y="21256"/>
                  </a:cubicBezTo>
                  <a:cubicBezTo>
                    <a:pt x="19550" y="20895"/>
                    <a:pt x="19238" y="18415"/>
                    <a:pt x="19124" y="17513"/>
                  </a:cubicBezTo>
                  <a:lnTo>
                    <a:pt x="19124" y="17513"/>
                  </a:lnTo>
                  <a:cubicBezTo>
                    <a:pt x="20480" y="18344"/>
                    <a:pt x="26379" y="21956"/>
                    <a:pt x="27132" y="22400"/>
                  </a:cubicBezTo>
                  <a:cubicBezTo>
                    <a:pt x="27409" y="22564"/>
                    <a:pt x="27663" y="22647"/>
                    <a:pt x="27890" y="22647"/>
                  </a:cubicBezTo>
                  <a:cubicBezTo>
                    <a:pt x="28003" y="22647"/>
                    <a:pt x="28109" y="22627"/>
                    <a:pt x="28209" y="22586"/>
                  </a:cubicBezTo>
                  <a:cubicBezTo>
                    <a:pt x="28490" y="22471"/>
                    <a:pt x="28694" y="22200"/>
                    <a:pt x="28800" y="21801"/>
                  </a:cubicBezTo>
                  <a:cubicBezTo>
                    <a:pt x="28833" y="21679"/>
                    <a:pt x="31776" y="7955"/>
                    <a:pt x="31720" y="7620"/>
                  </a:cubicBezTo>
                  <a:cubicBezTo>
                    <a:pt x="31697" y="7477"/>
                    <a:pt x="31204" y="6754"/>
                    <a:pt x="29325" y="4101"/>
                  </a:cubicBezTo>
                  <a:cubicBezTo>
                    <a:pt x="28672" y="3178"/>
                    <a:pt x="28107" y="2381"/>
                    <a:pt x="28006" y="2212"/>
                  </a:cubicBezTo>
                  <a:cubicBezTo>
                    <a:pt x="27711" y="1719"/>
                    <a:pt x="27349" y="1474"/>
                    <a:pt x="26745" y="1168"/>
                  </a:cubicBezTo>
                  <a:cubicBezTo>
                    <a:pt x="26162" y="873"/>
                    <a:pt x="24685" y="158"/>
                    <a:pt x="24671" y="151"/>
                  </a:cubicBezTo>
                  <a:lnTo>
                    <a:pt x="243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701;p49">
              <a:extLst>
                <a:ext uri="{FF2B5EF4-FFF2-40B4-BE49-F238E27FC236}">
                  <a16:creationId xmlns:a16="http://schemas.microsoft.com/office/drawing/2014/main" id="{8A0A4C46-FBAC-CE3B-9CE5-53DBB1DA7BCD}"/>
                </a:ext>
              </a:extLst>
            </p:cNvPr>
            <p:cNvSpPr/>
            <p:nvPr/>
          </p:nvSpPr>
          <p:spPr>
            <a:xfrm>
              <a:off x="6461563" y="1616300"/>
              <a:ext cx="894400" cy="1115175"/>
            </a:xfrm>
            <a:custGeom>
              <a:avLst/>
              <a:gdLst/>
              <a:ahLst/>
              <a:cxnLst/>
              <a:rect l="l" t="t" r="r" b="b"/>
              <a:pathLst>
                <a:path w="35776" h="44607" extrusionOk="0">
                  <a:moveTo>
                    <a:pt x="19195" y="1"/>
                  </a:moveTo>
                  <a:cubicBezTo>
                    <a:pt x="19123" y="1"/>
                    <a:pt x="19050" y="1"/>
                    <a:pt x="18978" y="3"/>
                  </a:cubicBezTo>
                  <a:cubicBezTo>
                    <a:pt x="10734" y="158"/>
                    <a:pt x="2957" y="3347"/>
                    <a:pt x="1479" y="11007"/>
                  </a:cubicBezTo>
                  <a:cubicBezTo>
                    <a:pt x="1" y="18669"/>
                    <a:pt x="2246" y="25435"/>
                    <a:pt x="3074" y="27016"/>
                  </a:cubicBezTo>
                  <a:cubicBezTo>
                    <a:pt x="4033" y="28779"/>
                    <a:pt x="6548" y="33861"/>
                    <a:pt x="7533" y="35987"/>
                  </a:cubicBezTo>
                  <a:cubicBezTo>
                    <a:pt x="8519" y="38112"/>
                    <a:pt x="9659" y="38968"/>
                    <a:pt x="11162" y="40083"/>
                  </a:cubicBezTo>
                  <a:cubicBezTo>
                    <a:pt x="12666" y="41198"/>
                    <a:pt x="17540" y="44309"/>
                    <a:pt x="17852" y="44542"/>
                  </a:cubicBezTo>
                  <a:cubicBezTo>
                    <a:pt x="17909" y="44586"/>
                    <a:pt x="18011" y="44606"/>
                    <a:pt x="18147" y="44606"/>
                  </a:cubicBezTo>
                  <a:cubicBezTo>
                    <a:pt x="18742" y="44606"/>
                    <a:pt x="19994" y="44206"/>
                    <a:pt x="21092" y="43531"/>
                  </a:cubicBezTo>
                  <a:cubicBezTo>
                    <a:pt x="22440" y="42702"/>
                    <a:pt x="29180" y="36142"/>
                    <a:pt x="29673" y="34146"/>
                  </a:cubicBezTo>
                  <a:cubicBezTo>
                    <a:pt x="30166" y="32149"/>
                    <a:pt x="30840" y="27263"/>
                    <a:pt x="30840" y="27263"/>
                  </a:cubicBezTo>
                  <a:cubicBezTo>
                    <a:pt x="30840" y="27263"/>
                    <a:pt x="35077" y="24501"/>
                    <a:pt x="35428" y="16569"/>
                  </a:cubicBezTo>
                  <a:cubicBezTo>
                    <a:pt x="35775" y="8705"/>
                    <a:pt x="27372" y="1"/>
                    <a:pt x="19195" y="1"/>
                  </a:cubicBezTo>
                  <a:close/>
                </a:path>
              </a:pathLst>
            </a:custGeom>
            <a:solidFill>
              <a:srgbClr val="F5D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702;p49">
              <a:extLst>
                <a:ext uri="{FF2B5EF4-FFF2-40B4-BE49-F238E27FC236}">
                  <a16:creationId xmlns:a16="http://schemas.microsoft.com/office/drawing/2014/main" id="{D02367FC-BAB9-82C2-FC22-203A1672CA26}"/>
                </a:ext>
              </a:extLst>
            </p:cNvPr>
            <p:cNvSpPr/>
            <p:nvPr/>
          </p:nvSpPr>
          <p:spPr>
            <a:xfrm>
              <a:off x="6456588" y="1612400"/>
              <a:ext cx="898700" cy="1122825"/>
            </a:xfrm>
            <a:custGeom>
              <a:avLst/>
              <a:gdLst/>
              <a:ahLst/>
              <a:cxnLst/>
              <a:rect l="l" t="t" r="r" b="b"/>
              <a:pathLst>
                <a:path w="35948" h="44913" extrusionOk="0">
                  <a:moveTo>
                    <a:pt x="19394" y="312"/>
                  </a:moveTo>
                  <a:cubicBezTo>
                    <a:pt x="23181" y="312"/>
                    <a:pt x="27358" y="2279"/>
                    <a:pt x="30594" y="5598"/>
                  </a:cubicBezTo>
                  <a:cubicBezTo>
                    <a:pt x="33810" y="8896"/>
                    <a:pt x="35633" y="13053"/>
                    <a:pt x="35472" y="16718"/>
                  </a:cubicBezTo>
                  <a:cubicBezTo>
                    <a:pt x="35130" y="24468"/>
                    <a:pt x="30995" y="27261"/>
                    <a:pt x="30954" y="27288"/>
                  </a:cubicBezTo>
                  <a:lnTo>
                    <a:pt x="30894" y="27327"/>
                  </a:lnTo>
                  <a:lnTo>
                    <a:pt x="30884" y="27398"/>
                  </a:lnTo>
                  <a:cubicBezTo>
                    <a:pt x="30878" y="27446"/>
                    <a:pt x="30206" y="32299"/>
                    <a:pt x="29721" y="34265"/>
                  </a:cubicBezTo>
                  <a:cubicBezTo>
                    <a:pt x="29252" y="36163"/>
                    <a:pt x="22546" y="42733"/>
                    <a:pt x="21209" y="43554"/>
                  </a:cubicBezTo>
                  <a:cubicBezTo>
                    <a:pt x="20054" y="44265"/>
                    <a:pt x="18832" y="44612"/>
                    <a:pt x="18341" y="44612"/>
                  </a:cubicBezTo>
                  <a:cubicBezTo>
                    <a:pt x="18246" y="44612"/>
                    <a:pt x="18178" y="44599"/>
                    <a:pt x="18144" y="44573"/>
                  </a:cubicBezTo>
                  <a:cubicBezTo>
                    <a:pt x="18039" y="44496"/>
                    <a:pt x="17498" y="44143"/>
                    <a:pt x="16679" y="43609"/>
                  </a:cubicBezTo>
                  <a:cubicBezTo>
                    <a:pt x="15003" y="42517"/>
                    <a:pt x="12470" y="40867"/>
                    <a:pt x="11455" y="40114"/>
                  </a:cubicBezTo>
                  <a:cubicBezTo>
                    <a:pt x="9998" y="39035"/>
                    <a:pt x="8849" y="38182"/>
                    <a:pt x="7872" y="36077"/>
                  </a:cubicBezTo>
                  <a:cubicBezTo>
                    <a:pt x="6896" y="33970"/>
                    <a:pt x="4378" y="28880"/>
                    <a:pt x="3410" y="27100"/>
                  </a:cubicBezTo>
                  <a:cubicBezTo>
                    <a:pt x="2692" y="25726"/>
                    <a:pt x="323" y="19009"/>
                    <a:pt x="1831" y="11193"/>
                  </a:cubicBezTo>
                  <a:cubicBezTo>
                    <a:pt x="3110" y="4561"/>
                    <a:pt x="9596" y="495"/>
                    <a:pt x="19180" y="314"/>
                  </a:cubicBezTo>
                  <a:cubicBezTo>
                    <a:pt x="19252" y="313"/>
                    <a:pt x="19323" y="312"/>
                    <a:pt x="19394" y="312"/>
                  </a:cubicBezTo>
                  <a:close/>
                  <a:moveTo>
                    <a:pt x="19414" y="0"/>
                  </a:moveTo>
                  <a:cubicBezTo>
                    <a:pt x="19334" y="0"/>
                    <a:pt x="19254" y="1"/>
                    <a:pt x="19174" y="3"/>
                  </a:cubicBezTo>
                  <a:cubicBezTo>
                    <a:pt x="9433" y="186"/>
                    <a:pt x="2835" y="4348"/>
                    <a:pt x="1525" y="11134"/>
                  </a:cubicBezTo>
                  <a:cubicBezTo>
                    <a:pt x="0" y="19041"/>
                    <a:pt x="2407" y="25853"/>
                    <a:pt x="3135" y="27245"/>
                  </a:cubicBezTo>
                  <a:lnTo>
                    <a:pt x="3136" y="27247"/>
                  </a:lnTo>
                  <a:cubicBezTo>
                    <a:pt x="4102" y="29022"/>
                    <a:pt x="6616" y="34104"/>
                    <a:pt x="7591" y="36208"/>
                  </a:cubicBezTo>
                  <a:cubicBezTo>
                    <a:pt x="8600" y="38385"/>
                    <a:pt x="9778" y="39258"/>
                    <a:pt x="11269" y="40364"/>
                  </a:cubicBezTo>
                  <a:cubicBezTo>
                    <a:pt x="12292" y="41122"/>
                    <a:pt x="14830" y="42776"/>
                    <a:pt x="16509" y="43870"/>
                  </a:cubicBezTo>
                  <a:cubicBezTo>
                    <a:pt x="17264" y="44361"/>
                    <a:pt x="17861" y="44751"/>
                    <a:pt x="17957" y="44822"/>
                  </a:cubicBezTo>
                  <a:cubicBezTo>
                    <a:pt x="18039" y="44884"/>
                    <a:pt x="18174" y="44912"/>
                    <a:pt x="18348" y="44912"/>
                  </a:cubicBezTo>
                  <a:cubicBezTo>
                    <a:pt x="19032" y="44912"/>
                    <a:pt x="20322" y="44466"/>
                    <a:pt x="21372" y="43819"/>
                  </a:cubicBezTo>
                  <a:cubicBezTo>
                    <a:pt x="22633" y="43044"/>
                    <a:pt x="29512" y="36411"/>
                    <a:pt x="30023" y="34340"/>
                  </a:cubicBezTo>
                  <a:cubicBezTo>
                    <a:pt x="30480" y="32485"/>
                    <a:pt x="31100" y="28101"/>
                    <a:pt x="31183" y="27507"/>
                  </a:cubicBezTo>
                  <a:cubicBezTo>
                    <a:pt x="31705" y="27126"/>
                    <a:pt x="35456" y="24137"/>
                    <a:pt x="35782" y="16731"/>
                  </a:cubicBezTo>
                  <a:cubicBezTo>
                    <a:pt x="35947" y="12983"/>
                    <a:pt x="34091" y="8740"/>
                    <a:pt x="30816" y="5381"/>
                  </a:cubicBezTo>
                  <a:cubicBezTo>
                    <a:pt x="27528" y="2009"/>
                    <a:pt x="23280" y="0"/>
                    <a:pt x="19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703;p49">
              <a:extLst>
                <a:ext uri="{FF2B5EF4-FFF2-40B4-BE49-F238E27FC236}">
                  <a16:creationId xmlns:a16="http://schemas.microsoft.com/office/drawing/2014/main" id="{10A6972E-88BB-02C5-6340-6FEFCD7CB1FE}"/>
                </a:ext>
              </a:extLst>
            </p:cNvPr>
            <p:cNvSpPr/>
            <p:nvPr/>
          </p:nvSpPr>
          <p:spPr>
            <a:xfrm>
              <a:off x="6698488" y="2323450"/>
              <a:ext cx="50100" cy="125875"/>
            </a:xfrm>
            <a:custGeom>
              <a:avLst/>
              <a:gdLst/>
              <a:ahLst/>
              <a:cxnLst/>
              <a:rect l="l" t="t" r="r" b="b"/>
              <a:pathLst>
                <a:path w="2004" h="5035" extrusionOk="0">
                  <a:moveTo>
                    <a:pt x="466" y="1"/>
                  </a:moveTo>
                  <a:cubicBezTo>
                    <a:pt x="466" y="1"/>
                    <a:pt x="0" y="3838"/>
                    <a:pt x="26" y="4253"/>
                  </a:cubicBezTo>
                  <a:cubicBezTo>
                    <a:pt x="50" y="4644"/>
                    <a:pt x="1295" y="5035"/>
                    <a:pt x="1901" y="5035"/>
                  </a:cubicBezTo>
                  <a:cubicBezTo>
                    <a:pt x="1938" y="5035"/>
                    <a:pt x="1972" y="5033"/>
                    <a:pt x="2004" y="5030"/>
                  </a:cubicBezTo>
                  <a:cubicBezTo>
                    <a:pt x="2004" y="5030"/>
                    <a:pt x="908" y="4175"/>
                    <a:pt x="830" y="3890"/>
                  </a:cubicBezTo>
                  <a:cubicBezTo>
                    <a:pt x="752" y="3604"/>
                    <a:pt x="571" y="1349"/>
                    <a:pt x="466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704;p49">
              <a:extLst>
                <a:ext uri="{FF2B5EF4-FFF2-40B4-BE49-F238E27FC236}">
                  <a16:creationId xmlns:a16="http://schemas.microsoft.com/office/drawing/2014/main" id="{701CBFA6-EF91-8CF6-E06D-E1160F6EF0DE}"/>
                </a:ext>
              </a:extLst>
            </p:cNvPr>
            <p:cNvSpPr/>
            <p:nvPr/>
          </p:nvSpPr>
          <p:spPr>
            <a:xfrm>
              <a:off x="6767188" y="2417875"/>
              <a:ext cx="38275" cy="19700"/>
            </a:xfrm>
            <a:custGeom>
              <a:avLst/>
              <a:gdLst/>
              <a:ahLst/>
              <a:cxnLst/>
              <a:rect l="l" t="t" r="r" b="b"/>
              <a:pathLst>
                <a:path w="1531" h="788" extrusionOk="0">
                  <a:moveTo>
                    <a:pt x="766" y="1"/>
                  </a:moveTo>
                  <a:cubicBezTo>
                    <a:pt x="585" y="1"/>
                    <a:pt x="415" y="9"/>
                    <a:pt x="311" y="35"/>
                  </a:cubicBezTo>
                  <a:cubicBezTo>
                    <a:pt x="1" y="113"/>
                    <a:pt x="311" y="787"/>
                    <a:pt x="311" y="787"/>
                  </a:cubicBezTo>
                  <a:cubicBezTo>
                    <a:pt x="804" y="631"/>
                    <a:pt x="1530" y="35"/>
                    <a:pt x="1530" y="35"/>
                  </a:cubicBezTo>
                  <a:cubicBezTo>
                    <a:pt x="1530" y="35"/>
                    <a:pt x="1127" y="1"/>
                    <a:pt x="766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705;p49">
              <a:extLst>
                <a:ext uri="{FF2B5EF4-FFF2-40B4-BE49-F238E27FC236}">
                  <a16:creationId xmlns:a16="http://schemas.microsoft.com/office/drawing/2014/main" id="{8B65B450-A345-0760-DA5C-4F3B2DE43370}"/>
                </a:ext>
              </a:extLst>
            </p:cNvPr>
            <p:cNvSpPr/>
            <p:nvPr/>
          </p:nvSpPr>
          <p:spPr>
            <a:xfrm>
              <a:off x="6782138" y="2489850"/>
              <a:ext cx="224075" cy="91225"/>
            </a:xfrm>
            <a:custGeom>
              <a:avLst/>
              <a:gdLst/>
              <a:ahLst/>
              <a:cxnLst/>
              <a:rect l="l" t="t" r="r" b="b"/>
              <a:pathLst>
                <a:path w="8963" h="3649" extrusionOk="0">
                  <a:moveTo>
                    <a:pt x="8591" y="0"/>
                  </a:moveTo>
                  <a:cubicBezTo>
                    <a:pt x="8579" y="0"/>
                    <a:pt x="8568" y="0"/>
                    <a:pt x="8557" y="1"/>
                  </a:cubicBezTo>
                  <a:cubicBezTo>
                    <a:pt x="8372" y="11"/>
                    <a:pt x="8479" y="147"/>
                    <a:pt x="8413" y="225"/>
                  </a:cubicBezTo>
                  <a:cubicBezTo>
                    <a:pt x="8348" y="302"/>
                    <a:pt x="7809" y="702"/>
                    <a:pt x="6603" y="973"/>
                  </a:cubicBezTo>
                  <a:cubicBezTo>
                    <a:pt x="5397" y="1246"/>
                    <a:pt x="2782" y="1421"/>
                    <a:pt x="2646" y="1469"/>
                  </a:cubicBezTo>
                  <a:cubicBezTo>
                    <a:pt x="2510" y="1518"/>
                    <a:pt x="1927" y="2150"/>
                    <a:pt x="1509" y="2363"/>
                  </a:cubicBezTo>
                  <a:cubicBezTo>
                    <a:pt x="1090" y="2577"/>
                    <a:pt x="488" y="2499"/>
                    <a:pt x="431" y="2549"/>
                  </a:cubicBezTo>
                  <a:cubicBezTo>
                    <a:pt x="375" y="2597"/>
                    <a:pt x="488" y="2685"/>
                    <a:pt x="488" y="2685"/>
                  </a:cubicBezTo>
                  <a:cubicBezTo>
                    <a:pt x="488" y="2685"/>
                    <a:pt x="351" y="3151"/>
                    <a:pt x="342" y="3248"/>
                  </a:cubicBezTo>
                  <a:cubicBezTo>
                    <a:pt x="332" y="3346"/>
                    <a:pt x="235" y="3423"/>
                    <a:pt x="167" y="3452"/>
                  </a:cubicBezTo>
                  <a:cubicBezTo>
                    <a:pt x="98" y="3482"/>
                    <a:pt x="1" y="3560"/>
                    <a:pt x="31" y="3608"/>
                  </a:cubicBezTo>
                  <a:cubicBezTo>
                    <a:pt x="46" y="3633"/>
                    <a:pt x="103" y="3648"/>
                    <a:pt x="162" y="3648"/>
                  </a:cubicBezTo>
                  <a:cubicBezTo>
                    <a:pt x="215" y="3648"/>
                    <a:pt x="270" y="3636"/>
                    <a:pt x="293" y="3608"/>
                  </a:cubicBezTo>
                  <a:cubicBezTo>
                    <a:pt x="334" y="3559"/>
                    <a:pt x="690" y="2941"/>
                    <a:pt x="803" y="2745"/>
                  </a:cubicBezTo>
                  <a:cubicBezTo>
                    <a:pt x="829" y="2746"/>
                    <a:pt x="860" y="2746"/>
                    <a:pt x="893" y="2746"/>
                  </a:cubicBezTo>
                  <a:cubicBezTo>
                    <a:pt x="1135" y="2746"/>
                    <a:pt x="1549" y="2732"/>
                    <a:pt x="1761" y="2646"/>
                  </a:cubicBezTo>
                  <a:cubicBezTo>
                    <a:pt x="2072" y="2519"/>
                    <a:pt x="2811" y="1819"/>
                    <a:pt x="2899" y="1780"/>
                  </a:cubicBezTo>
                  <a:cubicBezTo>
                    <a:pt x="2986" y="1741"/>
                    <a:pt x="6097" y="1187"/>
                    <a:pt x="6564" y="1070"/>
                  </a:cubicBezTo>
                  <a:cubicBezTo>
                    <a:pt x="7030" y="954"/>
                    <a:pt x="8071" y="759"/>
                    <a:pt x="8413" y="565"/>
                  </a:cubicBezTo>
                  <a:cubicBezTo>
                    <a:pt x="8755" y="371"/>
                    <a:pt x="8868" y="234"/>
                    <a:pt x="8916" y="147"/>
                  </a:cubicBezTo>
                  <a:cubicBezTo>
                    <a:pt x="8962" y="65"/>
                    <a:pt x="8768" y="0"/>
                    <a:pt x="8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706;p49">
              <a:extLst>
                <a:ext uri="{FF2B5EF4-FFF2-40B4-BE49-F238E27FC236}">
                  <a16:creationId xmlns:a16="http://schemas.microsoft.com/office/drawing/2014/main" id="{1F6B95A9-54AC-5EBA-2160-F607BEEE7543}"/>
                </a:ext>
              </a:extLst>
            </p:cNvPr>
            <p:cNvSpPr/>
            <p:nvPr/>
          </p:nvSpPr>
          <p:spPr>
            <a:xfrm>
              <a:off x="6512113" y="2189950"/>
              <a:ext cx="124975" cy="44250"/>
            </a:xfrm>
            <a:custGeom>
              <a:avLst/>
              <a:gdLst/>
              <a:ahLst/>
              <a:cxnLst/>
              <a:rect l="l" t="t" r="r" b="b"/>
              <a:pathLst>
                <a:path w="4999" h="1770" extrusionOk="0">
                  <a:moveTo>
                    <a:pt x="3318" y="0"/>
                  </a:moveTo>
                  <a:cubicBezTo>
                    <a:pt x="3307" y="0"/>
                    <a:pt x="3297" y="0"/>
                    <a:pt x="3287" y="0"/>
                  </a:cubicBezTo>
                  <a:cubicBezTo>
                    <a:pt x="2490" y="20"/>
                    <a:pt x="838" y="312"/>
                    <a:pt x="1" y="1770"/>
                  </a:cubicBezTo>
                  <a:cubicBezTo>
                    <a:pt x="1195" y="1018"/>
                    <a:pt x="3007" y="738"/>
                    <a:pt x="4814" y="738"/>
                  </a:cubicBezTo>
                  <a:cubicBezTo>
                    <a:pt x="4876" y="738"/>
                    <a:pt x="4937" y="738"/>
                    <a:pt x="4999" y="739"/>
                  </a:cubicBezTo>
                  <a:cubicBezTo>
                    <a:pt x="4999" y="739"/>
                    <a:pt x="4108" y="0"/>
                    <a:pt x="3318" y="0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707;p49">
              <a:extLst>
                <a:ext uri="{FF2B5EF4-FFF2-40B4-BE49-F238E27FC236}">
                  <a16:creationId xmlns:a16="http://schemas.microsoft.com/office/drawing/2014/main" id="{153FCFE3-BAE2-9428-760C-E14226E66E02}"/>
                </a:ext>
              </a:extLst>
            </p:cNvPr>
            <p:cNvSpPr/>
            <p:nvPr/>
          </p:nvSpPr>
          <p:spPr>
            <a:xfrm>
              <a:off x="6506563" y="2186063"/>
              <a:ext cx="136000" cy="52025"/>
            </a:xfrm>
            <a:custGeom>
              <a:avLst/>
              <a:gdLst/>
              <a:ahLst/>
              <a:cxnLst/>
              <a:rect l="l" t="t" r="r" b="b"/>
              <a:pathLst>
                <a:path w="5440" h="2081" extrusionOk="0">
                  <a:moveTo>
                    <a:pt x="3540" y="155"/>
                  </a:moveTo>
                  <a:cubicBezTo>
                    <a:pt x="4084" y="155"/>
                    <a:pt x="4689" y="529"/>
                    <a:pt x="4986" y="738"/>
                  </a:cubicBezTo>
                  <a:cubicBezTo>
                    <a:pt x="3591" y="742"/>
                    <a:pt x="1786" y="911"/>
                    <a:pt x="463" y="1619"/>
                  </a:cubicBezTo>
                  <a:cubicBezTo>
                    <a:pt x="1395" y="313"/>
                    <a:pt x="3013" y="169"/>
                    <a:pt x="3511" y="156"/>
                  </a:cubicBezTo>
                  <a:cubicBezTo>
                    <a:pt x="3520" y="155"/>
                    <a:pt x="3531" y="155"/>
                    <a:pt x="3540" y="155"/>
                  </a:cubicBezTo>
                  <a:close/>
                  <a:moveTo>
                    <a:pt x="3548" y="0"/>
                  </a:moveTo>
                  <a:cubicBezTo>
                    <a:pt x="3534" y="0"/>
                    <a:pt x="3521" y="0"/>
                    <a:pt x="3508" y="1"/>
                  </a:cubicBezTo>
                  <a:cubicBezTo>
                    <a:pt x="2957" y="14"/>
                    <a:pt x="1088" y="184"/>
                    <a:pt x="156" y="1809"/>
                  </a:cubicBezTo>
                  <a:lnTo>
                    <a:pt x="1" y="2080"/>
                  </a:lnTo>
                  <a:lnTo>
                    <a:pt x="265" y="1913"/>
                  </a:lnTo>
                  <a:cubicBezTo>
                    <a:pt x="1311" y="1254"/>
                    <a:pt x="2998" y="894"/>
                    <a:pt x="5041" y="894"/>
                  </a:cubicBezTo>
                  <a:cubicBezTo>
                    <a:pt x="5101" y="894"/>
                    <a:pt x="5160" y="894"/>
                    <a:pt x="5220" y="895"/>
                  </a:cubicBezTo>
                  <a:lnTo>
                    <a:pt x="5439" y="897"/>
                  </a:lnTo>
                  <a:lnTo>
                    <a:pt x="5270" y="758"/>
                  </a:lnTo>
                  <a:cubicBezTo>
                    <a:pt x="5233" y="726"/>
                    <a:pt x="4351" y="0"/>
                    <a:pt x="3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708;p49">
              <a:extLst>
                <a:ext uri="{FF2B5EF4-FFF2-40B4-BE49-F238E27FC236}">
                  <a16:creationId xmlns:a16="http://schemas.microsoft.com/office/drawing/2014/main" id="{45B4DAE9-C9A0-5226-469B-BCDC40AF3255}"/>
                </a:ext>
              </a:extLst>
            </p:cNvPr>
            <p:cNvSpPr/>
            <p:nvPr/>
          </p:nvSpPr>
          <p:spPr>
            <a:xfrm>
              <a:off x="6554288" y="2260100"/>
              <a:ext cx="111050" cy="83575"/>
            </a:xfrm>
            <a:custGeom>
              <a:avLst/>
              <a:gdLst/>
              <a:ahLst/>
              <a:cxnLst/>
              <a:rect l="l" t="t" r="r" b="b"/>
              <a:pathLst>
                <a:path w="4442" h="3343" extrusionOk="0">
                  <a:moveTo>
                    <a:pt x="1919" y="0"/>
                  </a:moveTo>
                  <a:cubicBezTo>
                    <a:pt x="1051" y="0"/>
                    <a:pt x="1" y="765"/>
                    <a:pt x="142" y="2283"/>
                  </a:cubicBezTo>
                  <a:cubicBezTo>
                    <a:pt x="142" y="2283"/>
                    <a:pt x="394" y="2716"/>
                    <a:pt x="725" y="2897"/>
                  </a:cubicBezTo>
                  <a:cubicBezTo>
                    <a:pt x="947" y="3019"/>
                    <a:pt x="1558" y="3342"/>
                    <a:pt x="2283" y="3342"/>
                  </a:cubicBezTo>
                  <a:cubicBezTo>
                    <a:pt x="2639" y="3342"/>
                    <a:pt x="3023" y="3264"/>
                    <a:pt x="3402" y="3047"/>
                  </a:cubicBezTo>
                  <a:cubicBezTo>
                    <a:pt x="4442" y="2451"/>
                    <a:pt x="4439" y="1731"/>
                    <a:pt x="4439" y="1676"/>
                  </a:cubicBezTo>
                  <a:cubicBezTo>
                    <a:pt x="4440" y="1621"/>
                    <a:pt x="4005" y="202"/>
                    <a:pt x="2061" y="7"/>
                  </a:cubicBezTo>
                  <a:cubicBezTo>
                    <a:pt x="2015" y="3"/>
                    <a:pt x="1967" y="0"/>
                    <a:pt x="19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709;p49">
              <a:extLst>
                <a:ext uri="{FF2B5EF4-FFF2-40B4-BE49-F238E27FC236}">
                  <a16:creationId xmlns:a16="http://schemas.microsoft.com/office/drawing/2014/main" id="{27DBEB65-A5EA-91C8-1A41-96508ECB40FE}"/>
                </a:ext>
              </a:extLst>
            </p:cNvPr>
            <p:cNvSpPr/>
            <p:nvPr/>
          </p:nvSpPr>
          <p:spPr>
            <a:xfrm>
              <a:off x="6553713" y="2258125"/>
              <a:ext cx="113500" cy="87550"/>
            </a:xfrm>
            <a:custGeom>
              <a:avLst/>
              <a:gdLst/>
              <a:ahLst/>
              <a:cxnLst/>
              <a:rect l="l" t="t" r="r" b="b"/>
              <a:pathLst>
                <a:path w="4540" h="3502" extrusionOk="0">
                  <a:moveTo>
                    <a:pt x="1944" y="157"/>
                  </a:moveTo>
                  <a:cubicBezTo>
                    <a:pt x="1989" y="157"/>
                    <a:pt x="2033" y="159"/>
                    <a:pt x="2076" y="163"/>
                  </a:cubicBezTo>
                  <a:cubicBezTo>
                    <a:pt x="4002" y="356"/>
                    <a:pt x="4383" y="1749"/>
                    <a:pt x="4385" y="1756"/>
                  </a:cubicBezTo>
                  <a:cubicBezTo>
                    <a:pt x="4385" y="1878"/>
                    <a:pt x="4337" y="2514"/>
                    <a:pt x="3387" y="3058"/>
                  </a:cubicBezTo>
                  <a:cubicBezTo>
                    <a:pt x="3054" y="3250"/>
                    <a:pt x="2690" y="3345"/>
                    <a:pt x="2303" y="3345"/>
                  </a:cubicBezTo>
                  <a:cubicBezTo>
                    <a:pt x="1826" y="3345"/>
                    <a:pt x="1315" y="3199"/>
                    <a:pt x="786" y="2909"/>
                  </a:cubicBezTo>
                  <a:cubicBezTo>
                    <a:pt x="511" y="2757"/>
                    <a:pt x="287" y="2411"/>
                    <a:pt x="241" y="2336"/>
                  </a:cubicBezTo>
                  <a:cubicBezTo>
                    <a:pt x="164" y="1465"/>
                    <a:pt x="492" y="941"/>
                    <a:pt x="782" y="653"/>
                  </a:cubicBezTo>
                  <a:cubicBezTo>
                    <a:pt x="1098" y="339"/>
                    <a:pt x="1533" y="157"/>
                    <a:pt x="1944" y="157"/>
                  </a:cubicBezTo>
                  <a:close/>
                  <a:moveTo>
                    <a:pt x="1937" y="1"/>
                  </a:moveTo>
                  <a:cubicBezTo>
                    <a:pt x="1482" y="1"/>
                    <a:pt x="1020" y="197"/>
                    <a:pt x="673" y="542"/>
                  </a:cubicBezTo>
                  <a:cubicBezTo>
                    <a:pt x="357" y="856"/>
                    <a:pt x="1" y="1426"/>
                    <a:pt x="88" y="2369"/>
                  </a:cubicBezTo>
                  <a:lnTo>
                    <a:pt x="98" y="2400"/>
                  </a:lnTo>
                  <a:cubicBezTo>
                    <a:pt x="109" y="2419"/>
                    <a:pt x="365" y="2855"/>
                    <a:pt x="711" y="3045"/>
                  </a:cubicBezTo>
                  <a:cubicBezTo>
                    <a:pt x="1265" y="3349"/>
                    <a:pt x="1801" y="3502"/>
                    <a:pt x="2304" y="3502"/>
                  </a:cubicBezTo>
                  <a:cubicBezTo>
                    <a:pt x="2716" y="3502"/>
                    <a:pt x="3106" y="3399"/>
                    <a:pt x="3464" y="3193"/>
                  </a:cubicBezTo>
                  <a:cubicBezTo>
                    <a:pt x="4488" y="2606"/>
                    <a:pt x="4540" y="1892"/>
                    <a:pt x="4540" y="1755"/>
                  </a:cubicBezTo>
                  <a:cubicBezTo>
                    <a:pt x="4540" y="1602"/>
                    <a:pt x="4007" y="200"/>
                    <a:pt x="2091" y="9"/>
                  </a:cubicBezTo>
                  <a:cubicBezTo>
                    <a:pt x="2040" y="3"/>
                    <a:pt x="1989" y="1"/>
                    <a:pt x="19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710;p49">
              <a:extLst>
                <a:ext uri="{FF2B5EF4-FFF2-40B4-BE49-F238E27FC236}">
                  <a16:creationId xmlns:a16="http://schemas.microsoft.com/office/drawing/2014/main" id="{8C5E3115-3403-68DC-DF54-6C5757FDC2A9}"/>
                </a:ext>
              </a:extLst>
            </p:cNvPr>
            <p:cNvSpPr/>
            <p:nvPr/>
          </p:nvSpPr>
          <p:spPr>
            <a:xfrm>
              <a:off x="6577813" y="2258375"/>
              <a:ext cx="84925" cy="79725"/>
            </a:xfrm>
            <a:custGeom>
              <a:avLst/>
              <a:gdLst/>
              <a:ahLst/>
              <a:cxnLst/>
              <a:rect l="l" t="t" r="r" b="b"/>
              <a:pathLst>
                <a:path w="3397" h="3189" extrusionOk="0">
                  <a:moveTo>
                    <a:pt x="1577" y="1"/>
                  </a:moveTo>
                  <a:cubicBezTo>
                    <a:pt x="1387" y="1"/>
                    <a:pt x="1197" y="40"/>
                    <a:pt x="1018" y="124"/>
                  </a:cubicBezTo>
                  <a:cubicBezTo>
                    <a:pt x="287" y="462"/>
                    <a:pt x="0" y="1394"/>
                    <a:pt x="376" y="2206"/>
                  </a:cubicBezTo>
                  <a:cubicBezTo>
                    <a:pt x="660" y="2819"/>
                    <a:pt x="1239" y="3188"/>
                    <a:pt x="1820" y="3188"/>
                  </a:cubicBezTo>
                  <a:cubicBezTo>
                    <a:pt x="2010" y="3188"/>
                    <a:pt x="2200" y="3149"/>
                    <a:pt x="2380" y="3066"/>
                  </a:cubicBezTo>
                  <a:cubicBezTo>
                    <a:pt x="3109" y="2727"/>
                    <a:pt x="3396" y="1795"/>
                    <a:pt x="3020" y="983"/>
                  </a:cubicBezTo>
                  <a:cubicBezTo>
                    <a:pt x="2737" y="371"/>
                    <a:pt x="2158" y="1"/>
                    <a:pt x="1577" y="1"/>
                  </a:cubicBezTo>
                  <a:close/>
                </a:path>
              </a:pathLst>
            </a:custGeom>
            <a:solidFill>
              <a:srgbClr val="AD63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711;p49">
              <a:extLst>
                <a:ext uri="{FF2B5EF4-FFF2-40B4-BE49-F238E27FC236}">
                  <a16:creationId xmlns:a16="http://schemas.microsoft.com/office/drawing/2014/main" id="{E3C1B80C-7EA2-2932-A73A-6CBE48DBA494}"/>
                </a:ext>
              </a:extLst>
            </p:cNvPr>
            <p:cNvSpPr/>
            <p:nvPr/>
          </p:nvSpPr>
          <p:spPr>
            <a:xfrm>
              <a:off x="6579813" y="2256450"/>
              <a:ext cx="85125" cy="83600"/>
            </a:xfrm>
            <a:custGeom>
              <a:avLst/>
              <a:gdLst/>
              <a:ahLst/>
              <a:cxnLst/>
              <a:rect l="l" t="t" r="r" b="b"/>
              <a:pathLst>
                <a:path w="3405" h="3344" extrusionOk="0">
                  <a:moveTo>
                    <a:pt x="1495" y="155"/>
                  </a:moveTo>
                  <a:cubicBezTo>
                    <a:pt x="2047" y="155"/>
                    <a:pt x="2599" y="509"/>
                    <a:pt x="2870" y="1092"/>
                  </a:cubicBezTo>
                  <a:cubicBezTo>
                    <a:pt x="3227" y="1865"/>
                    <a:pt x="2957" y="2753"/>
                    <a:pt x="2266" y="3072"/>
                  </a:cubicBezTo>
                  <a:cubicBezTo>
                    <a:pt x="2100" y="3149"/>
                    <a:pt x="1921" y="3188"/>
                    <a:pt x="1739" y="3188"/>
                  </a:cubicBezTo>
                  <a:cubicBezTo>
                    <a:pt x="1558" y="3188"/>
                    <a:pt x="1374" y="3150"/>
                    <a:pt x="1196" y="3073"/>
                  </a:cubicBezTo>
                  <a:cubicBezTo>
                    <a:pt x="835" y="2918"/>
                    <a:pt x="540" y="2626"/>
                    <a:pt x="367" y="2250"/>
                  </a:cubicBezTo>
                  <a:cubicBezTo>
                    <a:pt x="193" y="1875"/>
                    <a:pt x="160" y="1462"/>
                    <a:pt x="276" y="1087"/>
                  </a:cubicBezTo>
                  <a:cubicBezTo>
                    <a:pt x="391" y="715"/>
                    <a:pt x="638" y="425"/>
                    <a:pt x="969" y="271"/>
                  </a:cubicBezTo>
                  <a:cubicBezTo>
                    <a:pt x="1138" y="192"/>
                    <a:pt x="1317" y="155"/>
                    <a:pt x="1495" y="155"/>
                  </a:cubicBezTo>
                  <a:close/>
                  <a:moveTo>
                    <a:pt x="1495" y="1"/>
                  </a:moveTo>
                  <a:cubicBezTo>
                    <a:pt x="1295" y="1"/>
                    <a:pt x="1094" y="42"/>
                    <a:pt x="905" y="130"/>
                  </a:cubicBezTo>
                  <a:cubicBezTo>
                    <a:pt x="531" y="303"/>
                    <a:pt x="255" y="626"/>
                    <a:pt x="127" y="1041"/>
                  </a:cubicBezTo>
                  <a:cubicBezTo>
                    <a:pt x="0" y="1452"/>
                    <a:pt x="35" y="1906"/>
                    <a:pt x="226" y="2316"/>
                  </a:cubicBezTo>
                  <a:cubicBezTo>
                    <a:pt x="415" y="2727"/>
                    <a:pt x="738" y="3046"/>
                    <a:pt x="1134" y="3216"/>
                  </a:cubicBezTo>
                  <a:cubicBezTo>
                    <a:pt x="1333" y="3301"/>
                    <a:pt x="1538" y="3343"/>
                    <a:pt x="1740" y="3343"/>
                  </a:cubicBezTo>
                  <a:cubicBezTo>
                    <a:pt x="1944" y="3343"/>
                    <a:pt x="2144" y="3300"/>
                    <a:pt x="2332" y="3213"/>
                  </a:cubicBezTo>
                  <a:cubicBezTo>
                    <a:pt x="3099" y="2858"/>
                    <a:pt x="3404" y="1876"/>
                    <a:pt x="3011" y="1027"/>
                  </a:cubicBezTo>
                  <a:cubicBezTo>
                    <a:pt x="2714" y="387"/>
                    <a:pt x="2105" y="1"/>
                    <a:pt x="1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712;p49">
              <a:extLst>
                <a:ext uri="{FF2B5EF4-FFF2-40B4-BE49-F238E27FC236}">
                  <a16:creationId xmlns:a16="http://schemas.microsoft.com/office/drawing/2014/main" id="{07A4549F-385B-4704-60AC-BECC76B1E4E4}"/>
                </a:ext>
              </a:extLst>
            </p:cNvPr>
            <p:cNvSpPr/>
            <p:nvPr/>
          </p:nvSpPr>
          <p:spPr>
            <a:xfrm>
              <a:off x="6577813" y="2258375"/>
              <a:ext cx="75775" cy="71775"/>
            </a:xfrm>
            <a:custGeom>
              <a:avLst/>
              <a:gdLst/>
              <a:ahLst/>
              <a:cxnLst/>
              <a:rect l="l" t="t" r="r" b="b"/>
              <a:pathLst>
                <a:path w="3031" h="2871" extrusionOk="0">
                  <a:moveTo>
                    <a:pt x="1577" y="1"/>
                  </a:moveTo>
                  <a:cubicBezTo>
                    <a:pt x="1387" y="1"/>
                    <a:pt x="1197" y="40"/>
                    <a:pt x="1018" y="124"/>
                  </a:cubicBezTo>
                  <a:cubicBezTo>
                    <a:pt x="287" y="462"/>
                    <a:pt x="0" y="1394"/>
                    <a:pt x="376" y="2206"/>
                  </a:cubicBezTo>
                  <a:cubicBezTo>
                    <a:pt x="504" y="2482"/>
                    <a:pt x="691" y="2705"/>
                    <a:pt x="911" y="2871"/>
                  </a:cubicBezTo>
                  <a:cubicBezTo>
                    <a:pt x="767" y="2152"/>
                    <a:pt x="1127" y="1400"/>
                    <a:pt x="1826" y="1076"/>
                  </a:cubicBezTo>
                  <a:cubicBezTo>
                    <a:pt x="2048" y="973"/>
                    <a:pt x="2281" y="925"/>
                    <a:pt x="2510" y="925"/>
                  </a:cubicBezTo>
                  <a:cubicBezTo>
                    <a:pt x="2688" y="925"/>
                    <a:pt x="2864" y="954"/>
                    <a:pt x="3031" y="1010"/>
                  </a:cubicBezTo>
                  <a:cubicBezTo>
                    <a:pt x="3026" y="1000"/>
                    <a:pt x="3024" y="991"/>
                    <a:pt x="3020" y="983"/>
                  </a:cubicBezTo>
                  <a:cubicBezTo>
                    <a:pt x="2737" y="371"/>
                    <a:pt x="2158" y="1"/>
                    <a:pt x="1577" y="1"/>
                  </a:cubicBezTo>
                  <a:close/>
                </a:path>
              </a:pathLst>
            </a:custGeom>
            <a:solidFill>
              <a:srgbClr val="7A4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713;p49">
              <a:extLst>
                <a:ext uri="{FF2B5EF4-FFF2-40B4-BE49-F238E27FC236}">
                  <a16:creationId xmlns:a16="http://schemas.microsoft.com/office/drawing/2014/main" id="{E036F844-29E8-2FA9-FA8C-E430E691BEE2}"/>
                </a:ext>
              </a:extLst>
            </p:cNvPr>
            <p:cNvSpPr/>
            <p:nvPr/>
          </p:nvSpPr>
          <p:spPr>
            <a:xfrm>
              <a:off x="6600388" y="2277000"/>
              <a:ext cx="43425" cy="40750"/>
            </a:xfrm>
            <a:custGeom>
              <a:avLst/>
              <a:gdLst/>
              <a:ahLst/>
              <a:cxnLst/>
              <a:rect l="l" t="t" r="r" b="b"/>
              <a:pathLst>
                <a:path w="1737" h="1630" extrusionOk="0">
                  <a:moveTo>
                    <a:pt x="807" y="1"/>
                  </a:moveTo>
                  <a:cubicBezTo>
                    <a:pt x="710" y="1"/>
                    <a:pt x="613" y="21"/>
                    <a:pt x="521" y="64"/>
                  </a:cubicBezTo>
                  <a:cubicBezTo>
                    <a:pt x="148" y="236"/>
                    <a:pt x="1" y="712"/>
                    <a:pt x="194" y="1128"/>
                  </a:cubicBezTo>
                  <a:cubicBezTo>
                    <a:pt x="339" y="1441"/>
                    <a:pt x="635" y="1630"/>
                    <a:pt x="932" y="1630"/>
                  </a:cubicBezTo>
                  <a:cubicBezTo>
                    <a:pt x="1029" y="1630"/>
                    <a:pt x="1125" y="1610"/>
                    <a:pt x="1217" y="1568"/>
                  </a:cubicBezTo>
                  <a:cubicBezTo>
                    <a:pt x="1591" y="1395"/>
                    <a:pt x="1736" y="918"/>
                    <a:pt x="1544" y="503"/>
                  </a:cubicBezTo>
                  <a:cubicBezTo>
                    <a:pt x="1399" y="190"/>
                    <a:pt x="1104" y="1"/>
                    <a:pt x="8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714;p49">
              <a:extLst>
                <a:ext uri="{FF2B5EF4-FFF2-40B4-BE49-F238E27FC236}">
                  <a16:creationId xmlns:a16="http://schemas.microsoft.com/office/drawing/2014/main" id="{B7E9B0BC-0AA7-B22D-DF9B-98DCFAC3E7DE}"/>
                </a:ext>
              </a:extLst>
            </p:cNvPr>
            <p:cNvSpPr/>
            <p:nvPr/>
          </p:nvSpPr>
          <p:spPr>
            <a:xfrm>
              <a:off x="6593563" y="2295000"/>
              <a:ext cx="19750" cy="18525"/>
            </a:xfrm>
            <a:custGeom>
              <a:avLst/>
              <a:gdLst/>
              <a:ahLst/>
              <a:cxnLst/>
              <a:rect l="l" t="t" r="r" b="b"/>
              <a:pathLst>
                <a:path w="790" h="741" extrusionOk="0">
                  <a:moveTo>
                    <a:pt x="367" y="0"/>
                  </a:moveTo>
                  <a:cubicBezTo>
                    <a:pt x="323" y="0"/>
                    <a:pt x="279" y="10"/>
                    <a:pt x="237" y="29"/>
                  </a:cubicBezTo>
                  <a:cubicBezTo>
                    <a:pt x="68" y="107"/>
                    <a:pt x="0" y="323"/>
                    <a:pt x="88" y="513"/>
                  </a:cubicBezTo>
                  <a:cubicBezTo>
                    <a:pt x="154" y="655"/>
                    <a:pt x="288" y="740"/>
                    <a:pt x="423" y="740"/>
                  </a:cubicBezTo>
                  <a:cubicBezTo>
                    <a:pt x="467" y="740"/>
                    <a:pt x="512" y="731"/>
                    <a:pt x="554" y="711"/>
                  </a:cubicBezTo>
                  <a:cubicBezTo>
                    <a:pt x="722" y="634"/>
                    <a:pt x="789" y="416"/>
                    <a:pt x="702" y="228"/>
                  </a:cubicBezTo>
                  <a:cubicBezTo>
                    <a:pt x="637" y="86"/>
                    <a:pt x="502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715;p49">
              <a:extLst>
                <a:ext uri="{FF2B5EF4-FFF2-40B4-BE49-F238E27FC236}">
                  <a16:creationId xmlns:a16="http://schemas.microsoft.com/office/drawing/2014/main" id="{24933C87-28B4-D87D-734C-8EE88ACF2C29}"/>
                </a:ext>
              </a:extLst>
            </p:cNvPr>
            <p:cNvSpPr/>
            <p:nvPr/>
          </p:nvSpPr>
          <p:spPr>
            <a:xfrm>
              <a:off x="6542988" y="2250925"/>
              <a:ext cx="127975" cy="81625"/>
            </a:xfrm>
            <a:custGeom>
              <a:avLst/>
              <a:gdLst/>
              <a:ahLst/>
              <a:cxnLst/>
              <a:rect l="l" t="t" r="r" b="b"/>
              <a:pathLst>
                <a:path w="5119" h="3265" extrusionOk="0">
                  <a:moveTo>
                    <a:pt x="2516" y="0"/>
                  </a:moveTo>
                  <a:cubicBezTo>
                    <a:pt x="2426" y="0"/>
                    <a:pt x="2334" y="6"/>
                    <a:pt x="2241" y="19"/>
                  </a:cubicBezTo>
                  <a:cubicBezTo>
                    <a:pt x="451" y="261"/>
                    <a:pt x="84" y="1846"/>
                    <a:pt x="0" y="2603"/>
                  </a:cubicBezTo>
                  <a:cubicBezTo>
                    <a:pt x="425" y="3122"/>
                    <a:pt x="1177" y="3264"/>
                    <a:pt x="1177" y="3264"/>
                  </a:cubicBezTo>
                  <a:lnTo>
                    <a:pt x="711" y="2681"/>
                  </a:lnTo>
                  <a:cubicBezTo>
                    <a:pt x="590" y="1783"/>
                    <a:pt x="1240" y="703"/>
                    <a:pt x="2344" y="556"/>
                  </a:cubicBezTo>
                  <a:cubicBezTo>
                    <a:pt x="2400" y="548"/>
                    <a:pt x="2456" y="545"/>
                    <a:pt x="2514" y="545"/>
                  </a:cubicBezTo>
                  <a:cubicBezTo>
                    <a:pt x="3660" y="545"/>
                    <a:pt x="5118" y="1956"/>
                    <a:pt x="5118" y="1956"/>
                  </a:cubicBezTo>
                  <a:cubicBezTo>
                    <a:pt x="5118" y="1956"/>
                    <a:pt x="4140" y="0"/>
                    <a:pt x="2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716;p49">
              <a:extLst>
                <a:ext uri="{FF2B5EF4-FFF2-40B4-BE49-F238E27FC236}">
                  <a16:creationId xmlns:a16="http://schemas.microsoft.com/office/drawing/2014/main" id="{49579E76-D0AC-70F5-4059-48892EC918E2}"/>
                </a:ext>
              </a:extLst>
            </p:cNvPr>
            <p:cNvSpPr/>
            <p:nvPr/>
          </p:nvSpPr>
          <p:spPr>
            <a:xfrm>
              <a:off x="6572663" y="2238925"/>
              <a:ext cx="80925" cy="18375"/>
            </a:xfrm>
            <a:custGeom>
              <a:avLst/>
              <a:gdLst/>
              <a:ahLst/>
              <a:cxnLst/>
              <a:rect l="l" t="t" r="r" b="b"/>
              <a:pathLst>
                <a:path w="3237" h="735" extrusionOk="0">
                  <a:moveTo>
                    <a:pt x="1416" y="1"/>
                  </a:moveTo>
                  <a:cubicBezTo>
                    <a:pt x="1288" y="1"/>
                    <a:pt x="1163" y="8"/>
                    <a:pt x="1043" y="23"/>
                  </a:cubicBezTo>
                  <a:cubicBezTo>
                    <a:pt x="840" y="44"/>
                    <a:pt x="653" y="86"/>
                    <a:pt x="497" y="132"/>
                  </a:cubicBezTo>
                  <a:cubicBezTo>
                    <a:pt x="184" y="223"/>
                    <a:pt x="1" y="345"/>
                    <a:pt x="1" y="345"/>
                  </a:cubicBezTo>
                  <a:cubicBezTo>
                    <a:pt x="1" y="345"/>
                    <a:pt x="216" y="323"/>
                    <a:pt x="528" y="307"/>
                  </a:cubicBezTo>
                  <a:cubicBezTo>
                    <a:pt x="676" y="303"/>
                    <a:pt x="844" y="295"/>
                    <a:pt x="1025" y="295"/>
                  </a:cubicBezTo>
                  <a:cubicBezTo>
                    <a:pt x="1036" y="295"/>
                    <a:pt x="1048" y="295"/>
                    <a:pt x="1059" y="295"/>
                  </a:cubicBezTo>
                  <a:cubicBezTo>
                    <a:pt x="1251" y="298"/>
                    <a:pt x="1455" y="298"/>
                    <a:pt x="1657" y="322"/>
                  </a:cubicBezTo>
                  <a:cubicBezTo>
                    <a:pt x="1861" y="331"/>
                    <a:pt x="2059" y="370"/>
                    <a:pt x="2247" y="402"/>
                  </a:cubicBezTo>
                  <a:cubicBezTo>
                    <a:pt x="2339" y="423"/>
                    <a:pt x="2428" y="445"/>
                    <a:pt x="2513" y="464"/>
                  </a:cubicBezTo>
                  <a:cubicBezTo>
                    <a:pt x="2595" y="492"/>
                    <a:pt x="2676" y="514"/>
                    <a:pt x="2750" y="536"/>
                  </a:cubicBezTo>
                  <a:cubicBezTo>
                    <a:pt x="2892" y="592"/>
                    <a:pt x="3018" y="634"/>
                    <a:pt x="3100" y="676"/>
                  </a:cubicBezTo>
                  <a:cubicBezTo>
                    <a:pt x="3187" y="713"/>
                    <a:pt x="3237" y="735"/>
                    <a:pt x="3237" y="735"/>
                  </a:cubicBezTo>
                  <a:cubicBezTo>
                    <a:pt x="3237" y="735"/>
                    <a:pt x="3203" y="694"/>
                    <a:pt x="3135" y="626"/>
                  </a:cubicBezTo>
                  <a:cubicBezTo>
                    <a:pt x="3101" y="593"/>
                    <a:pt x="3063" y="546"/>
                    <a:pt x="3010" y="508"/>
                  </a:cubicBezTo>
                  <a:cubicBezTo>
                    <a:pt x="2957" y="468"/>
                    <a:pt x="2896" y="422"/>
                    <a:pt x="2828" y="375"/>
                  </a:cubicBezTo>
                  <a:cubicBezTo>
                    <a:pt x="2689" y="288"/>
                    <a:pt x="2514" y="201"/>
                    <a:pt x="2317" y="136"/>
                  </a:cubicBezTo>
                  <a:cubicBezTo>
                    <a:pt x="2217" y="112"/>
                    <a:pt x="2116" y="72"/>
                    <a:pt x="2008" y="57"/>
                  </a:cubicBezTo>
                  <a:cubicBezTo>
                    <a:pt x="1902" y="38"/>
                    <a:pt x="1793" y="20"/>
                    <a:pt x="1684" y="11"/>
                  </a:cubicBezTo>
                  <a:cubicBezTo>
                    <a:pt x="1594" y="4"/>
                    <a:pt x="1504" y="1"/>
                    <a:pt x="1416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717;p49">
              <a:extLst>
                <a:ext uri="{FF2B5EF4-FFF2-40B4-BE49-F238E27FC236}">
                  <a16:creationId xmlns:a16="http://schemas.microsoft.com/office/drawing/2014/main" id="{8318BD8A-F188-A5B5-9BCE-58DEACE9A677}"/>
                </a:ext>
              </a:extLst>
            </p:cNvPr>
            <p:cNvSpPr/>
            <p:nvPr/>
          </p:nvSpPr>
          <p:spPr>
            <a:xfrm>
              <a:off x="6775588" y="2065550"/>
              <a:ext cx="222675" cy="90400"/>
            </a:xfrm>
            <a:custGeom>
              <a:avLst/>
              <a:gdLst/>
              <a:ahLst/>
              <a:cxnLst/>
              <a:rect l="l" t="t" r="r" b="b"/>
              <a:pathLst>
                <a:path w="8907" h="3616" extrusionOk="0">
                  <a:moveTo>
                    <a:pt x="7203" y="0"/>
                  </a:moveTo>
                  <a:cubicBezTo>
                    <a:pt x="5759" y="0"/>
                    <a:pt x="4166" y="239"/>
                    <a:pt x="3073" y="621"/>
                  </a:cubicBezTo>
                  <a:cubicBezTo>
                    <a:pt x="1518" y="1165"/>
                    <a:pt x="565" y="1827"/>
                    <a:pt x="371" y="2099"/>
                  </a:cubicBezTo>
                  <a:cubicBezTo>
                    <a:pt x="176" y="2370"/>
                    <a:pt x="1" y="3149"/>
                    <a:pt x="1" y="3615"/>
                  </a:cubicBezTo>
                  <a:cubicBezTo>
                    <a:pt x="1" y="3615"/>
                    <a:pt x="4487" y="135"/>
                    <a:pt x="8870" y="135"/>
                  </a:cubicBezTo>
                  <a:cubicBezTo>
                    <a:pt x="8882" y="135"/>
                    <a:pt x="8894" y="135"/>
                    <a:pt x="8907" y="135"/>
                  </a:cubicBezTo>
                  <a:cubicBezTo>
                    <a:pt x="8398" y="43"/>
                    <a:pt x="7813" y="0"/>
                    <a:pt x="7203" y="0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718;p49">
              <a:extLst>
                <a:ext uri="{FF2B5EF4-FFF2-40B4-BE49-F238E27FC236}">
                  <a16:creationId xmlns:a16="http://schemas.microsoft.com/office/drawing/2014/main" id="{0EF0DA0D-C102-3540-C61A-D4A2410A05D1}"/>
                </a:ext>
              </a:extLst>
            </p:cNvPr>
            <p:cNvSpPr/>
            <p:nvPr/>
          </p:nvSpPr>
          <p:spPr>
            <a:xfrm>
              <a:off x="6773638" y="2063625"/>
              <a:ext cx="224950" cy="96275"/>
            </a:xfrm>
            <a:custGeom>
              <a:avLst/>
              <a:gdLst/>
              <a:ahLst/>
              <a:cxnLst/>
              <a:rect l="l" t="t" r="r" b="b"/>
              <a:pathLst>
                <a:path w="8998" h="3851" extrusionOk="0">
                  <a:moveTo>
                    <a:pt x="7276" y="155"/>
                  </a:moveTo>
                  <a:cubicBezTo>
                    <a:pt x="7544" y="155"/>
                    <a:pt x="7807" y="163"/>
                    <a:pt x="8058" y="180"/>
                  </a:cubicBezTo>
                  <a:cubicBezTo>
                    <a:pt x="4412" y="547"/>
                    <a:pt x="878" y="3009"/>
                    <a:pt x="162" y="3533"/>
                  </a:cubicBezTo>
                  <a:cubicBezTo>
                    <a:pt x="194" y="3060"/>
                    <a:pt x="354" y="2441"/>
                    <a:pt x="512" y="2221"/>
                  </a:cubicBezTo>
                  <a:cubicBezTo>
                    <a:pt x="710" y="1942"/>
                    <a:pt x="1694" y="1290"/>
                    <a:pt x="3176" y="772"/>
                  </a:cubicBezTo>
                  <a:cubicBezTo>
                    <a:pt x="4303" y="377"/>
                    <a:pt x="5875" y="155"/>
                    <a:pt x="7276" y="155"/>
                  </a:cubicBezTo>
                  <a:close/>
                  <a:moveTo>
                    <a:pt x="7277" y="0"/>
                  </a:moveTo>
                  <a:cubicBezTo>
                    <a:pt x="5858" y="0"/>
                    <a:pt x="4266" y="225"/>
                    <a:pt x="3125" y="625"/>
                  </a:cubicBezTo>
                  <a:cubicBezTo>
                    <a:pt x="1595" y="1160"/>
                    <a:pt x="601" y="1828"/>
                    <a:pt x="385" y="2130"/>
                  </a:cubicBezTo>
                  <a:cubicBezTo>
                    <a:pt x="172" y="2428"/>
                    <a:pt x="1" y="3228"/>
                    <a:pt x="1" y="3692"/>
                  </a:cubicBezTo>
                  <a:lnTo>
                    <a:pt x="1" y="3851"/>
                  </a:lnTo>
                  <a:lnTo>
                    <a:pt x="127" y="3754"/>
                  </a:lnTo>
                  <a:cubicBezTo>
                    <a:pt x="172" y="3719"/>
                    <a:pt x="4642" y="289"/>
                    <a:pt x="8948" y="289"/>
                  </a:cubicBezTo>
                  <a:lnTo>
                    <a:pt x="8984" y="289"/>
                  </a:lnTo>
                  <a:lnTo>
                    <a:pt x="8998" y="135"/>
                  </a:lnTo>
                  <a:cubicBezTo>
                    <a:pt x="8493" y="44"/>
                    <a:pt x="7902" y="0"/>
                    <a:pt x="7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719;p49">
              <a:extLst>
                <a:ext uri="{FF2B5EF4-FFF2-40B4-BE49-F238E27FC236}">
                  <a16:creationId xmlns:a16="http://schemas.microsoft.com/office/drawing/2014/main" id="{D2431246-C3D1-BF1E-595C-9692F55ED0B1}"/>
                </a:ext>
              </a:extLst>
            </p:cNvPr>
            <p:cNvSpPr/>
            <p:nvPr/>
          </p:nvSpPr>
          <p:spPr>
            <a:xfrm>
              <a:off x="6900038" y="2201850"/>
              <a:ext cx="107950" cy="49575"/>
            </a:xfrm>
            <a:custGeom>
              <a:avLst/>
              <a:gdLst/>
              <a:ahLst/>
              <a:cxnLst/>
              <a:rect l="l" t="t" r="r" b="b"/>
              <a:pathLst>
                <a:path w="4318" h="1983" extrusionOk="0">
                  <a:moveTo>
                    <a:pt x="4318" y="1"/>
                  </a:moveTo>
                  <a:cubicBezTo>
                    <a:pt x="4318" y="1"/>
                    <a:pt x="4258" y="54"/>
                    <a:pt x="4163" y="149"/>
                  </a:cubicBezTo>
                  <a:cubicBezTo>
                    <a:pt x="4116" y="196"/>
                    <a:pt x="4060" y="255"/>
                    <a:pt x="3994" y="320"/>
                  </a:cubicBezTo>
                  <a:cubicBezTo>
                    <a:pt x="3922" y="380"/>
                    <a:pt x="3843" y="446"/>
                    <a:pt x="3754" y="519"/>
                  </a:cubicBezTo>
                  <a:cubicBezTo>
                    <a:pt x="3673" y="596"/>
                    <a:pt x="3570" y="665"/>
                    <a:pt x="3466" y="738"/>
                  </a:cubicBezTo>
                  <a:cubicBezTo>
                    <a:pt x="3413" y="776"/>
                    <a:pt x="3359" y="814"/>
                    <a:pt x="3305" y="853"/>
                  </a:cubicBezTo>
                  <a:cubicBezTo>
                    <a:pt x="3247" y="888"/>
                    <a:pt x="3188" y="923"/>
                    <a:pt x="3128" y="959"/>
                  </a:cubicBezTo>
                  <a:cubicBezTo>
                    <a:pt x="3068" y="994"/>
                    <a:pt x="3007" y="1031"/>
                    <a:pt x="2945" y="1067"/>
                  </a:cubicBezTo>
                  <a:cubicBezTo>
                    <a:pt x="2880" y="1098"/>
                    <a:pt x="2815" y="1131"/>
                    <a:pt x="2750" y="1165"/>
                  </a:cubicBezTo>
                  <a:cubicBezTo>
                    <a:pt x="2623" y="1237"/>
                    <a:pt x="2482" y="1289"/>
                    <a:pt x="2345" y="1348"/>
                  </a:cubicBezTo>
                  <a:cubicBezTo>
                    <a:pt x="2211" y="1411"/>
                    <a:pt x="2066" y="1452"/>
                    <a:pt x="1929" y="1506"/>
                  </a:cubicBezTo>
                  <a:cubicBezTo>
                    <a:pt x="1787" y="1546"/>
                    <a:pt x="1650" y="1597"/>
                    <a:pt x="1513" y="1631"/>
                  </a:cubicBezTo>
                  <a:cubicBezTo>
                    <a:pt x="1242" y="1704"/>
                    <a:pt x="983" y="1762"/>
                    <a:pt x="758" y="1805"/>
                  </a:cubicBezTo>
                  <a:cubicBezTo>
                    <a:pt x="534" y="1846"/>
                    <a:pt x="345" y="1882"/>
                    <a:pt x="211" y="1896"/>
                  </a:cubicBezTo>
                  <a:cubicBezTo>
                    <a:pt x="77" y="1913"/>
                    <a:pt x="0" y="1924"/>
                    <a:pt x="0" y="1924"/>
                  </a:cubicBezTo>
                  <a:cubicBezTo>
                    <a:pt x="0" y="1924"/>
                    <a:pt x="272" y="1983"/>
                    <a:pt x="697" y="1983"/>
                  </a:cubicBezTo>
                  <a:cubicBezTo>
                    <a:pt x="723" y="1983"/>
                    <a:pt x="749" y="1982"/>
                    <a:pt x="777" y="1982"/>
                  </a:cubicBezTo>
                  <a:cubicBezTo>
                    <a:pt x="1011" y="1978"/>
                    <a:pt x="1285" y="1952"/>
                    <a:pt x="1575" y="1897"/>
                  </a:cubicBezTo>
                  <a:cubicBezTo>
                    <a:pt x="1719" y="1869"/>
                    <a:pt x="1869" y="1832"/>
                    <a:pt x="2018" y="1792"/>
                  </a:cubicBezTo>
                  <a:cubicBezTo>
                    <a:pt x="2165" y="1740"/>
                    <a:pt x="2318" y="1699"/>
                    <a:pt x="2463" y="1636"/>
                  </a:cubicBezTo>
                  <a:cubicBezTo>
                    <a:pt x="2608" y="1571"/>
                    <a:pt x="2755" y="1511"/>
                    <a:pt x="2889" y="1431"/>
                  </a:cubicBezTo>
                  <a:cubicBezTo>
                    <a:pt x="3029" y="1361"/>
                    <a:pt x="3157" y="1277"/>
                    <a:pt x="3277" y="1188"/>
                  </a:cubicBezTo>
                  <a:cubicBezTo>
                    <a:pt x="3338" y="1145"/>
                    <a:pt x="3398" y="1102"/>
                    <a:pt x="3455" y="1061"/>
                  </a:cubicBezTo>
                  <a:cubicBezTo>
                    <a:pt x="3509" y="1013"/>
                    <a:pt x="3561" y="966"/>
                    <a:pt x="3611" y="920"/>
                  </a:cubicBezTo>
                  <a:cubicBezTo>
                    <a:pt x="3712" y="830"/>
                    <a:pt x="3807" y="742"/>
                    <a:pt x="3878" y="647"/>
                  </a:cubicBezTo>
                  <a:cubicBezTo>
                    <a:pt x="3956" y="557"/>
                    <a:pt x="4025" y="474"/>
                    <a:pt x="4080" y="397"/>
                  </a:cubicBezTo>
                  <a:cubicBezTo>
                    <a:pt x="4131" y="315"/>
                    <a:pt x="4174" y="245"/>
                    <a:pt x="4210" y="186"/>
                  </a:cubicBezTo>
                  <a:cubicBezTo>
                    <a:pt x="4282" y="70"/>
                    <a:pt x="4318" y="1"/>
                    <a:pt x="4318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720;p49">
              <a:extLst>
                <a:ext uri="{FF2B5EF4-FFF2-40B4-BE49-F238E27FC236}">
                  <a16:creationId xmlns:a16="http://schemas.microsoft.com/office/drawing/2014/main" id="{6ADA92D7-5DFC-CF09-2EB3-6A495112E77A}"/>
                </a:ext>
              </a:extLst>
            </p:cNvPr>
            <p:cNvSpPr/>
            <p:nvPr/>
          </p:nvSpPr>
          <p:spPr>
            <a:xfrm>
              <a:off x="6858563" y="2134300"/>
              <a:ext cx="162700" cy="114800"/>
            </a:xfrm>
            <a:custGeom>
              <a:avLst/>
              <a:gdLst/>
              <a:ahLst/>
              <a:cxnLst/>
              <a:rect l="l" t="t" r="r" b="b"/>
              <a:pathLst>
                <a:path w="6508" h="4592" extrusionOk="0">
                  <a:moveTo>
                    <a:pt x="4107" y="0"/>
                  </a:moveTo>
                  <a:cubicBezTo>
                    <a:pt x="3582" y="0"/>
                    <a:pt x="3032" y="96"/>
                    <a:pt x="2516" y="295"/>
                  </a:cubicBezTo>
                  <a:cubicBezTo>
                    <a:pt x="970" y="1003"/>
                    <a:pt x="1" y="2706"/>
                    <a:pt x="532" y="4430"/>
                  </a:cubicBezTo>
                  <a:cubicBezTo>
                    <a:pt x="900" y="4534"/>
                    <a:pt x="1386" y="4591"/>
                    <a:pt x="1911" y="4591"/>
                  </a:cubicBezTo>
                  <a:cubicBezTo>
                    <a:pt x="2960" y="4591"/>
                    <a:pt x="4161" y="4361"/>
                    <a:pt x="4861" y="3808"/>
                  </a:cubicBezTo>
                  <a:cubicBezTo>
                    <a:pt x="5911" y="2978"/>
                    <a:pt x="6508" y="2279"/>
                    <a:pt x="6262" y="748"/>
                  </a:cubicBezTo>
                  <a:cubicBezTo>
                    <a:pt x="5784" y="263"/>
                    <a:pt x="4979" y="0"/>
                    <a:pt x="4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721;p49">
              <a:extLst>
                <a:ext uri="{FF2B5EF4-FFF2-40B4-BE49-F238E27FC236}">
                  <a16:creationId xmlns:a16="http://schemas.microsoft.com/office/drawing/2014/main" id="{8CFF9625-6694-6E5B-8C24-2248C27293C3}"/>
                </a:ext>
              </a:extLst>
            </p:cNvPr>
            <p:cNvSpPr/>
            <p:nvPr/>
          </p:nvSpPr>
          <p:spPr>
            <a:xfrm>
              <a:off x="6857088" y="2132375"/>
              <a:ext cx="166000" cy="118650"/>
            </a:xfrm>
            <a:custGeom>
              <a:avLst/>
              <a:gdLst/>
              <a:ahLst/>
              <a:cxnLst/>
              <a:rect l="l" t="t" r="r" b="b"/>
              <a:pathLst>
                <a:path w="6640" h="4746" extrusionOk="0">
                  <a:moveTo>
                    <a:pt x="4170" y="155"/>
                  </a:moveTo>
                  <a:cubicBezTo>
                    <a:pt x="5006" y="155"/>
                    <a:pt x="5780" y="400"/>
                    <a:pt x="6248" y="862"/>
                  </a:cubicBezTo>
                  <a:cubicBezTo>
                    <a:pt x="6469" y="2281"/>
                    <a:pt x="5980" y="2950"/>
                    <a:pt x="4872" y="3824"/>
                  </a:cubicBezTo>
                  <a:cubicBezTo>
                    <a:pt x="4186" y="4366"/>
                    <a:pt x="2991" y="4587"/>
                    <a:pt x="1958" y="4587"/>
                  </a:cubicBezTo>
                  <a:cubicBezTo>
                    <a:pt x="1460" y="4587"/>
                    <a:pt x="999" y="4535"/>
                    <a:pt x="653" y="4443"/>
                  </a:cubicBezTo>
                  <a:cubicBezTo>
                    <a:pt x="187" y="2856"/>
                    <a:pt x="1002" y="1180"/>
                    <a:pt x="2604" y="443"/>
                  </a:cubicBezTo>
                  <a:cubicBezTo>
                    <a:pt x="3111" y="249"/>
                    <a:pt x="3652" y="155"/>
                    <a:pt x="4170" y="155"/>
                  </a:cubicBezTo>
                  <a:close/>
                  <a:moveTo>
                    <a:pt x="4165" y="1"/>
                  </a:moveTo>
                  <a:cubicBezTo>
                    <a:pt x="3629" y="1"/>
                    <a:pt x="3069" y="98"/>
                    <a:pt x="2546" y="300"/>
                  </a:cubicBezTo>
                  <a:lnTo>
                    <a:pt x="2542" y="301"/>
                  </a:lnTo>
                  <a:cubicBezTo>
                    <a:pt x="853" y="1076"/>
                    <a:pt x="0" y="2855"/>
                    <a:pt x="517" y="4529"/>
                  </a:cubicBezTo>
                  <a:lnTo>
                    <a:pt x="529" y="4570"/>
                  </a:lnTo>
                  <a:lnTo>
                    <a:pt x="570" y="4582"/>
                  </a:lnTo>
                  <a:cubicBezTo>
                    <a:pt x="942" y="4686"/>
                    <a:pt x="1437" y="4746"/>
                    <a:pt x="1974" y="4746"/>
                  </a:cubicBezTo>
                  <a:cubicBezTo>
                    <a:pt x="3033" y="4746"/>
                    <a:pt x="4248" y="4514"/>
                    <a:pt x="4968" y="3946"/>
                  </a:cubicBezTo>
                  <a:cubicBezTo>
                    <a:pt x="6106" y="3047"/>
                    <a:pt x="6639" y="2317"/>
                    <a:pt x="6397" y="813"/>
                  </a:cubicBezTo>
                  <a:lnTo>
                    <a:pt x="6393" y="788"/>
                  </a:lnTo>
                  <a:lnTo>
                    <a:pt x="6376" y="771"/>
                  </a:lnTo>
                  <a:cubicBezTo>
                    <a:pt x="5882" y="269"/>
                    <a:pt x="5055" y="1"/>
                    <a:pt x="4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722;p49">
              <a:extLst>
                <a:ext uri="{FF2B5EF4-FFF2-40B4-BE49-F238E27FC236}">
                  <a16:creationId xmlns:a16="http://schemas.microsoft.com/office/drawing/2014/main" id="{D1081724-1757-4756-1E1F-8A3DBD38FF03}"/>
                </a:ext>
              </a:extLst>
            </p:cNvPr>
            <p:cNvSpPr/>
            <p:nvPr/>
          </p:nvSpPr>
          <p:spPr>
            <a:xfrm>
              <a:off x="6897538" y="2129675"/>
              <a:ext cx="104625" cy="107350"/>
            </a:xfrm>
            <a:custGeom>
              <a:avLst/>
              <a:gdLst/>
              <a:ahLst/>
              <a:cxnLst/>
              <a:rect l="l" t="t" r="r" b="b"/>
              <a:pathLst>
                <a:path w="4185" h="4294" extrusionOk="0">
                  <a:moveTo>
                    <a:pt x="2093" y="0"/>
                  </a:moveTo>
                  <a:cubicBezTo>
                    <a:pt x="937" y="0"/>
                    <a:pt x="1" y="962"/>
                    <a:pt x="1" y="2147"/>
                  </a:cubicBezTo>
                  <a:cubicBezTo>
                    <a:pt x="1" y="3332"/>
                    <a:pt x="937" y="4293"/>
                    <a:pt x="2093" y="4293"/>
                  </a:cubicBezTo>
                  <a:cubicBezTo>
                    <a:pt x="3247" y="4293"/>
                    <a:pt x="4184" y="3332"/>
                    <a:pt x="4184" y="2147"/>
                  </a:cubicBezTo>
                  <a:cubicBezTo>
                    <a:pt x="4184" y="962"/>
                    <a:pt x="3247" y="0"/>
                    <a:pt x="2093" y="0"/>
                  </a:cubicBezTo>
                  <a:close/>
                </a:path>
              </a:pathLst>
            </a:custGeom>
            <a:solidFill>
              <a:srgbClr val="AD63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723;p49">
              <a:extLst>
                <a:ext uri="{FF2B5EF4-FFF2-40B4-BE49-F238E27FC236}">
                  <a16:creationId xmlns:a16="http://schemas.microsoft.com/office/drawing/2014/main" id="{6B8AE3BC-2CD4-E243-226A-679EEDE6C57E}"/>
                </a:ext>
              </a:extLst>
            </p:cNvPr>
            <p:cNvSpPr/>
            <p:nvPr/>
          </p:nvSpPr>
          <p:spPr>
            <a:xfrm>
              <a:off x="6895588" y="2127725"/>
              <a:ext cx="108500" cy="111250"/>
            </a:xfrm>
            <a:custGeom>
              <a:avLst/>
              <a:gdLst/>
              <a:ahLst/>
              <a:cxnLst/>
              <a:rect l="l" t="t" r="r" b="b"/>
              <a:pathLst>
                <a:path w="4340" h="4450" extrusionOk="0">
                  <a:moveTo>
                    <a:pt x="2171" y="156"/>
                  </a:moveTo>
                  <a:cubicBezTo>
                    <a:pt x="3281" y="156"/>
                    <a:pt x="4184" y="1084"/>
                    <a:pt x="4184" y="2225"/>
                  </a:cubicBezTo>
                  <a:cubicBezTo>
                    <a:pt x="4184" y="3365"/>
                    <a:pt x="3281" y="4293"/>
                    <a:pt x="2171" y="4293"/>
                  </a:cubicBezTo>
                  <a:cubicBezTo>
                    <a:pt x="1059" y="4293"/>
                    <a:pt x="156" y="3365"/>
                    <a:pt x="156" y="2225"/>
                  </a:cubicBezTo>
                  <a:cubicBezTo>
                    <a:pt x="156" y="1084"/>
                    <a:pt x="1060" y="156"/>
                    <a:pt x="2171" y="156"/>
                  </a:cubicBezTo>
                  <a:close/>
                  <a:moveTo>
                    <a:pt x="2171" y="0"/>
                  </a:moveTo>
                  <a:cubicBezTo>
                    <a:pt x="974" y="0"/>
                    <a:pt x="1" y="998"/>
                    <a:pt x="1" y="2225"/>
                  </a:cubicBezTo>
                  <a:cubicBezTo>
                    <a:pt x="1" y="3451"/>
                    <a:pt x="974" y="4449"/>
                    <a:pt x="2171" y="4449"/>
                  </a:cubicBezTo>
                  <a:cubicBezTo>
                    <a:pt x="3366" y="4449"/>
                    <a:pt x="4339" y="3451"/>
                    <a:pt x="4339" y="2225"/>
                  </a:cubicBezTo>
                  <a:cubicBezTo>
                    <a:pt x="4339" y="998"/>
                    <a:pt x="3366" y="0"/>
                    <a:pt x="2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724;p49">
              <a:extLst>
                <a:ext uri="{FF2B5EF4-FFF2-40B4-BE49-F238E27FC236}">
                  <a16:creationId xmlns:a16="http://schemas.microsoft.com/office/drawing/2014/main" id="{B317BFDE-4F63-7FA7-BEBD-3F7AC0A17F61}"/>
                </a:ext>
              </a:extLst>
            </p:cNvPr>
            <p:cNvSpPr/>
            <p:nvPr/>
          </p:nvSpPr>
          <p:spPr>
            <a:xfrm>
              <a:off x="6897538" y="2129675"/>
              <a:ext cx="104625" cy="81075"/>
            </a:xfrm>
            <a:custGeom>
              <a:avLst/>
              <a:gdLst/>
              <a:ahLst/>
              <a:cxnLst/>
              <a:rect l="l" t="t" r="r" b="b"/>
              <a:pathLst>
                <a:path w="4185" h="3243" extrusionOk="0">
                  <a:moveTo>
                    <a:pt x="2093" y="0"/>
                  </a:moveTo>
                  <a:cubicBezTo>
                    <a:pt x="937" y="0"/>
                    <a:pt x="1" y="961"/>
                    <a:pt x="1" y="2147"/>
                  </a:cubicBezTo>
                  <a:cubicBezTo>
                    <a:pt x="1" y="2548"/>
                    <a:pt x="109" y="2922"/>
                    <a:pt x="296" y="3242"/>
                  </a:cubicBezTo>
                  <a:cubicBezTo>
                    <a:pt x="542" y="2299"/>
                    <a:pt x="1466" y="1595"/>
                    <a:pt x="2572" y="1595"/>
                  </a:cubicBezTo>
                  <a:cubicBezTo>
                    <a:pt x="3197" y="1595"/>
                    <a:pt x="3762" y="1820"/>
                    <a:pt x="4182" y="2185"/>
                  </a:cubicBezTo>
                  <a:cubicBezTo>
                    <a:pt x="4182" y="2173"/>
                    <a:pt x="4184" y="2161"/>
                    <a:pt x="4184" y="2147"/>
                  </a:cubicBezTo>
                  <a:cubicBezTo>
                    <a:pt x="4184" y="961"/>
                    <a:pt x="3247" y="0"/>
                    <a:pt x="2093" y="0"/>
                  </a:cubicBezTo>
                  <a:close/>
                </a:path>
              </a:pathLst>
            </a:custGeom>
            <a:solidFill>
              <a:srgbClr val="7A4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725;p49">
              <a:extLst>
                <a:ext uri="{FF2B5EF4-FFF2-40B4-BE49-F238E27FC236}">
                  <a16:creationId xmlns:a16="http://schemas.microsoft.com/office/drawing/2014/main" id="{0BAD3DC8-1B6D-9829-D493-88906849B34B}"/>
                </a:ext>
              </a:extLst>
            </p:cNvPr>
            <p:cNvSpPr/>
            <p:nvPr/>
          </p:nvSpPr>
          <p:spPr>
            <a:xfrm>
              <a:off x="6926013" y="2155925"/>
              <a:ext cx="53475" cy="54875"/>
            </a:xfrm>
            <a:custGeom>
              <a:avLst/>
              <a:gdLst/>
              <a:ahLst/>
              <a:cxnLst/>
              <a:rect l="l" t="t" r="r" b="b"/>
              <a:pathLst>
                <a:path w="2139" h="2195" extrusionOk="0">
                  <a:moveTo>
                    <a:pt x="1070" y="0"/>
                  </a:moveTo>
                  <a:cubicBezTo>
                    <a:pt x="479" y="0"/>
                    <a:pt x="1" y="491"/>
                    <a:pt x="1" y="1097"/>
                  </a:cubicBezTo>
                  <a:cubicBezTo>
                    <a:pt x="1" y="1703"/>
                    <a:pt x="479" y="2194"/>
                    <a:pt x="1070" y="2194"/>
                  </a:cubicBezTo>
                  <a:cubicBezTo>
                    <a:pt x="1660" y="2194"/>
                    <a:pt x="2139" y="1703"/>
                    <a:pt x="2139" y="1097"/>
                  </a:cubicBezTo>
                  <a:cubicBezTo>
                    <a:pt x="2139" y="491"/>
                    <a:pt x="1660" y="0"/>
                    <a:pt x="1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726;p49">
              <a:extLst>
                <a:ext uri="{FF2B5EF4-FFF2-40B4-BE49-F238E27FC236}">
                  <a16:creationId xmlns:a16="http://schemas.microsoft.com/office/drawing/2014/main" id="{906A4C5D-299B-D5D6-6618-588799D29B76}"/>
                </a:ext>
              </a:extLst>
            </p:cNvPr>
            <p:cNvSpPr/>
            <p:nvPr/>
          </p:nvSpPr>
          <p:spPr>
            <a:xfrm>
              <a:off x="6912113" y="2168750"/>
              <a:ext cx="24300" cy="24950"/>
            </a:xfrm>
            <a:custGeom>
              <a:avLst/>
              <a:gdLst/>
              <a:ahLst/>
              <a:cxnLst/>
              <a:rect l="l" t="t" r="r" b="b"/>
              <a:pathLst>
                <a:path w="972" h="998" extrusionOk="0">
                  <a:moveTo>
                    <a:pt x="486" y="0"/>
                  </a:moveTo>
                  <a:cubicBezTo>
                    <a:pt x="218" y="0"/>
                    <a:pt x="1" y="224"/>
                    <a:pt x="1" y="499"/>
                  </a:cubicBezTo>
                  <a:cubicBezTo>
                    <a:pt x="1" y="774"/>
                    <a:pt x="218" y="997"/>
                    <a:pt x="486" y="997"/>
                  </a:cubicBezTo>
                  <a:cubicBezTo>
                    <a:pt x="755" y="997"/>
                    <a:pt x="972" y="774"/>
                    <a:pt x="972" y="499"/>
                  </a:cubicBezTo>
                  <a:cubicBezTo>
                    <a:pt x="972" y="224"/>
                    <a:pt x="755" y="0"/>
                    <a:pt x="4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727;p49">
              <a:extLst>
                <a:ext uri="{FF2B5EF4-FFF2-40B4-BE49-F238E27FC236}">
                  <a16:creationId xmlns:a16="http://schemas.microsoft.com/office/drawing/2014/main" id="{912EF732-996D-94B5-5040-353E2A8A3FAA}"/>
                </a:ext>
              </a:extLst>
            </p:cNvPr>
            <p:cNvSpPr/>
            <p:nvPr/>
          </p:nvSpPr>
          <p:spPr>
            <a:xfrm>
              <a:off x="6850438" y="2125425"/>
              <a:ext cx="180375" cy="111600"/>
            </a:xfrm>
            <a:custGeom>
              <a:avLst/>
              <a:gdLst/>
              <a:ahLst/>
              <a:cxnLst/>
              <a:rect l="l" t="t" r="r" b="b"/>
              <a:pathLst>
                <a:path w="7215" h="4464" extrusionOk="0">
                  <a:moveTo>
                    <a:pt x="4391" y="0"/>
                  </a:moveTo>
                  <a:cubicBezTo>
                    <a:pt x="3598" y="0"/>
                    <a:pt x="2775" y="214"/>
                    <a:pt x="2004" y="737"/>
                  </a:cubicBezTo>
                  <a:cubicBezTo>
                    <a:pt x="332" y="1872"/>
                    <a:pt x="1" y="4062"/>
                    <a:pt x="118" y="4463"/>
                  </a:cubicBezTo>
                  <a:cubicBezTo>
                    <a:pt x="118" y="4463"/>
                    <a:pt x="351" y="2757"/>
                    <a:pt x="2101" y="1570"/>
                  </a:cubicBezTo>
                  <a:cubicBezTo>
                    <a:pt x="2880" y="1043"/>
                    <a:pt x="3697" y="819"/>
                    <a:pt x="4447" y="819"/>
                  </a:cubicBezTo>
                  <a:cubicBezTo>
                    <a:pt x="5189" y="819"/>
                    <a:pt x="5866" y="1038"/>
                    <a:pt x="6379" y="1395"/>
                  </a:cubicBezTo>
                  <a:cubicBezTo>
                    <a:pt x="6379" y="1395"/>
                    <a:pt x="6612" y="1861"/>
                    <a:pt x="6593" y="2367"/>
                  </a:cubicBezTo>
                  <a:cubicBezTo>
                    <a:pt x="6924" y="1882"/>
                    <a:pt x="7176" y="1473"/>
                    <a:pt x="7215" y="928"/>
                  </a:cubicBezTo>
                  <a:cubicBezTo>
                    <a:pt x="6467" y="387"/>
                    <a:pt x="5458" y="0"/>
                    <a:pt x="4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728;p49">
              <a:extLst>
                <a:ext uri="{FF2B5EF4-FFF2-40B4-BE49-F238E27FC236}">
                  <a16:creationId xmlns:a16="http://schemas.microsoft.com/office/drawing/2014/main" id="{D22E4B35-E750-7D40-2F6C-6C3C4AE13F7E}"/>
                </a:ext>
              </a:extLst>
            </p:cNvPr>
            <p:cNvSpPr/>
            <p:nvPr/>
          </p:nvSpPr>
          <p:spPr>
            <a:xfrm>
              <a:off x="6862463" y="2113575"/>
              <a:ext cx="100150" cy="49825"/>
            </a:xfrm>
            <a:custGeom>
              <a:avLst/>
              <a:gdLst/>
              <a:ahLst/>
              <a:cxnLst/>
              <a:rect l="l" t="t" r="r" b="b"/>
              <a:pathLst>
                <a:path w="4006" h="1993" extrusionOk="0">
                  <a:moveTo>
                    <a:pt x="3457" y="1"/>
                  </a:moveTo>
                  <a:cubicBezTo>
                    <a:pt x="3399" y="1"/>
                    <a:pt x="3337" y="3"/>
                    <a:pt x="3272" y="9"/>
                  </a:cubicBezTo>
                  <a:cubicBezTo>
                    <a:pt x="3163" y="17"/>
                    <a:pt x="3042" y="19"/>
                    <a:pt x="2916" y="39"/>
                  </a:cubicBezTo>
                  <a:cubicBezTo>
                    <a:pt x="2791" y="59"/>
                    <a:pt x="2658" y="81"/>
                    <a:pt x="2520" y="108"/>
                  </a:cubicBezTo>
                  <a:cubicBezTo>
                    <a:pt x="2386" y="144"/>
                    <a:pt x="2247" y="181"/>
                    <a:pt x="2107" y="225"/>
                  </a:cubicBezTo>
                  <a:cubicBezTo>
                    <a:pt x="1969" y="275"/>
                    <a:pt x="1831" y="332"/>
                    <a:pt x="1692" y="388"/>
                  </a:cubicBezTo>
                  <a:cubicBezTo>
                    <a:pt x="1561" y="459"/>
                    <a:pt x="1424" y="520"/>
                    <a:pt x="1298" y="598"/>
                  </a:cubicBezTo>
                  <a:cubicBezTo>
                    <a:pt x="1173" y="675"/>
                    <a:pt x="1052" y="755"/>
                    <a:pt x="943" y="842"/>
                  </a:cubicBezTo>
                  <a:cubicBezTo>
                    <a:pt x="718" y="1009"/>
                    <a:pt x="534" y="1197"/>
                    <a:pt x="391" y="1367"/>
                  </a:cubicBezTo>
                  <a:cubicBezTo>
                    <a:pt x="102" y="1710"/>
                    <a:pt x="0" y="1992"/>
                    <a:pt x="0" y="1992"/>
                  </a:cubicBezTo>
                  <a:cubicBezTo>
                    <a:pt x="0" y="1992"/>
                    <a:pt x="191" y="1767"/>
                    <a:pt x="517" y="1492"/>
                  </a:cubicBezTo>
                  <a:cubicBezTo>
                    <a:pt x="682" y="1358"/>
                    <a:pt x="876" y="1204"/>
                    <a:pt x="1101" y="1065"/>
                  </a:cubicBezTo>
                  <a:cubicBezTo>
                    <a:pt x="1208" y="989"/>
                    <a:pt x="1330" y="929"/>
                    <a:pt x="1449" y="858"/>
                  </a:cubicBezTo>
                  <a:cubicBezTo>
                    <a:pt x="1568" y="788"/>
                    <a:pt x="1698" y="734"/>
                    <a:pt x="1822" y="670"/>
                  </a:cubicBezTo>
                  <a:cubicBezTo>
                    <a:pt x="1951" y="615"/>
                    <a:pt x="2080" y="558"/>
                    <a:pt x="2208" y="508"/>
                  </a:cubicBezTo>
                  <a:cubicBezTo>
                    <a:pt x="2340" y="466"/>
                    <a:pt x="2467" y="414"/>
                    <a:pt x="2592" y="373"/>
                  </a:cubicBezTo>
                  <a:cubicBezTo>
                    <a:pt x="2721" y="340"/>
                    <a:pt x="2843" y="302"/>
                    <a:pt x="2961" y="267"/>
                  </a:cubicBezTo>
                  <a:cubicBezTo>
                    <a:pt x="3079" y="234"/>
                    <a:pt x="3192" y="214"/>
                    <a:pt x="3297" y="186"/>
                  </a:cubicBezTo>
                  <a:cubicBezTo>
                    <a:pt x="3505" y="131"/>
                    <a:pt x="3684" y="108"/>
                    <a:pt x="3808" y="80"/>
                  </a:cubicBezTo>
                  <a:cubicBezTo>
                    <a:pt x="3934" y="52"/>
                    <a:pt x="4006" y="36"/>
                    <a:pt x="4006" y="36"/>
                  </a:cubicBezTo>
                  <a:cubicBezTo>
                    <a:pt x="4006" y="36"/>
                    <a:pt x="3933" y="29"/>
                    <a:pt x="3805" y="17"/>
                  </a:cubicBezTo>
                  <a:cubicBezTo>
                    <a:pt x="3715" y="14"/>
                    <a:pt x="3596" y="1"/>
                    <a:pt x="3457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729;p49">
              <a:extLst>
                <a:ext uri="{FF2B5EF4-FFF2-40B4-BE49-F238E27FC236}">
                  <a16:creationId xmlns:a16="http://schemas.microsoft.com/office/drawing/2014/main" id="{23CCE9E7-98B8-5FBD-2376-C03CD7F5BC94}"/>
                </a:ext>
              </a:extLst>
            </p:cNvPr>
            <p:cNvSpPr/>
            <p:nvPr/>
          </p:nvSpPr>
          <p:spPr>
            <a:xfrm>
              <a:off x="7105488" y="2047350"/>
              <a:ext cx="137750" cy="208075"/>
            </a:xfrm>
            <a:custGeom>
              <a:avLst/>
              <a:gdLst/>
              <a:ahLst/>
              <a:cxnLst/>
              <a:rect l="l" t="t" r="r" b="b"/>
              <a:pathLst>
                <a:path w="5510" h="8323" extrusionOk="0">
                  <a:moveTo>
                    <a:pt x="1" y="1"/>
                  </a:moveTo>
                  <a:cubicBezTo>
                    <a:pt x="1" y="1"/>
                    <a:pt x="2800" y="7105"/>
                    <a:pt x="3086" y="8323"/>
                  </a:cubicBezTo>
                  <a:cubicBezTo>
                    <a:pt x="3604" y="7727"/>
                    <a:pt x="4357" y="5160"/>
                    <a:pt x="4149" y="3423"/>
                  </a:cubicBezTo>
                  <a:lnTo>
                    <a:pt x="5510" y="2334"/>
                  </a:lnTo>
                  <a:lnTo>
                    <a:pt x="5510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730;p49">
              <a:extLst>
                <a:ext uri="{FF2B5EF4-FFF2-40B4-BE49-F238E27FC236}">
                  <a16:creationId xmlns:a16="http://schemas.microsoft.com/office/drawing/2014/main" id="{F3A9BF7F-0295-34B2-40EE-FBD38C6C70B2}"/>
                </a:ext>
              </a:extLst>
            </p:cNvPr>
            <p:cNvSpPr/>
            <p:nvPr/>
          </p:nvSpPr>
          <p:spPr>
            <a:xfrm>
              <a:off x="7118688" y="2081050"/>
              <a:ext cx="95750" cy="174375"/>
            </a:xfrm>
            <a:custGeom>
              <a:avLst/>
              <a:gdLst/>
              <a:ahLst/>
              <a:cxnLst/>
              <a:rect l="l" t="t" r="r" b="b"/>
              <a:pathLst>
                <a:path w="3830" h="6975" extrusionOk="0">
                  <a:moveTo>
                    <a:pt x="0" y="1"/>
                  </a:moveTo>
                  <a:lnTo>
                    <a:pt x="0" y="2"/>
                  </a:lnTo>
                  <a:cubicBezTo>
                    <a:pt x="826" y="2123"/>
                    <a:pt x="2351" y="6093"/>
                    <a:pt x="2558" y="6975"/>
                  </a:cubicBezTo>
                  <a:cubicBezTo>
                    <a:pt x="3076" y="6379"/>
                    <a:pt x="3829" y="3812"/>
                    <a:pt x="3621" y="2075"/>
                  </a:cubicBezTo>
                  <a:cubicBezTo>
                    <a:pt x="1884" y="145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731;p49">
              <a:extLst>
                <a:ext uri="{FF2B5EF4-FFF2-40B4-BE49-F238E27FC236}">
                  <a16:creationId xmlns:a16="http://schemas.microsoft.com/office/drawing/2014/main" id="{87D7F543-1839-B768-093F-E4E594F9D662}"/>
                </a:ext>
              </a:extLst>
            </p:cNvPr>
            <p:cNvSpPr/>
            <p:nvPr/>
          </p:nvSpPr>
          <p:spPr>
            <a:xfrm>
              <a:off x="6244113" y="1540825"/>
              <a:ext cx="1221125" cy="956375"/>
            </a:xfrm>
            <a:custGeom>
              <a:avLst/>
              <a:gdLst/>
              <a:ahLst/>
              <a:cxnLst/>
              <a:rect l="l" t="t" r="r" b="b"/>
              <a:pathLst>
                <a:path w="48845" h="38255" extrusionOk="0">
                  <a:moveTo>
                    <a:pt x="27185" y="1"/>
                  </a:moveTo>
                  <a:cubicBezTo>
                    <a:pt x="26579" y="1"/>
                    <a:pt x="25978" y="30"/>
                    <a:pt x="25384" y="92"/>
                  </a:cubicBezTo>
                  <a:cubicBezTo>
                    <a:pt x="18876" y="767"/>
                    <a:pt x="15142" y="3568"/>
                    <a:pt x="15142" y="3568"/>
                  </a:cubicBezTo>
                  <a:cubicBezTo>
                    <a:pt x="15142" y="3568"/>
                    <a:pt x="11356" y="4733"/>
                    <a:pt x="10296" y="5590"/>
                  </a:cubicBezTo>
                  <a:cubicBezTo>
                    <a:pt x="9232" y="6445"/>
                    <a:pt x="9285" y="9400"/>
                    <a:pt x="9285" y="9400"/>
                  </a:cubicBezTo>
                  <a:cubicBezTo>
                    <a:pt x="9285" y="9400"/>
                    <a:pt x="6846" y="10358"/>
                    <a:pt x="5679" y="11914"/>
                  </a:cubicBezTo>
                  <a:cubicBezTo>
                    <a:pt x="4512" y="13469"/>
                    <a:pt x="1" y="26744"/>
                    <a:pt x="6742" y="30449"/>
                  </a:cubicBezTo>
                  <a:cubicBezTo>
                    <a:pt x="5707" y="29467"/>
                    <a:pt x="3477" y="26924"/>
                    <a:pt x="4876" y="20366"/>
                  </a:cubicBezTo>
                  <a:lnTo>
                    <a:pt x="4876" y="20366"/>
                  </a:lnTo>
                  <a:cubicBezTo>
                    <a:pt x="4280" y="24557"/>
                    <a:pt x="4898" y="30191"/>
                    <a:pt x="11111" y="30191"/>
                  </a:cubicBezTo>
                  <a:cubicBezTo>
                    <a:pt x="11124" y="30191"/>
                    <a:pt x="11138" y="30191"/>
                    <a:pt x="11151" y="30191"/>
                  </a:cubicBezTo>
                  <a:cubicBezTo>
                    <a:pt x="11151" y="30191"/>
                    <a:pt x="11677" y="30365"/>
                    <a:pt x="12060" y="30577"/>
                  </a:cubicBezTo>
                  <a:cubicBezTo>
                    <a:pt x="12060" y="30577"/>
                    <a:pt x="11356" y="28894"/>
                    <a:pt x="11151" y="27858"/>
                  </a:cubicBezTo>
                  <a:cubicBezTo>
                    <a:pt x="10942" y="26822"/>
                    <a:pt x="10501" y="22205"/>
                    <a:pt x="11046" y="17567"/>
                  </a:cubicBezTo>
                  <a:cubicBezTo>
                    <a:pt x="11405" y="14497"/>
                    <a:pt x="12118" y="13923"/>
                    <a:pt x="12634" y="13923"/>
                  </a:cubicBezTo>
                  <a:cubicBezTo>
                    <a:pt x="12898" y="13923"/>
                    <a:pt x="13110" y="14074"/>
                    <a:pt x="13198" y="14117"/>
                  </a:cubicBezTo>
                  <a:lnTo>
                    <a:pt x="13951" y="13600"/>
                  </a:lnTo>
                  <a:cubicBezTo>
                    <a:pt x="13951" y="13600"/>
                    <a:pt x="14910" y="17359"/>
                    <a:pt x="18097" y="20134"/>
                  </a:cubicBezTo>
                  <a:cubicBezTo>
                    <a:pt x="21286" y="22906"/>
                    <a:pt x="23800" y="23138"/>
                    <a:pt x="23800" y="23138"/>
                  </a:cubicBezTo>
                  <a:lnTo>
                    <a:pt x="24165" y="22906"/>
                  </a:lnTo>
                  <a:cubicBezTo>
                    <a:pt x="24165" y="22906"/>
                    <a:pt x="19840" y="20339"/>
                    <a:pt x="18957" y="14141"/>
                  </a:cubicBezTo>
                  <a:lnTo>
                    <a:pt x="18957" y="14141"/>
                  </a:lnTo>
                  <a:cubicBezTo>
                    <a:pt x="18975" y="14188"/>
                    <a:pt x="18994" y="14238"/>
                    <a:pt x="19012" y="14288"/>
                  </a:cubicBezTo>
                  <a:cubicBezTo>
                    <a:pt x="19069" y="14453"/>
                    <a:pt x="19156" y="14611"/>
                    <a:pt x="19230" y="14785"/>
                  </a:cubicBezTo>
                  <a:cubicBezTo>
                    <a:pt x="19311" y="14953"/>
                    <a:pt x="19383" y="15134"/>
                    <a:pt x="19486" y="15308"/>
                  </a:cubicBezTo>
                  <a:cubicBezTo>
                    <a:pt x="19582" y="15482"/>
                    <a:pt x="19678" y="15659"/>
                    <a:pt x="19781" y="15844"/>
                  </a:cubicBezTo>
                  <a:cubicBezTo>
                    <a:pt x="19884" y="16027"/>
                    <a:pt x="20008" y="16201"/>
                    <a:pt x="20124" y="16385"/>
                  </a:cubicBezTo>
                  <a:cubicBezTo>
                    <a:pt x="20350" y="16755"/>
                    <a:pt x="20643" y="17097"/>
                    <a:pt x="20917" y="17458"/>
                  </a:cubicBezTo>
                  <a:cubicBezTo>
                    <a:pt x="21210" y="17806"/>
                    <a:pt x="21529" y="18139"/>
                    <a:pt x="21847" y="18472"/>
                  </a:cubicBezTo>
                  <a:cubicBezTo>
                    <a:pt x="22192" y="18776"/>
                    <a:pt x="22516" y="19106"/>
                    <a:pt x="22873" y="19384"/>
                  </a:cubicBezTo>
                  <a:cubicBezTo>
                    <a:pt x="23238" y="19651"/>
                    <a:pt x="23580" y="19937"/>
                    <a:pt x="23937" y="20174"/>
                  </a:cubicBezTo>
                  <a:cubicBezTo>
                    <a:pt x="24301" y="20404"/>
                    <a:pt x="24657" y="20624"/>
                    <a:pt x="24989" y="20833"/>
                  </a:cubicBezTo>
                  <a:cubicBezTo>
                    <a:pt x="25335" y="21023"/>
                    <a:pt x="25668" y="21185"/>
                    <a:pt x="25972" y="21344"/>
                  </a:cubicBezTo>
                  <a:cubicBezTo>
                    <a:pt x="26124" y="21421"/>
                    <a:pt x="26271" y="21499"/>
                    <a:pt x="26411" y="21568"/>
                  </a:cubicBezTo>
                  <a:cubicBezTo>
                    <a:pt x="26551" y="21636"/>
                    <a:pt x="26691" y="21689"/>
                    <a:pt x="26818" y="21742"/>
                  </a:cubicBezTo>
                  <a:cubicBezTo>
                    <a:pt x="27076" y="21848"/>
                    <a:pt x="27300" y="21941"/>
                    <a:pt x="27484" y="22016"/>
                  </a:cubicBezTo>
                  <a:cubicBezTo>
                    <a:pt x="27808" y="22150"/>
                    <a:pt x="28010" y="22234"/>
                    <a:pt x="28056" y="22252"/>
                  </a:cubicBezTo>
                  <a:cubicBezTo>
                    <a:pt x="28010" y="22231"/>
                    <a:pt x="27811" y="22137"/>
                    <a:pt x="27496" y="21994"/>
                  </a:cubicBezTo>
                  <a:cubicBezTo>
                    <a:pt x="27313" y="21910"/>
                    <a:pt x="27096" y="21808"/>
                    <a:pt x="26844" y="21689"/>
                  </a:cubicBezTo>
                  <a:cubicBezTo>
                    <a:pt x="26716" y="21629"/>
                    <a:pt x="26579" y="21574"/>
                    <a:pt x="26442" y="21502"/>
                  </a:cubicBezTo>
                  <a:cubicBezTo>
                    <a:pt x="26308" y="21424"/>
                    <a:pt x="26165" y="21344"/>
                    <a:pt x="26016" y="21260"/>
                  </a:cubicBezTo>
                  <a:cubicBezTo>
                    <a:pt x="25720" y="21088"/>
                    <a:pt x="25396" y="20911"/>
                    <a:pt x="25060" y="20709"/>
                  </a:cubicBezTo>
                  <a:cubicBezTo>
                    <a:pt x="24741" y="20488"/>
                    <a:pt x="24401" y="20255"/>
                    <a:pt x="24052" y="20015"/>
                  </a:cubicBezTo>
                  <a:cubicBezTo>
                    <a:pt x="23707" y="19766"/>
                    <a:pt x="23380" y="19471"/>
                    <a:pt x="23035" y="19191"/>
                  </a:cubicBezTo>
                  <a:cubicBezTo>
                    <a:pt x="22696" y="18904"/>
                    <a:pt x="22392" y="18568"/>
                    <a:pt x="22068" y="18258"/>
                  </a:cubicBezTo>
                  <a:cubicBezTo>
                    <a:pt x="21769" y="17918"/>
                    <a:pt x="21471" y="17579"/>
                    <a:pt x="21203" y="17231"/>
                  </a:cubicBezTo>
                  <a:cubicBezTo>
                    <a:pt x="20994" y="16929"/>
                    <a:pt x="20773" y="16643"/>
                    <a:pt x="20590" y="16345"/>
                  </a:cubicBezTo>
                  <a:lnTo>
                    <a:pt x="20590" y="16345"/>
                  </a:lnTo>
                  <a:cubicBezTo>
                    <a:pt x="23433" y="19701"/>
                    <a:pt x="26928" y="20812"/>
                    <a:pt x="28623" y="20961"/>
                  </a:cubicBezTo>
                  <a:cubicBezTo>
                    <a:pt x="29394" y="21334"/>
                    <a:pt x="30450" y="21484"/>
                    <a:pt x="31454" y="21484"/>
                  </a:cubicBezTo>
                  <a:cubicBezTo>
                    <a:pt x="32272" y="21484"/>
                    <a:pt x="33057" y="21384"/>
                    <a:pt x="33628" y="21223"/>
                  </a:cubicBezTo>
                  <a:cubicBezTo>
                    <a:pt x="33628" y="21223"/>
                    <a:pt x="38733" y="22778"/>
                    <a:pt x="41586" y="22933"/>
                  </a:cubicBezTo>
                  <a:lnTo>
                    <a:pt x="39543" y="33054"/>
                  </a:lnTo>
                  <a:cubicBezTo>
                    <a:pt x="39543" y="33054"/>
                    <a:pt x="40134" y="37166"/>
                    <a:pt x="43842" y="38255"/>
                  </a:cubicBezTo>
                  <a:cubicBezTo>
                    <a:pt x="43531" y="36750"/>
                    <a:pt x="43558" y="34572"/>
                    <a:pt x="43633" y="33716"/>
                  </a:cubicBezTo>
                  <a:lnTo>
                    <a:pt x="43633" y="33716"/>
                  </a:lnTo>
                  <a:cubicBezTo>
                    <a:pt x="43970" y="34134"/>
                    <a:pt x="44784" y="34213"/>
                    <a:pt x="45355" y="34213"/>
                  </a:cubicBezTo>
                  <a:cubicBezTo>
                    <a:pt x="45707" y="34213"/>
                    <a:pt x="45967" y="34183"/>
                    <a:pt x="45967" y="34183"/>
                  </a:cubicBezTo>
                  <a:cubicBezTo>
                    <a:pt x="45967" y="34183"/>
                    <a:pt x="44334" y="33458"/>
                    <a:pt x="44566" y="30605"/>
                  </a:cubicBezTo>
                  <a:cubicBezTo>
                    <a:pt x="44800" y="27756"/>
                    <a:pt x="45217" y="27469"/>
                    <a:pt x="45217" y="27469"/>
                  </a:cubicBezTo>
                  <a:lnTo>
                    <a:pt x="45762" y="28300"/>
                  </a:lnTo>
                  <a:cubicBezTo>
                    <a:pt x="45762" y="28300"/>
                    <a:pt x="46900" y="25239"/>
                    <a:pt x="46822" y="23139"/>
                  </a:cubicBezTo>
                  <a:cubicBezTo>
                    <a:pt x="46744" y="21039"/>
                    <a:pt x="46695" y="19848"/>
                    <a:pt x="46695" y="19848"/>
                  </a:cubicBezTo>
                  <a:lnTo>
                    <a:pt x="46695" y="19848"/>
                  </a:lnTo>
                  <a:cubicBezTo>
                    <a:pt x="46695" y="19848"/>
                    <a:pt x="47451" y="20354"/>
                    <a:pt x="48394" y="20354"/>
                  </a:cubicBezTo>
                  <a:cubicBezTo>
                    <a:pt x="48541" y="20354"/>
                    <a:pt x="48691" y="20342"/>
                    <a:pt x="48844" y="20314"/>
                  </a:cubicBezTo>
                  <a:cubicBezTo>
                    <a:pt x="48561" y="19925"/>
                    <a:pt x="47731" y="19147"/>
                    <a:pt x="47706" y="17489"/>
                  </a:cubicBezTo>
                  <a:cubicBezTo>
                    <a:pt x="47677" y="15827"/>
                    <a:pt x="47083" y="9450"/>
                    <a:pt x="43195" y="6028"/>
                  </a:cubicBezTo>
                  <a:cubicBezTo>
                    <a:pt x="39661" y="2918"/>
                    <a:pt x="33214" y="1"/>
                    <a:pt x="27185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732;p49">
              <a:extLst>
                <a:ext uri="{FF2B5EF4-FFF2-40B4-BE49-F238E27FC236}">
                  <a16:creationId xmlns:a16="http://schemas.microsoft.com/office/drawing/2014/main" id="{F7985C74-BA02-897A-1230-49DADA639449}"/>
                </a:ext>
              </a:extLst>
            </p:cNvPr>
            <p:cNvSpPr/>
            <p:nvPr/>
          </p:nvSpPr>
          <p:spPr>
            <a:xfrm>
              <a:off x="6298013" y="1537900"/>
              <a:ext cx="1172300" cy="963475"/>
            </a:xfrm>
            <a:custGeom>
              <a:avLst/>
              <a:gdLst/>
              <a:ahLst/>
              <a:cxnLst/>
              <a:rect l="l" t="t" r="r" b="b"/>
              <a:pathLst>
                <a:path w="46892" h="38539" extrusionOk="0">
                  <a:moveTo>
                    <a:pt x="25048" y="234"/>
                  </a:moveTo>
                  <a:cubicBezTo>
                    <a:pt x="31030" y="234"/>
                    <a:pt x="37410" y="3107"/>
                    <a:pt x="40962" y="6233"/>
                  </a:cubicBezTo>
                  <a:cubicBezTo>
                    <a:pt x="45257" y="10012"/>
                    <a:pt x="45428" y="17300"/>
                    <a:pt x="45433" y="17608"/>
                  </a:cubicBezTo>
                  <a:cubicBezTo>
                    <a:pt x="45455" y="19085"/>
                    <a:pt x="46107" y="19893"/>
                    <a:pt x="46459" y="20327"/>
                  </a:cubicBezTo>
                  <a:cubicBezTo>
                    <a:pt x="46463" y="20333"/>
                    <a:pt x="46467" y="20338"/>
                    <a:pt x="46472" y="20343"/>
                  </a:cubicBezTo>
                  <a:cubicBezTo>
                    <a:pt x="46394" y="20350"/>
                    <a:pt x="46317" y="20354"/>
                    <a:pt x="46242" y="20354"/>
                  </a:cubicBezTo>
                  <a:cubicBezTo>
                    <a:pt x="45344" y="20354"/>
                    <a:pt x="44612" y="19873"/>
                    <a:pt x="44603" y="19868"/>
                  </a:cubicBezTo>
                  <a:lnTo>
                    <a:pt x="44413" y="19740"/>
                  </a:lnTo>
                  <a:lnTo>
                    <a:pt x="44422" y="19969"/>
                  </a:lnTo>
                  <a:cubicBezTo>
                    <a:pt x="44422" y="19969"/>
                    <a:pt x="44472" y="21160"/>
                    <a:pt x="44549" y="23260"/>
                  </a:cubicBezTo>
                  <a:cubicBezTo>
                    <a:pt x="44614" y="24991"/>
                    <a:pt x="43828" y="27419"/>
                    <a:pt x="43574" y="28157"/>
                  </a:cubicBezTo>
                  <a:lnTo>
                    <a:pt x="43094" y="27422"/>
                  </a:lnTo>
                  <a:lnTo>
                    <a:pt x="42995" y="27490"/>
                  </a:lnTo>
                  <a:cubicBezTo>
                    <a:pt x="42917" y="27543"/>
                    <a:pt x="42521" y="27948"/>
                    <a:pt x="42295" y="30713"/>
                  </a:cubicBezTo>
                  <a:cubicBezTo>
                    <a:pt x="42119" y="32858"/>
                    <a:pt x="42968" y="33833"/>
                    <a:pt x="43450" y="34209"/>
                  </a:cubicBezTo>
                  <a:cubicBezTo>
                    <a:pt x="43374" y="34212"/>
                    <a:pt x="43288" y="34214"/>
                    <a:pt x="43195" y="34214"/>
                  </a:cubicBezTo>
                  <a:cubicBezTo>
                    <a:pt x="42646" y="34214"/>
                    <a:pt x="41876" y="34142"/>
                    <a:pt x="41568" y="33760"/>
                  </a:cubicBezTo>
                  <a:lnTo>
                    <a:pt x="41387" y="33535"/>
                  </a:lnTo>
                  <a:lnTo>
                    <a:pt x="41361" y="33824"/>
                  </a:lnTo>
                  <a:cubicBezTo>
                    <a:pt x="41296" y="34574"/>
                    <a:pt x="41255" y="36663"/>
                    <a:pt x="41534" y="38203"/>
                  </a:cubicBezTo>
                  <a:cubicBezTo>
                    <a:pt x="38231" y="37109"/>
                    <a:pt x="37555" y="33471"/>
                    <a:pt x="37505" y="33173"/>
                  </a:cubicBezTo>
                  <a:lnTo>
                    <a:pt x="39571" y="22942"/>
                  </a:lnTo>
                  <a:lnTo>
                    <a:pt x="39437" y="22935"/>
                  </a:lnTo>
                  <a:cubicBezTo>
                    <a:pt x="36631" y="22781"/>
                    <a:pt x="31557" y="21243"/>
                    <a:pt x="31506" y="21228"/>
                  </a:cubicBezTo>
                  <a:lnTo>
                    <a:pt x="31473" y="21218"/>
                  </a:lnTo>
                  <a:lnTo>
                    <a:pt x="31440" y="21227"/>
                  </a:lnTo>
                  <a:cubicBezTo>
                    <a:pt x="30855" y="21393"/>
                    <a:pt x="30091" y="21488"/>
                    <a:pt x="29305" y="21488"/>
                  </a:cubicBezTo>
                  <a:cubicBezTo>
                    <a:pt x="28302" y="21488"/>
                    <a:pt x="27263" y="21333"/>
                    <a:pt x="26517" y="20973"/>
                  </a:cubicBezTo>
                  <a:lnTo>
                    <a:pt x="26476" y="20962"/>
                  </a:lnTo>
                  <a:cubicBezTo>
                    <a:pt x="24444" y="20782"/>
                    <a:pt x="21141" y="19477"/>
                    <a:pt x="18523" y="16386"/>
                  </a:cubicBezTo>
                  <a:lnTo>
                    <a:pt x="18334" y="16522"/>
                  </a:lnTo>
                  <a:cubicBezTo>
                    <a:pt x="18458" y="16724"/>
                    <a:pt x="18600" y="16922"/>
                    <a:pt x="18738" y="17113"/>
                  </a:cubicBezTo>
                  <a:cubicBezTo>
                    <a:pt x="18809" y="17212"/>
                    <a:pt x="18880" y="17313"/>
                    <a:pt x="18954" y="17419"/>
                  </a:cubicBezTo>
                  <a:cubicBezTo>
                    <a:pt x="19225" y="17772"/>
                    <a:pt x="19530" y="18117"/>
                    <a:pt x="19831" y="18459"/>
                  </a:cubicBezTo>
                  <a:cubicBezTo>
                    <a:pt x="19941" y="18565"/>
                    <a:pt x="20048" y="18672"/>
                    <a:pt x="20156" y="18781"/>
                  </a:cubicBezTo>
                  <a:cubicBezTo>
                    <a:pt x="20363" y="18990"/>
                    <a:pt x="20577" y="19205"/>
                    <a:pt x="20805" y="19398"/>
                  </a:cubicBezTo>
                  <a:cubicBezTo>
                    <a:pt x="20910" y="19483"/>
                    <a:pt x="21013" y="19570"/>
                    <a:pt x="21115" y="19655"/>
                  </a:cubicBezTo>
                  <a:cubicBezTo>
                    <a:pt x="21007" y="19572"/>
                    <a:pt x="20897" y="19489"/>
                    <a:pt x="20789" y="19409"/>
                  </a:cubicBezTo>
                  <a:cubicBezTo>
                    <a:pt x="20559" y="19231"/>
                    <a:pt x="20339" y="19027"/>
                    <a:pt x="20125" y="18828"/>
                  </a:cubicBezTo>
                  <a:cubicBezTo>
                    <a:pt x="20007" y="18718"/>
                    <a:pt x="19888" y="18609"/>
                    <a:pt x="19775" y="18508"/>
                  </a:cubicBezTo>
                  <a:lnTo>
                    <a:pt x="19714" y="18445"/>
                  </a:lnTo>
                  <a:cubicBezTo>
                    <a:pt x="19422" y="18139"/>
                    <a:pt x="19121" y="17823"/>
                    <a:pt x="18854" y="17504"/>
                  </a:cubicBezTo>
                  <a:cubicBezTo>
                    <a:pt x="18778" y="17405"/>
                    <a:pt x="18700" y="17306"/>
                    <a:pt x="18623" y="17208"/>
                  </a:cubicBezTo>
                  <a:cubicBezTo>
                    <a:pt x="18419" y="16948"/>
                    <a:pt x="18228" y="16703"/>
                    <a:pt x="18066" y="16440"/>
                  </a:cubicBezTo>
                  <a:cubicBezTo>
                    <a:pt x="18025" y="16373"/>
                    <a:pt x="17982" y="16309"/>
                    <a:pt x="17940" y="16245"/>
                  </a:cubicBezTo>
                  <a:cubicBezTo>
                    <a:pt x="17865" y="16132"/>
                    <a:pt x="17792" y="16020"/>
                    <a:pt x="17727" y="15903"/>
                  </a:cubicBezTo>
                  <a:lnTo>
                    <a:pt x="17430" y="15367"/>
                  </a:lnTo>
                  <a:cubicBezTo>
                    <a:pt x="17362" y="15251"/>
                    <a:pt x="17307" y="15130"/>
                    <a:pt x="17254" y="15012"/>
                  </a:cubicBezTo>
                  <a:cubicBezTo>
                    <a:pt x="17229" y="14958"/>
                    <a:pt x="17205" y="14905"/>
                    <a:pt x="17182" y="14856"/>
                  </a:cubicBezTo>
                  <a:cubicBezTo>
                    <a:pt x="17153" y="14792"/>
                    <a:pt x="17124" y="14728"/>
                    <a:pt x="17095" y="14666"/>
                  </a:cubicBezTo>
                  <a:cubicBezTo>
                    <a:pt x="17048" y="14565"/>
                    <a:pt x="17001" y="14467"/>
                    <a:pt x="16966" y="14364"/>
                  </a:cubicBezTo>
                  <a:cubicBezTo>
                    <a:pt x="16947" y="14313"/>
                    <a:pt x="16928" y="14262"/>
                    <a:pt x="16908" y="14215"/>
                  </a:cubicBezTo>
                  <a:lnTo>
                    <a:pt x="16548" y="13315"/>
                  </a:lnTo>
                  <a:lnTo>
                    <a:pt x="16685" y="14276"/>
                  </a:lnTo>
                  <a:cubicBezTo>
                    <a:pt x="17471" y="19788"/>
                    <a:pt x="21007" y="22484"/>
                    <a:pt x="21794" y="23022"/>
                  </a:cubicBezTo>
                  <a:lnTo>
                    <a:pt x="21618" y="23134"/>
                  </a:lnTo>
                  <a:cubicBezTo>
                    <a:pt x="21290" y="23090"/>
                    <a:pt x="18925" y="22690"/>
                    <a:pt x="16018" y="20163"/>
                  </a:cubicBezTo>
                  <a:cubicBezTo>
                    <a:pt x="12896" y="17445"/>
                    <a:pt x="11918" y="13725"/>
                    <a:pt x="11909" y="13689"/>
                  </a:cubicBezTo>
                  <a:lnTo>
                    <a:pt x="11867" y="13527"/>
                  </a:lnTo>
                  <a:lnTo>
                    <a:pt x="11036" y="14097"/>
                  </a:lnTo>
                  <a:cubicBezTo>
                    <a:pt x="10925" y="14034"/>
                    <a:pt x="10721" y="13924"/>
                    <a:pt x="10476" y="13924"/>
                  </a:cubicBezTo>
                  <a:cubicBezTo>
                    <a:pt x="10361" y="13924"/>
                    <a:pt x="10238" y="13948"/>
                    <a:pt x="10111" y="14012"/>
                  </a:cubicBezTo>
                  <a:cubicBezTo>
                    <a:pt x="9469" y="14338"/>
                    <a:pt x="9020" y="15569"/>
                    <a:pt x="8773" y="17670"/>
                  </a:cubicBezTo>
                  <a:cubicBezTo>
                    <a:pt x="8226" y="22333"/>
                    <a:pt x="8667" y="26937"/>
                    <a:pt x="8880" y="27998"/>
                  </a:cubicBezTo>
                  <a:cubicBezTo>
                    <a:pt x="9037" y="28787"/>
                    <a:pt x="9469" y="29925"/>
                    <a:pt x="9679" y="30452"/>
                  </a:cubicBezTo>
                  <a:cubicBezTo>
                    <a:pt x="9360" y="30307"/>
                    <a:pt x="9048" y="30204"/>
                    <a:pt x="9032" y="30197"/>
                  </a:cubicBezTo>
                  <a:lnTo>
                    <a:pt x="8994" y="30192"/>
                  </a:lnTo>
                  <a:lnTo>
                    <a:pt x="8954" y="30192"/>
                  </a:lnTo>
                  <a:cubicBezTo>
                    <a:pt x="6921" y="30192"/>
                    <a:pt x="5353" y="29576"/>
                    <a:pt x="4293" y="28360"/>
                  </a:cubicBezTo>
                  <a:cubicBezTo>
                    <a:pt x="2368" y="26149"/>
                    <a:pt x="2553" y="22487"/>
                    <a:pt x="2836" y="20501"/>
                  </a:cubicBezTo>
                  <a:lnTo>
                    <a:pt x="2606" y="20460"/>
                  </a:lnTo>
                  <a:lnTo>
                    <a:pt x="2606" y="20460"/>
                  </a:lnTo>
                  <a:cubicBezTo>
                    <a:pt x="1718" y="24619"/>
                    <a:pt x="2144" y="27809"/>
                    <a:pt x="3871" y="29961"/>
                  </a:cubicBezTo>
                  <a:cubicBezTo>
                    <a:pt x="2616" y="28998"/>
                    <a:pt x="1775" y="27556"/>
                    <a:pt x="1367" y="25660"/>
                  </a:cubicBezTo>
                  <a:cubicBezTo>
                    <a:pt x="242" y="20444"/>
                    <a:pt x="2756" y="13248"/>
                    <a:pt x="3616" y="12101"/>
                  </a:cubicBezTo>
                  <a:cubicBezTo>
                    <a:pt x="4749" y="10591"/>
                    <a:pt x="7147" y="9635"/>
                    <a:pt x="7171" y="9626"/>
                  </a:cubicBezTo>
                  <a:lnTo>
                    <a:pt x="7247" y="9596"/>
                  </a:lnTo>
                  <a:lnTo>
                    <a:pt x="7245" y="9515"/>
                  </a:lnTo>
                  <a:cubicBezTo>
                    <a:pt x="7245" y="9487"/>
                    <a:pt x="7205" y="6608"/>
                    <a:pt x="8213" y="5798"/>
                  </a:cubicBezTo>
                  <a:cubicBezTo>
                    <a:pt x="9244" y="4966"/>
                    <a:pt x="12983" y="3807"/>
                    <a:pt x="13021" y="3796"/>
                  </a:cubicBezTo>
                  <a:lnTo>
                    <a:pt x="13057" y="3778"/>
                  </a:lnTo>
                  <a:cubicBezTo>
                    <a:pt x="13094" y="3750"/>
                    <a:pt x="16838" y="989"/>
                    <a:pt x="23240" y="326"/>
                  </a:cubicBezTo>
                  <a:cubicBezTo>
                    <a:pt x="23836" y="264"/>
                    <a:pt x="24440" y="234"/>
                    <a:pt x="25048" y="234"/>
                  </a:cubicBezTo>
                  <a:close/>
                  <a:moveTo>
                    <a:pt x="25040" y="1"/>
                  </a:moveTo>
                  <a:cubicBezTo>
                    <a:pt x="24427" y="1"/>
                    <a:pt x="23818" y="31"/>
                    <a:pt x="23217" y="93"/>
                  </a:cubicBezTo>
                  <a:cubicBezTo>
                    <a:pt x="16971" y="742"/>
                    <a:pt x="13217" y="3374"/>
                    <a:pt x="12934" y="3579"/>
                  </a:cubicBezTo>
                  <a:cubicBezTo>
                    <a:pt x="12611" y="3678"/>
                    <a:pt x="9106" y="4779"/>
                    <a:pt x="8067" y="5616"/>
                  </a:cubicBezTo>
                  <a:cubicBezTo>
                    <a:pt x="7059" y="6427"/>
                    <a:pt x="7011" y="8946"/>
                    <a:pt x="7012" y="9439"/>
                  </a:cubicBezTo>
                  <a:cubicBezTo>
                    <a:pt x="6584" y="9617"/>
                    <a:pt x="4502" y="10531"/>
                    <a:pt x="3430" y="11961"/>
                  </a:cubicBezTo>
                  <a:cubicBezTo>
                    <a:pt x="2556" y="13126"/>
                    <a:pt x="0" y="20427"/>
                    <a:pt x="1139" y="25710"/>
                  </a:cubicBezTo>
                  <a:cubicBezTo>
                    <a:pt x="1642" y="28040"/>
                    <a:pt x="2783" y="29709"/>
                    <a:pt x="4531" y="30669"/>
                  </a:cubicBezTo>
                  <a:lnTo>
                    <a:pt x="5324" y="31104"/>
                  </a:lnTo>
                  <a:lnTo>
                    <a:pt x="5324" y="31104"/>
                  </a:lnTo>
                  <a:lnTo>
                    <a:pt x="4667" y="30482"/>
                  </a:lnTo>
                  <a:cubicBezTo>
                    <a:pt x="2945" y="28847"/>
                    <a:pt x="2196" y="26417"/>
                    <a:pt x="2431" y="23238"/>
                  </a:cubicBezTo>
                  <a:lnTo>
                    <a:pt x="2431" y="23238"/>
                  </a:lnTo>
                  <a:cubicBezTo>
                    <a:pt x="2473" y="25045"/>
                    <a:pt x="2861" y="27070"/>
                    <a:pt x="4118" y="28513"/>
                  </a:cubicBezTo>
                  <a:cubicBezTo>
                    <a:pt x="5223" y="29783"/>
                    <a:pt x="6850" y="30425"/>
                    <a:pt x="8954" y="30425"/>
                  </a:cubicBezTo>
                  <a:lnTo>
                    <a:pt x="8977" y="30425"/>
                  </a:lnTo>
                  <a:cubicBezTo>
                    <a:pt x="9070" y="30458"/>
                    <a:pt x="9518" y="30614"/>
                    <a:pt x="9847" y="30797"/>
                  </a:cubicBezTo>
                  <a:lnTo>
                    <a:pt x="10140" y="30959"/>
                  </a:lnTo>
                  <a:lnTo>
                    <a:pt x="10011" y="30649"/>
                  </a:lnTo>
                  <a:cubicBezTo>
                    <a:pt x="10004" y="30633"/>
                    <a:pt x="9311" y="28965"/>
                    <a:pt x="9110" y="27952"/>
                  </a:cubicBezTo>
                  <a:cubicBezTo>
                    <a:pt x="8898" y="26900"/>
                    <a:pt x="8462" y="22333"/>
                    <a:pt x="9005" y="17698"/>
                  </a:cubicBezTo>
                  <a:cubicBezTo>
                    <a:pt x="9300" y="15183"/>
                    <a:pt x="9827" y="14419"/>
                    <a:pt x="10217" y="14220"/>
                  </a:cubicBezTo>
                  <a:cubicBezTo>
                    <a:pt x="10308" y="14175"/>
                    <a:pt x="10396" y="14157"/>
                    <a:pt x="10479" y="14157"/>
                  </a:cubicBezTo>
                  <a:cubicBezTo>
                    <a:pt x="10668" y="14157"/>
                    <a:pt x="10829" y="14248"/>
                    <a:pt x="10930" y="14305"/>
                  </a:cubicBezTo>
                  <a:cubicBezTo>
                    <a:pt x="10954" y="14319"/>
                    <a:pt x="10974" y="14331"/>
                    <a:pt x="10991" y="14339"/>
                  </a:cubicBezTo>
                  <a:lnTo>
                    <a:pt x="11052" y="14369"/>
                  </a:lnTo>
                  <a:lnTo>
                    <a:pt x="11728" y="13906"/>
                  </a:lnTo>
                  <a:cubicBezTo>
                    <a:pt x="11954" y="14655"/>
                    <a:pt x="13057" y="17895"/>
                    <a:pt x="15866" y="20339"/>
                  </a:cubicBezTo>
                  <a:cubicBezTo>
                    <a:pt x="19046" y="23104"/>
                    <a:pt x="21529" y="23363"/>
                    <a:pt x="21634" y="23372"/>
                  </a:cubicBezTo>
                  <a:lnTo>
                    <a:pt x="21674" y="23376"/>
                  </a:lnTo>
                  <a:lnTo>
                    <a:pt x="22231" y="23019"/>
                  </a:lnTo>
                  <a:lnTo>
                    <a:pt x="22068" y="22922"/>
                  </a:lnTo>
                  <a:cubicBezTo>
                    <a:pt x="22028" y="22899"/>
                    <a:pt x="18235" y="20586"/>
                    <a:pt x="17089" y="15211"/>
                  </a:cubicBezTo>
                  <a:lnTo>
                    <a:pt x="17089" y="15211"/>
                  </a:lnTo>
                  <a:cubicBezTo>
                    <a:pt x="17130" y="15301"/>
                    <a:pt x="17175" y="15393"/>
                    <a:pt x="17228" y="15482"/>
                  </a:cubicBezTo>
                  <a:lnTo>
                    <a:pt x="17524" y="16018"/>
                  </a:lnTo>
                  <a:cubicBezTo>
                    <a:pt x="17591" y="16139"/>
                    <a:pt x="17668" y="16256"/>
                    <a:pt x="17745" y="16373"/>
                  </a:cubicBezTo>
                  <a:cubicBezTo>
                    <a:pt x="17786" y="16437"/>
                    <a:pt x="17828" y="16499"/>
                    <a:pt x="17868" y="16563"/>
                  </a:cubicBezTo>
                  <a:cubicBezTo>
                    <a:pt x="18036" y="16836"/>
                    <a:pt x="18241" y="17099"/>
                    <a:pt x="18440" y="17352"/>
                  </a:cubicBezTo>
                  <a:cubicBezTo>
                    <a:pt x="18517" y="17449"/>
                    <a:pt x="18593" y="17547"/>
                    <a:pt x="18671" y="17651"/>
                  </a:cubicBezTo>
                  <a:cubicBezTo>
                    <a:pt x="18948" y="17980"/>
                    <a:pt x="19252" y="18298"/>
                    <a:pt x="19546" y="18607"/>
                  </a:cubicBezTo>
                  <a:lnTo>
                    <a:pt x="19614" y="18677"/>
                  </a:lnTo>
                  <a:cubicBezTo>
                    <a:pt x="19734" y="18783"/>
                    <a:pt x="19850" y="18891"/>
                    <a:pt x="19967" y="18999"/>
                  </a:cubicBezTo>
                  <a:cubicBezTo>
                    <a:pt x="20184" y="19201"/>
                    <a:pt x="20409" y="19410"/>
                    <a:pt x="20648" y="19595"/>
                  </a:cubicBezTo>
                  <a:cubicBezTo>
                    <a:pt x="20781" y="19692"/>
                    <a:pt x="20910" y="19792"/>
                    <a:pt x="21039" y="19890"/>
                  </a:cubicBezTo>
                  <a:cubicBezTo>
                    <a:pt x="21259" y="20060"/>
                    <a:pt x="21486" y="20236"/>
                    <a:pt x="21719" y="20390"/>
                  </a:cubicBezTo>
                  <a:cubicBezTo>
                    <a:pt x="21980" y="20555"/>
                    <a:pt x="22236" y="20715"/>
                    <a:pt x="22482" y="20868"/>
                  </a:cubicBezTo>
                  <a:lnTo>
                    <a:pt x="22777" y="21053"/>
                  </a:lnTo>
                  <a:cubicBezTo>
                    <a:pt x="23007" y="21179"/>
                    <a:pt x="23231" y="21294"/>
                    <a:pt x="23445" y="21402"/>
                  </a:cubicBezTo>
                  <a:cubicBezTo>
                    <a:pt x="23554" y="21457"/>
                    <a:pt x="23660" y="21511"/>
                    <a:pt x="23764" y="21565"/>
                  </a:cubicBezTo>
                  <a:lnTo>
                    <a:pt x="23918" y="21645"/>
                  </a:lnTo>
                  <a:cubicBezTo>
                    <a:pt x="24016" y="21695"/>
                    <a:pt x="24111" y="21744"/>
                    <a:pt x="24204" y="21789"/>
                  </a:cubicBezTo>
                  <a:cubicBezTo>
                    <a:pt x="24312" y="21843"/>
                    <a:pt x="24420" y="21887"/>
                    <a:pt x="24523" y="21929"/>
                  </a:cubicBezTo>
                  <a:lnTo>
                    <a:pt x="25592" y="22368"/>
                  </a:lnTo>
                  <a:cubicBezTo>
                    <a:pt x="25737" y="22429"/>
                    <a:pt x="25828" y="22465"/>
                    <a:pt x="25857" y="22478"/>
                  </a:cubicBezTo>
                  <a:lnTo>
                    <a:pt x="25943" y="22261"/>
                  </a:lnTo>
                  <a:cubicBezTo>
                    <a:pt x="25940" y="22260"/>
                    <a:pt x="25937" y="22259"/>
                    <a:pt x="25932" y="22256"/>
                  </a:cubicBezTo>
                  <a:lnTo>
                    <a:pt x="25932" y="22255"/>
                  </a:lnTo>
                  <a:cubicBezTo>
                    <a:pt x="25865" y="22224"/>
                    <a:pt x="25674" y="22135"/>
                    <a:pt x="25389" y="22004"/>
                  </a:cubicBezTo>
                  <a:cubicBezTo>
                    <a:pt x="25237" y="21936"/>
                    <a:pt x="25060" y="21853"/>
                    <a:pt x="24861" y="21759"/>
                  </a:cubicBezTo>
                  <a:lnTo>
                    <a:pt x="24609" y="21643"/>
                  </a:lnTo>
                  <a:cubicBezTo>
                    <a:pt x="24521" y="21604"/>
                    <a:pt x="24430" y="21564"/>
                    <a:pt x="24344" y="21519"/>
                  </a:cubicBezTo>
                  <a:cubicBezTo>
                    <a:pt x="24210" y="21441"/>
                    <a:pt x="24067" y="21359"/>
                    <a:pt x="23918" y="21276"/>
                  </a:cubicBezTo>
                  <a:cubicBezTo>
                    <a:pt x="23815" y="21216"/>
                    <a:pt x="23707" y="21155"/>
                    <a:pt x="23597" y="21093"/>
                  </a:cubicBezTo>
                  <a:cubicBezTo>
                    <a:pt x="23394" y="20978"/>
                    <a:pt x="23182" y="20857"/>
                    <a:pt x="22971" y="20730"/>
                  </a:cubicBezTo>
                  <a:lnTo>
                    <a:pt x="21965" y="20038"/>
                  </a:lnTo>
                  <a:cubicBezTo>
                    <a:pt x="21738" y="19875"/>
                    <a:pt x="21523" y="19693"/>
                    <a:pt x="21296" y="19503"/>
                  </a:cubicBezTo>
                  <a:cubicBezTo>
                    <a:pt x="21183" y="19408"/>
                    <a:pt x="21068" y="19311"/>
                    <a:pt x="20955" y="19219"/>
                  </a:cubicBezTo>
                  <a:cubicBezTo>
                    <a:pt x="20736" y="19034"/>
                    <a:pt x="20525" y="18822"/>
                    <a:pt x="20322" y="18617"/>
                  </a:cubicBezTo>
                  <a:cubicBezTo>
                    <a:pt x="20213" y="18507"/>
                    <a:pt x="20104" y="18398"/>
                    <a:pt x="19999" y="18297"/>
                  </a:cubicBezTo>
                  <a:cubicBezTo>
                    <a:pt x="19875" y="18156"/>
                    <a:pt x="19748" y="18012"/>
                    <a:pt x="19623" y="17867"/>
                  </a:cubicBezTo>
                  <a:lnTo>
                    <a:pt x="19623" y="17867"/>
                  </a:lnTo>
                  <a:cubicBezTo>
                    <a:pt x="22011" y="20057"/>
                    <a:pt x="24679" y="21032"/>
                    <a:pt x="26435" y="21193"/>
                  </a:cubicBezTo>
                  <a:cubicBezTo>
                    <a:pt x="27211" y="21561"/>
                    <a:pt x="28281" y="21719"/>
                    <a:pt x="29313" y="21719"/>
                  </a:cubicBezTo>
                  <a:cubicBezTo>
                    <a:pt x="30106" y="21719"/>
                    <a:pt x="30876" y="21626"/>
                    <a:pt x="31471" y="21462"/>
                  </a:cubicBezTo>
                  <a:cubicBezTo>
                    <a:pt x="31908" y="21593"/>
                    <a:pt x="36554" y="22974"/>
                    <a:pt x="39290" y="23159"/>
                  </a:cubicBezTo>
                  <a:lnTo>
                    <a:pt x="37272" y="33148"/>
                  </a:lnTo>
                  <a:lnTo>
                    <a:pt x="37268" y="33167"/>
                  </a:lnTo>
                  <a:lnTo>
                    <a:pt x="37271" y="33188"/>
                  </a:lnTo>
                  <a:cubicBezTo>
                    <a:pt x="37277" y="33230"/>
                    <a:pt x="37916" y="37387"/>
                    <a:pt x="41653" y="38485"/>
                  </a:cubicBezTo>
                  <a:lnTo>
                    <a:pt x="41840" y="38539"/>
                  </a:lnTo>
                  <a:lnTo>
                    <a:pt x="41800" y="38349"/>
                  </a:lnTo>
                  <a:cubicBezTo>
                    <a:pt x="41513" y="36958"/>
                    <a:pt x="41522" y="35005"/>
                    <a:pt x="41576" y="34084"/>
                  </a:cubicBezTo>
                  <a:lnTo>
                    <a:pt x="41576" y="34084"/>
                  </a:lnTo>
                  <a:cubicBezTo>
                    <a:pt x="41997" y="34385"/>
                    <a:pt x="42693" y="34448"/>
                    <a:pt x="43199" y="34448"/>
                  </a:cubicBezTo>
                  <a:cubicBezTo>
                    <a:pt x="43541" y="34448"/>
                    <a:pt x="43796" y="34419"/>
                    <a:pt x="43824" y="34416"/>
                  </a:cubicBezTo>
                  <a:lnTo>
                    <a:pt x="44243" y="34367"/>
                  </a:lnTo>
                  <a:lnTo>
                    <a:pt x="43859" y="34193"/>
                  </a:lnTo>
                  <a:cubicBezTo>
                    <a:pt x="43795" y="34165"/>
                    <a:pt x="42304" y="33459"/>
                    <a:pt x="42527" y="30732"/>
                  </a:cubicBezTo>
                  <a:cubicBezTo>
                    <a:pt x="42690" y="28748"/>
                    <a:pt x="42938" y="28034"/>
                    <a:pt x="43058" y="27794"/>
                  </a:cubicBezTo>
                  <a:lnTo>
                    <a:pt x="43634" y="28674"/>
                  </a:lnTo>
                  <a:lnTo>
                    <a:pt x="43715" y="28458"/>
                  </a:lnTo>
                  <a:cubicBezTo>
                    <a:pt x="43761" y="28332"/>
                    <a:pt x="44861" y="25351"/>
                    <a:pt x="44783" y="23252"/>
                  </a:cubicBezTo>
                  <a:cubicBezTo>
                    <a:pt x="44724" y="21669"/>
                    <a:pt x="44681" y="20603"/>
                    <a:pt x="44664" y="20173"/>
                  </a:cubicBezTo>
                  <a:lnTo>
                    <a:pt x="44664" y="20173"/>
                  </a:lnTo>
                  <a:cubicBezTo>
                    <a:pt x="44953" y="20328"/>
                    <a:pt x="45542" y="20588"/>
                    <a:pt x="46235" y="20588"/>
                  </a:cubicBezTo>
                  <a:cubicBezTo>
                    <a:pt x="46389" y="20588"/>
                    <a:pt x="46548" y="20575"/>
                    <a:pt x="46710" y="20546"/>
                  </a:cubicBezTo>
                  <a:lnTo>
                    <a:pt x="46892" y="20513"/>
                  </a:lnTo>
                  <a:lnTo>
                    <a:pt x="46783" y="20362"/>
                  </a:lnTo>
                  <a:cubicBezTo>
                    <a:pt x="46744" y="20309"/>
                    <a:pt x="46695" y="20249"/>
                    <a:pt x="46640" y="20180"/>
                  </a:cubicBezTo>
                  <a:cubicBezTo>
                    <a:pt x="46283" y="19740"/>
                    <a:pt x="45687" y="19002"/>
                    <a:pt x="45667" y="17605"/>
                  </a:cubicBezTo>
                  <a:cubicBezTo>
                    <a:pt x="45662" y="17292"/>
                    <a:pt x="45487" y="9905"/>
                    <a:pt x="41115" y="6058"/>
                  </a:cubicBezTo>
                  <a:cubicBezTo>
                    <a:pt x="37528" y="2901"/>
                    <a:pt x="31083" y="1"/>
                    <a:pt x="25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733;p49">
              <a:extLst>
                <a:ext uri="{FF2B5EF4-FFF2-40B4-BE49-F238E27FC236}">
                  <a16:creationId xmlns:a16="http://schemas.microsoft.com/office/drawing/2014/main" id="{1B22BBD5-3AA4-12F6-1FF4-E5EBA8DAF7F3}"/>
                </a:ext>
              </a:extLst>
            </p:cNvPr>
            <p:cNvSpPr/>
            <p:nvPr/>
          </p:nvSpPr>
          <p:spPr>
            <a:xfrm>
              <a:off x="6461563" y="1940388"/>
              <a:ext cx="50225" cy="158500"/>
            </a:xfrm>
            <a:custGeom>
              <a:avLst/>
              <a:gdLst/>
              <a:ahLst/>
              <a:cxnLst/>
              <a:rect l="l" t="t" r="r" b="b"/>
              <a:pathLst>
                <a:path w="2009" h="6340" extrusionOk="0">
                  <a:moveTo>
                    <a:pt x="0" y="0"/>
                  </a:moveTo>
                  <a:cubicBezTo>
                    <a:pt x="0" y="0"/>
                    <a:pt x="451" y="3612"/>
                    <a:pt x="1780" y="6340"/>
                  </a:cubicBezTo>
                  <a:cubicBezTo>
                    <a:pt x="1771" y="4874"/>
                    <a:pt x="1830" y="3235"/>
                    <a:pt x="2009" y="1582"/>
                  </a:cubicBezTo>
                  <a:cubicBezTo>
                    <a:pt x="1851" y="1037"/>
                    <a:pt x="1712" y="465"/>
                    <a:pt x="1658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734;p49">
              <a:extLst>
                <a:ext uri="{FF2B5EF4-FFF2-40B4-BE49-F238E27FC236}">
                  <a16:creationId xmlns:a16="http://schemas.microsoft.com/office/drawing/2014/main" id="{D5B450C3-F25D-4382-E350-843B8216DB74}"/>
                </a:ext>
              </a:extLst>
            </p:cNvPr>
            <p:cNvSpPr/>
            <p:nvPr/>
          </p:nvSpPr>
          <p:spPr>
            <a:xfrm>
              <a:off x="6893663" y="1840200"/>
              <a:ext cx="176875" cy="222750"/>
            </a:xfrm>
            <a:custGeom>
              <a:avLst/>
              <a:gdLst/>
              <a:ahLst/>
              <a:cxnLst/>
              <a:rect l="l" t="t" r="r" b="b"/>
              <a:pathLst>
                <a:path w="7075" h="891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63" y="172"/>
                    <a:pt x="171" y="472"/>
                  </a:cubicBezTo>
                  <a:cubicBezTo>
                    <a:pt x="225" y="621"/>
                    <a:pt x="292" y="803"/>
                    <a:pt x="368" y="1012"/>
                  </a:cubicBezTo>
                  <a:cubicBezTo>
                    <a:pt x="440" y="1224"/>
                    <a:pt x="534" y="1455"/>
                    <a:pt x="645" y="1706"/>
                  </a:cubicBezTo>
                  <a:cubicBezTo>
                    <a:pt x="757" y="1956"/>
                    <a:pt x="878" y="2228"/>
                    <a:pt x="1007" y="2513"/>
                  </a:cubicBezTo>
                  <a:cubicBezTo>
                    <a:pt x="1151" y="2792"/>
                    <a:pt x="1305" y="3086"/>
                    <a:pt x="1464" y="3390"/>
                  </a:cubicBezTo>
                  <a:cubicBezTo>
                    <a:pt x="1618" y="3698"/>
                    <a:pt x="1814" y="3994"/>
                    <a:pt x="2002" y="4302"/>
                  </a:cubicBezTo>
                  <a:cubicBezTo>
                    <a:pt x="2183" y="4614"/>
                    <a:pt x="2412" y="4902"/>
                    <a:pt x="2618" y="5205"/>
                  </a:cubicBezTo>
                  <a:cubicBezTo>
                    <a:pt x="2826" y="5509"/>
                    <a:pt x="3070" y="5784"/>
                    <a:pt x="3291" y="6071"/>
                  </a:cubicBezTo>
                  <a:cubicBezTo>
                    <a:pt x="3530" y="6341"/>
                    <a:pt x="3761" y="6614"/>
                    <a:pt x="4008" y="6854"/>
                  </a:cubicBezTo>
                  <a:cubicBezTo>
                    <a:pt x="4259" y="7091"/>
                    <a:pt x="4497" y="7326"/>
                    <a:pt x="4743" y="7525"/>
                  </a:cubicBezTo>
                  <a:cubicBezTo>
                    <a:pt x="4978" y="7738"/>
                    <a:pt x="5224" y="7909"/>
                    <a:pt x="5449" y="8068"/>
                  </a:cubicBezTo>
                  <a:cubicBezTo>
                    <a:pt x="5680" y="8218"/>
                    <a:pt x="5889" y="8362"/>
                    <a:pt x="6086" y="8468"/>
                  </a:cubicBezTo>
                  <a:cubicBezTo>
                    <a:pt x="6282" y="8579"/>
                    <a:pt x="6460" y="8659"/>
                    <a:pt x="6605" y="8726"/>
                  </a:cubicBezTo>
                  <a:cubicBezTo>
                    <a:pt x="6899" y="8855"/>
                    <a:pt x="7074" y="8910"/>
                    <a:pt x="7074" y="8910"/>
                  </a:cubicBezTo>
                  <a:cubicBezTo>
                    <a:pt x="7074" y="8910"/>
                    <a:pt x="7038" y="8878"/>
                    <a:pt x="6971" y="8819"/>
                  </a:cubicBezTo>
                  <a:cubicBezTo>
                    <a:pt x="6906" y="8760"/>
                    <a:pt x="6812" y="8674"/>
                    <a:pt x="6692" y="8564"/>
                  </a:cubicBezTo>
                  <a:cubicBezTo>
                    <a:pt x="6575" y="8453"/>
                    <a:pt x="6431" y="8327"/>
                    <a:pt x="6274" y="8171"/>
                  </a:cubicBezTo>
                  <a:cubicBezTo>
                    <a:pt x="6109" y="8032"/>
                    <a:pt x="5945" y="7841"/>
                    <a:pt x="5748" y="7667"/>
                  </a:cubicBezTo>
                  <a:cubicBezTo>
                    <a:pt x="5561" y="7480"/>
                    <a:pt x="5360" y="7278"/>
                    <a:pt x="5146" y="7063"/>
                  </a:cubicBezTo>
                  <a:cubicBezTo>
                    <a:pt x="4937" y="6847"/>
                    <a:pt x="4715" y="6619"/>
                    <a:pt x="4487" y="6383"/>
                  </a:cubicBezTo>
                  <a:cubicBezTo>
                    <a:pt x="4264" y="6142"/>
                    <a:pt x="4033" y="5892"/>
                    <a:pt x="3799" y="5638"/>
                  </a:cubicBezTo>
                  <a:cubicBezTo>
                    <a:pt x="3581" y="5367"/>
                    <a:pt x="3345" y="5107"/>
                    <a:pt x="3136" y="4822"/>
                  </a:cubicBezTo>
                  <a:cubicBezTo>
                    <a:pt x="2924" y="4540"/>
                    <a:pt x="2689" y="4272"/>
                    <a:pt x="2500" y="3978"/>
                  </a:cubicBezTo>
                  <a:cubicBezTo>
                    <a:pt x="2310" y="3684"/>
                    <a:pt x="2088" y="3418"/>
                    <a:pt x="1914" y="3132"/>
                  </a:cubicBezTo>
                  <a:cubicBezTo>
                    <a:pt x="1733" y="2849"/>
                    <a:pt x="1559" y="2575"/>
                    <a:pt x="1384" y="2320"/>
                  </a:cubicBezTo>
                  <a:cubicBezTo>
                    <a:pt x="1225" y="2056"/>
                    <a:pt x="1082" y="1800"/>
                    <a:pt x="934" y="1571"/>
                  </a:cubicBezTo>
                  <a:cubicBezTo>
                    <a:pt x="784" y="1344"/>
                    <a:pt x="654" y="1131"/>
                    <a:pt x="549" y="935"/>
                  </a:cubicBezTo>
                  <a:cubicBezTo>
                    <a:pt x="440" y="741"/>
                    <a:pt x="345" y="572"/>
                    <a:pt x="266" y="433"/>
                  </a:cubicBezTo>
                  <a:cubicBezTo>
                    <a:pt x="97" y="15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735;p49">
              <a:extLst>
                <a:ext uri="{FF2B5EF4-FFF2-40B4-BE49-F238E27FC236}">
                  <a16:creationId xmlns:a16="http://schemas.microsoft.com/office/drawing/2014/main" id="{AD9CE533-EBD6-6170-4834-0693B023DA22}"/>
                </a:ext>
              </a:extLst>
            </p:cNvPr>
            <p:cNvSpPr/>
            <p:nvPr/>
          </p:nvSpPr>
          <p:spPr>
            <a:xfrm>
              <a:off x="6567575" y="1814575"/>
              <a:ext cx="14050" cy="74450"/>
            </a:xfrm>
            <a:custGeom>
              <a:avLst/>
              <a:gdLst/>
              <a:ahLst/>
              <a:cxnLst/>
              <a:rect l="l" t="t" r="r" b="b"/>
              <a:pathLst>
                <a:path w="562" h="2978" extrusionOk="0">
                  <a:moveTo>
                    <a:pt x="16" y="1"/>
                  </a:moveTo>
                  <a:cubicBezTo>
                    <a:pt x="16" y="1"/>
                    <a:pt x="1" y="1656"/>
                    <a:pt x="1" y="2978"/>
                  </a:cubicBezTo>
                  <a:lnTo>
                    <a:pt x="561" y="2101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736;p49">
              <a:extLst>
                <a:ext uri="{FF2B5EF4-FFF2-40B4-BE49-F238E27FC236}">
                  <a16:creationId xmlns:a16="http://schemas.microsoft.com/office/drawing/2014/main" id="{B2B74963-20DA-E7ED-97CE-936EF8B22C4C}"/>
                </a:ext>
              </a:extLst>
            </p:cNvPr>
            <p:cNvSpPr/>
            <p:nvPr/>
          </p:nvSpPr>
          <p:spPr>
            <a:xfrm>
              <a:off x="6440513" y="2127725"/>
              <a:ext cx="84325" cy="156900"/>
            </a:xfrm>
            <a:custGeom>
              <a:avLst/>
              <a:gdLst/>
              <a:ahLst/>
              <a:cxnLst/>
              <a:rect l="l" t="t" r="r" b="b"/>
              <a:pathLst>
                <a:path w="3373" h="6276" extrusionOk="0">
                  <a:moveTo>
                    <a:pt x="1" y="0"/>
                  </a:moveTo>
                  <a:cubicBezTo>
                    <a:pt x="1" y="1"/>
                    <a:pt x="88" y="529"/>
                    <a:pt x="290" y="1311"/>
                  </a:cubicBezTo>
                  <a:cubicBezTo>
                    <a:pt x="394" y="1700"/>
                    <a:pt x="523" y="2155"/>
                    <a:pt x="689" y="2633"/>
                  </a:cubicBezTo>
                  <a:cubicBezTo>
                    <a:pt x="850" y="3114"/>
                    <a:pt x="1050" y="3619"/>
                    <a:pt x="1278" y="4116"/>
                  </a:cubicBezTo>
                  <a:cubicBezTo>
                    <a:pt x="1384" y="4368"/>
                    <a:pt x="1522" y="4606"/>
                    <a:pt x="1643" y="4849"/>
                  </a:cubicBezTo>
                  <a:cubicBezTo>
                    <a:pt x="1772" y="5087"/>
                    <a:pt x="1916" y="5314"/>
                    <a:pt x="2049" y="5539"/>
                  </a:cubicBezTo>
                  <a:cubicBezTo>
                    <a:pt x="2201" y="5753"/>
                    <a:pt x="2349" y="5960"/>
                    <a:pt x="2488" y="6157"/>
                  </a:cubicBezTo>
                  <a:cubicBezTo>
                    <a:pt x="2506" y="6178"/>
                    <a:pt x="2523" y="6198"/>
                    <a:pt x="2541" y="6218"/>
                  </a:cubicBezTo>
                  <a:cubicBezTo>
                    <a:pt x="2767" y="6236"/>
                    <a:pt x="2998" y="6248"/>
                    <a:pt x="3240" y="6248"/>
                  </a:cubicBezTo>
                  <a:cubicBezTo>
                    <a:pt x="3258" y="6248"/>
                    <a:pt x="3275" y="6248"/>
                    <a:pt x="3293" y="6248"/>
                  </a:cubicBezTo>
                  <a:cubicBezTo>
                    <a:pt x="3294" y="6248"/>
                    <a:pt x="3324" y="6258"/>
                    <a:pt x="3372" y="6276"/>
                  </a:cubicBezTo>
                  <a:cubicBezTo>
                    <a:pt x="3361" y="6266"/>
                    <a:pt x="3352" y="6259"/>
                    <a:pt x="3340" y="6250"/>
                  </a:cubicBezTo>
                  <a:cubicBezTo>
                    <a:pt x="3201" y="6112"/>
                    <a:pt x="3050" y="5961"/>
                    <a:pt x="2891" y="5802"/>
                  </a:cubicBezTo>
                  <a:cubicBezTo>
                    <a:pt x="2745" y="5628"/>
                    <a:pt x="2592" y="5445"/>
                    <a:pt x="2434" y="5255"/>
                  </a:cubicBezTo>
                  <a:cubicBezTo>
                    <a:pt x="2291" y="5053"/>
                    <a:pt x="2137" y="4848"/>
                    <a:pt x="1994" y="4630"/>
                  </a:cubicBezTo>
                  <a:cubicBezTo>
                    <a:pt x="1860" y="4405"/>
                    <a:pt x="1707" y="4187"/>
                    <a:pt x="1586" y="3950"/>
                  </a:cubicBezTo>
                  <a:cubicBezTo>
                    <a:pt x="1325" y="3487"/>
                    <a:pt x="1090" y="3008"/>
                    <a:pt x="893" y="2549"/>
                  </a:cubicBezTo>
                  <a:cubicBezTo>
                    <a:pt x="692" y="2091"/>
                    <a:pt x="528" y="1654"/>
                    <a:pt x="394" y="1277"/>
                  </a:cubicBezTo>
                  <a:cubicBezTo>
                    <a:pt x="131" y="52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737;p49">
              <a:extLst>
                <a:ext uri="{FF2B5EF4-FFF2-40B4-BE49-F238E27FC236}">
                  <a16:creationId xmlns:a16="http://schemas.microsoft.com/office/drawing/2014/main" id="{7DADBD53-80DF-2079-A9E0-7B1F104C2A4E}"/>
                </a:ext>
              </a:extLst>
            </p:cNvPr>
            <p:cNvSpPr/>
            <p:nvPr/>
          </p:nvSpPr>
          <p:spPr>
            <a:xfrm>
              <a:off x="7194313" y="1663000"/>
              <a:ext cx="182800" cy="198050"/>
            </a:xfrm>
            <a:custGeom>
              <a:avLst/>
              <a:gdLst/>
              <a:ahLst/>
              <a:cxnLst/>
              <a:rect l="l" t="t" r="r" b="b"/>
              <a:pathLst>
                <a:path w="7312" h="7922" extrusionOk="0">
                  <a:moveTo>
                    <a:pt x="0" y="1"/>
                  </a:moveTo>
                  <a:cubicBezTo>
                    <a:pt x="0" y="1"/>
                    <a:pt x="547" y="432"/>
                    <a:pt x="1370" y="1079"/>
                  </a:cubicBezTo>
                  <a:cubicBezTo>
                    <a:pt x="1569" y="1241"/>
                    <a:pt x="1786" y="1418"/>
                    <a:pt x="2014" y="1603"/>
                  </a:cubicBezTo>
                  <a:cubicBezTo>
                    <a:pt x="2243" y="1787"/>
                    <a:pt x="2476" y="1990"/>
                    <a:pt x="2717" y="2199"/>
                  </a:cubicBezTo>
                  <a:cubicBezTo>
                    <a:pt x="2963" y="2401"/>
                    <a:pt x="3198" y="2630"/>
                    <a:pt x="3449" y="2848"/>
                  </a:cubicBezTo>
                  <a:cubicBezTo>
                    <a:pt x="3695" y="3072"/>
                    <a:pt x="3932" y="3311"/>
                    <a:pt x="4177" y="3541"/>
                  </a:cubicBezTo>
                  <a:cubicBezTo>
                    <a:pt x="4405" y="3786"/>
                    <a:pt x="4648" y="4020"/>
                    <a:pt x="4865" y="4266"/>
                  </a:cubicBezTo>
                  <a:cubicBezTo>
                    <a:pt x="5071" y="4522"/>
                    <a:pt x="5312" y="4747"/>
                    <a:pt x="5492" y="5002"/>
                  </a:cubicBezTo>
                  <a:cubicBezTo>
                    <a:pt x="5675" y="5254"/>
                    <a:pt x="5891" y="5477"/>
                    <a:pt x="6040" y="5722"/>
                  </a:cubicBezTo>
                  <a:cubicBezTo>
                    <a:pt x="6121" y="5842"/>
                    <a:pt x="6200" y="5959"/>
                    <a:pt x="6277" y="6071"/>
                  </a:cubicBezTo>
                  <a:cubicBezTo>
                    <a:pt x="6357" y="6181"/>
                    <a:pt x="6435" y="6290"/>
                    <a:pt x="6493" y="6401"/>
                  </a:cubicBezTo>
                  <a:cubicBezTo>
                    <a:pt x="6615" y="6623"/>
                    <a:pt x="6736" y="6822"/>
                    <a:pt x="6847" y="7003"/>
                  </a:cubicBezTo>
                  <a:cubicBezTo>
                    <a:pt x="6945" y="7186"/>
                    <a:pt x="7017" y="7354"/>
                    <a:pt x="7087" y="7489"/>
                  </a:cubicBezTo>
                  <a:cubicBezTo>
                    <a:pt x="7221" y="7763"/>
                    <a:pt x="7311" y="7921"/>
                    <a:pt x="7311" y="7921"/>
                  </a:cubicBezTo>
                  <a:cubicBezTo>
                    <a:pt x="7311" y="7921"/>
                    <a:pt x="7302" y="7747"/>
                    <a:pt x="7265" y="7438"/>
                  </a:cubicBezTo>
                  <a:cubicBezTo>
                    <a:pt x="7243" y="7284"/>
                    <a:pt x="7232" y="7090"/>
                    <a:pt x="7182" y="6879"/>
                  </a:cubicBezTo>
                  <a:cubicBezTo>
                    <a:pt x="7126" y="6670"/>
                    <a:pt x="7060" y="6431"/>
                    <a:pt x="6977" y="6173"/>
                  </a:cubicBezTo>
                  <a:cubicBezTo>
                    <a:pt x="6904" y="5910"/>
                    <a:pt x="6767" y="5653"/>
                    <a:pt x="6640" y="5370"/>
                  </a:cubicBezTo>
                  <a:cubicBezTo>
                    <a:pt x="6520" y="5080"/>
                    <a:pt x="6338" y="4810"/>
                    <a:pt x="6164" y="4518"/>
                  </a:cubicBezTo>
                  <a:cubicBezTo>
                    <a:pt x="6119" y="4447"/>
                    <a:pt x="6074" y="4374"/>
                    <a:pt x="6028" y="4301"/>
                  </a:cubicBezTo>
                  <a:lnTo>
                    <a:pt x="5873" y="4094"/>
                  </a:lnTo>
                  <a:cubicBezTo>
                    <a:pt x="5768" y="3955"/>
                    <a:pt x="5662" y="3816"/>
                    <a:pt x="5551" y="3676"/>
                  </a:cubicBezTo>
                  <a:cubicBezTo>
                    <a:pt x="5333" y="3397"/>
                    <a:pt x="5077" y="3146"/>
                    <a:pt x="4835" y="2879"/>
                  </a:cubicBezTo>
                  <a:cubicBezTo>
                    <a:pt x="4572" y="2639"/>
                    <a:pt x="4316" y="2386"/>
                    <a:pt x="4042" y="2165"/>
                  </a:cubicBezTo>
                  <a:cubicBezTo>
                    <a:pt x="3768" y="1947"/>
                    <a:pt x="3499" y="1728"/>
                    <a:pt x="3220" y="1546"/>
                  </a:cubicBezTo>
                  <a:cubicBezTo>
                    <a:pt x="2949" y="1351"/>
                    <a:pt x="2673" y="1185"/>
                    <a:pt x="2410" y="1033"/>
                  </a:cubicBezTo>
                  <a:cubicBezTo>
                    <a:pt x="2152" y="870"/>
                    <a:pt x="1889" y="748"/>
                    <a:pt x="1654" y="627"/>
                  </a:cubicBezTo>
                  <a:cubicBezTo>
                    <a:pt x="1176" y="394"/>
                    <a:pt x="763" y="234"/>
                    <a:pt x="467" y="137"/>
                  </a:cubicBezTo>
                  <a:cubicBezTo>
                    <a:pt x="174" y="3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738;p49">
              <a:extLst>
                <a:ext uri="{FF2B5EF4-FFF2-40B4-BE49-F238E27FC236}">
                  <a16:creationId xmlns:a16="http://schemas.microsoft.com/office/drawing/2014/main" id="{D436E5AD-829A-B7F6-154F-D7130F2281A0}"/>
                </a:ext>
              </a:extLst>
            </p:cNvPr>
            <p:cNvSpPr/>
            <p:nvPr/>
          </p:nvSpPr>
          <p:spPr>
            <a:xfrm>
              <a:off x="7186188" y="1702250"/>
              <a:ext cx="153275" cy="176025"/>
            </a:xfrm>
            <a:custGeom>
              <a:avLst/>
              <a:gdLst/>
              <a:ahLst/>
              <a:cxnLst/>
              <a:rect l="l" t="t" r="r" b="b"/>
              <a:pathLst>
                <a:path w="6131" h="7041" extrusionOk="0">
                  <a:moveTo>
                    <a:pt x="0" y="0"/>
                  </a:moveTo>
                  <a:cubicBezTo>
                    <a:pt x="1" y="0"/>
                    <a:pt x="107" y="108"/>
                    <a:pt x="296" y="297"/>
                  </a:cubicBezTo>
                  <a:cubicBezTo>
                    <a:pt x="484" y="482"/>
                    <a:pt x="748" y="748"/>
                    <a:pt x="1070" y="1053"/>
                  </a:cubicBezTo>
                  <a:cubicBezTo>
                    <a:pt x="1384" y="1363"/>
                    <a:pt x="1751" y="1723"/>
                    <a:pt x="2146" y="2110"/>
                  </a:cubicBezTo>
                  <a:cubicBezTo>
                    <a:pt x="2338" y="2302"/>
                    <a:pt x="2537" y="2502"/>
                    <a:pt x="2740" y="2705"/>
                  </a:cubicBezTo>
                  <a:cubicBezTo>
                    <a:pt x="2941" y="2906"/>
                    <a:pt x="3136" y="3121"/>
                    <a:pt x="3338" y="3326"/>
                  </a:cubicBezTo>
                  <a:cubicBezTo>
                    <a:pt x="3532" y="3541"/>
                    <a:pt x="3726" y="3754"/>
                    <a:pt x="3917" y="3964"/>
                  </a:cubicBezTo>
                  <a:cubicBezTo>
                    <a:pt x="4092" y="4184"/>
                    <a:pt x="4290" y="4385"/>
                    <a:pt x="4452" y="4599"/>
                  </a:cubicBezTo>
                  <a:cubicBezTo>
                    <a:pt x="4613" y="4813"/>
                    <a:pt x="4796" y="5006"/>
                    <a:pt x="4933" y="5210"/>
                  </a:cubicBezTo>
                  <a:cubicBezTo>
                    <a:pt x="5072" y="5414"/>
                    <a:pt x="5227" y="5596"/>
                    <a:pt x="5346" y="5778"/>
                  </a:cubicBezTo>
                  <a:cubicBezTo>
                    <a:pt x="5458" y="5963"/>
                    <a:pt x="5572" y="6130"/>
                    <a:pt x="5674" y="6280"/>
                  </a:cubicBezTo>
                  <a:cubicBezTo>
                    <a:pt x="5774" y="6430"/>
                    <a:pt x="5842" y="6571"/>
                    <a:pt x="5911" y="6682"/>
                  </a:cubicBezTo>
                  <a:cubicBezTo>
                    <a:pt x="6042" y="6910"/>
                    <a:pt x="6130" y="7041"/>
                    <a:pt x="6130" y="7041"/>
                  </a:cubicBezTo>
                  <a:cubicBezTo>
                    <a:pt x="6130" y="7041"/>
                    <a:pt x="6122" y="6889"/>
                    <a:pt x="6087" y="6623"/>
                  </a:cubicBezTo>
                  <a:cubicBezTo>
                    <a:pt x="6065" y="6492"/>
                    <a:pt x="6057" y="6323"/>
                    <a:pt x="6004" y="6143"/>
                  </a:cubicBezTo>
                  <a:cubicBezTo>
                    <a:pt x="5955" y="5963"/>
                    <a:pt x="5898" y="5758"/>
                    <a:pt x="5824" y="5537"/>
                  </a:cubicBezTo>
                  <a:cubicBezTo>
                    <a:pt x="5751" y="5316"/>
                    <a:pt x="5642" y="5090"/>
                    <a:pt x="5533" y="4847"/>
                  </a:cubicBezTo>
                  <a:cubicBezTo>
                    <a:pt x="5426" y="4601"/>
                    <a:pt x="5272" y="4368"/>
                    <a:pt x="5125" y="4117"/>
                  </a:cubicBezTo>
                  <a:cubicBezTo>
                    <a:pt x="4978" y="3866"/>
                    <a:pt x="4794" y="3633"/>
                    <a:pt x="4614" y="3387"/>
                  </a:cubicBezTo>
                  <a:cubicBezTo>
                    <a:pt x="4429" y="3147"/>
                    <a:pt x="4222" y="2920"/>
                    <a:pt x="4019" y="2689"/>
                  </a:cubicBezTo>
                  <a:cubicBezTo>
                    <a:pt x="3801" y="2474"/>
                    <a:pt x="3592" y="2248"/>
                    <a:pt x="3365" y="2051"/>
                  </a:cubicBezTo>
                  <a:cubicBezTo>
                    <a:pt x="3139" y="1852"/>
                    <a:pt x="2917" y="1657"/>
                    <a:pt x="2687" y="1487"/>
                  </a:cubicBezTo>
                  <a:cubicBezTo>
                    <a:pt x="2463" y="1310"/>
                    <a:pt x="2236" y="1153"/>
                    <a:pt x="2017" y="1008"/>
                  </a:cubicBezTo>
                  <a:cubicBezTo>
                    <a:pt x="1803" y="860"/>
                    <a:pt x="1584" y="742"/>
                    <a:pt x="1389" y="626"/>
                  </a:cubicBezTo>
                  <a:cubicBezTo>
                    <a:pt x="991" y="402"/>
                    <a:pt x="645" y="242"/>
                    <a:pt x="397" y="143"/>
                  </a:cubicBezTo>
                  <a:cubicBezTo>
                    <a:pt x="149" y="41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739;p49">
              <a:extLst>
                <a:ext uri="{FF2B5EF4-FFF2-40B4-BE49-F238E27FC236}">
                  <a16:creationId xmlns:a16="http://schemas.microsoft.com/office/drawing/2014/main" id="{D40369E4-00B0-E55F-BB93-B67518545F00}"/>
                </a:ext>
              </a:extLst>
            </p:cNvPr>
            <p:cNvSpPr/>
            <p:nvPr/>
          </p:nvSpPr>
          <p:spPr>
            <a:xfrm>
              <a:off x="7174363" y="1744075"/>
              <a:ext cx="123725" cy="154025"/>
            </a:xfrm>
            <a:custGeom>
              <a:avLst/>
              <a:gdLst/>
              <a:ahLst/>
              <a:cxnLst/>
              <a:rect l="l" t="t" r="r" b="b"/>
              <a:pathLst>
                <a:path w="4949" h="616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73" y="110"/>
                    <a:pt x="204" y="290"/>
                  </a:cubicBezTo>
                  <a:cubicBezTo>
                    <a:pt x="336" y="469"/>
                    <a:pt x="524" y="725"/>
                    <a:pt x="759" y="1016"/>
                  </a:cubicBezTo>
                  <a:cubicBezTo>
                    <a:pt x="1218" y="1610"/>
                    <a:pt x="1858" y="2354"/>
                    <a:pt x="2489" y="3096"/>
                  </a:cubicBezTo>
                  <a:cubicBezTo>
                    <a:pt x="2647" y="3280"/>
                    <a:pt x="2804" y="3466"/>
                    <a:pt x="2960" y="3648"/>
                  </a:cubicBezTo>
                  <a:cubicBezTo>
                    <a:pt x="3106" y="3835"/>
                    <a:pt x="3263" y="4012"/>
                    <a:pt x="3407" y="4187"/>
                  </a:cubicBezTo>
                  <a:cubicBezTo>
                    <a:pt x="3696" y="4541"/>
                    <a:pt x="3965" y="4873"/>
                    <a:pt x="4195" y="5157"/>
                  </a:cubicBezTo>
                  <a:cubicBezTo>
                    <a:pt x="4300" y="5306"/>
                    <a:pt x="4405" y="5440"/>
                    <a:pt x="4499" y="5559"/>
                  </a:cubicBezTo>
                  <a:cubicBezTo>
                    <a:pt x="4597" y="5678"/>
                    <a:pt x="4665" y="5790"/>
                    <a:pt x="4733" y="5878"/>
                  </a:cubicBezTo>
                  <a:cubicBezTo>
                    <a:pt x="4862" y="6058"/>
                    <a:pt x="4949" y="6161"/>
                    <a:pt x="4949" y="6161"/>
                  </a:cubicBezTo>
                  <a:cubicBezTo>
                    <a:pt x="4949" y="6161"/>
                    <a:pt x="4940" y="6032"/>
                    <a:pt x="4904" y="5807"/>
                  </a:cubicBezTo>
                  <a:cubicBezTo>
                    <a:pt x="4882" y="5698"/>
                    <a:pt x="4873" y="5553"/>
                    <a:pt x="4822" y="5406"/>
                  </a:cubicBezTo>
                  <a:cubicBezTo>
                    <a:pt x="4779" y="5254"/>
                    <a:pt x="4729" y="5082"/>
                    <a:pt x="4664" y="4898"/>
                  </a:cubicBezTo>
                  <a:cubicBezTo>
                    <a:pt x="4594" y="4717"/>
                    <a:pt x="4512" y="4524"/>
                    <a:pt x="4417" y="4321"/>
                  </a:cubicBezTo>
                  <a:cubicBezTo>
                    <a:pt x="4321" y="4121"/>
                    <a:pt x="4204" y="3919"/>
                    <a:pt x="4084" y="3709"/>
                  </a:cubicBezTo>
                  <a:cubicBezTo>
                    <a:pt x="3958" y="3503"/>
                    <a:pt x="3818" y="3298"/>
                    <a:pt x="3673" y="3090"/>
                  </a:cubicBezTo>
                  <a:cubicBezTo>
                    <a:pt x="3521" y="2889"/>
                    <a:pt x="3363" y="2687"/>
                    <a:pt x="3200" y="2490"/>
                  </a:cubicBezTo>
                  <a:cubicBezTo>
                    <a:pt x="3028" y="2302"/>
                    <a:pt x="2864" y="2105"/>
                    <a:pt x="2684" y="1930"/>
                  </a:cubicBezTo>
                  <a:cubicBezTo>
                    <a:pt x="2508" y="1752"/>
                    <a:pt x="2331" y="1581"/>
                    <a:pt x="2150" y="1424"/>
                  </a:cubicBezTo>
                  <a:cubicBezTo>
                    <a:pt x="1795" y="1105"/>
                    <a:pt x="1439" y="837"/>
                    <a:pt x="1121" y="624"/>
                  </a:cubicBezTo>
                  <a:cubicBezTo>
                    <a:pt x="804" y="409"/>
                    <a:pt x="525" y="251"/>
                    <a:pt x="323" y="150"/>
                  </a:cubicBezTo>
                  <a:cubicBezTo>
                    <a:pt x="123" y="4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5" name="Google Shape;1740;p49">
              <a:extLst>
                <a:ext uri="{FF2B5EF4-FFF2-40B4-BE49-F238E27FC236}">
                  <a16:creationId xmlns:a16="http://schemas.microsoft.com/office/drawing/2014/main" id="{C99108F9-7F6A-6E32-9EF7-31CA6BAC9A6A}"/>
                </a:ext>
              </a:extLst>
            </p:cNvPr>
            <p:cNvGrpSpPr/>
            <p:nvPr/>
          </p:nvGrpSpPr>
          <p:grpSpPr>
            <a:xfrm>
              <a:off x="6474725" y="2110528"/>
              <a:ext cx="759900" cy="331725"/>
              <a:chOff x="7991600" y="1219863"/>
              <a:chExt cx="759900" cy="331725"/>
            </a:xfrm>
          </p:grpSpPr>
          <p:sp>
            <p:nvSpPr>
              <p:cNvPr id="1346" name="Google Shape;1741;p49">
                <a:extLst>
                  <a:ext uri="{FF2B5EF4-FFF2-40B4-BE49-F238E27FC236}">
                    <a16:creationId xmlns:a16="http://schemas.microsoft.com/office/drawing/2014/main" id="{E6EC0C34-C9C6-983B-913C-2C48A14D4383}"/>
                  </a:ext>
                </a:extLst>
              </p:cNvPr>
              <p:cNvSpPr/>
              <p:nvPr/>
            </p:nvSpPr>
            <p:spPr>
              <a:xfrm>
                <a:off x="8266225" y="1225713"/>
                <a:ext cx="287575" cy="238425"/>
              </a:xfrm>
              <a:custGeom>
                <a:avLst/>
                <a:gdLst/>
                <a:ahLst/>
                <a:cxnLst/>
                <a:rect l="l" t="t" r="r" b="b"/>
                <a:pathLst>
                  <a:path w="11503" h="9537" extrusionOk="0">
                    <a:moveTo>
                      <a:pt x="7143" y="1"/>
                    </a:moveTo>
                    <a:cubicBezTo>
                      <a:pt x="6541" y="1"/>
                      <a:pt x="5862" y="97"/>
                      <a:pt x="5102" y="279"/>
                    </a:cubicBezTo>
                    <a:cubicBezTo>
                      <a:pt x="3370" y="694"/>
                      <a:pt x="183" y="2312"/>
                      <a:pt x="61" y="4915"/>
                    </a:cubicBezTo>
                    <a:cubicBezTo>
                      <a:pt x="1" y="6220"/>
                      <a:pt x="407" y="7803"/>
                      <a:pt x="2533" y="8944"/>
                    </a:cubicBezTo>
                    <a:cubicBezTo>
                      <a:pt x="3265" y="9337"/>
                      <a:pt x="4207" y="9537"/>
                      <a:pt x="5187" y="9537"/>
                    </a:cubicBezTo>
                    <a:cubicBezTo>
                      <a:pt x="7052" y="9537"/>
                      <a:pt x="9057" y="8816"/>
                      <a:pt x="10025" y="7337"/>
                    </a:cubicBezTo>
                    <a:cubicBezTo>
                      <a:pt x="11503" y="5081"/>
                      <a:pt x="10763" y="2419"/>
                      <a:pt x="9861" y="1223"/>
                    </a:cubicBezTo>
                    <a:cubicBezTo>
                      <a:pt x="9223" y="377"/>
                      <a:pt x="8331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742;p49">
                <a:extLst>
                  <a:ext uri="{FF2B5EF4-FFF2-40B4-BE49-F238E27FC236}">
                    <a16:creationId xmlns:a16="http://schemas.microsoft.com/office/drawing/2014/main" id="{B19FB17B-8DCD-743F-296A-9D719ED6B883}"/>
                  </a:ext>
                </a:extLst>
              </p:cNvPr>
              <p:cNvSpPr/>
              <p:nvPr/>
            </p:nvSpPr>
            <p:spPr>
              <a:xfrm>
                <a:off x="8262750" y="1222763"/>
                <a:ext cx="295025" cy="244250"/>
              </a:xfrm>
              <a:custGeom>
                <a:avLst/>
                <a:gdLst/>
                <a:ahLst/>
                <a:cxnLst/>
                <a:rect l="l" t="t" r="r" b="b"/>
                <a:pathLst>
                  <a:path w="11801" h="9770" extrusionOk="0">
                    <a:moveTo>
                      <a:pt x="7282" y="236"/>
                    </a:moveTo>
                    <a:cubicBezTo>
                      <a:pt x="8470" y="236"/>
                      <a:pt x="9310" y="620"/>
                      <a:pt x="9906" y="1410"/>
                    </a:cubicBezTo>
                    <a:cubicBezTo>
                      <a:pt x="10750" y="2529"/>
                      <a:pt x="11540" y="5142"/>
                      <a:pt x="10067" y="7392"/>
                    </a:cubicBezTo>
                    <a:cubicBezTo>
                      <a:pt x="9123" y="8831"/>
                      <a:pt x="7163" y="9543"/>
                      <a:pt x="5332" y="9543"/>
                    </a:cubicBezTo>
                    <a:cubicBezTo>
                      <a:pt x="4373" y="9543"/>
                      <a:pt x="3450" y="9348"/>
                      <a:pt x="2727" y="8960"/>
                    </a:cubicBezTo>
                    <a:cubicBezTo>
                      <a:pt x="1025" y="8046"/>
                      <a:pt x="236" y="6764"/>
                      <a:pt x="317" y="5039"/>
                    </a:cubicBezTo>
                    <a:cubicBezTo>
                      <a:pt x="432" y="2576"/>
                      <a:pt x="3416" y="954"/>
                      <a:pt x="5269" y="511"/>
                    </a:cubicBezTo>
                    <a:cubicBezTo>
                      <a:pt x="6032" y="328"/>
                      <a:pt x="6699" y="236"/>
                      <a:pt x="7282" y="236"/>
                    </a:cubicBezTo>
                    <a:close/>
                    <a:moveTo>
                      <a:pt x="7289" y="1"/>
                    </a:moveTo>
                    <a:cubicBezTo>
                      <a:pt x="6685" y="1"/>
                      <a:pt x="5998" y="96"/>
                      <a:pt x="5215" y="283"/>
                    </a:cubicBezTo>
                    <a:cubicBezTo>
                      <a:pt x="3295" y="743"/>
                      <a:pt x="204" y="2438"/>
                      <a:pt x="84" y="5028"/>
                    </a:cubicBezTo>
                    <a:cubicBezTo>
                      <a:pt x="1" y="6826"/>
                      <a:pt x="852" y="8218"/>
                      <a:pt x="2617" y="9165"/>
                    </a:cubicBezTo>
                    <a:cubicBezTo>
                      <a:pt x="3367" y="9567"/>
                      <a:pt x="4323" y="9769"/>
                      <a:pt x="5318" y="9769"/>
                    </a:cubicBezTo>
                    <a:cubicBezTo>
                      <a:pt x="7228" y="9769"/>
                      <a:pt x="9275" y="9024"/>
                      <a:pt x="10262" y="7519"/>
                    </a:cubicBezTo>
                    <a:cubicBezTo>
                      <a:pt x="11800" y="5170"/>
                      <a:pt x="10975" y="2440"/>
                      <a:pt x="10093" y="1270"/>
                    </a:cubicBezTo>
                    <a:cubicBezTo>
                      <a:pt x="9449" y="417"/>
                      <a:pt x="8552" y="1"/>
                      <a:pt x="72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743;p49">
                <a:extLst>
                  <a:ext uri="{FF2B5EF4-FFF2-40B4-BE49-F238E27FC236}">
                    <a16:creationId xmlns:a16="http://schemas.microsoft.com/office/drawing/2014/main" id="{5BE80C9A-6683-CF64-1E0F-B3C7D86C79A0}"/>
                  </a:ext>
                </a:extLst>
              </p:cNvPr>
              <p:cNvSpPr/>
              <p:nvPr/>
            </p:nvSpPr>
            <p:spPr>
              <a:xfrm>
                <a:off x="8006125" y="1360738"/>
                <a:ext cx="190000" cy="187950"/>
              </a:xfrm>
              <a:custGeom>
                <a:avLst/>
                <a:gdLst/>
                <a:ahLst/>
                <a:cxnLst/>
                <a:rect l="l" t="t" r="r" b="b"/>
                <a:pathLst>
                  <a:path w="7600" h="7518" extrusionOk="0">
                    <a:moveTo>
                      <a:pt x="4073" y="0"/>
                    </a:moveTo>
                    <a:cubicBezTo>
                      <a:pt x="3554" y="0"/>
                      <a:pt x="2972" y="108"/>
                      <a:pt x="2334" y="373"/>
                    </a:cubicBezTo>
                    <a:cubicBezTo>
                      <a:pt x="0" y="1340"/>
                      <a:pt x="116" y="4114"/>
                      <a:pt x="382" y="4658"/>
                    </a:cubicBezTo>
                    <a:cubicBezTo>
                      <a:pt x="649" y="5203"/>
                      <a:pt x="1479" y="6861"/>
                      <a:pt x="3267" y="7432"/>
                    </a:cubicBezTo>
                    <a:cubicBezTo>
                      <a:pt x="3445" y="7489"/>
                      <a:pt x="3656" y="7517"/>
                      <a:pt x="3887" y="7517"/>
                    </a:cubicBezTo>
                    <a:cubicBezTo>
                      <a:pt x="5139" y="7517"/>
                      <a:pt x="6973" y="6672"/>
                      <a:pt x="7340" y="4930"/>
                    </a:cubicBezTo>
                    <a:cubicBezTo>
                      <a:pt x="7599" y="3698"/>
                      <a:pt x="7252" y="2118"/>
                      <a:pt x="6793" y="1391"/>
                    </a:cubicBezTo>
                    <a:cubicBezTo>
                      <a:pt x="6396" y="764"/>
                      <a:pt x="5454" y="0"/>
                      <a:pt x="4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744;p49">
                <a:extLst>
                  <a:ext uri="{FF2B5EF4-FFF2-40B4-BE49-F238E27FC236}">
                    <a16:creationId xmlns:a16="http://schemas.microsoft.com/office/drawing/2014/main" id="{C1594CEB-8FD0-5D08-D3E0-0AA9B6962BB5}"/>
                  </a:ext>
                </a:extLst>
              </p:cNvPr>
              <p:cNvSpPr/>
              <p:nvPr/>
            </p:nvSpPr>
            <p:spPr>
              <a:xfrm>
                <a:off x="8006000" y="1357863"/>
                <a:ext cx="193175" cy="193725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7749" extrusionOk="0">
                    <a:moveTo>
                      <a:pt x="4068" y="235"/>
                    </a:moveTo>
                    <a:cubicBezTo>
                      <a:pt x="5441" y="235"/>
                      <a:pt x="6348" y="1014"/>
                      <a:pt x="6700" y="1569"/>
                    </a:cubicBezTo>
                    <a:cubicBezTo>
                      <a:pt x="7155" y="2290"/>
                      <a:pt x="7477" y="3849"/>
                      <a:pt x="7230" y="5021"/>
                    </a:cubicBezTo>
                    <a:cubicBezTo>
                      <a:pt x="7013" y="6053"/>
                      <a:pt x="6295" y="6662"/>
                      <a:pt x="5731" y="6991"/>
                    </a:cubicBezTo>
                    <a:cubicBezTo>
                      <a:pt x="5151" y="7328"/>
                      <a:pt x="4464" y="7517"/>
                      <a:pt x="3891" y="7517"/>
                    </a:cubicBezTo>
                    <a:cubicBezTo>
                      <a:pt x="3677" y="7517"/>
                      <a:pt x="3478" y="7491"/>
                      <a:pt x="3307" y="7436"/>
                    </a:cubicBezTo>
                    <a:cubicBezTo>
                      <a:pt x="2137" y="7063"/>
                      <a:pt x="1191" y="6150"/>
                      <a:pt x="492" y="4722"/>
                    </a:cubicBezTo>
                    <a:cubicBezTo>
                      <a:pt x="343" y="4417"/>
                      <a:pt x="261" y="3389"/>
                      <a:pt x="626" y="2424"/>
                    </a:cubicBezTo>
                    <a:cubicBezTo>
                      <a:pt x="954" y="1558"/>
                      <a:pt x="1545" y="943"/>
                      <a:pt x="2383" y="595"/>
                    </a:cubicBezTo>
                    <a:cubicBezTo>
                      <a:pt x="3004" y="338"/>
                      <a:pt x="3567" y="235"/>
                      <a:pt x="4068" y="235"/>
                    </a:cubicBezTo>
                    <a:close/>
                    <a:moveTo>
                      <a:pt x="4069" y="1"/>
                    </a:moveTo>
                    <a:cubicBezTo>
                      <a:pt x="3539" y="1"/>
                      <a:pt x="2946" y="110"/>
                      <a:pt x="2294" y="380"/>
                    </a:cubicBezTo>
                    <a:cubicBezTo>
                      <a:pt x="1407" y="748"/>
                      <a:pt x="754" y="1426"/>
                      <a:pt x="408" y="2341"/>
                    </a:cubicBezTo>
                    <a:cubicBezTo>
                      <a:pt x="0" y="3420"/>
                      <a:pt x="127" y="4507"/>
                      <a:pt x="283" y="4824"/>
                    </a:cubicBezTo>
                    <a:cubicBezTo>
                      <a:pt x="1010" y="6311"/>
                      <a:pt x="2004" y="7265"/>
                      <a:pt x="3236" y="7658"/>
                    </a:cubicBezTo>
                    <a:cubicBezTo>
                      <a:pt x="3428" y="7719"/>
                      <a:pt x="3648" y="7749"/>
                      <a:pt x="3885" y="7749"/>
                    </a:cubicBezTo>
                    <a:cubicBezTo>
                      <a:pt x="4503" y="7749"/>
                      <a:pt x="5234" y="7550"/>
                      <a:pt x="5847" y="7192"/>
                    </a:cubicBezTo>
                    <a:cubicBezTo>
                      <a:pt x="6704" y="6695"/>
                      <a:pt x="7275" y="5941"/>
                      <a:pt x="7459" y="5069"/>
                    </a:cubicBezTo>
                    <a:cubicBezTo>
                      <a:pt x="7726" y="3802"/>
                      <a:pt x="7375" y="2201"/>
                      <a:pt x="6896" y="1445"/>
                    </a:cubicBezTo>
                    <a:cubicBezTo>
                      <a:pt x="6518" y="846"/>
                      <a:pt x="5539" y="1"/>
                      <a:pt x="40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745;p49">
                <a:extLst>
                  <a:ext uri="{FF2B5EF4-FFF2-40B4-BE49-F238E27FC236}">
                    <a16:creationId xmlns:a16="http://schemas.microsoft.com/office/drawing/2014/main" id="{D76682A5-0D39-3E4C-CD99-5482BC26C469}"/>
                  </a:ext>
                </a:extLst>
              </p:cNvPr>
              <p:cNvSpPr/>
              <p:nvPr/>
            </p:nvSpPr>
            <p:spPr>
              <a:xfrm>
                <a:off x="7991600" y="1354938"/>
                <a:ext cx="205050" cy="154175"/>
              </a:xfrm>
              <a:custGeom>
                <a:avLst/>
                <a:gdLst/>
                <a:ahLst/>
                <a:cxnLst/>
                <a:rect l="l" t="t" r="r" b="b"/>
                <a:pathLst>
                  <a:path w="8202" h="6167" extrusionOk="0">
                    <a:moveTo>
                      <a:pt x="4645" y="0"/>
                    </a:moveTo>
                    <a:cubicBezTo>
                      <a:pt x="4101" y="0"/>
                      <a:pt x="3493" y="112"/>
                      <a:pt x="2825" y="389"/>
                    </a:cubicBezTo>
                    <a:cubicBezTo>
                      <a:pt x="1907" y="770"/>
                      <a:pt x="1233" y="1470"/>
                      <a:pt x="874" y="2417"/>
                    </a:cubicBezTo>
                    <a:cubicBezTo>
                      <a:pt x="789" y="2641"/>
                      <a:pt x="730" y="2870"/>
                      <a:pt x="685" y="3095"/>
                    </a:cubicBezTo>
                    <a:lnTo>
                      <a:pt x="684" y="3084"/>
                    </a:lnTo>
                    <a:cubicBezTo>
                      <a:pt x="681" y="3106"/>
                      <a:pt x="676" y="3129"/>
                      <a:pt x="673" y="3151"/>
                    </a:cubicBezTo>
                    <a:cubicBezTo>
                      <a:pt x="664" y="3195"/>
                      <a:pt x="657" y="3238"/>
                      <a:pt x="650" y="3283"/>
                    </a:cubicBezTo>
                    <a:cubicBezTo>
                      <a:pt x="550" y="3817"/>
                      <a:pt x="348" y="4328"/>
                      <a:pt x="244" y="4501"/>
                    </a:cubicBezTo>
                    <a:cubicBezTo>
                      <a:pt x="128" y="4695"/>
                      <a:pt x="1" y="4812"/>
                      <a:pt x="108" y="5084"/>
                    </a:cubicBezTo>
                    <a:cubicBezTo>
                      <a:pt x="215" y="5357"/>
                      <a:pt x="312" y="5561"/>
                      <a:pt x="468" y="5667"/>
                    </a:cubicBezTo>
                    <a:cubicBezTo>
                      <a:pt x="519" y="5702"/>
                      <a:pt x="603" y="5711"/>
                      <a:pt x="697" y="5711"/>
                    </a:cubicBezTo>
                    <a:cubicBezTo>
                      <a:pt x="784" y="5711"/>
                      <a:pt x="878" y="5704"/>
                      <a:pt x="962" y="5704"/>
                    </a:cubicBezTo>
                    <a:cubicBezTo>
                      <a:pt x="1063" y="5704"/>
                      <a:pt x="1147" y="5714"/>
                      <a:pt x="1179" y="5763"/>
                    </a:cubicBezTo>
                    <a:lnTo>
                      <a:pt x="1179" y="5762"/>
                    </a:lnTo>
                    <a:cubicBezTo>
                      <a:pt x="1241" y="5860"/>
                      <a:pt x="1309" y="5962"/>
                      <a:pt x="1384" y="6069"/>
                    </a:cubicBezTo>
                    <a:cubicBezTo>
                      <a:pt x="1431" y="6132"/>
                      <a:pt x="1502" y="6166"/>
                      <a:pt x="1575" y="6166"/>
                    </a:cubicBezTo>
                    <a:cubicBezTo>
                      <a:pt x="1622" y="6166"/>
                      <a:pt x="1669" y="6152"/>
                      <a:pt x="1710" y="6122"/>
                    </a:cubicBezTo>
                    <a:cubicBezTo>
                      <a:pt x="1816" y="6046"/>
                      <a:pt x="1839" y="5901"/>
                      <a:pt x="1765" y="5796"/>
                    </a:cubicBezTo>
                    <a:cubicBezTo>
                      <a:pt x="1456" y="5367"/>
                      <a:pt x="1265" y="4976"/>
                      <a:pt x="1172" y="4787"/>
                    </a:cubicBezTo>
                    <a:cubicBezTo>
                      <a:pt x="1061" y="4559"/>
                      <a:pt x="938" y="3567"/>
                      <a:pt x="1312" y="2582"/>
                    </a:cubicBezTo>
                    <a:cubicBezTo>
                      <a:pt x="1627" y="1747"/>
                      <a:pt x="2196" y="1155"/>
                      <a:pt x="3004" y="821"/>
                    </a:cubicBezTo>
                    <a:cubicBezTo>
                      <a:pt x="3609" y="570"/>
                      <a:pt x="4157" y="469"/>
                      <a:pt x="4644" y="469"/>
                    </a:cubicBezTo>
                    <a:cubicBezTo>
                      <a:pt x="5966" y="469"/>
                      <a:pt x="6839" y="1216"/>
                      <a:pt x="7176" y="1748"/>
                    </a:cubicBezTo>
                    <a:cubicBezTo>
                      <a:pt x="7420" y="2134"/>
                      <a:pt x="7629" y="2792"/>
                      <a:pt x="7722" y="3466"/>
                    </a:cubicBezTo>
                    <a:cubicBezTo>
                      <a:pt x="7738" y="3583"/>
                      <a:pt x="7840" y="3668"/>
                      <a:pt x="7952" y="3668"/>
                    </a:cubicBezTo>
                    <a:cubicBezTo>
                      <a:pt x="7963" y="3668"/>
                      <a:pt x="7974" y="3667"/>
                      <a:pt x="7985" y="3666"/>
                    </a:cubicBezTo>
                    <a:cubicBezTo>
                      <a:pt x="8113" y="3648"/>
                      <a:pt x="8202" y="3530"/>
                      <a:pt x="8184" y="3403"/>
                    </a:cubicBezTo>
                    <a:cubicBezTo>
                      <a:pt x="8082" y="2656"/>
                      <a:pt x="7852" y="1944"/>
                      <a:pt x="7571" y="1498"/>
                    </a:cubicBezTo>
                    <a:cubicBezTo>
                      <a:pt x="7178" y="878"/>
                      <a:pt x="6165" y="0"/>
                      <a:pt x="46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746;p49">
                <a:extLst>
                  <a:ext uri="{FF2B5EF4-FFF2-40B4-BE49-F238E27FC236}">
                    <a16:creationId xmlns:a16="http://schemas.microsoft.com/office/drawing/2014/main" id="{3EED2912-31A9-EDE4-D900-6355CABDBC02}"/>
                  </a:ext>
                </a:extLst>
              </p:cNvPr>
              <p:cNvSpPr/>
              <p:nvPr/>
            </p:nvSpPr>
            <p:spPr>
              <a:xfrm>
                <a:off x="8260650" y="1219863"/>
                <a:ext cx="295125" cy="201400"/>
              </a:xfrm>
              <a:custGeom>
                <a:avLst/>
                <a:gdLst/>
                <a:ahLst/>
                <a:cxnLst/>
                <a:rect l="l" t="t" r="r" b="b"/>
                <a:pathLst>
                  <a:path w="11805" h="8056" extrusionOk="0">
                    <a:moveTo>
                      <a:pt x="7372" y="1"/>
                    </a:moveTo>
                    <a:cubicBezTo>
                      <a:pt x="6759" y="1"/>
                      <a:pt x="6063" y="96"/>
                      <a:pt x="5272" y="286"/>
                    </a:cubicBezTo>
                    <a:cubicBezTo>
                      <a:pt x="3319" y="753"/>
                      <a:pt x="175" y="2484"/>
                      <a:pt x="52" y="5138"/>
                    </a:cubicBezTo>
                    <a:cubicBezTo>
                      <a:pt x="1" y="6226"/>
                      <a:pt x="285" y="7178"/>
                      <a:pt x="897" y="7965"/>
                    </a:cubicBezTo>
                    <a:cubicBezTo>
                      <a:pt x="943" y="8025"/>
                      <a:pt x="1012" y="8056"/>
                      <a:pt x="1082" y="8056"/>
                    </a:cubicBezTo>
                    <a:cubicBezTo>
                      <a:pt x="1132" y="8056"/>
                      <a:pt x="1183" y="8039"/>
                      <a:pt x="1225" y="8006"/>
                    </a:cubicBezTo>
                    <a:cubicBezTo>
                      <a:pt x="1326" y="7927"/>
                      <a:pt x="1346" y="7781"/>
                      <a:pt x="1266" y="7679"/>
                    </a:cubicBezTo>
                    <a:cubicBezTo>
                      <a:pt x="717" y="6972"/>
                      <a:pt x="472" y="6147"/>
                      <a:pt x="518" y="5161"/>
                    </a:cubicBezTo>
                    <a:cubicBezTo>
                      <a:pt x="630" y="2762"/>
                      <a:pt x="3559" y="1176"/>
                      <a:pt x="5381" y="740"/>
                    </a:cubicBezTo>
                    <a:cubicBezTo>
                      <a:pt x="6133" y="560"/>
                      <a:pt x="6790" y="469"/>
                      <a:pt x="7362" y="469"/>
                    </a:cubicBezTo>
                    <a:cubicBezTo>
                      <a:pt x="8513" y="469"/>
                      <a:pt x="9325" y="838"/>
                      <a:pt x="9897" y="1597"/>
                    </a:cubicBezTo>
                    <a:cubicBezTo>
                      <a:pt x="10244" y="2058"/>
                      <a:pt x="10537" y="2714"/>
                      <a:pt x="10700" y="3399"/>
                    </a:cubicBezTo>
                    <a:cubicBezTo>
                      <a:pt x="10726" y="3506"/>
                      <a:pt x="10822" y="3578"/>
                      <a:pt x="10928" y="3578"/>
                    </a:cubicBezTo>
                    <a:cubicBezTo>
                      <a:pt x="10946" y="3578"/>
                      <a:pt x="10963" y="3576"/>
                      <a:pt x="10981" y="3572"/>
                    </a:cubicBezTo>
                    <a:cubicBezTo>
                      <a:pt x="11106" y="3542"/>
                      <a:pt x="11184" y="3416"/>
                      <a:pt x="11154" y="3290"/>
                    </a:cubicBezTo>
                    <a:cubicBezTo>
                      <a:pt x="11145" y="3253"/>
                      <a:pt x="11132" y="3217"/>
                      <a:pt x="11122" y="3181"/>
                    </a:cubicBezTo>
                    <a:lnTo>
                      <a:pt x="11126" y="3181"/>
                    </a:lnTo>
                    <a:cubicBezTo>
                      <a:pt x="11100" y="3071"/>
                      <a:pt x="11376" y="2814"/>
                      <a:pt x="11558" y="2619"/>
                    </a:cubicBezTo>
                    <a:cubicBezTo>
                      <a:pt x="11739" y="2425"/>
                      <a:pt x="11804" y="2179"/>
                      <a:pt x="11778" y="2049"/>
                    </a:cubicBezTo>
                    <a:cubicBezTo>
                      <a:pt x="11752" y="1920"/>
                      <a:pt x="11610" y="1544"/>
                      <a:pt x="11466" y="1271"/>
                    </a:cubicBezTo>
                    <a:cubicBezTo>
                      <a:pt x="11341" y="1032"/>
                      <a:pt x="11136" y="983"/>
                      <a:pt x="10802" y="983"/>
                    </a:cubicBezTo>
                    <a:cubicBezTo>
                      <a:pt x="10756" y="983"/>
                      <a:pt x="10707" y="984"/>
                      <a:pt x="10656" y="985"/>
                    </a:cubicBezTo>
                    <a:cubicBezTo>
                      <a:pt x="10647" y="986"/>
                      <a:pt x="10638" y="986"/>
                      <a:pt x="10628" y="986"/>
                    </a:cubicBezTo>
                    <a:cubicBezTo>
                      <a:pt x="10262" y="986"/>
                      <a:pt x="9788" y="753"/>
                      <a:pt x="9476" y="560"/>
                    </a:cubicBezTo>
                    <a:cubicBezTo>
                      <a:pt x="9445" y="540"/>
                      <a:pt x="9415" y="519"/>
                      <a:pt x="9384" y="500"/>
                    </a:cubicBezTo>
                    <a:cubicBezTo>
                      <a:pt x="9375" y="494"/>
                      <a:pt x="9362" y="486"/>
                      <a:pt x="9353" y="480"/>
                    </a:cubicBezTo>
                    <a:lnTo>
                      <a:pt x="9353" y="480"/>
                    </a:lnTo>
                    <a:lnTo>
                      <a:pt x="9357" y="484"/>
                    </a:lnTo>
                    <a:cubicBezTo>
                      <a:pt x="8816" y="160"/>
                      <a:pt x="8163" y="1"/>
                      <a:pt x="73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747;p49">
                <a:extLst>
                  <a:ext uri="{FF2B5EF4-FFF2-40B4-BE49-F238E27FC236}">
                    <a16:creationId xmlns:a16="http://schemas.microsoft.com/office/drawing/2014/main" id="{B1199453-F2D0-1ABE-9AC3-59F5DE7730A4}"/>
                  </a:ext>
                </a:extLst>
              </p:cNvPr>
              <p:cNvSpPr/>
              <p:nvPr/>
            </p:nvSpPr>
            <p:spPr>
              <a:xfrm>
                <a:off x="8179400" y="1375788"/>
                <a:ext cx="96450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1656" extrusionOk="0">
                    <a:moveTo>
                      <a:pt x="2358" y="1"/>
                    </a:moveTo>
                    <a:cubicBezTo>
                      <a:pt x="1854" y="1"/>
                      <a:pt x="1364" y="127"/>
                      <a:pt x="933" y="379"/>
                    </a:cubicBezTo>
                    <a:cubicBezTo>
                      <a:pt x="374" y="706"/>
                      <a:pt x="17" y="1189"/>
                      <a:pt x="0" y="1638"/>
                    </a:cubicBezTo>
                    <a:lnTo>
                      <a:pt x="466" y="1656"/>
                    </a:lnTo>
                    <a:cubicBezTo>
                      <a:pt x="475" y="1420"/>
                      <a:pt x="696" y="1058"/>
                      <a:pt x="1168" y="782"/>
                    </a:cubicBezTo>
                    <a:cubicBezTo>
                      <a:pt x="1378" y="659"/>
                      <a:pt x="1803" y="463"/>
                      <a:pt x="2370" y="463"/>
                    </a:cubicBezTo>
                    <a:cubicBezTo>
                      <a:pt x="2741" y="463"/>
                      <a:pt x="3172" y="546"/>
                      <a:pt x="3644" y="789"/>
                    </a:cubicBezTo>
                    <a:lnTo>
                      <a:pt x="3857" y="374"/>
                    </a:lnTo>
                    <a:cubicBezTo>
                      <a:pt x="3373" y="125"/>
                      <a:pt x="2859" y="1"/>
                      <a:pt x="23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748;p49">
                <a:extLst>
                  <a:ext uri="{FF2B5EF4-FFF2-40B4-BE49-F238E27FC236}">
                    <a16:creationId xmlns:a16="http://schemas.microsoft.com/office/drawing/2014/main" id="{85570FD9-43EE-A311-6D65-AB12B0B5CC8A}"/>
                  </a:ext>
                </a:extLst>
              </p:cNvPr>
              <p:cNvSpPr/>
              <p:nvPr/>
            </p:nvSpPr>
            <p:spPr>
              <a:xfrm>
                <a:off x="8537875" y="1232688"/>
                <a:ext cx="213625" cy="35825"/>
              </a:xfrm>
              <a:custGeom>
                <a:avLst/>
                <a:gdLst/>
                <a:ahLst/>
                <a:cxnLst/>
                <a:rect l="l" t="t" r="r" b="b"/>
                <a:pathLst>
                  <a:path w="8545" h="1433" extrusionOk="0">
                    <a:moveTo>
                      <a:pt x="8545" y="0"/>
                    </a:moveTo>
                    <a:lnTo>
                      <a:pt x="0" y="587"/>
                    </a:lnTo>
                    <a:lnTo>
                      <a:pt x="403" y="1432"/>
                    </a:lnTo>
                    <a:lnTo>
                      <a:pt x="8545" y="587"/>
                    </a:lnTo>
                    <a:lnTo>
                      <a:pt x="8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6" name="Google Shape;1749;p49">
              <a:extLst>
                <a:ext uri="{FF2B5EF4-FFF2-40B4-BE49-F238E27FC236}">
                  <a16:creationId xmlns:a16="http://schemas.microsoft.com/office/drawing/2014/main" id="{56B0D655-33E9-0A14-4EEB-B84E42273BE1}"/>
                </a:ext>
              </a:extLst>
            </p:cNvPr>
            <p:cNvSpPr/>
            <p:nvPr/>
          </p:nvSpPr>
          <p:spPr>
            <a:xfrm>
              <a:off x="7206388" y="2097225"/>
              <a:ext cx="129225" cy="279600"/>
            </a:xfrm>
            <a:custGeom>
              <a:avLst/>
              <a:gdLst/>
              <a:ahLst/>
              <a:cxnLst/>
              <a:rect l="l" t="t" r="r" b="b"/>
              <a:pathLst>
                <a:path w="5169" h="11184" extrusionOk="0">
                  <a:moveTo>
                    <a:pt x="2660" y="0"/>
                  </a:moveTo>
                  <a:cubicBezTo>
                    <a:pt x="1598" y="0"/>
                    <a:pt x="246" y="1096"/>
                    <a:pt x="113" y="1428"/>
                  </a:cubicBezTo>
                  <a:cubicBezTo>
                    <a:pt x="191" y="1894"/>
                    <a:pt x="268" y="2634"/>
                    <a:pt x="268" y="2634"/>
                  </a:cubicBezTo>
                  <a:lnTo>
                    <a:pt x="1" y="11183"/>
                  </a:lnTo>
                  <a:lnTo>
                    <a:pt x="574" y="11183"/>
                  </a:lnTo>
                  <a:cubicBezTo>
                    <a:pt x="604" y="11002"/>
                    <a:pt x="917" y="10865"/>
                    <a:pt x="1228" y="10709"/>
                  </a:cubicBezTo>
                  <a:cubicBezTo>
                    <a:pt x="1539" y="10553"/>
                    <a:pt x="2603" y="10269"/>
                    <a:pt x="3328" y="9542"/>
                  </a:cubicBezTo>
                  <a:cubicBezTo>
                    <a:pt x="4054" y="8817"/>
                    <a:pt x="5116" y="5939"/>
                    <a:pt x="5143" y="3943"/>
                  </a:cubicBezTo>
                  <a:cubicBezTo>
                    <a:pt x="5169" y="1947"/>
                    <a:pt x="4391" y="676"/>
                    <a:pt x="3172" y="106"/>
                  </a:cubicBezTo>
                  <a:cubicBezTo>
                    <a:pt x="3015" y="32"/>
                    <a:pt x="2842" y="0"/>
                    <a:pt x="2660" y="0"/>
                  </a:cubicBezTo>
                  <a:close/>
                </a:path>
              </a:pathLst>
            </a:custGeom>
            <a:solidFill>
              <a:srgbClr val="F5D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750;p49">
              <a:extLst>
                <a:ext uri="{FF2B5EF4-FFF2-40B4-BE49-F238E27FC236}">
                  <a16:creationId xmlns:a16="http://schemas.microsoft.com/office/drawing/2014/main" id="{409649B4-F92B-FDD1-10B6-284873C43148}"/>
                </a:ext>
              </a:extLst>
            </p:cNvPr>
            <p:cNvSpPr/>
            <p:nvPr/>
          </p:nvSpPr>
          <p:spPr>
            <a:xfrm>
              <a:off x="7230588" y="2291725"/>
              <a:ext cx="38850" cy="42800"/>
            </a:xfrm>
            <a:custGeom>
              <a:avLst/>
              <a:gdLst/>
              <a:ahLst/>
              <a:cxnLst/>
              <a:rect l="l" t="t" r="r" b="b"/>
              <a:pathLst>
                <a:path w="1554" h="1712" extrusionOk="0">
                  <a:moveTo>
                    <a:pt x="777" y="0"/>
                  </a:moveTo>
                  <a:cubicBezTo>
                    <a:pt x="348" y="0"/>
                    <a:pt x="1" y="383"/>
                    <a:pt x="1" y="856"/>
                  </a:cubicBezTo>
                  <a:cubicBezTo>
                    <a:pt x="1" y="1328"/>
                    <a:pt x="349" y="1711"/>
                    <a:pt x="777" y="1711"/>
                  </a:cubicBezTo>
                  <a:cubicBezTo>
                    <a:pt x="1206" y="1711"/>
                    <a:pt x="1554" y="1328"/>
                    <a:pt x="1554" y="856"/>
                  </a:cubicBezTo>
                  <a:cubicBezTo>
                    <a:pt x="1554" y="383"/>
                    <a:pt x="1206" y="0"/>
                    <a:pt x="7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751;p49">
              <a:extLst>
                <a:ext uri="{FF2B5EF4-FFF2-40B4-BE49-F238E27FC236}">
                  <a16:creationId xmlns:a16="http://schemas.microsoft.com/office/drawing/2014/main" id="{6E4E7AEF-3965-B814-EC22-6523AF80133C}"/>
                </a:ext>
              </a:extLst>
            </p:cNvPr>
            <p:cNvSpPr/>
            <p:nvPr/>
          </p:nvSpPr>
          <p:spPr>
            <a:xfrm>
              <a:off x="7237738" y="2155575"/>
              <a:ext cx="61600" cy="121950"/>
            </a:xfrm>
            <a:custGeom>
              <a:avLst/>
              <a:gdLst/>
              <a:ahLst/>
              <a:cxnLst/>
              <a:rect l="l" t="t" r="r" b="b"/>
              <a:pathLst>
                <a:path w="2464" h="4878" extrusionOk="0">
                  <a:moveTo>
                    <a:pt x="850" y="0"/>
                  </a:moveTo>
                  <a:cubicBezTo>
                    <a:pt x="393" y="0"/>
                    <a:pt x="208" y="1287"/>
                    <a:pt x="220" y="1564"/>
                  </a:cubicBezTo>
                  <a:cubicBezTo>
                    <a:pt x="233" y="1856"/>
                    <a:pt x="570" y="2360"/>
                    <a:pt x="698" y="2842"/>
                  </a:cubicBezTo>
                  <a:cubicBezTo>
                    <a:pt x="826" y="3325"/>
                    <a:pt x="1" y="3657"/>
                    <a:pt x="77" y="3834"/>
                  </a:cubicBezTo>
                  <a:cubicBezTo>
                    <a:pt x="155" y="4010"/>
                    <a:pt x="821" y="4445"/>
                    <a:pt x="1318" y="4858"/>
                  </a:cubicBezTo>
                  <a:cubicBezTo>
                    <a:pt x="1333" y="4871"/>
                    <a:pt x="1346" y="4877"/>
                    <a:pt x="1355" y="4877"/>
                  </a:cubicBezTo>
                  <a:cubicBezTo>
                    <a:pt x="1456" y="4877"/>
                    <a:pt x="1182" y="4137"/>
                    <a:pt x="1063" y="3994"/>
                  </a:cubicBezTo>
                  <a:cubicBezTo>
                    <a:pt x="934" y="3839"/>
                    <a:pt x="1452" y="3371"/>
                    <a:pt x="1581" y="2842"/>
                  </a:cubicBezTo>
                  <a:cubicBezTo>
                    <a:pt x="1711" y="2314"/>
                    <a:pt x="1115" y="1349"/>
                    <a:pt x="1268" y="1180"/>
                  </a:cubicBezTo>
                  <a:cubicBezTo>
                    <a:pt x="1279" y="1168"/>
                    <a:pt x="1295" y="1162"/>
                    <a:pt x="1314" y="1162"/>
                  </a:cubicBezTo>
                  <a:cubicBezTo>
                    <a:pt x="1538" y="1162"/>
                    <a:pt x="2272" y="1890"/>
                    <a:pt x="2432" y="1890"/>
                  </a:cubicBezTo>
                  <a:cubicBezTo>
                    <a:pt x="2452" y="1890"/>
                    <a:pt x="2463" y="1878"/>
                    <a:pt x="2463" y="1853"/>
                  </a:cubicBezTo>
                  <a:cubicBezTo>
                    <a:pt x="2463" y="1604"/>
                    <a:pt x="1451" y="182"/>
                    <a:pt x="933" y="14"/>
                  </a:cubicBezTo>
                  <a:cubicBezTo>
                    <a:pt x="904" y="5"/>
                    <a:pt x="876" y="0"/>
                    <a:pt x="850" y="0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752;p49">
              <a:extLst>
                <a:ext uri="{FF2B5EF4-FFF2-40B4-BE49-F238E27FC236}">
                  <a16:creationId xmlns:a16="http://schemas.microsoft.com/office/drawing/2014/main" id="{01A93481-8C04-949F-EE38-176392D56CB7}"/>
                </a:ext>
              </a:extLst>
            </p:cNvPr>
            <p:cNvSpPr/>
            <p:nvPr/>
          </p:nvSpPr>
          <p:spPr>
            <a:xfrm>
              <a:off x="7267738" y="2135850"/>
              <a:ext cx="44525" cy="40150"/>
            </a:xfrm>
            <a:custGeom>
              <a:avLst/>
              <a:gdLst/>
              <a:ahLst/>
              <a:cxnLst/>
              <a:rect l="l" t="t" r="r" b="b"/>
              <a:pathLst>
                <a:path w="1781" h="1606" extrusionOk="0">
                  <a:moveTo>
                    <a:pt x="530" y="1"/>
                  </a:moveTo>
                  <a:cubicBezTo>
                    <a:pt x="525" y="1"/>
                    <a:pt x="519" y="1"/>
                    <a:pt x="514" y="1"/>
                  </a:cubicBezTo>
                  <a:cubicBezTo>
                    <a:pt x="0" y="27"/>
                    <a:pt x="407" y="571"/>
                    <a:pt x="770" y="869"/>
                  </a:cubicBezTo>
                  <a:cubicBezTo>
                    <a:pt x="770" y="869"/>
                    <a:pt x="1437" y="1606"/>
                    <a:pt x="1647" y="1606"/>
                  </a:cubicBezTo>
                  <a:cubicBezTo>
                    <a:pt x="1675" y="1606"/>
                    <a:pt x="1694" y="1593"/>
                    <a:pt x="1704" y="1563"/>
                  </a:cubicBezTo>
                  <a:cubicBezTo>
                    <a:pt x="1781" y="1315"/>
                    <a:pt x="1044" y="1"/>
                    <a:pt x="530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753;p49">
              <a:extLst>
                <a:ext uri="{FF2B5EF4-FFF2-40B4-BE49-F238E27FC236}">
                  <a16:creationId xmlns:a16="http://schemas.microsoft.com/office/drawing/2014/main" id="{9CB41978-B162-A8BB-E139-B42A571AD9B1}"/>
                </a:ext>
              </a:extLst>
            </p:cNvPr>
            <p:cNvSpPr/>
            <p:nvPr/>
          </p:nvSpPr>
          <p:spPr>
            <a:xfrm>
              <a:off x="7110988" y="3133475"/>
              <a:ext cx="1334225" cy="1693075"/>
            </a:xfrm>
            <a:custGeom>
              <a:avLst/>
              <a:gdLst/>
              <a:ahLst/>
              <a:cxnLst/>
              <a:rect l="l" t="t" r="r" b="b"/>
              <a:pathLst>
                <a:path w="53369" h="67723" extrusionOk="0">
                  <a:moveTo>
                    <a:pt x="35442" y="0"/>
                  </a:moveTo>
                  <a:cubicBezTo>
                    <a:pt x="35242" y="0"/>
                    <a:pt x="35077" y="100"/>
                    <a:pt x="34962" y="291"/>
                  </a:cubicBezTo>
                  <a:cubicBezTo>
                    <a:pt x="24462" y="17713"/>
                    <a:pt x="25512" y="41395"/>
                    <a:pt x="25629" y="42484"/>
                  </a:cubicBezTo>
                  <a:cubicBezTo>
                    <a:pt x="25745" y="43573"/>
                    <a:pt x="26173" y="43690"/>
                    <a:pt x="26173" y="43690"/>
                  </a:cubicBezTo>
                  <a:cubicBezTo>
                    <a:pt x="26173" y="43690"/>
                    <a:pt x="10150" y="48823"/>
                    <a:pt x="9568" y="49096"/>
                  </a:cubicBezTo>
                  <a:cubicBezTo>
                    <a:pt x="8985" y="49368"/>
                    <a:pt x="9140" y="50574"/>
                    <a:pt x="9140" y="50574"/>
                  </a:cubicBezTo>
                  <a:cubicBezTo>
                    <a:pt x="9140" y="50574"/>
                    <a:pt x="1401" y="52867"/>
                    <a:pt x="702" y="53140"/>
                  </a:cubicBezTo>
                  <a:cubicBezTo>
                    <a:pt x="1" y="53412"/>
                    <a:pt x="196" y="54346"/>
                    <a:pt x="196" y="54346"/>
                  </a:cubicBezTo>
                  <a:cubicBezTo>
                    <a:pt x="1362" y="57534"/>
                    <a:pt x="3626" y="67338"/>
                    <a:pt x="3626" y="67338"/>
                  </a:cubicBezTo>
                  <a:cubicBezTo>
                    <a:pt x="3626" y="67338"/>
                    <a:pt x="4240" y="67723"/>
                    <a:pt x="4707" y="67723"/>
                  </a:cubicBezTo>
                  <a:cubicBezTo>
                    <a:pt x="5173" y="67723"/>
                    <a:pt x="14817" y="65408"/>
                    <a:pt x="14817" y="65408"/>
                  </a:cubicBezTo>
                  <a:cubicBezTo>
                    <a:pt x="14817" y="65408"/>
                    <a:pt x="16684" y="66478"/>
                    <a:pt x="17617" y="66556"/>
                  </a:cubicBezTo>
                  <a:cubicBezTo>
                    <a:pt x="17638" y="66558"/>
                    <a:pt x="17660" y="66559"/>
                    <a:pt x="17682" y="66559"/>
                  </a:cubicBezTo>
                  <a:cubicBezTo>
                    <a:pt x="18630" y="66559"/>
                    <a:pt x="20320" y="64961"/>
                    <a:pt x="20320" y="64961"/>
                  </a:cubicBezTo>
                  <a:cubicBezTo>
                    <a:pt x="20320" y="64961"/>
                    <a:pt x="32161" y="63523"/>
                    <a:pt x="38383" y="61812"/>
                  </a:cubicBezTo>
                  <a:cubicBezTo>
                    <a:pt x="44605" y="60101"/>
                    <a:pt x="52021" y="53697"/>
                    <a:pt x="52228" y="53386"/>
                  </a:cubicBezTo>
                  <a:cubicBezTo>
                    <a:pt x="52436" y="53075"/>
                    <a:pt x="53369" y="50794"/>
                    <a:pt x="49946" y="39075"/>
                  </a:cubicBezTo>
                  <a:cubicBezTo>
                    <a:pt x="46524" y="27357"/>
                    <a:pt x="37502" y="1899"/>
                    <a:pt x="36725" y="914"/>
                  </a:cubicBezTo>
                  <a:cubicBezTo>
                    <a:pt x="36234" y="292"/>
                    <a:pt x="35785" y="0"/>
                    <a:pt x="354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754;p49">
              <a:extLst>
                <a:ext uri="{FF2B5EF4-FFF2-40B4-BE49-F238E27FC236}">
                  <a16:creationId xmlns:a16="http://schemas.microsoft.com/office/drawing/2014/main" id="{346DBF51-5A24-7683-4EEB-64BACBB8B115}"/>
                </a:ext>
              </a:extLst>
            </p:cNvPr>
            <p:cNvSpPr/>
            <p:nvPr/>
          </p:nvSpPr>
          <p:spPr>
            <a:xfrm>
              <a:off x="7110163" y="3129550"/>
              <a:ext cx="1339375" cy="1700900"/>
            </a:xfrm>
            <a:custGeom>
              <a:avLst/>
              <a:gdLst/>
              <a:ahLst/>
              <a:cxnLst/>
              <a:rect l="l" t="t" r="r" b="b"/>
              <a:pathLst>
                <a:path w="53575" h="68036" extrusionOk="0">
                  <a:moveTo>
                    <a:pt x="35476" y="312"/>
                  </a:moveTo>
                  <a:cubicBezTo>
                    <a:pt x="35783" y="312"/>
                    <a:pt x="36206" y="623"/>
                    <a:pt x="36636" y="1168"/>
                  </a:cubicBezTo>
                  <a:cubicBezTo>
                    <a:pt x="37409" y="2148"/>
                    <a:pt x="46471" y="27773"/>
                    <a:pt x="49830" y="39276"/>
                  </a:cubicBezTo>
                  <a:cubicBezTo>
                    <a:pt x="53311" y="51193"/>
                    <a:pt x="52263" y="53261"/>
                    <a:pt x="52134" y="53455"/>
                  </a:cubicBezTo>
                  <a:cubicBezTo>
                    <a:pt x="51909" y="53753"/>
                    <a:pt x="44507" y="60134"/>
                    <a:pt x="38375" y="61820"/>
                  </a:cubicBezTo>
                  <a:cubicBezTo>
                    <a:pt x="32235" y="63508"/>
                    <a:pt x="20453" y="64949"/>
                    <a:pt x="20334" y="64963"/>
                  </a:cubicBezTo>
                  <a:lnTo>
                    <a:pt x="20284" y="64970"/>
                  </a:lnTo>
                  <a:lnTo>
                    <a:pt x="20246" y="65005"/>
                  </a:lnTo>
                  <a:cubicBezTo>
                    <a:pt x="19781" y="65445"/>
                    <a:pt x="18443" y="66561"/>
                    <a:pt x="17720" y="66561"/>
                  </a:cubicBezTo>
                  <a:cubicBezTo>
                    <a:pt x="17701" y="66561"/>
                    <a:pt x="17682" y="66560"/>
                    <a:pt x="17663" y="66558"/>
                  </a:cubicBezTo>
                  <a:cubicBezTo>
                    <a:pt x="16775" y="66485"/>
                    <a:pt x="14947" y="65441"/>
                    <a:pt x="14928" y="65431"/>
                  </a:cubicBezTo>
                  <a:lnTo>
                    <a:pt x="14874" y="65400"/>
                  </a:lnTo>
                  <a:lnTo>
                    <a:pt x="14815" y="65414"/>
                  </a:lnTo>
                  <a:cubicBezTo>
                    <a:pt x="10951" y="66341"/>
                    <a:pt x="5080" y="67722"/>
                    <a:pt x="4740" y="67724"/>
                  </a:cubicBezTo>
                  <a:cubicBezTo>
                    <a:pt x="4399" y="67724"/>
                    <a:pt x="3949" y="67483"/>
                    <a:pt x="3795" y="67395"/>
                  </a:cubicBezTo>
                  <a:cubicBezTo>
                    <a:pt x="3597" y="66536"/>
                    <a:pt x="1482" y="57475"/>
                    <a:pt x="380" y="54471"/>
                  </a:cubicBezTo>
                  <a:cubicBezTo>
                    <a:pt x="379" y="54463"/>
                    <a:pt x="219" y="53665"/>
                    <a:pt x="790" y="53442"/>
                  </a:cubicBezTo>
                  <a:cubicBezTo>
                    <a:pt x="1476" y="53175"/>
                    <a:pt x="9140" y="50903"/>
                    <a:pt x="9216" y="50879"/>
                  </a:cubicBezTo>
                  <a:lnTo>
                    <a:pt x="9343" y="50842"/>
                  </a:lnTo>
                  <a:lnTo>
                    <a:pt x="9327" y="50710"/>
                  </a:lnTo>
                  <a:cubicBezTo>
                    <a:pt x="9288" y="50407"/>
                    <a:pt x="9272" y="49577"/>
                    <a:pt x="9666" y="49394"/>
                  </a:cubicBezTo>
                  <a:cubicBezTo>
                    <a:pt x="10121" y="49182"/>
                    <a:pt x="20715" y="45770"/>
                    <a:pt x="26253" y="43996"/>
                  </a:cubicBezTo>
                  <a:lnTo>
                    <a:pt x="26674" y="43856"/>
                  </a:lnTo>
                  <a:lnTo>
                    <a:pt x="26253" y="43700"/>
                  </a:lnTo>
                  <a:cubicBezTo>
                    <a:pt x="26250" y="43699"/>
                    <a:pt x="25917" y="43564"/>
                    <a:pt x="25815" y="42625"/>
                  </a:cubicBezTo>
                  <a:cubicBezTo>
                    <a:pt x="25792" y="42400"/>
                    <a:pt x="24451" y="18243"/>
                    <a:pt x="35127" y="529"/>
                  </a:cubicBezTo>
                  <a:cubicBezTo>
                    <a:pt x="35210" y="392"/>
                    <a:pt x="35314" y="322"/>
                    <a:pt x="35448" y="313"/>
                  </a:cubicBezTo>
                  <a:cubicBezTo>
                    <a:pt x="35457" y="313"/>
                    <a:pt x="35467" y="312"/>
                    <a:pt x="35476" y="312"/>
                  </a:cubicBezTo>
                  <a:close/>
                  <a:moveTo>
                    <a:pt x="35482" y="1"/>
                  </a:moveTo>
                  <a:cubicBezTo>
                    <a:pt x="35464" y="1"/>
                    <a:pt x="35446" y="2"/>
                    <a:pt x="35428" y="3"/>
                  </a:cubicBezTo>
                  <a:cubicBezTo>
                    <a:pt x="35192" y="18"/>
                    <a:pt x="34996" y="144"/>
                    <a:pt x="34861" y="369"/>
                  </a:cubicBezTo>
                  <a:cubicBezTo>
                    <a:pt x="24136" y="18164"/>
                    <a:pt x="25482" y="42431"/>
                    <a:pt x="25507" y="42659"/>
                  </a:cubicBezTo>
                  <a:cubicBezTo>
                    <a:pt x="25572" y="43270"/>
                    <a:pt x="25736" y="43605"/>
                    <a:pt x="25885" y="43787"/>
                  </a:cubicBezTo>
                  <a:cubicBezTo>
                    <a:pt x="23699" y="44487"/>
                    <a:pt x="10085" y="48855"/>
                    <a:pt x="9535" y="49111"/>
                  </a:cubicBezTo>
                  <a:cubicBezTo>
                    <a:pt x="8978" y="49371"/>
                    <a:pt x="8983" y="50274"/>
                    <a:pt x="9006" y="50618"/>
                  </a:cubicBezTo>
                  <a:cubicBezTo>
                    <a:pt x="7980" y="50922"/>
                    <a:pt x="1336" y="52896"/>
                    <a:pt x="678" y="53152"/>
                  </a:cubicBezTo>
                  <a:cubicBezTo>
                    <a:pt x="27" y="53405"/>
                    <a:pt x="0" y="54167"/>
                    <a:pt x="82" y="54556"/>
                  </a:cubicBezTo>
                  <a:cubicBezTo>
                    <a:pt x="1232" y="57700"/>
                    <a:pt x="3485" y="67432"/>
                    <a:pt x="3508" y="67530"/>
                  </a:cubicBezTo>
                  <a:lnTo>
                    <a:pt x="3522" y="67592"/>
                  </a:lnTo>
                  <a:lnTo>
                    <a:pt x="3576" y="67627"/>
                  </a:lnTo>
                  <a:cubicBezTo>
                    <a:pt x="3603" y="67643"/>
                    <a:pt x="4234" y="68036"/>
                    <a:pt x="4740" y="68036"/>
                  </a:cubicBezTo>
                  <a:cubicBezTo>
                    <a:pt x="5203" y="68036"/>
                    <a:pt x="13593" y="66027"/>
                    <a:pt x="14827" y="65731"/>
                  </a:cubicBezTo>
                  <a:cubicBezTo>
                    <a:pt x="15149" y="65911"/>
                    <a:pt x="16760" y="66795"/>
                    <a:pt x="17638" y="66868"/>
                  </a:cubicBezTo>
                  <a:cubicBezTo>
                    <a:pt x="17662" y="66870"/>
                    <a:pt x="17687" y="66871"/>
                    <a:pt x="17712" y="66871"/>
                  </a:cubicBezTo>
                  <a:cubicBezTo>
                    <a:pt x="18643" y="66871"/>
                    <a:pt x="20158" y="65511"/>
                    <a:pt x="20422" y="65267"/>
                  </a:cubicBezTo>
                  <a:cubicBezTo>
                    <a:pt x="21273" y="65161"/>
                    <a:pt x="32501" y="63757"/>
                    <a:pt x="38457" y="62119"/>
                  </a:cubicBezTo>
                  <a:cubicBezTo>
                    <a:pt x="44754" y="60388"/>
                    <a:pt x="52208" y="53901"/>
                    <a:pt x="52391" y="53630"/>
                  </a:cubicBezTo>
                  <a:cubicBezTo>
                    <a:pt x="52617" y="53289"/>
                    <a:pt x="53575" y="50991"/>
                    <a:pt x="50129" y="39189"/>
                  </a:cubicBezTo>
                  <a:cubicBezTo>
                    <a:pt x="46646" y="27263"/>
                    <a:pt x="37685" y="1994"/>
                    <a:pt x="36880" y="974"/>
                  </a:cubicBezTo>
                  <a:cubicBezTo>
                    <a:pt x="36379" y="340"/>
                    <a:pt x="35898" y="1"/>
                    <a:pt x="35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755;p49">
              <a:extLst>
                <a:ext uri="{FF2B5EF4-FFF2-40B4-BE49-F238E27FC236}">
                  <a16:creationId xmlns:a16="http://schemas.microsoft.com/office/drawing/2014/main" id="{DBF0B541-9F67-AA21-A543-820999AD4F74}"/>
                </a:ext>
              </a:extLst>
            </p:cNvPr>
            <p:cNvSpPr/>
            <p:nvPr/>
          </p:nvSpPr>
          <p:spPr>
            <a:xfrm>
              <a:off x="7136788" y="4134925"/>
              <a:ext cx="1168275" cy="689800"/>
            </a:xfrm>
            <a:custGeom>
              <a:avLst/>
              <a:gdLst/>
              <a:ahLst/>
              <a:cxnLst/>
              <a:rect l="l" t="t" r="r" b="b"/>
              <a:pathLst>
                <a:path w="46731" h="27592" extrusionOk="0">
                  <a:moveTo>
                    <a:pt x="32640" y="0"/>
                  </a:moveTo>
                  <a:cubicBezTo>
                    <a:pt x="32575" y="0"/>
                    <a:pt x="32512" y="1"/>
                    <a:pt x="32452" y="3"/>
                  </a:cubicBezTo>
                  <a:cubicBezTo>
                    <a:pt x="31415" y="28"/>
                    <a:pt x="25452" y="1898"/>
                    <a:pt x="24648" y="2764"/>
                  </a:cubicBezTo>
                  <a:lnTo>
                    <a:pt x="24648" y="3788"/>
                  </a:lnTo>
                  <a:cubicBezTo>
                    <a:pt x="24648" y="3788"/>
                    <a:pt x="24660" y="3785"/>
                    <a:pt x="24679" y="3780"/>
                  </a:cubicBezTo>
                  <a:lnTo>
                    <a:pt x="24679" y="3780"/>
                  </a:lnTo>
                  <a:cubicBezTo>
                    <a:pt x="24031" y="3987"/>
                    <a:pt x="22756" y="4397"/>
                    <a:pt x="21192" y="4900"/>
                  </a:cubicBezTo>
                  <a:cubicBezTo>
                    <a:pt x="15328" y="8285"/>
                    <a:pt x="1982" y="16269"/>
                    <a:pt x="1095" y="16808"/>
                  </a:cubicBezTo>
                  <a:cubicBezTo>
                    <a:pt x="0" y="17472"/>
                    <a:pt x="836" y="18352"/>
                    <a:pt x="1096" y="18939"/>
                  </a:cubicBezTo>
                  <a:cubicBezTo>
                    <a:pt x="1196" y="19166"/>
                    <a:pt x="2524" y="22988"/>
                    <a:pt x="4113" y="27591"/>
                  </a:cubicBezTo>
                  <a:cubicBezTo>
                    <a:pt x="6078" y="27200"/>
                    <a:pt x="13785" y="25350"/>
                    <a:pt x="13785" y="25350"/>
                  </a:cubicBezTo>
                  <a:cubicBezTo>
                    <a:pt x="13785" y="25350"/>
                    <a:pt x="15652" y="26420"/>
                    <a:pt x="16585" y="26498"/>
                  </a:cubicBezTo>
                  <a:cubicBezTo>
                    <a:pt x="16606" y="26500"/>
                    <a:pt x="16628" y="26501"/>
                    <a:pt x="16650" y="26501"/>
                  </a:cubicBezTo>
                  <a:cubicBezTo>
                    <a:pt x="17598" y="26501"/>
                    <a:pt x="19287" y="24903"/>
                    <a:pt x="19287" y="24903"/>
                  </a:cubicBezTo>
                  <a:cubicBezTo>
                    <a:pt x="19287" y="24903"/>
                    <a:pt x="31129" y="23465"/>
                    <a:pt x="37351" y="21754"/>
                  </a:cubicBezTo>
                  <a:cubicBezTo>
                    <a:pt x="39059" y="21284"/>
                    <a:pt x="40855" y="20460"/>
                    <a:pt x="42568" y="19508"/>
                  </a:cubicBezTo>
                  <a:cubicBezTo>
                    <a:pt x="36832" y="10363"/>
                    <a:pt x="31092" y="4721"/>
                    <a:pt x="29822" y="3915"/>
                  </a:cubicBezTo>
                  <a:cubicBezTo>
                    <a:pt x="29287" y="3575"/>
                    <a:pt x="28716" y="3333"/>
                    <a:pt x="28134" y="3172"/>
                  </a:cubicBezTo>
                  <a:cubicBezTo>
                    <a:pt x="29117" y="3057"/>
                    <a:pt x="30244" y="2971"/>
                    <a:pt x="31428" y="2971"/>
                  </a:cubicBezTo>
                  <a:cubicBezTo>
                    <a:pt x="32380" y="2971"/>
                    <a:pt x="33370" y="3027"/>
                    <a:pt x="34353" y="3166"/>
                  </a:cubicBezTo>
                  <a:cubicBezTo>
                    <a:pt x="39114" y="3840"/>
                    <a:pt x="46061" y="9491"/>
                    <a:pt x="46477" y="9959"/>
                  </a:cubicBezTo>
                  <a:cubicBezTo>
                    <a:pt x="46503" y="9987"/>
                    <a:pt x="46522" y="10001"/>
                    <a:pt x="46535" y="10001"/>
                  </a:cubicBezTo>
                  <a:cubicBezTo>
                    <a:pt x="46731" y="10001"/>
                    <a:pt x="45501" y="6860"/>
                    <a:pt x="44066" y="5888"/>
                  </a:cubicBezTo>
                  <a:cubicBezTo>
                    <a:pt x="42537" y="4851"/>
                    <a:pt x="40851" y="5110"/>
                    <a:pt x="40152" y="4955"/>
                  </a:cubicBezTo>
                  <a:cubicBezTo>
                    <a:pt x="39451" y="4799"/>
                    <a:pt x="35744" y="2465"/>
                    <a:pt x="34162" y="2155"/>
                  </a:cubicBezTo>
                  <a:cubicBezTo>
                    <a:pt x="33837" y="2091"/>
                    <a:pt x="33409" y="2065"/>
                    <a:pt x="32935" y="2065"/>
                  </a:cubicBezTo>
                  <a:cubicBezTo>
                    <a:pt x="31106" y="2065"/>
                    <a:pt x="28589" y="2444"/>
                    <a:pt x="28589" y="2444"/>
                  </a:cubicBezTo>
                  <a:cubicBezTo>
                    <a:pt x="28589" y="2444"/>
                    <a:pt x="30896" y="673"/>
                    <a:pt x="33147" y="673"/>
                  </a:cubicBezTo>
                  <a:cubicBezTo>
                    <a:pt x="33209" y="673"/>
                    <a:pt x="33271" y="674"/>
                    <a:pt x="33334" y="677"/>
                  </a:cubicBezTo>
                  <a:cubicBezTo>
                    <a:pt x="35594" y="778"/>
                    <a:pt x="43829" y="2598"/>
                    <a:pt x="44257" y="2598"/>
                  </a:cubicBezTo>
                  <a:cubicBezTo>
                    <a:pt x="44265" y="2598"/>
                    <a:pt x="44271" y="2597"/>
                    <a:pt x="44273" y="2595"/>
                  </a:cubicBezTo>
                  <a:cubicBezTo>
                    <a:pt x="44377" y="2518"/>
                    <a:pt x="41473" y="1014"/>
                    <a:pt x="40306" y="780"/>
                  </a:cubicBezTo>
                  <a:cubicBezTo>
                    <a:pt x="39140" y="547"/>
                    <a:pt x="37403" y="547"/>
                    <a:pt x="36262" y="365"/>
                  </a:cubicBezTo>
                  <a:cubicBezTo>
                    <a:pt x="35189" y="195"/>
                    <a:pt x="33678" y="0"/>
                    <a:pt x="32640" y="0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756;p49">
              <a:extLst>
                <a:ext uri="{FF2B5EF4-FFF2-40B4-BE49-F238E27FC236}">
                  <a16:creationId xmlns:a16="http://schemas.microsoft.com/office/drawing/2014/main" id="{3283D223-AFAB-57E7-FECC-C432DEDD6F7E}"/>
                </a:ext>
              </a:extLst>
            </p:cNvPr>
            <p:cNvSpPr/>
            <p:nvPr/>
          </p:nvSpPr>
          <p:spPr>
            <a:xfrm>
              <a:off x="7713563" y="3126075"/>
              <a:ext cx="282050" cy="1069950"/>
            </a:xfrm>
            <a:custGeom>
              <a:avLst/>
              <a:gdLst/>
              <a:ahLst/>
              <a:cxnLst/>
              <a:rect l="l" t="t" r="r" b="b"/>
              <a:pathLst>
                <a:path w="11282" h="42798" extrusionOk="0">
                  <a:moveTo>
                    <a:pt x="11037" y="0"/>
                  </a:moveTo>
                  <a:cubicBezTo>
                    <a:pt x="10810" y="276"/>
                    <a:pt x="10726" y="502"/>
                    <a:pt x="10726" y="508"/>
                  </a:cubicBezTo>
                  <a:cubicBezTo>
                    <a:pt x="0" y="18303"/>
                    <a:pt x="1346" y="42570"/>
                    <a:pt x="1371" y="42798"/>
                  </a:cubicBezTo>
                  <a:lnTo>
                    <a:pt x="1680" y="42764"/>
                  </a:lnTo>
                  <a:cubicBezTo>
                    <a:pt x="1656" y="42539"/>
                    <a:pt x="316" y="18382"/>
                    <a:pt x="11005" y="642"/>
                  </a:cubicBezTo>
                  <a:cubicBezTo>
                    <a:pt x="11010" y="625"/>
                    <a:pt x="11086" y="430"/>
                    <a:pt x="11282" y="194"/>
                  </a:cubicBezTo>
                  <a:cubicBezTo>
                    <a:pt x="11204" y="133"/>
                    <a:pt x="11123" y="68"/>
                    <a:pt x="11037" y="0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757;p49">
              <a:extLst>
                <a:ext uri="{FF2B5EF4-FFF2-40B4-BE49-F238E27FC236}">
                  <a16:creationId xmlns:a16="http://schemas.microsoft.com/office/drawing/2014/main" id="{8B49D14E-C115-05D6-85C6-6C491D388305}"/>
                </a:ext>
              </a:extLst>
            </p:cNvPr>
            <p:cNvSpPr/>
            <p:nvPr/>
          </p:nvSpPr>
          <p:spPr>
            <a:xfrm>
              <a:off x="7034188" y="4457425"/>
              <a:ext cx="427800" cy="682175"/>
            </a:xfrm>
            <a:custGeom>
              <a:avLst/>
              <a:gdLst/>
              <a:ahLst/>
              <a:cxnLst/>
              <a:rect l="l" t="t" r="r" b="b"/>
              <a:pathLst>
                <a:path w="17112" h="27287" extrusionOk="0">
                  <a:moveTo>
                    <a:pt x="2586" y="1"/>
                  </a:moveTo>
                  <a:lnTo>
                    <a:pt x="1" y="27287"/>
                  </a:lnTo>
                  <a:lnTo>
                    <a:pt x="17112" y="27287"/>
                  </a:lnTo>
                  <a:lnTo>
                    <a:pt x="17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758;p49">
              <a:extLst>
                <a:ext uri="{FF2B5EF4-FFF2-40B4-BE49-F238E27FC236}">
                  <a16:creationId xmlns:a16="http://schemas.microsoft.com/office/drawing/2014/main" id="{B9660FE5-B3F3-E36A-72EF-44032B0A359E}"/>
                </a:ext>
              </a:extLst>
            </p:cNvPr>
            <p:cNvSpPr/>
            <p:nvPr/>
          </p:nvSpPr>
          <p:spPr>
            <a:xfrm>
              <a:off x="7029913" y="4453525"/>
              <a:ext cx="435975" cy="689975"/>
            </a:xfrm>
            <a:custGeom>
              <a:avLst/>
              <a:gdLst/>
              <a:ahLst/>
              <a:cxnLst/>
              <a:rect l="l" t="t" r="r" b="b"/>
              <a:pathLst>
                <a:path w="17439" h="27599" extrusionOk="0">
                  <a:moveTo>
                    <a:pt x="17127" y="312"/>
                  </a:moveTo>
                  <a:lnTo>
                    <a:pt x="17127" y="27287"/>
                  </a:lnTo>
                  <a:lnTo>
                    <a:pt x="343" y="27287"/>
                  </a:lnTo>
                  <a:lnTo>
                    <a:pt x="2899" y="312"/>
                  </a:lnTo>
                  <a:close/>
                  <a:moveTo>
                    <a:pt x="2616" y="1"/>
                  </a:moveTo>
                  <a:lnTo>
                    <a:pt x="17" y="27428"/>
                  </a:lnTo>
                  <a:lnTo>
                    <a:pt x="1" y="27599"/>
                  </a:lnTo>
                  <a:lnTo>
                    <a:pt x="17439" y="27599"/>
                  </a:lnTo>
                  <a:lnTo>
                    <a:pt x="174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759;p49">
              <a:extLst>
                <a:ext uri="{FF2B5EF4-FFF2-40B4-BE49-F238E27FC236}">
                  <a16:creationId xmlns:a16="http://schemas.microsoft.com/office/drawing/2014/main" id="{8BA96D74-930F-B831-C694-8499C2A1A340}"/>
                </a:ext>
              </a:extLst>
            </p:cNvPr>
            <p:cNvSpPr/>
            <p:nvPr/>
          </p:nvSpPr>
          <p:spPr>
            <a:xfrm>
              <a:off x="7098838" y="4457425"/>
              <a:ext cx="363150" cy="682175"/>
            </a:xfrm>
            <a:custGeom>
              <a:avLst/>
              <a:gdLst/>
              <a:ahLst/>
              <a:cxnLst/>
              <a:rect l="l" t="t" r="r" b="b"/>
              <a:pathLst>
                <a:path w="14526" h="27287" extrusionOk="0">
                  <a:moveTo>
                    <a:pt x="0" y="1"/>
                  </a:moveTo>
                  <a:lnTo>
                    <a:pt x="1509" y="27287"/>
                  </a:lnTo>
                  <a:lnTo>
                    <a:pt x="14526" y="27287"/>
                  </a:lnTo>
                  <a:lnTo>
                    <a:pt x="145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760;p49">
              <a:extLst>
                <a:ext uri="{FF2B5EF4-FFF2-40B4-BE49-F238E27FC236}">
                  <a16:creationId xmlns:a16="http://schemas.microsoft.com/office/drawing/2014/main" id="{C34DF267-4158-E3F1-A442-B6353FCC2BA1}"/>
                </a:ext>
              </a:extLst>
            </p:cNvPr>
            <p:cNvSpPr/>
            <p:nvPr/>
          </p:nvSpPr>
          <p:spPr>
            <a:xfrm>
              <a:off x="7094738" y="4453525"/>
              <a:ext cx="371150" cy="689975"/>
            </a:xfrm>
            <a:custGeom>
              <a:avLst/>
              <a:gdLst/>
              <a:ahLst/>
              <a:cxnLst/>
              <a:rect l="l" t="t" r="r" b="b"/>
              <a:pathLst>
                <a:path w="14846" h="27599" extrusionOk="0">
                  <a:moveTo>
                    <a:pt x="14534" y="312"/>
                  </a:moveTo>
                  <a:lnTo>
                    <a:pt x="14534" y="27287"/>
                  </a:lnTo>
                  <a:lnTo>
                    <a:pt x="1821" y="27287"/>
                  </a:lnTo>
                  <a:lnTo>
                    <a:pt x="329" y="312"/>
                  </a:lnTo>
                  <a:close/>
                  <a:moveTo>
                    <a:pt x="0" y="1"/>
                  </a:moveTo>
                  <a:lnTo>
                    <a:pt x="1526" y="27599"/>
                  </a:lnTo>
                  <a:lnTo>
                    <a:pt x="14846" y="27599"/>
                  </a:lnTo>
                  <a:lnTo>
                    <a:pt x="14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761;p49">
              <a:extLst>
                <a:ext uri="{FF2B5EF4-FFF2-40B4-BE49-F238E27FC236}">
                  <a16:creationId xmlns:a16="http://schemas.microsoft.com/office/drawing/2014/main" id="{9DD2A799-DD71-90EC-7777-674991162559}"/>
                </a:ext>
              </a:extLst>
            </p:cNvPr>
            <p:cNvSpPr/>
            <p:nvPr/>
          </p:nvSpPr>
          <p:spPr>
            <a:xfrm>
              <a:off x="6288113" y="4267075"/>
              <a:ext cx="838975" cy="785450"/>
            </a:xfrm>
            <a:custGeom>
              <a:avLst/>
              <a:gdLst/>
              <a:ahLst/>
              <a:cxnLst/>
              <a:rect l="l" t="t" r="r" b="b"/>
              <a:pathLst>
                <a:path w="33559" h="31418" extrusionOk="0">
                  <a:moveTo>
                    <a:pt x="13739" y="0"/>
                  </a:moveTo>
                  <a:cubicBezTo>
                    <a:pt x="13517" y="0"/>
                    <a:pt x="13296" y="53"/>
                    <a:pt x="13104" y="163"/>
                  </a:cubicBezTo>
                  <a:lnTo>
                    <a:pt x="593" y="7313"/>
                  </a:lnTo>
                  <a:cubicBezTo>
                    <a:pt x="279" y="7493"/>
                    <a:pt x="113" y="7785"/>
                    <a:pt x="110" y="8088"/>
                  </a:cubicBezTo>
                  <a:lnTo>
                    <a:pt x="108" y="8087"/>
                  </a:lnTo>
                  <a:lnTo>
                    <a:pt x="1" y="9508"/>
                  </a:lnTo>
                  <a:lnTo>
                    <a:pt x="1651" y="10278"/>
                  </a:lnTo>
                  <a:lnTo>
                    <a:pt x="18858" y="30969"/>
                  </a:lnTo>
                  <a:cubicBezTo>
                    <a:pt x="19100" y="31260"/>
                    <a:pt x="19484" y="31417"/>
                    <a:pt x="19867" y="31417"/>
                  </a:cubicBezTo>
                  <a:cubicBezTo>
                    <a:pt x="20088" y="31417"/>
                    <a:pt x="20310" y="31365"/>
                    <a:pt x="20504" y="31254"/>
                  </a:cubicBezTo>
                  <a:lnTo>
                    <a:pt x="32244" y="24544"/>
                  </a:lnTo>
                  <a:lnTo>
                    <a:pt x="33358" y="25064"/>
                  </a:lnTo>
                  <a:lnTo>
                    <a:pt x="33419" y="23678"/>
                  </a:lnTo>
                  <a:lnTo>
                    <a:pt x="33418" y="23677"/>
                  </a:lnTo>
                  <a:cubicBezTo>
                    <a:pt x="33558" y="23379"/>
                    <a:pt x="33520" y="23021"/>
                    <a:pt x="33277" y="22728"/>
                  </a:cubicBezTo>
                  <a:lnTo>
                    <a:pt x="14749" y="449"/>
                  </a:lnTo>
                  <a:cubicBezTo>
                    <a:pt x="14507" y="158"/>
                    <a:pt x="14122" y="0"/>
                    <a:pt x="13739" y="0"/>
                  </a:cubicBezTo>
                  <a:close/>
                </a:path>
              </a:pathLst>
            </a:custGeom>
            <a:solidFill>
              <a:srgbClr val="434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762;p49">
              <a:extLst>
                <a:ext uri="{FF2B5EF4-FFF2-40B4-BE49-F238E27FC236}">
                  <a16:creationId xmlns:a16="http://schemas.microsoft.com/office/drawing/2014/main" id="{BBAAE3C6-59C3-388F-FD68-FE0D17B70311}"/>
                </a:ext>
              </a:extLst>
            </p:cNvPr>
            <p:cNvSpPr/>
            <p:nvPr/>
          </p:nvSpPr>
          <p:spPr>
            <a:xfrm>
              <a:off x="6288113" y="4267075"/>
              <a:ext cx="838975" cy="785450"/>
            </a:xfrm>
            <a:custGeom>
              <a:avLst/>
              <a:gdLst/>
              <a:ahLst/>
              <a:cxnLst/>
              <a:rect l="l" t="t" r="r" b="b"/>
              <a:pathLst>
                <a:path w="33559" h="31418" extrusionOk="0">
                  <a:moveTo>
                    <a:pt x="13739" y="0"/>
                  </a:moveTo>
                  <a:cubicBezTo>
                    <a:pt x="13517" y="0"/>
                    <a:pt x="13296" y="53"/>
                    <a:pt x="13104" y="163"/>
                  </a:cubicBezTo>
                  <a:lnTo>
                    <a:pt x="593" y="7313"/>
                  </a:lnTo>
                  <a:cubicBezTo>
                    <a:pt x="279" y="7493"/>
                    <a:pt x="113" y="7785"/>
                    <a:pt x="110" y="8088"/>
                  </a:cubicBezTo>
                  <a:lnTo>
                    <a:pt x="108" y="8087"/>
                  </a:lnTo>
                  <a:lnTo>
                    <a:pt x="1" y="9508"/>
                  </a:lnTo>
                  <a:lnTo>
                    <a:pt x="1651" y="10278"/>
                  </a:lnTo>
                  <a:lnTo>
                    <a:pt x="18858" y="30969"/>
                  </a:lnTo>
                  <a:cubicBezTo>
                    <a:pt x="19100" y="31260"/>
                    <a:pt x="19484" y="31417"/>
                    <a:pt x="19867" y="31417"/>
                  </a:cubicBezTo>
                  <a:cubicBezTo>
                    <a:pt x="20088" y="31417"/>
                    <a:pt x="20310" y="31365"/>
                    <a:pt x="20504" y="31254"/>
                  </a:cubicBezTo>
                  <a:lnTo>
                    <a:pt x="32244" y="24544"/>
                  </a:lnTo>
                  <a:lnTo>
                    <a:pt x="33358" y="25064"/>
                  </a:lnTo>
                  <a:lnTo>
                    <a:pt x="33419" y="23678"/>
                  </a:lnTo>
                  <a:lnTo>
                    <a:pt x="33418" y="23677"/>
                  </a:lnTo>
                  <a:cubicBezTo>
                    <a:pt x="33558" y="23379"/>
                    <a:pt x="33520" y="23021"/>
                    <a:pt x="33277" y="22728"/>
                  </a:cubicBezTo>
                  <a:lnTo>
                    <a:pt x="14749" y="449"/>
                  </a:lnTo>
                  <a:cubicBezTo>
                    <a:pt x="14507" y="158"/>
                    <a:pt x="14122" y="0"/>
                    <a:pt x="13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763;p49">
              <a:extLst>
                <a:ext uri="{FF2B5EF4-FFF2-40B4-BE49-F238E27FC236}">
                  <a16:creationId xmlns:a16="http://schemas.microsoft.com/office/drawing/2014/main" id="{8A1A7A69-8EFC-063E-4941-4B5E5522EF1B}"/>
                </a:ext>
              </a:extLst>
            </p:cNvPr>
            <p:cNvSpPr/>
            <p:nvPr/>
          </p:nvSpPr>
          <p:spPr>
            <a:xfrm>
              <a:off x="6284013" y="4263225"/>
              <a:ext cx="847300" cy="793125"/>
            </a:xfrm>
            <a:custGeom>
              <a:avLst/>
              <a:gdLst/>
              <a:ahLst/>
              <a:cxnLst/>
              <a:rect l="l" t="t" r="r" b="b"/>
              <a:pathLst>
                <a:path w="33892" h="31725" extrusionOk="0">
                  <a:moveTo>
                    <a:pt x="13905" y="309"/>
                  </a:moveTo>
                  <a:cubicBezTo>
                    <a:pt x="14242" y="309"/>
                    <a:pt x="14581" y="447"/>
                    <a:pt x="14794" y="702"/>
                  </a:cubicBezTo>
                  <a:lnTo>
                    <a:pt x="33321" y="22982"/>
                  </a:lnTo>
                  <a:cubicBezTo>
                    <a:pt x="33516" y="23216"/>
                    <a:pt x="33561" y="23509"/>
                    <a:pt x="33442" y="23765"/>
                  </a:cubicBezTo>
                  <a:lnTo>
                    <a:pt x="33389" y="23880"/>
                  </a:lnTo>
                  <a:lnTo>
                    <a:pt x="33424" y="23907"/>
                  </a:lnTo>
                  <a:lnTo>
                    <a:pt x="33377" y="24978"/>
                  </a:lnTo>
                  <a:lnTo>
                    <a:pt x="32400" y="24523"/>
                  </a:lnTo>
                  <a:lnTo>
                    <a:pt x="20591" y="31273"/>
                  </a:lnTo>
                  <a:cubicBezTo>
                    <a:pt x="20420" y="31370"/>
                    <a:pt x="20224" y="31417"/>
                    <a:pt x="20029" y="31417"/>
                  </a:cubicBezTo>
                  <a:cubicBezTo>
                    <a:pt x="19692" y="31417"/>
                    <a:pt x="19354" y="31279"/>
                    <a:pt x="19142" y="31024"/>
                  </a:cubicBezTo>
                  <a:lnTo>
                    <a:pt x="1935" y="10333"/>
                  </a:lnTo>
                  <a:lnTo>
                    <a:pt x="328" y="9566"/>
                  </a:lnTo>
                  <a:lnTo>
                    <a:pt x="410" y="8484"/>
                  </a:lnTo>
                  <a:lnTo>
                    <a:pt x="427" y="8493"/>
                  </a:lnTo>
                  <a:lnTo>
                    <a:pt x="430" y="8244"/>
                  </a:lnTo>
                  <a:cubicBezTo>
                    <a:pt x="433" y="7982"/>
                    <a:pt x="581" y="7747"/>
                    <a:pt x="835" y="7602"/>
                  </a:cubicBezTo>
                  <a:lnTo>
                    <a:pt x="13344" y="452"/>
                  </a:lnTo>
                  <a:cubicBezTo>
                    <a:pt x="13514" y="355"/>
                    <a:pt x="13710" y="309"/>
                    <a:pt x="13905" y="309"/>
                  </a:cubicBezTo>
                  <a:close/>
                  <a:moveTo>
                    <a:pt x="13899" y="1"/>
                  </a:moveTo>
                  <a:cubicBezTo>
                    <a:pt x="13652" y="1"/>
                    <a:pt x="13405" y="59"/>
                    <a:pt x="13191" y="182"/>
                  </a:cubicBezTo>
                  <a:lnTo>
                    <a:pt x="680" y="7332"/>
                  </a:lnTo>
                  <a:cubicBezTo>
                    <a:pt x="408" y="7488"/>
                    <a:pt x="220" y="7730"/>
                    <a:pt x="149" y="8006"/>
                  </a:cubicBezTo>
                  <a:lnTo>
                    <a:pt x="134" y="7998"/>
                  </a:lnTo>
                  <a:lnTo>
                    <a:pt x="1" y="9757"/>
                  </a:lnTo>
                  <a:lnTo>
                    <a:pt x="1718" y="10558"/>
                  </a:lnTo>
                  <a:lnTo>
                    <a:pt x="18903" y="31223"/>
                  </a:lnTo>
                  <a:cubicBezTo>
                    <a:pt x="19173" y="31548"/>
                    <a:pt x="19605" y="31725"/>
                    <a:pt x="20035" y="31725"/>
                  </a:cubicBezTo>
                  <a:cubicBezTo>
                    <a:pt x="20282" y="31725"/>
                    <a:pt x="20529" y="31666"/>
                    <a:pt x="20745" y="31543"/>
                  </a:cubicBezTo>
                  <a:lnTo>
                    <a:pt x="32415" y="24874"/>
                  </a:lnTo>
                  <a:lnTo>
                    <a:pt x="33667" y="25457"/>
                  </a:lnTo>
                  <a:lnTo>
                    <a:pt x="33738" y="23865"/>
                  </a:lnTo>
                  <a:cubicBezTo>
                    <a:pt x="33891" y="23505"/>
                    <a:pt x="33827" y="23103"/>
                    <a:pt x="33560" y="22783"/>
                  </a:cubicBezTo>
                  <a:lnTo>
                    <a:pt x="15033" y="504"/>
                  </a:lnTo>
                  <a:cubicBezTo>
                    <a:pt x="14761" y="178"/>
                    <a:pt x="14329" y="1"/>
                    <a:pt x="13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764;p49">
              <a:extLst>
                <a:ext uri="{FF2B5EF4-FFF2-40B4-BE49-F238E27FC236}">
                  <a16:creationId xmlns:a16="http://schemas.microsoft.com/office/drawing/2014/main" id="{73D0EE40-D985-4A04-C98A-AB98D7101FDA}"/>
                </a:ext>
              </a:extLst>
            </p:cNvPr>
            <p:cNvSpPr/>
            <p:nvPr/>
          </p:nvSpPr>
          <p:spPr>
            <a:xfrm>
              <a:off x="6283563" y="4307125"/>
              <a:ext cx="842775" cy="785425"/>
            </a:xfrm>
            <a:custGeom>
              <a:avLst/>
              <a:gdLst/>
              <a:ahLst/>
              <a:cxnLst/>
              <a:rect l="l" t="t" r="r" b="b"/>
              <a:pathLst>
                <a:path w="33711" h="31417" extrusionOk="0">
                  <a:moveTo>
                    <a:pt x="13792" y="0"/>
                  </a:moveTo>
                  <a:cubicBezTo>
                    <a:pt x="13570" y="0"/>
                    <a:pt x="13349" y="53"/>
                    <a:pt x="13156" y="163"/>
                  </a:cubicBezTo>
                  <a:lnTo>
                    <a:pt x="646" y="7313"/>
                  </a:lnTo>
                  <a:cubicBezTo>
                    <a:pt x="118" y="7614"/>
                    <a:pt x="0" y="8230"/>
                    <a:pt x="383" y="8689"/>
                  </a:cubicBezTo>
                  <a:lnTo>
                    <a:pt x="18911" y="30968"/>
                  </a:lnTo>
                  <a:cubicBezTo>
                    <a:pt x="19153" y="31259"/>
                    <a:pt x="19537" y="31417"/>
                    <a:pt x="19920" y="31417"/>
                  </a:cubicBezTo>
                  <a:cubicBezTo>
                    <a:pt x="20142" y="31417"/>
                    <a:pt x="20363" y="31364"/>
                    <a:pt x="20557" y="31253"/>
                  </a:cubicBezTo>
                  <a:lnTo>
                    <a:pt x="33066" y="24104"/>
                  </a:lnTo>
                  <a:cubicBezTo>
                    <a:pt x="33593" y="23804"/>
                    <a:pt x="33711" y="23187"/>
                    <a:pt x="33328" y="22727"/>
                  </a:cubicBezTo>
                  <a:lnTo>
                    <a:pt x="14802" y="449"/>
                  </a:lnTo>
                  <a:cubicBezTo>
                    <a:pt x="14560" y="158"/>
                    <a:pt x="14175" y="0"/>
                    <a:pt x="13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765;p49">
              <a:extLst>
                <a:ext uri="{FF2B5EF4-FFF2-40B4-BE49-F238E27FC236}">
                  <a16:creationId xmlns:a16="http://schemas.microsoft.com/office/drawing/2014/main" id="{27D29D3B-C410-859E-CCB3-E1F33B05E5B3}"/>
                </a:ext>
              </a:extLst>
            </p:cNvPr>
            <p:cNvSpPr/>
            <p:nvPr/>
          </p:nvSpPr>
          <p:spPr>
            <a:xfrm>
              <a:off x="6282638" y="4303275"/>
              <a:ext cx="844625" cy="793125"/>
            </a:xfrm>
            <a:custGeom>
              <a:avLst/>
              <a:gdLst/>
              <a:ahLst/>
              <a:cxnLst/>
              <a:rect l="l" t="t" r="r" b="b"/>
              <a:pathLst>
                <a:path w="33785" h="31725" extrusionOk="0">
                  <a:moveTo>
                    <a:pt x="13831" y="308"/>
                  </a:moveTo>
                  <a:cubicBezTo>
                    <a:pt x="14168" y="308"/>
                    <a:pt x="14507" y="447"/>
                    <a:pt x="14718" y="703"/>
                  </a:cubicBezTo>
                  <a:lnTo>
                    <a:pt x="33246" y="22981"/>
                  </a:lnTo>
                  <a:cubicBezTo>
                    <a:pt x="33398" y="23165"/>
                    <a:pt x="33462" y="23383"/>
                    <a:pt x="33423" y="23594"/>
                  </a:cubicBezTo>
                  <a:cubicBezTo>
                    <a:pt x="33384" y="23811"/>
                    <a:pt x="33242" y="23999"/>
                    <a:pt x="33025" y="24123"/>
                  </a:cubicBezTo>
                  <a:lnTo>
                    <a:pt x="20517" y="31273"/>
                  </a:lnTo>
                  <a:cubicBezTo>
                    <a:pt x="20346" y="31370"/>
                    <a:pt x="20151" y="31416"/>
                    <a:pt x="19955" y="31416"/>
                  </a:cubicBezTo>
                  <a:cubicBezTo>
                    <a:pt x="19618" y="31416"/>
                    <a:pt x="19279" y="31278"/>
                    <a:pt x="19067" y="31023"/>
                  </a:cubicBezTo>
                  <a:lnTo>
                    <a:pt x="539" y="8744"/>
                  </a:lnTo>
                  <a:cubicBezTo>
                    <a:pt x="387" y="8561"/>
                    <a:pt x="323" y="8343"/>
                    <a:pt x="361" y="8131"/>
                  </a:cubicBezTo>
                  <a:cubicBezTo>
                    <a:pt x="401" y="7914"/>
                    <a:pt x="542" y="7726"/>
                    <a:pt x="760" y="7602"/>
                  </a:cubicBezTo>
                  <a:lnTo>
                    <a:pt x="13270" y="452"/>
                  </a:lnTo>
                  <a:cubicBezTo>
                    <a:pt x="13440" y="354"/>
                    <a:pt x="13635" y="308"/>
                    <a:pt x="13831" y="308"/>
                  </a:cubicBezTo>
                  <a:close/>
                  <a:moveTo>
                    <a:pt x="13825" y="0"/>
                  </a:moveTo>
                  <a:cubicBezTo>
                    <a:pt x="13578" y="0"/>
                    <a:pt x="13331" y="59"/>
                    <a:pt x="13116" y="182"/>
                  </a:cubicBezTo>
                  <a:lnTo>
                    <a:pt x="606" y="7331"/>
                  </a:lnTo>
                  <a:cubicBezTo>
                    <a:pt x="307" y="7502"/>
                    <a:pt x="111" y="7767"/>
                    <a:pt x="56" y="8076"/>
                  </a:cubicBezTo>
                  <a:cubicBezTo>
                    <a:pt x="1" y="8380"/>
                    <a:pt x="88" y="8688"/>
                    <a:pt x="300" y="8943"/>
                  </a:cubicBezTo>
                  <a:lnTo>
                    <a:pt x="18829" y="31222"/>
                  </a:lnTo>
                  <a:cubicBezTo>
                    <a:pt x="19099" y="31547"/>
                    <a:pt x="19530" y="31725"/>
                    <a:pt x="19960" y="31725"/>
                  </a:cubicBezTo>
                  <a:cubicBezTo>
                    <a:pt x="20207" y="31725"/>
                    <a:pt x="20455" y="31666"/>
                    <a:pt x="20670" y="31542"/>
                  </a:cubicBezTo>
                  <a:lnTo>
                    <a:pt x="33180" y="24393"/>
                  </a:lnTo>
                  <a:cubicBezTo>
                    <a:pt x="33478" y="24223"/>
                    <a:pt x="33673" y="23959"/>
                    <a:pt x="33729" y="23650"/>
                  </a:cubicBezTo>
                  <a:cubicBezTo>
                    <a:pt x="33784" y="23346"/>
                    <a:pt x="33697" y="23038"/>
                    <a:pt x="33485" y="22782"/>
                  </a:cubicBezTo>
                  <a:lnTo>
                    <a:pt x="14957" y="504"/>
                  </a:lnTo>
                  <a:cubicBezTo>
                    <a:pt x="14686" y="178"/>
                    <a:pt x="14255" y="0"/>
                    <a:pt x="13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766;p49">
              <a:extLst>
                <a:ext uri="{FF2B5EF4-FFF2-40B4-BE49-F238E27FC236}">
                  <a16:creationId xmlns:a16="http://schemas.microsoft.com/office/drawing/2014/main" id="{21C13FD7-2CBF-253A-2FCF-BB124E9D56F7}"/>
                </a:ext>
              </a:extLst>
            </p:cNvPr>
            <p:cNvSpPr/>
            <p:nvPr/>
          </p:nvSpPr>
          <p:spPr>
            <a:xfrm>
              <a:off x="6340088" y="4510350"/>
              <a:ext cx="140475" cy="136000"/>
            </a:xfrm>
            <a:custGeom>
              <a:avLst/>
              <a:gdLst/>
              <a:ahLst/>
              <a:cxnLst/>
              <a:rect l="l" t="t" r="r" b="b"/>
              <a:pathLst>
                <a:path w="5619" h="5440" extrusionOk="0">
                  <a:moveTo>
                    <a:pt x="1436" y="1"/>
                  </a:moveTo>
                  <a:cubicBezTo>
                    <a:pt x="1299" y="1"/>
                    <a:pt x="1166" y="27"/>
                    <a:pt x="1047" y="81"/>
                  </a:cubicBezTo>
                  <a:lnTo>
                    <a:pt x="499" y="332"/>
                  </a:lnTo>
                  <a:cubicBezTo>
                    <a:pt x="79" y="525"/>
                    <a:pt x="0" y="1004"/>
                    <a:pt x="323" y="1402"/>
                  </a:cubicBezTo>
                  <a:lnTo>
                    <a:pt x="3228" y="4987"/>
                  </a:lnTo>
                  <a:cubicBezTo>
                    <a:pt x="3459" y="5273"/>
                    <a:pt x="3835" y="5439"/>
                    <a:pt x="4184" y="5439"/>
                  </a:cubicBezTo>
                  <a:cubicBezTo>
                    <a:pt x="4321" y="5439"/>
                    <a:pt x="4454" y="5414"/>
                    <a:pt x="4572" y="5359"/>
                  </a:cubicBezTo>
                  <a:lnTo>
                    <a:pt x="5120" y="5107"/>
                  </a:lnTo>
                  <a:cubicBezTo>
                    <a:pt x="5540" y="4915"/>
                    <a:pt x="5619" y="4436"/>
                    <a:pt x="5295" y="4038"/>
                  </a:cubicBezTo>
                  <a:lnTo>
                    <a:pt x="2391" y="453"/>
                  </a:lnTo>
                  <a:cubicBezTo>
                    <a:pt x="2159" y="167"/>
                    <a:pt x="1784" y="1"/>
                    <a:pt x="1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767;p49">
              <a:extLst>
                <a:ext uri="{FF2B5EF4-FFF2-40B4-BE49-F238E27FC236}">
                  <a16:creationId xmlns:a16="http://schemas.microsoft.com/office/drawing/2014/main" id="{2137EC41-2957-650F-09E6-0094CE215A42}"/>
                </a:ext>
              </a:extLst>
            </p:cNvPr>
            <p:cNvSpPr/>
            <p:nvPr/>
          </p:nvSpPr>
          <p:spPr>
            <a:xfrm>
              <a:off x="6392538" y="4474625"/>
              <a:ext cx="806950" cy="497150"/>
            </a:xfrm>
            <a:custGeom>
              <a:avLst/>
              <a:gdLst/>
              <a:ahLst/>
              <a:cxnLst/>
              <a:rect l="l" t="t" r="r" b="b"/>
              <a:pathLst>
                <a:path w="32278" h="19886" extrusionOk="0">
                  <a:moveTo>
                    <a:pt x="29760" y="1"/>
                  </a:moveTo>
                  <a:cubicBezTo>
                    <a:pt x="29760" y="1"/>
                    <a:pt x="26910" y="505"/>
                    <a:pt x="26406" y="546"/>
                  </a:cubicBezTo>
                  <a:cubicBezTo>
                    <a:pt x="26085" y="553"/>
                    <a:pt x="25749" y="557"/>
                    <a:pt x="25403" y="557"/>
                  </a:cubicBezTo>
                  <a:cubicBezTo>
                    <a:pt x="22139" y="557"/>
                    <a:pt x="18032" y="254"/>
                    <a:pt x="17484" y="207"/>
                  </a:cubicBezTo>
                  <a:cubicBezTo>
                    <a:pt x="17474" y="206"/>
                    <a:pt x="17464" y="206"/>
                    <a:pt x="17453" y="206"/>
                  </a:cubicBezTo>
                  <a:cubicBezTo>
                    <a:pt x="16782" y="206"/>
                    <a:pt x="13911" y="1679"/>
                    <a:pt x="13222" y="2139"/>
                  </a:cubicBezTo>
                  <a:cubicBezTo>
                    <a:pt x="12522" y="2605"/>
                    <a:pt x="11371" y="3382"/>
                    <a:pt x="10935" y="3657"/>
                  </a:cubicBezTo>
                  <a:cubicBezTo>
                    <a:pt x="10536" y="3905"/>
                    <a:pt x="11387" y="5167"/>
                    <a:pt x="12818" y="5167"/>
                  </a:cubicBezTo>
                  <a:cubicBezTo>
                    <a:pt x="12948" y="5167"/>
                    <a:pt x="13083" y="5157"/>
                    <a:pt x="13222" y="5134"/>
                  </a:cubicBezTo>
                  <a:cubicBezTo>
                    <a:pt x="14896" y="4861"/>
                    <a:pt x="15276" y="4279"/>
                    <a:pt x="15767" y="4279"/>
                  </a:cubicBezTo>
                  <a:cubicBezTo>
                    <a:pt x="16047" y="4279"/>
                    <a:pt x="17304" y="4649"/>
                    <a:pt x="18324" y="4963"/>
                  </a:cubicBezTo>
                  <a:cubicBezTo>
                    <a:pt x="16918" y="5769"/>
                    <a:pt x="15702" y="6472"/>
                    <a:pt x="15045" y="6858"/>
                  </a:cubicBezTo>
                  <a:lnTo>
                    <a:pt x="15045" y="6855"/>
                  </a:lnTo>
                  <a:cubicBezTo>
                    <a:pt x="13263" y="7894"/>
                    <a:pt x="8556" y="10035"/>
                    <a:pt x="7856" y="10267"/>
                  </a:cubicBezTo>
                  <a:cubicBezTo>
                    <a:pt x="7155" y="10501"/>
                    <a:pt x="3656" y="10924"/>
                    <a:pt x="2412" y="11316"/>
                  </a:cubicBezTo>
                  <a:cubicBezTo>
                    <a:pt x="1167" y="11704"/>
                    <a:pt x="0" y="12912"/>
                    <a:pt x="234" y="13534"/>
                  </a:cubicBezTo>
                  <a:cubicBezTo>
                    <a:pt x="408" y="14002"/>
                    <a:pt x="3007" y="14094"/>
                    <a:pt x="5064" y="14094"/>
                  </a:cubicBezTo>
                  <a:cubicBezTo>
                    <a:pt x="5099" y="14094"/>
                    <a:pt x="5134" y="14094"/>
                    <a:pt x="5168" y="14094"/>
                  </a:cubicBezTo>
                  <a:lnTo>
                    <a:pt x="5168" y="14094"/>
                  </a:lnTo>
                  <a:cubicBezTo>
                    <a:pt x="4573" y="14203"/>
                    <a:pt x="4047" y="14319"/>
                    <a:pt x="3696" y="14427"/>
                  </a:cubicBezTo>
                  <a:cubicBezTo>
                    <a:pt x="2451" y="14815"/>
                    <a:pt x="1285" y="16023"/>
                    <a:pt x="1518" y="16645"/>
                  </a:cubicBezTo>
                  <a:cubicBezTo>
                    <a:pt x="1696" y="17118"/>
                    <a:pt x="4345" y="17207"/>
                    <a:pt x="6410" y="17207"/>
                  </a:cubicBezTo>
                  <a:cubicBezTo>
                    <a:pt x="6884" y="17207"/>
                    <a:pt x="7328" y="17202"/>
                    <a:pt x="7703" y="17196"/>
                  </a:cubicBezTo>
                  <a:cubicBezTo>
                    <a:pt x="8776" y="17566"/>
                    <a:pt x="10245" y="18039"/>
                    <a:pt x="11355" y="18279"/>
                  </a:cubicBezTo>
                  <a:cubicBezTo>
                    <a:pt x="12000" y="18418"/>
                    <a:pt x="12537" y="18505"/>
                    <a:pt x="13023" y="18549"/>
                  </a:cubicBezTo>
                  <a:cubicBezTo>
                    <a:pt x="13602" y="18879"/>
                    <a:pt x="14261" y="19243"/>
                    <a:pt x="14700" y="19445"/>
                  </a:cubicBezTo>
                  <a:cubicBezTo>
                    <a:pt x="15342" y="19738"/>
                    <a:pt x="16057" y="19885"/>
                    <a:pt x="16733" y="19885"/>
                  </a:cubicBezTo>
                  <a:cubicBezTo>
                    <a:pt x="17040" y="19885"/>
                    <a:pt x="17339" y="19855"/>
                    <a:pt x="17618" y="19794"/>
                  </a:cubicBezTo>
                  <a:cubicBezTo>
                    <a:pt x="18281" y="19650"/>
                    <a:pt x="20141" y="19206"/>
                    <a:pt x="21059" y="18985"/>
                  </a:cubicBezTo>
                  <a:cubicBezTo>
                    <a:pt x="21342" y="18919"/>
                    <a:pt x="21535" y="18873"/>
                    <a:pt x="21575" y="18863"/>
                  </a:cubicBezTo>
                  <a:cubicBezTo>
                    <a:pt x="21582" y="18860"/>
                    <a:pt x="21585" y="18860"/>
                    <a:pt x="21585" y="18860"/>
                  </a:cubicBezTo>
                  <a:cubicBezTo>
                    <a:pt x="22244" y="18589"/>
                    <a:pt x="32277" y="12523"/>
                    <a:pt x="32277" y="12523"/>
                  </a:cubicBezTo>
                  <a:lnTo>
                    <a:pt x="29760" y="1"/>
                  </a:lnTo>
                  <a:close/>
                </a:path>
              </a:pathLst>
            </a:custGeom>
            <a:solidFill>
              <a:srgbClr val="F5D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768;p49">
              <a:extLst>
                <a:ext uri="{FF2B5EF4-FFF2-40B4-BE49-F238E27FC236}">
                  <a16:creationId xmlns:a16="http://schemas.microsoft.com/office/drawing/2014/main" id="{B876233A-B713-7A3A-74EE-E529BC5B2048}"/>
                </a:ext>
              </a:extLst>
            </p:cNvPr>
            <p:cNvSpPr/>
            <p:nvPr/>
          </p:nvSpPr>
          <p:spPr>
            <a:xfrm>
              <a:off x="6392888" y="4470150"/>
              <a:ext cx="810950" cy="505500"/>
            </a:xfrm>
            <a:custGeom>
              <a:avLst/>
              <a:gdLst/>
              <a:ahLst/>
              <a:cxnLst/>
              <a:rect l="l" t="t" r="r" b="b"/>
              <a:pathLst>
                <a:path w="32438" h="20220" extrusionOk="0">
                  <a:moveTo>
                    <a:pt x="29623" y="359"/>
                  </a:moveTo>
                  <a:lnTo>
                    <a:pt x="32089" y="12625"/>
                  </a:lnTo>
                  <a:cubicBezTo>
                    <a:pt x="28639" y="14711"/>
                    <a:pt x="22176" y="18592"/>
                    <a:pt x="21532" y="18886"/>
                  </a:cubicBezTo>
                  <a:lnTo>
                    <a:pt x="21471" y="18903"/>
                  </a:lnTo>
                  <a:cubicBezTo>
                    <a:pt x="21388" y="18923"/>
                    <a:pt x="21226" y="18962"/>
                    <a:pt x="21008" y="19012"/>
                  </a:cubicBezTo>
                  <a:cubicBezTo>
                    <a:pt x="20381" y="19163"/>
                    <a:pt x="18282" y="19667"/>
                    <a:pt x="17571" y="19820"/>
                  </a:cubicBezTo>
                  <a:cubicBezTo>
                    <a:pt x="17299" y="19880"/>
                    <a:pt x="17011" y="19909"/>
                    <a:pt x="16717" y="19909"/>
                  </a:cubicBezTo>
                  <a:cubicBezTo>
                    <a:pt x="16056" y="19909"/>
                    <a:pt x="15363" y="19762"/>
                    <a:pt x="14751" y="19482"/>
                  </a:cubicBezTo>
                  <a:cubicBezTo>
                    <a:pt x="14392" y="19317"/>
                    <a:pt x="13832" y="19017"/>
                    <a:pt x="13086" y="18593"/>
                  </a:cubicBezTo>
                  <a:lnTo>
                    <a:pt x="13023" y="18573"/>
                  </a:lnTo>
                  <a:cubicBezTo>
                    <a:pt x="12544" y="18530"/>
                    <a:pt x="12004" y="18442"/>
                    <a:pt x="11374" y="18305"/>
                  </a:cubicBezTo>
                  <a:cubicBezTo>
                    <a:pt x="10247" y="18062"/>
                    <a:pt x="8776" y="17585"/>
                    <a:pt x="7740" y="17228"/>
                  </a:cubicBezTo>
                  <a:lnTo>
                    <a:pt x="7714" y="17218"/>
                  </a:lnTo>
                  <a:lnTo>
                    <a:pt x="7686" y="17218"/>
                  </a:lnTo>
                  <a:cubicBezTo>
                    <a:pt x="7218" y="17226"/>
                    <a:pt x="6787" y="17229"/>
                    <a:pt x="6388" y="17229"/>
                  </a:cubicBezTo>
                  <a:cubicBezTo>
                    <a:pt x="1961" y="17229"/>
                    <a:pt x="1669" y="16819"/>
                    <a:pt x="1650" y="16769"/>
                  </a:cubicBezTo>
                  <a:cubicBezTo>
                    <a:pt x="1608" y="16656"/>
                    <a:pt x="1633" y="16497"/>
                    <a:pt x="1723" y="16312"/>
                  </a:cubicBezTo>
                  <a:cubicBezTo>
                    <a:pt x="1988" y="15772"/>
                    <a:pt x="2809" y="15042"/>
                    <a:pt x="3728" y="14755"/>
                  </a:cubicBezTo>
                  <a:cubicBezTo>
                    <a:pt x="4050" y="14654"/>
                    <a:pt x="4553" y="14541"/>
                    <a:pt x="5182" y="14426"/>
                  </a:cubicBezTo>
                  <a:lnTo>
                    <a:pt x="5153" y="14118"/>
                  </a:lnTo>
                  <a:lnTo>
                    <a:pt x="5050" y="14118"/>
                  </a:lnTo>
                  <a:cubicBezTo>
                    <a:pt x="664" y="14118"/>
                    <a:pt x="383" y="13706"/>
                    <a:pt x="365" y="13658"/>
                  </a:cubicBezTo>
                  <a:cubicBezTo>
                    <a:pt x="323" y="13545"/>
                    <a:pt x="348" y="13386"/>
                    <a:pt x="439" y="13201"/>
                  </a:cubicBezTo>
                  <a:cubicBezTo>
                    <a:pt x="703" y="12660"/>
                    <a:pt x="1525" y="11931"/>
                    <a:pt x="2445" y="11643"/>
                  </a:cubicBezTo>
                  <a:cubicBezTo>
                    <a:pt x="3127" y="11428"/>
                    <a:pt x="4511" y="11201"/>
                    <a:pt x="5731" y="11001"/>
                  </a:cubicBezTo>
                  <a:cubicBezTo>
                    <a:pt x="6717" y="10841"/>
                    <a:pt x="7570" y="10700"/>
                    <a:pt x="7891" y="10594"/>
                  </a:cubicBezTo>
                  <a:cubicBezTo>
                    <a:pt x="8566" y="10368"/>
                    <a:pt x="12958" y="8373"/>
                    <a:pt x="14875" y="7300"/>
                  </a:cubicBezTo>
                  <a:lnTo>
                    <a:pt x="14875" y="7309"/>
                  </a:lnTo>
                  <a:lnTo>
                    <a:pt x="15110" y="7170"/>
                  </a:lnTo>
                  <a:cubicBezTo>
                    <a:pt x="15775" y="6780"/>
                    <a:pt x="17000" y="6072"/>
                    <a:pt x="18388" y="5277"/>
                  </a:cubicBezTo>
                  <a:lnTo>
                    <a:pt x="18698" y="5099"/>
                  </a:lnTo>
                  <a:lnTo>
                    <a:pt x="18356" y="4993"/>
                  </a:lnTo>
                  <a:cubicBezTo>
                    <a:pt x="16112" y="4302"/>
                    <a:pt x="15841" y="4302"/>
                    <a:pt x="15753" y="4302"/>
                  </a:cubicBezTo>
                  <a:cubicBezTo>
                    <a:pt x="15521" y="4302"/>
                    <a:pt x="15318" y="4407"/>
                    <a:pt x="15063" y="4538"/>
                  </a:cubicBezTo>
                  <a:cubicBezTo>
                    <a:pt x="14686" y="4732"/>
                    <a:pt x="14170" y="4999"/>
                    <a:pt x="13183" y="5159"/>
                  </a:cubicBezTo>
                  <a:cubicBezTo>
                    <a:pt x="13053" y="5180"/>
                    <a:pt x="12928" y="5190"/>
                    <a:pt x="12807" y="5190"/>
                  </a:cubicBezTo>
                  <a:cubicBezTo>
                    <a:pt x="11823" y="5190"/>
                    <a:pt x="11151" y="4549"/>
                    <a:pt x="11007" y="4168"/>
                  </a:cubicBezTo>
                  <a:cubicBezTo>
                    <a:pt x="10977" y="4086"/>
                    <a:pt x="10963" y="3993"/>
                    <a:pt x="11004" y="3967"/>
                  </a:cubicBezTo>
                  <a:cubicBezTo>
                    <a:pt x="11326" y="3764"/>
                    <a:pt x="12038" y="3288"/>
                    <a:pt x="12667" y="2867"/>
                  </a:cubicBezTo>
                  <a:lnTo>
                    <a:pt x="13295" y="2447"/>
                  </a:lnTo>
                  <a:cubicBezTo>
                    <a:pt x="14015" y="1966"/>
                    <a:pt x="16851" y="540"/>
                    <a:pt x="17434" y="540"/>
                  </a:cubicBezTo>
                  <a:cubicBezTo>
                    <a:pt x="17442" y="540"/>
                    <a:pt x="17450" y="540"/>
                    <a:pt x="17457" y="541"/>
                  </a:cubicBezTo>
                  <a:cubicBezTo>
                    <a:pt x="18191" y="604"/>
                    <a:pt x="22186" y="891"/>
                    <a:pt x="25383" y="891"/>
                  </a:cubicBezTo>
                  <a:cubicBezTo>
                    <a:pt x="25735" y="891"/>
                    <a:pt x="26078" y="887"/>
                    <a:pt x="26405" y="880"/>
                  </a:cubicBezTo>
                  <a:cubicBezTo>
                    <a:pt x="26849" y="844"/>
                    <a:pt x="29024" y="465"/>
                    <a:pt x="29623" y="359"/>
                  </a:cubicBezTo>
                  <a:close/>
                  <a:moveTo>
                    <a:pt x="29869" y="1"/>
                  </a:moveTo>
                  <a:lnTo>
                    <a:pt x="29720" y="27"/>
                  </a:lnTo>
                  <a:cubicBezTo>
                    <a:pt x="29691" y="31"/>
                    <a:pt x="26871" y="530"/>
                    <a:pt x="26389" y="569"/>
                  </a:cubicBezTo>
                  <a:cubicBezTo>
                    <a:pt x="26068" y="577"/>
                    <a:pt x="25731" y="580"/>
                    <a:pt x="25385" y="580"/>
                  </a:cubicBezTo>
                  <a:cubicBezTo>
                    <a:pt x="22206" y="580"/>
                    <a:pt x="18216" y="294"/>
                    <a:pt x="17482" y="230"/>
                  </a:cubicBezTo>
                  <a:cubicBezTo>
                    <a:pt x="17469" y="229"/>
                    <a:pt x="17454" y="228"/>
                    <a:pt x="17439" y="228"/>
                  </a:cubicBezTo>
                  <a:cubicBezTo>
                    <a:pt x="16666" y="228"/>
                    <a:pt x="13716" y="1792"/>
                    <a:pt x="13122" y="2188"/>
                  </a:cubicBezTo>
                  <a:lnTo>
                    <a:pt x="12494" y="2609"/>
                  </a:lnTo>
                  <a:cubicBezTo>
                    <a:pt x="11867" y="3028"/>
                    <a:pt x="11157" y="3504"/>
                    <a:pt x="10839" y="3704"/>
                  </a:cubicBezTo>
                  <a:cubicBezTo>
                    <a:pt x="10667" y="3810"/>
                    <a:pt x="10621" y="4024"/>
                    <a:pt x="10716" y="4277"/>
                  </a:cubicBezTo>
                  <a:cubicBezTo>
                    <a:pt x="10925" y="4836"/>
                    <a:pt x="11739" y="5502"/>
                    <a:pt x="12807" y="5502"/>
                  </a:cubicBezTo>
                  <a:cubicBezTo>
                    <a:pt x="12945" y="5502"/>
                    <a:pt x="13088" y="5491"/>
                    <a:pt x="13233" y="5467"/>
                  </a:cubicBezTo>
                  <a:cubicBezTo>
                    <a:pt x="14268" y="5298"/>
                    <a:pt x="14832" y="5007"/>
                    <a:pt x="15205" y="4814"/>
                  </a:cubicBezTo>
                  <a:cubicBezTo>
                    <a:pt x="15441" y="4693"/>
                    <a:pt x="15596" y="4613"/>
                    <a:pt x="15753" y="4613"/>
                  </a:cubicBezTo>
                  <a:cubicBezTo>
                    <a:pt x="15862" y="4613"/>
                    <a:pt x="16292" y="4690"/>
                    <a:pt x="17921" y="5186"/>
                  </a:cubicBezTo>
                  <a:cubicBezTo>
                    <a:pt x="16809" y="5824"/>
                    <a:pt x="15825" y="6392"/>
                    <a:pt x="15187" y="6766"/>
                  </a:cubicBezTo>
                  <a:lnTo>
                    <a:pt x="15187" y="6763"/>
                  </a:lnTo>
                  <a:lnTo>
                    <a:pt x="14953" y="6899"/>
                  </a:lnTo>
                  <a:cubicBezTo>
                    <a:pt x="13199" y="7922"/>
                    <a:pt x="8490" y="10066"/>
                    <a:pt x="7793" y="10299"/>
                  </a:cubicBezTo>
                  <a:cubicBezTo>
                    <a:pt x="7495" y="10398"/>
                    <a:pt x="6614" y="10543"/>
                    <a:pt x="5681" y="10695"/>
                  </a:cubicBezTo>
                  <a:cubicBezTo>
                    <a:pt x="4450" y="10896"/>
                    <a:pt x="3055" y="11124"/>
                    <a:pt x="2351" y="11347"/>
                  </a:cubicBezTo>
                  <a:cubicBezTo>
                    <a:pt x="1441" y="11630"/>
                    <a:pt x="499" y="12369"/>
                    <a:pt x="159" y="13065"/>
                  </a:cubicBezTo>
                  <a:cubicBezTo>
                    <a:pt x="30" y="13329"/>
                    <a:pt x="0" y="13572"/>
                    <a:pt x="74" y="13767"/>
                  </a:cubicBezTo>
                  <a:cubicBezTo>
                    <a:pt x="141" y="13947"/>
                    <a:pt x="287" y="14340"/>
                    <a:pt x="3777" y="14416"/>
                  </a:cubicBezTo>
                  <a:cubicBezTo>
                    <a:pt x="3727" y="14430"/>
                    <a:pt x="3680" y="14443"/>
                    <a:pt x="3636" y="14458"/>
                  </a:cubicBezTo>
                  <a:cubicBezTo>
                    <a:pt x="2726" y="14741"/>
                    <a:pt x="1784" y="15480"/>
                    <a:pt x="1444" y="16176"/>
                  </a:cubicBezTo>
                  <a:cubicBezTo>
                    <a:pt x="1315" y="16440"/>
                    <a:pt x="1285" y="16683"/>
                    <a:pt x="1359" y="16878"/>
                  </a:cubicBezTo>
                  <a:cubicBezTo>
                    <a:pt x="1429" y="17066"/>
                    <a:pt x="1609" y="17542"/>
                    <a:pt x="6337" y="17542"/>
                  </a:cubicBezTo>
                  <a:cubicBezTo>
                    <a:pt x="6745" y="17542"/>
                    <a:pt x="7186" y="17538"/>
                    <a:pt x="7664" y="17531"/>
                  </a:cubicBezTo>
                  <a:cubicBezTo>
                    <a:pt x="8707" y="17890"/>
                    <a:pt x="10176" y="18365"/>
                    <a:pt x="11309" y="18609"/>
                  </a:cubicBezTo>
                  <a:cubicBezTo>
                    <a:pt x="11936" y="18746"/>
                    <a:pt x="12477" y="18835"/>
                    <a:pt x="12961" y="18880"/>
                  </a:cubicBezTo>
                  <a:cubicBezTo>
                    <a:pt x="13700" y="19300"/>
                    <a:pt x="14259" y="19598"/>
                    <a:pt x="14621" y="19766"/>
                  </a:cubicBezTo>
                  <a:cubicBezTo>
                    <a:pt x="15274" y="20064"/>
                    <a:pt x="16013" y="20220"/>
                    <a:pt x="16719" y="20220"/>
                  </a:cubicBezTo>
                  <a:cubicBezTo>
                    <a:pt x="17036" y="20220"/>
                    <a:pt x="17345" y="20188"/>
                    <a:pt x="17637" y="20125"/>
                  </a:cubicBezTo>
                  <a:cubicBezTo>
                    <a:pt x="18351" y="19970"/>
                    <a:pt x="20454" y="19466"/>
                    <a:pt x="21080" y="19315"/>
                  </a:cubicBezTo>
                  <a:cubicBezTo>
                    <a:pt x="21296" y="19265"/>
                    <a:pt x="21460" y="19226"/>
                    <a:pt x="21543" y="19206"/>
                  </a:cubicBezTo>
                  <a:lnTo>
                    <a:pt x="21629" y="19183"/>
                  </a:lnTo>
                  <a:cubicBezTo>
                    <a:pt x="22293" y="18911"/>
                    <a:pt x="31933" y="13083"/>
                    <a:pt x="32343" y="12835"/>
                  </a:cubicBezTo>
                  <a:lnTo>
                    <a:pt x="32437" y="12779"/>
                  </a:lnTo>
                  <a:lnTo>
                    <a:pt x="298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769;p49">
              <a:extLst>
                <a:ext uri="{FF2B5EF4-FFF2-40B4-BE49-F238E27FC236}">
                  <a16:creationId xmlns:a16="http://schemas.microsoft.com/office/drawing/2014/main" id="{278DCEC2-0CAC-5022-E7F4-44328DE58B28}"/>
                </a:ext>
              </a:extLst>
            </p:cNvPr>
            <p:cNvSpPr/>
            <p:nvPr/>
          </p:nvSpPr>
          <p:spPr>
            <a:xfrm>
              <a:off x="6919013" y="4946175"/>
              <a:ext cx="12925" cy="3075"/>
            </a:xfrm>
            <a:custGeom>
              <a:avLst/>
              <a:gdLst/>
              <a:ahLst/>
              <a:cxnLst/>
              <a:rect l="l" t="t" r="r" b="b"/>
              <a:pathLst>
                <a:path w="517" h="123" extrusionOk="0">
                  <a:moveTo>
                    <a:pt x="516" y="1"/>
                  </a:moveTo>
                  <a:cubicBezTo>
                    <a:pt x="476" y="11"/>
                    <a:pt x="283" y="57"/>
                    <a:pt x="0" y="123"/>
                  </a:cubicBezTo>
                  <a:cubicBezTo>
                    <a:pt x="174" y="110"/>
                    <a:pt x="352" y="69"/>
                    <a:pt x="516" y="1"/>
                  </a:cubicBezTo>
                  <a:close/>
                </a:path>
              </a:pathLst>
            </a:custGeom>
            <a:solidFill>
              <a:srgbClr val="F5D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770;p49">
              <a:extLst>
                <a:ext uri="{FF2B5EF4-FFF2-40B4-BE49-F238E27FC236}">
                  <a16:creationId xmlns:a16="http://schemas.microsoft.com/office/drawing/2014/main" id="{FA0C5C42-0DD3-8505-6C0F-B72724DE0C72}"/>
                </a:ext>
              </a:extLst>
            </p:cNvPr>
            <p:cNvSpPr/>
            <p:nvPr/>
          </p:nvSpPr>
          <p:spPr>
            <a:xfrm>
              <a:off x="6697413" y="4879975"/>
              <a:ext cx="225400" cy="54850"/>
            </a:xfrm>
            <a:custGeom>
              <a:avLst/>
              <a:gdLst/>
              <a:ahLst/>
              <a:cxnLst/>
              <a:rect l="l" t="t" r="r" b="b"/>
              <a:pathLst>
                <a:path w="9016" h="2194" extrusionOk="0">
                  <a:moveTo>
                    <a:pt x="8923" y="1"/>
                  </a:moveTo>
                  <a:cubicBezTo>
                    <a:pt x="8913" y="1"/>
                    <a:pt x="8904" y="3"/>
                    <a:pt x="8894" y="6"/>
                  </a:cubicBezTo>
                  <a:cubicBezTo>
                    <a:pt x="8894" y="6"/>
                    <a:pt x="8759" y="53"/>
                    <a:pt x="8522" y="135"/>
                  </a:cubicBezTo>
                  <a:cubicBezTo>
                    <a:pt x="8286" y="221"/>
                    <a:pt x="7945" y="331"/>
                    <a:pt x="7543" y="479"/>
                  </a:cubicBezTo>
                  <a:cubicBezTo>
                    <a:pt x="7141" y="632"/>
                    <a:pt x="6668" y="775"/>
                    <a:pt x="6168" y="953"/>
                  </a:cubicBezTo>
                  <a:cubicBezTo>
                    <a:pt x="5922" y="1048"/>
                    <a:pt x="5654" y="1121"/>
                    <a:pt x="5383" y="1200"/>
                  </a:cubicBezTo>
                  <a:cubicBezTo>
                    <a:pt x="5113" y="1282"/>
                    <a:pt x="4838" y="1365"/>
                    <a:pt x="4565" y="1448"/>
                  </a:cubicBezTo>
                  <a:cubicBezTo>
                    <a:pt x="4310" y="1503"/>
                    <a:pt x="4021" y="1583"/>
                    <a:pt x="3755" y="1626"/>
                  </a:cubicBezTo>
                  <a:cubicBezTo>
                    <a:pt x="3485" y="1682"/>
                    <a:pt x="3218" y="1712"/>
                    <a:pt x="2959" y="1743"/>
                  </a:cubicBezTo>
                  <a:cubicBezTo>
                    <a:pt x="2725" y="1758"/>
                    <a:pt x="2498" y="1775"/>
                    <a:pt x="2279" y="1775"/>
                  </a:cubicBezTo>
                  <a:cubicBezTo>
                    <a:pt x="2256" y="1775"/>
                    <a:pt x="2233" y="1774"/>
                    <a:pt x="2210" y="1774"/>
                  </a:cubicBezTo>
                  <a:cubicBezTo>
                    <a:pt x="2176" y="1775"/>
                    <a:pt x="2143" y="1776"/>
                    <a:pt x="2110" y="1776"/>
                  </a:cubicBezTo>
                  <a:cubicBezTo>
                    <a:pt x="1907" y="1776"/>
                    <a:pt x="1712" y="1754"/>
                    <a:pt x="1532" y="1746"/>
                  </a:cubicBezTo>
                  <a:cubicBezTo>
                    <a:pt x="1321" y="1725"/>
                    <a:pt x="1128" y="1705"/>
                    <a:pt x="958" y="1689"/>
                  </a:cubicBezTo>
                  <a:cubicBezTo>
                    <a:pt x="786" y="1676"/>
                    <a:pt x="634" y="1647"/>
                    <a:pt x="510" y="1633"/>
                  </a:cubicBezTo>
                  <a:cubicBezTo>
                    <a:pt x="261" y="1601"/>
                    <a:pt x="119" y="1583"/>
                    <a:pt x="119" y="1583"/>
                  </a:cubicBezTo>
                  <a:cubicBezTo>
                    <a:pt x="116" y="1583"/>
                    <a:pt x="112" y="1583"/>
                    <a:pt x="108" y="1583"/>
                  </a:cubicBezTo>
                  <a:cubicBezTo>
                    <a:pt x="65" y="1583"/>
                    <a:pt x="26" y="1611"/>
                    <a:pt x="14" y="1653"/>
                  </a:cubicBezTo>
                  <a:cubicBezTo>
                    <a:pt x="0" y="1704"/>
                    <a:pt x="30" y="1757"/>
                    <a:pt x="81" y="1771"/>
                  </a:cubicBezTo>
                  <a:cubicBezTo>
                    <a:pt x="81" y="1771"/>
                    <a:pt x="220" y="1809"/>
                    <a:pt x="462" y="1875"/>
                  </a:cubicBezTo>
                  <a:cubicBezTo>
                    <a:pt x="585" y="1904"/>
                    <a:pt x="729" y="1949"/>
                    <a:pt x="904" y="1983"/>
                  </a:cubicBezTo>
                  <a:cubicBezTo>
                    <a:pt x="1077" y="2020"/>
                    <a:pt x="1273" y="2067"/>
                    <a:pt x="1490" y="2096"/>
                  </a:cubicBezTo>
                  <a:cubicBezTo>
                    <a:pt x="1708" y="2121"/>
                    <a:pt x="1941" y="2165"/>
                    <a:pt x="2195" y="2174"/>
                  </a:cubicBezTo>
                  <a:cubicBezTo>
                    <a:pt x="2317" y="2179"/>
                    <a:pt x="2443" y="2194"/>
                    <a:pt x="2572" y="2194"/>
                  </a:cubicBezTo>
                  <a:cubicBezTo>
                    <a:pt x="2576" y="2194"/>
                    <a:pt x="2581" y="2194"/>
                    <a:pt x="2585" y="2194"/>
                  </a:cubicBezTo>
                  <a:cubicBezTo>
                    <a:pt x="2717" y="2190"/>
                    <a:pt x="2854" y="2186"/>
                    <a:pt x="2993" y="2183"/>
                  </a:cubicBezTo>
                  <a:cubicBezTo>
                    <a:pt x="3268" y="2160"/>
                    <a:pt x="3555" y="2137"/>
                    <a:pt x="3838" y="2079"/>
                  </a:cubicBezTo>
                  <a:cubicBezTo>
                    <a:pt x="4128" y="2032"/>
                    <a:pt x="4395" y="1968"/>
                    <a:pt x="4697" y="1893"/>
                  </a:cubicBezTo>
                  <a:cubicBezTo>
                    <a:pt x="5243" y="1712"/>
                    <a:pt x="5792" y="1563"/>
                    <a:pt x="6297" y="1356"/>
                  </a:cubicBezTo>
                  <a:cubicBezTo>
                    <a:pt x="6550" y="1258"/>
                    <a:pt x="6792" y="1152"/>
                    <a:pt x="7022" y="1058"/>
                  </a:cubicBezTo>
                  <a:cubicBezTo>
                    <a:pt x="7253" y="964"/>
                    <a:pt x="7470" y="874"/>
                    <a:pt x="7666" y="783"/>
                  </a:cubicBezTo>
                  <a:cubicBezTo>
                    <a:pt x="8058" y="606"/>
                    <a:pt x="8382" y="448"/>
                    <a:pt x="8608" y="339"/>
                  </a:cubicBezTo>
                  <a:cubicBezTo>
                    <a:pt x="8832" y="225"/>
                    <a:pt x="8961" y="160"/>
                    <a:pt x="8961" y="160"/>
                  </a:cubicBezTo>
                  <a:cubicBezTo>
                    <a:pt x="8997" y="140"/>
                    <a:pt x="9016" y="96"/>
                    <a:pt x="9001" y="56"/>
                  </a:cubicBezTo>
                  <a:cubicBezTo>
                    <a:pt x="8989" y="22"/>
                    <a:pt x="8957" y="1"/>
                    <a:pt x="8923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771;p49">
              <a:extLst>
                <a:ext uri="{FF2B5EF4-FFF2-40B4-BE49-F238E27FC236}">
                  <a16:creationId xmlns:a16="http://schemas.microsoft.com/office/drawing/2014/main" id="{73DD63C0-82CB-801D-271D-0A778D5325DE}"/>
                </a:ext>
              </a:extLst>
            </p:cNvPr>
            <p:cNvSpPr/>
            <p:nvPr/>
          </p:nvSpPr>
          <p:spPr>
            <a:xfrm>
              <a:off x="6592488" y="4817700"/>
              <a:ext cx="274800" cy="89725"/>
            </a:xfrm>
            <a:custGeom>
              <a:avLst/>
              <a:gdLst/>
              <a:ahLst/>
              <a:cxnLst/>
              <a:rect l="l" t="t" r="r" b="b"/>
              <a:pathLst>
                <a:path w="10992" h="3589" extrusionOk="0">
                  <a:moveTo>
                    <a:pt x="10898" y="0"/>
                  </a:moveTo>
                  <a:cubicBezTo>
                    <a:pt x="10889" y="0"/>
                    <a:pt x="10880" y="2"/>
                    <a:pt x="10871" y="5"/>
                  </a:cubicBezTo>
                  <a:cubicBezTo>
                    <a:pt x="10871" y="5"/>
                    <a:pt x="10702" y="62"/>
                    <a:pt x="10406" y="162"/>
                  </a:cubicBezTo>
                  <a:cubicBezTo>
                    <a:pt x="10111" y="267"/>
                    <a:pt x="9688" y="409"/>
                    <a:pt x="9184" y="596"/>
                  </a:cubicBezTo>
                  <a:cubicBezTo>
                    <a:pt x="8933" y="688"/>
                    <a:pt x="8662" y="789"/>
                    <a:pt x="8374" y="896"/>
                  </a:cubicBezTo>
                  <a:cubicBezTo>
                    <a:pt x="8086" y="1003"/>
                    <a:pt x="7781" y="1110"/>
                    <a:pt x="7469" y="1234"/>
                  </a:cubicBezTo>
                  <a:cubicBezTo>
                    <a:pt x="6845" y="1478"/>
                    <a:pt x="6180" y="1737"/>
                    <a:pt x="5515" y="1997"/>
                  </a:cubicBezTo>
                  <a:cubicBezTo>
                    <a:pt x="5182" y="2124"/>
                    <a:pt x="4854" y="2266"/>
                    <a:pt x="4528" y="2397"/>
                  </a:cubicBezTo>
                  <a:cubicBezTo>
                    <a:pt x="4206" y="2529"/>
                    <a:pt x="3888" y="2658"/>
                    <a:pt x="3580" y="2782"/>
                  </a:cubicBezTo>
                  <a:cubicBezTo>
                    <a:pt x="3425" y="2834"/>
                    <a:pt x="3273" y="2886"/>
                    <a:pt x="3125" y="2936"/>
                  </a:cubicBezTo>
                  <a:cubicBezTo>
                    <a:pt x="2975" y="2980"/>
                    <a:pt x="2828" y="3023"/>
                    <a:pt x="2685" y="3064"/>
                  </a:cubicBezTo>
                  <a:cubicBezTo>
                    <a:pt x="2396" y="3134"/>
                    <a:pt x="2119" y="3185"/>
                    <a:pt x="1859" y="3217"/>
                  </a:cubicBezTo>
                  <a:cubicBezTo>
                    <a:pt x="1597" y="3246"/>
                    <a:pt x="1356" y="3270"/>
                    <a:pt x="1141" y="3289"/>
                  </a:cubicBezTo>
                  <a:cubicBezTo>
                    <a:pt x="923" y="3305"/>
                    <a:pt x="736" y="3319"/>
                    <a:pt x="580" y="3331"/>
                  </a:cubicBezTo>
                  <a:cubicBezTo>
                    <a:pt x="268" y="3355"/>
                    <a:pt x="91" y="3370"/>
                    <a:pt x="91" y="3370"/>
                  </a:cubicBezTo>
                  <a:cubicBezTo>
                    <a:pt x="42" y="3374"/>
                    <a:pt x="4" y="3413"/>
                    <a:pt x="3" y="3462"/>
                  </a:cubicBezTo>
                  <a:cubicBezTo>
                    <a:pt x="0" y="3514"/>
                    <a:pt x="41" y="3559"/>
                    <a:pt x="95" y="3560"/>
                  </a:cubicBezTo>
                  <a:cubicBezTo>
                    <a:pt x="95" y="3560"/>
                    <a:pt x="273" y="3567"/>
                    <a:pt x="585" y="3579"/>
                  </a:cubicBezTo>
                  <a:cubicBezTo>
                    <a:pt x="763" y="3580"/>
                    <a:pt x="984" y="3589"/>
                    <a:pt x="1241" y="3589"/>
                  </a:cubicBezTo>
                  <a:cubicBezTo>
                    <a:pt x="1438" y="3589"/>
                    <a:pt x="1656" y="3584"/>
                    <a:pt x="1892" y="3567"/>
                  </a:cubicBezTo>
                  <a:cubicBezTo>
                    <a:pt x="2165" y="3550"/>
                    <a:pt x="2461" y="3513"/>
                    <a:pt x="2772" y="3456"/>
                  </a:cubicBezTo>
                  <a:cubicBezTo>
                    <a:pt x="2926" y="3420"/>
                    <a:pt x="3085" y="3384"/>
                    <a:pt x="3247" y="3346"/>
                  </a:cubicBezTo>
                  <a:cubicBezTo>
                    <a:pt x="3404" y="3296"/>
                    <a:pt x="3564" y="3244"/>
                    <a:pt x="3728" y="3191"/>
                  </a:cubicBezTo>
                  <a:cubicBezTo>
                    <a:pt x="4043" y="3071"/>
                    <a:pt x="4368" y="2945"/>
                    <a:pt x="4699" y="2817"/>
                  </a:cubicBezTo>
                  <a:cubicBezTo>
                    <a:pt x="5025" y="2687"/>
                    <a:pt x="5360" y="2563"/>
                    <a:pt x="5690" y="2425"/>
                  </a:cubicBezTo>
                  <a:cubicBezTo>
                    <a:pt x="6350" y="2153"/>
                    <a:pt x="7009" y="1879"/>
                    <a:pt x="7628" y="1624"/>
                  </a:cubicBezTo>
                  <a:cubicBezTo>
                    <a:pt x="7938" y="1498"/>
                    <a:pt x="8233" y="1364"/>
                    <a:pt x="8515" y="1244"/>
                  </a:cubicBezTo>
                  <a:cubicBezTo>
                    <a:pt x="8796" y="1121"/>
                    <a:pt x="9062" y="1006"/>
                    <a:pt x="9308" y="900"/>
                  </a:cubicBezTo>
                  <a:cubicBezTo>
                    <a:pt x="9800" y="686"/>
                    <a:pt x="10204" y="495"/>
                    <a:pt x="10489" y="368"/>
                  </a:cubicBezTo>
                  <a:cubicBezTo>
                    <a:pt x="10773" y="235"/>
                    <a:pt x="10935" y="159"/>
                    <a:pt x="10935" y="159"/>
                  </a:cubicBezTo>
                  <a:cubicBezTo>
                    <a:pt x="10971" y="141"/>
                    <a:pt x="10992" y="97"/>
                    <a:pt x="10978" y="56"/>
                  </a:cubicBezTo>
                  <a:cubicBezTo>
                    <a:pt x="10966" y="22"/>
                    <a:pt x="10933" y="0"/>
                    <a:pt x="10898" y="0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772;p49">
              <a:extLst>
                <a:ext uri="{FF2B5EF4-FFF2-40B4-BE49-F238E27FC236}">
                  <a16:creationId xmlns:a16="http://schemas.microsoft.com/office/drawing/2014/main" id="{6CC33DF8-D684-FC9E-18F2-17347CDF4AB8}"/>
                </a:ext>
              </a:extLst>
            </p:cNvPr>
            <p:cNvSpPr/>
            <p:nvPr/>
          </p:nvSpPr>
          <p:spPr>
            <a:xfrm>
              <a:off x="6532213" y="4739900"/>
              <a:ext cx="303025" cy="90600"/>
            </a:xfrm>
            <a:custGeom>
              <a:avLst/>
              <a:gdLst/>
              <a:ahLst/>
              <a:cxnLst/>
              <a:rect l="l" t="t" r="r" b="b"/>
              <a:pathLst>
                <a:path w="12121" h="3624" extrusionOk="0">
                  <a:moveTo>
                    <a:pt x="12027" y="1"/>
                  </a:moveTo>
                  <a:cubicBezTo>
                    <a:pt x="12018" y="1"/>
                    <a:pt x="12008" y="2"/>
                    <a:pt x="11999" y="6"/>
                  </a:cubicBezTo>
                  <a:cubicBezTo>
                    <a:pt x="11999" y="6"/>
                    <a:pt x="11813" y="69"/>
                    <a:pt x="11488" y="181"/>
                  </a:cubicBezTo>
                  <a:cubicBezTo>
                    <a:pt x="11165" y="297"/>
                    <a:pt x="10701" y="456"/>
                    <a:pt x="10149" y="661"/>
                  </a:cubicBezTo>
                  <a:cubicBezTo>
                    <a:pt x="9873" y="765"/>
                    <a:pt x="9575" y="875"/>
                    <a:pt x="9258" y="993"/>
                  </a:cubicBezTo>
                  <a:cubicBezTo>
                    <a:pt x="8943" y="1113"/>
                    <a:pt x="8608" y="1232"/>
                    <a:pt x="8266" y="1368"/>
                  </a:cubicBezTo>
                  <a:cubicBezTo>
                    <a:pt x="7581" y="1635"/>
                    <a:pt x="6850" y="1921"/>
                    <a:pt x="6120" y="2207"/>
                  </a:cubicBezTo>
                  <a:cubicBezTo>
                    <a:pt x="5754" y="2346"/>
                    <a:pt x="5392" y="2506"/>
                    <a:pt x="5037" y="2644"/>
                  </a:cubicBezTo>
                  <a:cubicBezTo>
                    <a:pt x="4861" y="2716"/>
                    <a:pt x="4687" y="2788"/>
                    <a:pt x="4511" y="2843"/>
                  </a:cubicBezTo>
                  <a:cubicBezTo>
                    <a:pt x="4337" y="2905"/>
                    <a:pt x="4164" y="2961"/>
                    <a:pt x="3991" y="3002"/>
                  </a:cubicBezTo>
                  <a:cubicBezTo>
                    <a:pt x="3648" y="3096"/>
                    <a:pt x="3309" y="3148"/>
                    <a:pt x="2982" y="3193"/>
                  </a:cubicBezTo>
                  <a:cubicBezTo>
                    <a:pt x="2654" y="3232"/>
                    <a:pt x="2341" y="3255"/>
                    <a:pt x="2048" y="3270"/>
                  </a:cubicBezTo>
                  <a:cubicBezTo>
                    <a:pt x="1461" y="3303"/>
                    <a:pt x="973" y="3331"/>
                    <a:pt x="630" y="3350"/>
                  </a:cubicBezTo>
                  <a:cubicBezTo>
                    <a:pt x="288" y="3374"/>
                    <a:pt x="92" y="3386"/>
                    <a:pt x="92" y="3386"/>
                  </a:cubicBezTo>
                  <a:cubicBezTo>
                    <a:pt x="44" y="3390"/>
                    <a:pt x="4" y="3429"/>
                    <a:pt x="2" y="3478"/>
                  </a:cubicBezTo>
                  <a:cubicBezTo>
                    <a:pt x="0" y="3530"/>
                    <a:pt x="41" y="3574"/>
                    <a:pt x="94" y="3578"/>
                  </a:cubicBezTo>
                  <a:cubicBezTo>
                    <a:pt x="94" y="3578"/>
                    <a:pt x="290" y="3585"/>
                    <a:pt x="634" y="3598"/>
                  </a:cubicBezTo>
                  <a:cubicBezTo>
                    <a:pt x="936" y="3603"/>
                    <a:pt x="1352" y="3624"/>
                    <a:pt x="1849" y="3624"/>
                  </a:cubicBezTo>
                  <a:cubicBezTo>
                    <a:pt x="1918" y="3624"/>
                    <a:pt x="1988" y="3623"/>
                    <a:pt x="2059" y="3623"/>
                  </a:cubicBezTo>
                  <a:cubicBezTo>
                    <a:pt x="2646" y="3615"/>
                    <a:pt x="3359" y="3616"/>
                    <a:pt x="4099" y="3424"/>
                  </a:cubicBezTo>
                  <a:cubicBezTo>
                    <a:pt x="4284" y="3382"/>
                    <a:pt x="4468" y="3327"/>
                    <a:pt x="4652" y="3264"/>
                  </a:cubicBezTo>
                  <a:cubicBezTo>
                    <a:pt x="4838" y="3209"/>
                    <a:pt x="5020" y="3137"/>
                    <a:pt x="5203" y="3066"/>
                  </a:cubicBezTo>
                  <a:cubicBezTo>
                    <a:pt x="5568" y="2925"/>
                    <a:pt x="5931" y="2787"/>
                    <a:pt x="6294" y="2635"/>
                  </a:cubicBezTo>
                  <a:cubicBezTo>
                    <a:pt x="7019" y="2336"/>
                    <a:pt x="7744" y="2038"/>
                    <a:pt x="8425" y="1757"/>
                  </a:cubicBezTo>
                  <a:cubicBezTo>
                    <a:pt x="8766" y="1619"/>
                    <a:pt x="9089" y="1473"/>
                    <a:pt x="9400" y="1341"/>
                  </a:cubicBezTo>
                  <a:cubicBezTo>
                    <a:pt x="9709" y="1208"/>
                    <a:pt x="10002" y="1082"/>
                    <a:pt x="10272" y="965"/>
                  </a:cubicBezTo>
                  <a:cubicBezTo>
                    <a:pt x="10812" y="732"/>
                    <a:pt x="11258" y="525"/>
                    <a:pt x="11571" y="387"/>
                  </a:cubicBezTo>
                  <a:cubicBezTo>
                    <a:pt x="11884" y="242"/>
                    <a:pt x="12062" y="160"/>
                    <a:pt x="12062" y="160"/>
                  </a:cubicBezTo>
                  <a:cubicBezTo>
                    <a:pt x="12100" y="142"/>
                    <a:pt x="12120" y="97"/>
                    <a:pt x="12106" y="56"/>
                  </a:cubicBezTo>
                  <a:cubicBezTo>
                    <a:pt x="12094" y="22"/>
                    <a:pt x="12062" y="1"/>
                    <a:pt x="12027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773;p49">
              <a:extLst>
                <a:ext uri="{FF2B5EF4-FFF2-40B4-BE49-F238E27FC236}">
                  <a16:creationId xmlns:a16="http://schemas.microsoft.com/office/drawing/2014/main" id="{2A8E28BA-9695-C7F4-EF2B-03BB0483697C}"/>
                </a:ext>
              </a:extLst>
            </p:cNvPr>
            <p:cNvSpPr/>
            <p:nvPr/>
          </p:nvSpPr>
          <p:spPr>
            <a:xfrm>
              <a:off x="7085463" y="4191700"/>
              <a:ext cx="1138725" cy="947900"/>
            </a:xfrm>
            <a:custGeom>
              <a:avLst/>
              <a:gdLst/>
              <a:ahLst/>
              <a:cxnLst/>
              <a:rect l="l" t="t" r="r" b="b"/>
              <a:pathLst>
                <a:path w="45549" h="37916" extrusionOk="0">
                  <a:moveTo>
                    <a:pt x="27287" y="1"/>
                  </a:moveTo>
                  <a:cubicBezTo>
                    <a:pt x="26786" y="1"/>
                    <a:pt x="26306" y="60"/>
                    <a:pt x="25871" y="173"/>
                  </a:cubicBezTo>
                  <a:cubicBezTo>
                    <a:pt x="24160" y="617"/>
                    <a:pt x="2383" y="8983"/>
                    <a:pt x="1192" y="9449"/>
                  </a:cubicBezTo>
                  <a:cubicBezTo>
                    <a:pt x="1" y="9917"/>
                    <a:pt x="673" y="10928"/>
                    <a:pt x="828" y="11549"/>
                  </a:cubicBezTo>
                  <a:cubicBezTo>
                    <a:pt x="983" y="12172"/>
                    <a:pt x="5101" y="37916"/>
                    <a:pt x="5101" y="37916"/>
                  </a:cubicBezTo>
                  <a:lnTo>
                    <a:pt x="45548" y="37916"/>
                  </a:lnTo>
                  <a:cubicBezTo>
                    <a:pt x="42127" y="17772"/>
                    <a:pt x="33416" y="3227"/>
                    <a:pt x="31705" y="1672"/>
                  </a:cubicBezTo>
                  <a:cubicBezTo>
                    <a:pt x="30428" y="512"/>
                    <a:pt x="28762" y="1"/>
                    <a:pt x="27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774;p49">
              <a:extLst>
                <a:ext uri="{FF2B5EF4-FFF2-40B4-BE49-F238E27FC236}">
                  <a16:creationId xmlns:a16="http://schemas.microsoft.com/office/drawing/2014/main" id="{06B49FF8-C100-F157-7087-C603A4AC2E99}"/>
                </a:ext>
              </a:extLst>
            </p:cNvPr>
            <p:cNvSpPr/>
            <p:nvPr/>
          </p:nvSpPr>
          <p:spPr>
            <a:xfrm>
              <a:off x="7086013" y="4187850"/>
              <a:ext cx="1142775" cy="955650"/>
            </a:xfrm>
            <a:custGeom>
              <a:avLst/>
              <a:gdLst/>
              <a:ahLst/>
              <a:cxnLst/>
              <a:rect l="l" t="t" r="r" b="b"/>
              <a:pathLst>
                <a:path w="45711" h="38226" extrusionOk="0">
                  <a:moveTo>
                    <a:pt x="27272" y="310"/>
                  </a:moveTo>
                  <a:cubicBezTo>
                    <a:pt x="28671" y="310"/>
                    <a:pt x="30296" y="776"/>
                    <a:pt x="31578" y="1941"/>
                  </a:cubicBezTo>
                  <a:cubicBezTo>
                    <a:pt x="33109" y="3333"/>
                    <a:pt x="41868" y="17690"/>
                    <a:pt x="45342" y="37914"/>
                  </a:cubicBezTo>
                  <a:lnTo>
                    <a:pt x="5211" y="37914"/>
                  </a:lnTo>
                  <a:cubicBezTo>
                    <a:pt x="4859" y="35714"/>
                    <a:pt x="1109" y="12271"/>
                    <a:pt x="957" y="11667"/>
                  </a:cubicBezTo>
                  <a:cubicBezTo>
                    <a:pt x="926" y="11545"/>
                    <a:pt x="879" y="11413"/>
                    <a:pt x="829" y="11273"/>
                  </a:cubicBezTo>
                  <a:cubicBezTo>
                    <a:pt x="567" y="10549"/>
                    <a:pt x="453" y="10052"/>
                    <a:pt x="1226" y="9749"/>
                  </a:cubicBezTo>
                  <a:cubicBezTo>
                    <a:pt x="2193" y="9370"/>
                    <a:pt x="24151" y="928"/>
                    <a:pt x="25888" y="477"/>
                  </a:cubicBezTo>
                  <a:cubicBezTo>
                    <a:pt x="26303" y="369"/>
                    <a:pt x="26773" y="310"/>
                    <a:pt x="27272" y="310"/>
                  </a:cubicBezTo>
                  <a:close/>
                  <a:moveTo>
                    <a:pt x="27267" y="0"/>
                  </a:moveTo>
                  <a:cubicBezTo>
                    <a:pt x="26742" y="0"/>
                    <a:pt x="26247" y="63"/>
                    <a:pt x="25810" y="176"/>
                  </a:cubicBezTo>
                  <a:cubicBezTo>
                    <a:pt x="24063" y="630"/>
                    <a:pt x="2081" y="9080"/>
                    <a:pt x="1113" y="9459"/>
                  </a:cubicBezTo>
                  <a:cubicBezTo>
                    <a:pt x="0" y="9895"/>
                    <a:pt x="323" y="10789"/>
                    <a:pt x="536" y="11380"/>
                  </a:cubicBezTo>
                  <a:cubicBezTo>
                    <a:pt x="583" y="11509"/>
                    <a:pt x="627" y="11632"/>
                    <a:pt x="655" y="11741"/>
                  </a:cubicBezTo>
                  <a:cubicBezTo>
                    <a:pt x="807" y="12351"/>
                    <a:pt x="4884" y="37837"/>
                    <a:pt x="4925" y="38094"/>
                  </a:cubicBezTo>
                  <a:lnTo>
                    <a:pt x="4946" y="38226"/>
                  </a:lnTo>
                  <a:lnTo>
                    <a:pt x="45711" y="38226"/>
                  </a:lnTo>
                  <a:lnTo>
                    <a:pt x="45680" y="38043"/>
                  </a:lnTo>
                  <a:cubicBezTo>
                    <a:pt x="42215" y="17646"/>
                    <a:pt x="33336" y="3119"/>
                    <a:pt x="31787" y="1711"/>
                  </a:cubicBezTo>
                  <a:cubicBezTo>
                    <a:pt x="30443" y="489"/>
                    <a:pt x="28736" y="0"/>
                    <a:pt x="27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775;p49">
              <a:extLst>
                <a:ext uri="{FF2B5EF4-FFF2-40B4-BE49-F238E27FC236}">
                  <a16:creationId xmlns:a16="http://schemas.microsoft.com/office/drawing/2014/main" id="{B37F8112-8469-E945-1AFE-3A5D6A0426D1}"/>
                </a:ext>
              </a:extLst>
            </p:cNvPr>
            <p:cNvSpPr/>
            <p:nvPr/>
          </p:nvSpPr>
          <p:spPr>
            <a:xfrm>
              <a:off x="7791813" y="4193550"/>
              <a:ext cx="267125" cy="946050"/>
            </a:xfrm>
            <a:custGeom>
              <a:avLst/>
              <a:gdLst/>
              <a:ahLst/>
              <a:cxnLst/>
              <a:rect l="l" t="t" r="r" b="b"/>
              <a:pathLst>
                <a:path w="10685" h="37842" extrusionOk="0">
                  <a:moveTo>
                    <a:pt x="1" y="0"/>
                  </a:moveTo>
                  <a:cubicBezTo>
                    <a:pt x="2795" y="4955"/>
                    <a:pt x="9138" y="18218"/>
                    <a:pt x="10061" y="37842"/>
                  </a:cubicBezTo>
                  <a:lnTo>
                    <a:pt x="10684" y="37842"/>
                  </a:lnTo>
                  <a:cubicBezTo>
                    <a:pt x="9788" y="18688"/>
                    <a:pt x="3753" y="5528"/>
                    <a:pt x="806" y="169"/>
                  </a:cubicBezTo>
                  <a:cubicBezTo>
                    <a:pt x="538" y="96"/>
                    <a:pt x="269" y="40"/>
                    <a:pt x="1" y="0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776;p49">
              <a:extLst>
                <a:ext uri="{FF2B5EF4-FFF2-40B4-BE49-F238E27FC236}">
                  <a16:creationId xmlns:a16="http://schemas.microsoft.com/office/drawing/2014/main" id="{ABAA7B60-307A-DB83-40D2-70B7C1931E6B}"/>
                </a:ext>
              </a:extLst>
            </p:cNvPr>
            <p:cNvSpPr/>
            <p:nvPr/>
          </p:nvSpPr>
          <p:spPr>
            <a:xfrm>
              <a:off x="7130088" y="4416450"/>
              <a:ext cx="357450" cy="723150"/>
            </a:xfrm>
            <a:custGeom>
              <a:avLst/>
              <a:gdLst/>
              <a:ahLst/>
              <a:cxnLst/>
              <a:rect l="l" t="t" r="r" b="b"/>
              <a:pathLst>
                <a:path w="14298" h="28926" extrusionOk="0">
                  <a:moveTo>
                    <a:pt x="596" y="1"/>
                  </a:moveTo>
                  <a:cubicBezTo>
                    <a:pt x="369" y="88"/>
                    <a:pt x="169" y="164"/>
                    <a:pt x="0" y="230"/>
                  </a:cubicBezTo>
                  <a:cubicBezTo>
                    <a:pt x="2270" y="3553"/>
                    <a:pt x="8680" y="13701"/>
                    <a:pt x="13642" y="28926"/>
                  </a:cubicBezTo>
                  <a:lnTo>
                    <a:pt x="14297" y="28926"/>
                  </a:lnTo>
                  <a:cubicBezTo>
                    <a:pt x="9363" y="13714"/>
                    <a:pt x="2971" y="3498"/>
                    <a:pt x="596" y="1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777;p49">
              <a:extLst>
                <a:ext uri="{FF2B5EF4-FFF2-40B4-BE49-F238E27FC236}">
                  <a16:creationId xmlns:a16="http://schemas.microsoft.com/office/drawing/2014/main" id="{C42F1683-B039-F923-6628-30FD0D169B75}"/>
                </a:ext>
              </a:extLst>
            </p:cNvPr>
            <p:cNvSpPr/>
            <p:nvPr/>
          </p:nvSpPr>
          <p:spPr>
            <a:xfrm>
              <a:off x="7114288" y="2077200"/>
              <a:ext cx="243350" cy="303525"/>
            </a:xfrm>
            <a:custGeom>
              <a:avLst/>
              <a:gdLst/>
              <a:ahLst/>
              <a:cxnLst/>
              <a:rect l="l" t="t" r="r" b="b"/>
              <a:pathLst>
                <a:path w="9734" h="12141" extrusionOk="0">
                  <a:moveTo>
                    <a:pt x="176" y="0"/>
                  </a:moveTo>
                  <a:cubicBezTo>
                    <a:pt x="157" y="0"/>
                    <a:pt x="138" y="3"/>
                    <a:pt x="120" y="10"/>
                  </a:cubicBezTo>
                  <a:cubicBezTo>
                    <a:pt x="40" y="41"/>
                    <a:pt x="0" y="131"/>
                    <a:pt x="31" y="211"/>
                  </a:cubicBezTo>
                  <a:cubicBezTo>
                    <a:pt x="53" y="269"/>
                    <a:pt x="2250" y="5968"/>
                    <a:pt x="2585" y="7171"/>
                  </a:cubicBezTo>
                  <a:cubicBezTo>
                    <a:pt x="2600" y="7227"/>
                    <a:pt x="2646" y="7270"/>
                    <a:pt x="2704" y="7281"/>
                  </a:cubicBezTo>
                  <a:cubicBezTo>
                    <a:pt x="2715" y="7284"/>
                    <a:pt x="2725" y="7285"/>
                    <a:pt x="2735" y="7285"/>
                  </a:cubicBezTo>
                  <a:cubicBezTo>
                    <a:pt x="2783" y="7285"/>
                    <a:pt x="2828" y="7262"/>
                    <a:pt x="2857" y="7224"/>
                  </a:cubicBezTo>
                  <a:cubicBezTo>
                    <a:pt x="2904" y="7164"/>
                    <a:pt x="3993" y="5718"/>
                    <a:pt x="3988" y="3149"/>
                  </a:cubicBezTo>
                  <a:cubicBezTo>
                    <a:pt x="3988" y="2846"/>
                    <a:pt x="3966" y="2442"/>
                    <a:pt x="3956" y="2286"/>
                  </a:cubicBezTo>
                  <a:cubicBezTo>
                    <a:pt x="4182" y="2043"/>
                    <a:pt x="5271" y="932"/>
                    <a:pt x="6246" y="932"/>
                  </a:cubicBezTo>
                  <a:cubicBezTo>
                    <a:pt x="6357" y="932"/>
                    <a:pt x="6467" y="947"/>
                    <a:pt x="6573" y="978"/>
                  </a:cubicBezTo>
                  <a:cubicBezTo>
                    <a:pt x="7713" y="1316"/>
                    <a:pt x="9374" y="2922"/>
                    <a:pt x="8376" y="6798"/>
                  </a:cubicBezTo>
                  <a:cubicBezTo>
                    <a:pt x="7472" y="10312"/>
                    <a:pt x="6762" y="10588"/>
                    <a:pt x="6075" y="10855"/>
                  </a:cubicBezTo>
                  <a:cubicBezTo>
                    <a:pt x="6010" y="10881"/>
                    <a:pt x="5946" y="10906"/>
                    <a:pt x="5881" y="10933"/>
                  </a:cubicBezTo>
                  <a:cubicBezTo>
                    <a:pt x="5691" y="11013"/>
                    <a:pt x="5502" y="11085"/>
                    <a:pt x="5322" y="11154"/>
                  </a:cubicBezTo>
                  <a:cubicBezTo>
                    <a:pt x="4675" y="11400"/>
                    <a:pt x="4164" y="11595"/>
                    <a:pt x="4105" y="11959"/>
                  </a:cubicBezTo>
                  <a:cubicBezTo>
                    <a:pt x="4091" y="12044"/>
                    <a:pt x="4149" y="12124"/>
                    <a:pt x="4234" y="12138"/>
                  </a:cubicBezTo>
                  <a:cubicBezTo>
                    <a:pt x="4242" y="12139"/>
                    <a:pt x="4250" y="12140"/>
                    <a:pt x="4258" y="12140"/>
                  </a:cubicBezTo>
                  <a:cubicBezTo>
                    <a:pt x="4334" y="12140"/>
                    <a:pt x="4400" y="12086"/>
                    <a:pt x="4412" y="12009"/>
                  </a:cubicBezTo>
                  <a:cubicBezTo>
                    <a:pt x="4443" y="11821"/>
                    <a:pt x="4968" y="11621"/>
                    <a:pt x="5432" y="11444"/>
                  </a:cubicBezTo>
                  <a:cubicBezTo>
                    <a:pt x="5616" y="11375"/>
                    <a:pt x="5809" y="11301"/>
                    <a:pt x="6002" y="11220"/>
                  </a:cubicBezTo>
                  <a:cubicBezTo>
                    <a:pt x="6063" y="11194"/>
                    <a:pt x="6126" y="11170"/>
                    <a:pt x="6188" y="11145"/>
                  </a:cubicBezTo>
                  <a:cubicBezTo>
                    <a:pt x="6947" y="10849"/>
                    <a:pt x="7733" y="10544"/>
                    <a:pt x="8678" y="6875"/>
                  </a:cubicBezTo>
                  <a:cubicBezTo>
                    <a:pt x="9734" y="2770"/>
                    <a:pt x="7908" y="1049"/>
                    <a:pt x="6663" y="680"/>
                  </a:cubicBezTo>
                  <a:cubicBezTo>
                    <a:pt x="6527" y="640"/>
                    <a:pt x="6389" y="622"/>
                    <a:pt x="6251" y="622"/>
                  </a:cubicBezTo>
                  <a:cubicBezTo>
                    <a:pt x="5018" y="622"/>
                    <a:pt x="3740" y="2059"/>
                    <a:pt x="3681" y="2126"/>
                  </a:cubicBezTo>
                  <a:cubicBezTo>
                    <a:pt x="3653" y="2158"/>
                    <a:pt x="3640" y="2197"/>
                    <a:pt x="3642" y="2238"/>
                  </a:cubicBezTo>
                  <a:cubicBezTo>
                    <a:pt x="3643" y="2245"/>
                    <a:pt x="3677" y="2782"/>
                    <a:pt x="3678" y="3149"/>
                  </a:cubicBezTo>
                  <a:cubicBezTo>
                    <a:pt x="3681" y="4987"/>
                    <a:pt x="3089" y="6242"/>
                    <a:pt x="2784" y="6762"/>
                  </a:cubicBezTo>
                  <a:cubicBezTo>
                    <a:pt x="2250" y="5105"/>
                    <a:pt x="405" y="318"/>
                    <a:pt x="321" y="100"/>
                  </a:cubicBezTo>
                  <a:cubicBezTo>
                    <a:pt x="297" y="38"/>
                    <a:pt x="238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778;p49">
              <a:extLst>
                <a:ext uri="{FF2B5EF4-FFF2-40B4-BE49-F238E27FC236}">
                  <a16:creationId xmlns:a16="http://schemas.microsoft.com/office/drawing/2014/main" id="{722F9BB3-9061-5B74-D6A4-BCEEE4F0FE6B}"/>
                </a:ext>
              </a:extLst>
            </p:cNvPr>
            <p:cNvSpPr/>
            <p:nvPr/>
          </p:nvSpPr>
          <p:spPr>
            <a:xfrm>
              <a:off x="6885075" y="2115888"/>
              <a:ext cx="104700" cy="1047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554005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>
          <a:extLst>
            <a:ext uri="{FF2B5EF4-FFF2-40B4-BE49-F238E27FC236}">
              <a16:creationId xmlns:a16="http://schemas.microsoft.com/office/drawing/2014/main" id="{5152F3E9-1C1A-D56A-3300-1812E53CA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43">
            <a:extLst>
              <a:ext uri="{FF2B5EF4-FFF2-40B4-BE49-F238E27FC236}">
                <a16:creationId xmlns:a16="http://schemas.microsoft.com/office/drawing/2014/main" id="{15F33AA9-8D4D-E760-8C7F-3DB50B4DEA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499"/>
            <a:ext cx="7913638" cy="2256863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わたしは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時に仕事（しごと）を始（はじ）めます。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午前中（ごぜんちゅう）は、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時から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時まで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します。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それから、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時から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時まで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します。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午後（ごご）は、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時から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時まで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します。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それから、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時から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時まで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します。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そして、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時に仕事（しごと）を終（お）わります。</a:t>
            </a:r>
            <a:br>
              <a:rPr lang="en-US" altLang="ja-JP" sz="32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br>
              <a:rPr lang="en-US" altLang="ja-JP" sz="32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ja-JP" altLang="en-US" sz="3200" b="0" dirty="0"/>
          </a:p>
        </p:txBody>
      </p:sp>
      <p:grpSp>
        <p:nvGrpSpPr>
          <p:cNvPr id="3" name="Google Shape;1290;p44">
            <a:extLst>
              <a:ext uri="{FF2B5EF4-FFF2-40B4-BE49-F238E27FC236}">
                <a16:creationId xmlns:a16="http://schemas.microsoft.com/office/drawing/2014/main" id="{C714960B-9900-DDAF-912D-620BB46C8F00}"/>
              </a:ext>
            </a:extLst>
          </p:cNvPr>
          <p:cNvGrpSpPr/>
          <p:nvPr/>
        </p:nvGrpSpPr>
        <p:grpSpPr>
          <a:xfrm>
            <a:off x="7195886" y="2571750"/>
            <a:ext cx="1650403" cy="2302764"/>
            <a:chOff x="9191075" y="1500825"/>
            <a:chExt cx="2610725" cy="3642675"/>
          </a:xfrm>
        </p:grpSpPr>
        <p:sp>
          <p:nvSpPr>
            <p:cNvPr id="1253" name="Google Shape;1291;p44">
              <a:extLst>
                <a:ext uri="{FF2B5EF4-FFF2-40B4-BE49-F238E27FC236}">
                  <a16:creationId xmlns:a16="http://schemas.microsoft.com/office/drawing/2014/main" id="{3D7AF5FA-4F6A-5E46-86AB-847FFD6495A8}"/>
                </a:ext>
              </a:extLst>
            </p:cNvPr>
            <p:cNvSpPr/>
            <p:nvPr/>
          </p:nvSpPr>
          <p:spPr>
            <a:xfrm>
              <a:off x="11118050" y="3212950"/>
              <a:ext cx="679450" cy="1926650"/>
            </a:xfrm>
            <a:custGeom>
              <a:avLst/>
              <a:gdLst/>
              <a:ahLst/>
              <a:cxnLst/>
              <a:rect l="l" t="t" r="r" b="b"/>
              <a:pathLst>
                <a:path w="27178" h="77066" extrusionOk="0">
                  <a:moveTo>
                    <a:pt x="12560" y="0"/>
                  </a:moveTo>
                  <a:cubicBezTo>
                    <a:pt x="11982" y="0"/>
                    <a:pt x="11309" y="314"/>
                    <a:pt x="11309" y="314"/>
                  </a:cubicBezTo>
                  <a:lnTo>
                    <a:pt x="2859" y="15542"/>
                  </a:lnTo>
                  <a:lnTo>
                    <a:pt x="2859" y="59735"/>
                  </a:lnTo>
                  <a:lnTo>
                    <a:pt x="4281" y="59735"/>
                  </a:lnTo>
                  <a:cubicBezTo>
                    <a:pt x="2934" y="64370"/>
                    <a:pt x="756" y="72253"/>
                    <a:pt x="0" y="77066"/>
                  </a:cubicBezTo>
                  <a:lnTo>
                    <a:pt x="20813" y="77066"/>
                  </a:lnTo>
                  <a:lnTo>
                    <a:pt x="25604" y="58216"/>
                  </a:lnTo>
                  <a:cubicBezTo>
                    <a:pt x="25925" y="57202"/>
                    <a:pt x="26322" y="55920"/>
                    <a:pt x="26528" y="55183"/>
                  </a:cubicBezTo>
                  <a:cubicBezTo>
                    <a:pt x="26907" y="53830"/>
                    <a:pt x="27178" y="50905"/>
                    <a:pt x="26745" y="48631"/>
                  </a:cubicBezTo>
                  <a:cubicBezTo>
                    <a:pt x="26313" y="46354"/>
                    <a:pt x="13692" y="1017"/>
                    <a:pt x="13259" y="314"/>
                  </a:cubicBezTo>
                  <a:cubicBezTo>
                    <a:pt x="13114" y="78"/>
                    <a:pt x="12849" y="0"/>
                    <a:pt x="125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92;p44">
              <a:extLst>
                <a:ext uri="{FF2B5EF4-FFF2-40B4-BE49-F238E27FC236}">
                  <a16:creationId xmlns:a16="http://schemas.microsoft.com/office/drawing/2014/main" id="{683FCC56-2BEF-B585-6DC3-BD91B12A27F8}"/>
                </a:ext>
              </a:extLst>
            </p:cNvPr>
            <p:cNvSpPr/>
            <p:nvPr/>
          </p:nvSpPr>
          <p:spPr>
            <a:xfrm>
              <a:off x="11113500" y="3209100"/>
              <a:ext cx="688300" cy="1934400"/>
            </a:xfrm>
            <a:custGeom>
              <a:avLst/>
              <a:gdLst/>
              <a:ahLst/>
              <a:cxnLst/>
              <a:rect l="l" t="t" r="r" b="b"/>
              <a:pathLst>
                <a:path w="27532" h="77376" extrusionOk="0">
                  <a:moveTo>
                    <a:pt x="12742" y="309"/>
                  </a:moveTo>
                  <a:cubicBezTo>
                    <a:pt x="12987" y="309"/>
                    <a:pt x="13199" y="372"/>
                    <a:pt x="13307" y="548"/>
                  </a:cubicBezTo>
                  <a:cubicBezTo>
                    <a:pt x="13744" y="1359"/>
                    <a:pt x="26329" y="46468"/>
                    <a:pt x="26775" y="48814"/>
                  </a:cubicBezTo>
                  <a:cubicBezTo>
                    <a:pt x="27216" y="51137"/>
                    <a:pt x="26908" y="54055"/>
                    <a:pt x="26561" y="55295"/>
                  </a:cubicBezTo>
                  <a:cubicBezTo>
                    <a:pt x="26337" y="56096"/>
                    <a:pt x="25887" y="57537"/>
                    <a:pt x="25636" y="58332"/>
                  </a:cubicBezTo>
                  <a:lnTo>
                    <a:pt x="20874" y="77064"/>
                  </a:lnTo>
                  <a:lnTo>
                    <a:pt x="364" y="77064"/>
                  </a:lnTo>
                  <a:cubicBezTo>
                    <a:pt x="1162" y="72135"/>
                    <a:pt x="3362" y="64235"/>
                    <a:pt x="4612" y="59932"/>
                  </a:cubicBezTo>
                  <a:lnTo>
                    <a:pt x="4670" y="59733"/>
                  </a:lnTo>
                  <a:lnTo>
                    <a:pt x="3197" y="59733"/>
                  </a:lnTo>
                  <a:lnTo>
                    <a:pt x="3197" y="15736"/>
                  </a:lnTo>
                  <a:lnTo>
                    <a:pt x="11602" y="589"/>
                  </a:lnTo>
                  <a:cubicBezTo>
                    <a:pt x="11861" y="474"/>
                    <a:pt x="12344" y="309"/>
                    <a:pt x="12742" y="309"/>
                  </a:cubicBezTo>
                  <a:close/>
                  <a:moveTo>
                    <a:pt x="12741" y="1"/>
                  </a:moveTo>
                  <a:cubicBezTo>
                    <a:pt x="12136" y="1"/>
                    <a:pt x="11468" y="307"/>
                    <a:pt x="11424" y="327"/>
                  </a:cubicBezTo>
                  <a:lnTo>
                    <a:pt x="11379" y="348"/>
                  </a:lnTo>
                  <a:lnTo>
                    <a:pt x="2905" y="15621"/>
                  </a:lnTo>
                  <a:lnTo>
                    <a:pt x="2885" y="15656"/>
                  </a:lnTo>
                  <a:lnTo>
                    <a:pt x="2885" y="60044"/>
                  </a:lnTo>
                  <a:lnTo>
                    <a:pt x="4256" y="60044"/>
                  </a:lnTo>
                  <a:cubicBezTo>
                    <a:pt x="2979" y="64449"/>
                    <a:pt x="792" y="72338"/>
                    <a:pt x="28" y="77195"/>
                  </a:cubicBezTo>
                  <a:lnTo>
                    <a:pt x="1" y="77376"/>
                  </a:lnTo>
                  <a:lnTo>
                    <a:pt x="21116" y="77376"/>
                  </a:lnTo>
                  <a:lnTo>
                    <a:pt x="25934" y="58417"/>
                  </a:lnTo>
                  <a:cubicBezTo>
                    <a:pt x="26184" y="57628"/>
                    <a:pt x="26635" y="56184"/>
                    <a:pt x="26860" y="55379"/>
                  </a:cubicBezTo>
                  <a:cubicBezTo>
                    <a:pt x="27215" y="54110"/>
                    <a:pt x="27532" y="51128"/>
                    <a:pt x="27080" y="48756"/>
                  </a:cubicBezTo>
                  <a:cubicBezTo>
                    <a:pt x="26606" y="46257"/>
                    <a:pt x="13982" y="1052"/>
                    <a:pt x="13574" y="387"/>
                  </a:cubicBezTo>
                  <a:cubicBezTo>
                    <a:pt x="13394" y="95"/>
                    <a:pt x="13077" y="1"/>
                    <a:pt x="1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93;p44">
              <a:extLst>
                <a:ext uri="{FF2B5EF4-FFF2-40B4-BE49-F238E27FC236}">
                  <a16:creationId xmlns:a16="http://schemas.microsoft.com/office/drawing/2014/main" id="{FFF50140-6822-D089-0EF9-5A858E38840A}"/>
                </a:ext>
              </a:extLst>
            </p:cNvPr>
            <p:cNvSpPr/>
            <p:nvPr/>
          </p:nvSpPr>
          <p:spPr>
            <a:xfrm>
              <a:off x="11204400" y="4295800"/>
              <a:ext cx="465850" cy="317025"/>
            </a:xfrm>
            <a:custGeom>
              <a:avLst/>
              <a:gdLst/>
              <a:ahLst/>
              <a:cxnLst/>
              <a:rect l="l" t="t" r="r" b="b"/>
              <a:pathLst>
                <a:path w="18634" h="12681" extrusionOk="0">
                  <a:moveTo>
                    <a:pt x="10420" y="1"/>
                  </a:moveTo>
                  <a:cubicBezTo>
                    <a:pt x="10050" y="1"/>
                    <a:pt x="7710" y="1288"/>
                    <a:pt x="6825" y="2174"/>
                  </a:cubicBezTo>
                  <a:cubicBezTo>
                    <a:pt x="5905" y="3094"/>
                    <a:pt x="5633" y="4882"/>
                    <a:pt x="5417" y="5098"/>
                  </a:cubicBezTo>
                  <a:cubicBezTo>
                    <a:pt x="5200" y="5315"/>
                    <a:pt x="0" y="11382"/>
                    <a:pt x="0" y="11382"/>
                  </a:cubicBezTo>
                  <a:lnTo>
                    <a:pt x="1931" y="12681"/>
                  </a:lnTo>
                  <a:cubicBezTo>
                    <a:pt x="3684" y="9757"/>
                    <a:pt x="9648" y="6073"/>
                    <a:pt x="11459" y="5370"/>
                  </a:cubicBezTo>
                  <a:cubicBezTo>
                    <a:pt x="11864" y="5212"/>
                    <a:pt x="12431" y="5152"/>
                    <a:pt x="13068" y="5152"/>
                  </a:cubicBezTo>
                  <a:cubicBezTo>
                    <a:pt x="15102" y="5152"/>
                    <a:pt x="17857" y="5763"/>
                    <a:pt x="18385" y="5763"/>
                  </a:cubicBezTo>
                  <a:cubicBezTo>
                    <a:pt x="18431" y="5763"/>
                    <a:pt x="18460" y="5759"/>
                    <a:pt x="18471" y="5749"/>
                  </a:cubicBezTo>
                  <a:cubicBezTo>
                    <a:pt x="18634" y="5586"/>
                    <a:pt x="15276" y="2932"/>
                    <a:pt x="13867" y="2444"/>
                  </a:cubicBezTo>
                  <a:cubicBezTo>
                    <a:pt x="13746" y="2402"/>
                    <a:pt x="13618" y="2382"/>
                    <a:pt x="13487" y="2382"/>
                  </a:cubicBezTo>
                  <a:cubicBezTo>
                    <a:pt x="12096" y="2382"/>
                    <a:pt x="10231" y="4568"/>
                    <a:pt x="9587" y="5261"/>
                  </a:cubicBezTo>
                  <a:cubicBezTo>
                    <a:pt x="8896" y="6005"/>
                    <a:pt x="2930" y="9904"/>
                    <a:pt x="2756" y="9904"/>
                  </a:cubicBezTo>
                  <a:cubicBezTo>
                    <a:pt x="2753" y="9904"/>
                    <a:pt x="2752" y="9903"/>
                    <a:pt x="2753" y="9900"/>
                  </a:cubicBezTo>
                  <a:cubicBezTo>
                    <a:pt x="2798" y="9751"/>
                    <a:pt x="10671" y="115"/>
                    <a:pt x="10455" y="7"/>
                  </a:cubicBezTo>
                  <a:cubicBezTo>
                    <a:pt x="10447" y="3"/>
                    <a:pt x="10435" y="1"/>
                    <a:pt x="10420" y="1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94;p44">
              <a:extLst>
                <a:ext uri="{FF2B5EF4-FFF2-40B4-BE49-F238E27FC236}">
                  <a16:creationId xmlns:a16="http://schemas.microsoft.com/office/drawing/2014/main" id="{15E5E2BD-B73F-0C7C-69E1-3EF8DF2A6F24}"/>
                </a:ext>
              </a:extLst>
            </p:cNvPr>
            <p:cNvSpPr/>
            <p:nvPr/>
          </p:nvSpPr>
          <p:spPr>
            <a:xfrm>
              <a:off x="10134850" y="2580775"/>
              <a:ext cx="806875" cy="475825"/>
            </a:xfrm>
            <a:custGeom>
              <a:avLst/>
              <a:gdLst/>
              <a:ahLst/>
              <a:cxnLst/>
              <a:rect l="l" t="t" r="r" b="b"/>
              <a:pathLst>
                <a:path w="32275" h="19033" extrusionOk="0">
                  <a:moveTo>
                    <a:pt x="23301" y="1"/>
                  </a:moveTo>
                  <a:cubicBezTo>
                    <a:pt x="22362" y="1"/>
                    <a:pt x="8651" y="1124"/>
                    <a:pt x="7372" y="1520"/>
                  </a:cubicBezTo>
                  <a:cubicBezTo>
                    <a:pt x="6072" y="1921"/>
                    <a:pt x="2456" y="4043"/>
                    <a:pt x="0" y="5954"/>
                  </a:cubicBezTo>
                  <a:lnTo>
                    <a:pt x="0" y="19032"/>
                  </a:lnTo>
                  <a:lnTo>
                    <a:pt x="32274" y="19032"/>
                  </a:lnTo>
                  <a:lnTo>
                    <a:pt x="32274" y="10582"/>
                  </a:lnTo>
                  <a:lnTo>
                    <a:pt x="27684" y="1824"/>
                  </a:lnTo>
                  <a:cubicBezTo>
                    <a:pt x="27684" y="1824"/>
                    <a:pt x="23859" y="38"/>
                    <a:pt x="23337" y="2"/>
                  </a:cubicBezTo>
                  <a:cubicBezTo>
                    <a:pt x="23328" y="1"/>
                    <a:pt x="23316" y="1"/>
                    <a:pt x="23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95;p44">
              <a:extLst>
                <a:ext uri="{FF2B5EF4-FFF2-40B4-BE49-F238E27FC236}">
                  <a16:creationId xmlns:a16="http://schemas.microsoft.com/office/drawing/2014/main" id="{62DABE59-6838-B517-E62F-C6FA9EAE81FF}"/>
                </a:ext>
              </a:extLst>
            </p:cNvPr>
            <p:cNvSpPr/>
            <p:nvPr/>
          </p:nvSpPr>
          <p:spPr>
            <a:xfrm>
              <a:off x="10130950" y="2576900"/>
              <a:ext cx="814650" cy="483600"/>
            </a:xfrm>
            <a:custGeom>
              <a:avLst/>
              <a:gdLst/>
              <a:ahLst/>
              <a:cxnLst/>
              <a:rect l="l" t="t" r="r" b="b"/>
              <a:pathLst>
                <a:path w="32586" h="19344" extrusionOk="0">
                  <a:moveTo>
                    <a:pt x="23441" y="310"/>
                  </a:moveTo>
                  <a:cubicBezTo>
                    <a:pt x="23459" y="310"/>
                    <a:pt x="23472" y="311"/>
                    <a:pt x="23482" y="311"/>
                  </a:cubicBezTo>
                  <a:cubicBezTo>
                    <a:pt x="23840" y="337"/>
                    <a:pt x="26198" y="1385"/>
                    <a:pt x="27726" y="2098"/>
                  </a:cubicBezTo>
                  <a:lnTo>
                    <a:pt x="32274" y="10776"/>
                  </a:lnTo>
                  <a:lnTo>
                    <a:pt x="32274" y="19032"/>
                  </a:lnTo>
                  <a:lnTo>
                    <a:pt x="312" y="19032"/>
                  </a:lnTo>
                  <a:lnTo>
                    <a:pt x="312" y="6185"/>
                  </a:lnTo>
                  <a:cubicBezTo>
                    <a:pt x="2838" y="4230"/>
                    <a:pt x="6336" y="2206"/>
                    <a:pt x="7574" y="1823"/>
                  </a:cubicBezTo>
                  <a:cubicBezTo>
                    <a:pt x="8831" y="1435"/>
                    <a:pt x="22422" y="310"/>
                    <a:pt x="23441" y="310"/>
                  </a:cubicBezTo>
                  <a:close/>
                  <a:moveTo>
                    <a:pt x="23465" y="0"/>
                  </a:moveTo>
                  <a:cubicBezTo>
                    <a:pt x="22467" y="0"/>
                    <a:pt x="8750" y="1134"/>
                    <a:pt x="7482" y="1526"/>
                  </a:cubicBezTo>
                  <a:cubicBezTo>
                    <a:pt x="6210" y="1920"/>
                    <a:pt x="2617" y="3997"/>
                    <a:pt x="61" y="5986"/>
                  </a:cubicBezTo>
                  <a:lnTo>
                    <a:pt x="1" y="6032"/>
                  </a:lnTo>
                  <a:lnTo>
                    <a:pt x="1" y="19343"/>
                  </a:lnTo>
                  <a:lnTo>
                    <a:pt x="32586" y="19343"/>
                  </a:lnTo>
                  <a:lnTo>
                    <a:pt x="32586" y="10699"/>
                  </a:lnTo>
                  <a:lnTo>
                    <a:pt x="27953" y="1860"/>
                  </a:lnTo>
                  <a:lnTo>
                    <a:pt x="27906" y="1838"/>
                  </a:lnTo>
                  <a:cubicBezTo>
                    <a:pt x="27511" y="1654"/>
                    <a:pt x="24039" y="40"/>
                    <a:pt x="23504" y="1"/>
                  </a:cubicBezTo>
                  <a:cubicBezTo>
                    <a:pt x="23494" y="0"/>
                    <a:pt x="23482" y="0"/>
                    <a:pt x="23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96;p44">
              <a:extLst>
                <a:ext uri="{FF2B5EF4-FFF2-40B4-BE49-F238E27FC236}">
                  <a16:creationId xmlns:a16="http://schemas.microsoft.com/office/drawing/2014/main" id="{52BDF915-4481-12F5-0599-4CFAC5F2B4DA}"/>
                </a:ext>
              </a:extLst>
            </p:cNvPr>
            <p:cNvSpPr/>
            <p:nvPr/>
          </p:nvSpPr>
          <p:spPr>
            <a:xfrm>
              <a:off x="10192175" y="2662500"/>
              <a:ext cx="691675" cy="315925"/>
            </a:xfrm>
            <a:custGeom>
              <a:avLst/>
              <a:gdLst/>
              <a:ahLst/>
              <a:cxnLst/>
              <a:rect l="l" t="t" r="r" b="b"/>
              <a:pathLst>
                <a:path w="27667" h="12637" extrusionOk="0">
                  <a:moveTo>
                    <a:pt x="20027" y="1"/>
                  </a:moveTo>
                  <a:cubicBezTo>
                    <a:pt x="18474" y="1"/>
                    <a:pt x="16900" y="42"/>
                    <a:pt x="15925" y="42"/>
                  </a:cubicBezTo>
                  <a:cubicBezTo>
                    <a:pt x="13569" y="42"/>
                    <a:pt x="4323" y="785"/>
                    <a:pt x="3583" y="1124"/>
                  </a:cubicBezTo>
                  <a:cubicBezTo>
                    <a:pt x="2845" y="1464"/>
                    <a:pt x="1" y="3657"/>
                    <a:pt x="41" y="6013"/>
                  </a:cubicBezTo>
                  <a:lnTo>
                    <a:pt x="41" y="12636"/>
                  </a:lnTo>
                  <a:lnTo>
                    <a:pt x="27666" y="12636"/>
                  </a:lnTo>
                  <a:lnTo>
                    <a:pt x="27340" y="4754"/>
                  </a:lnTo>
                  <a:cubicBezTo>
                    <a:pt x="25797" y="2033"/>
                    <a:pt x="25350" y="1179"/>
                    <a:pt x="24740" y="489"/>
                  </a:cubicBezTo>
                  <a:cubicBezTo>
                    <a:pt x="24383" y="84"/>
                    <a:pt x="22226" y="1"/>
                    <a:pt x="200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97;p44">
              <a:extLst>
                <a:ext uri="{FF2B5EF4-FFF2-40B4-BE49-F238E27FC236}">
                  <a16:creationId xmlns:a16="http://schemas.microsoft.com/office/drawing/2014/main" id="{A2205EA4-A1A5-395C-1ED0-5FF440127CD2}"/>
                </a:ext>
              </a:extLst>
            </p:cNvPr>
            <p:cNvSpPr/>
            <p:nvPr/>
          </p:nvSpPr>
          <p:spPr>
            <a:xfrm>
              <a:off x="10188250" y="2658650"/>
              <a:ext cx="699625" cy="323650"/>
            </a:xfrm>
            <a:custGeom>
              <a:avLst/>
              <a:gdLst/>
              <a:ahLst/>
              <a:cxnLst/>
              <a:rect l="l" t="t" r="r" b="b"/>
              <a:pathLst>
                <a:path w="27985" h="12946" extrusionOk="0">
                  <a:moveTo>
                    <a:pt x="20098" y="312"/>
                  </a:moveTo>
                  <a:cubicBezTo>
                    <a:pt x="22213" y="312"/>
                    <a:pt x="24463" y="385"/>
                    <a:pt x="24781" y="745"/>
                  </a:cubicBezTo>
                  <a:cubicBezTo>
                    <a:pt x="25295" y="1329"/>
                    <a:pt x="25701" y="2045"/>
                    <a:pt x="26782" y="3961"/>
                  </a:cubicBezTo>
                  <a:lnTo>
                    <a:pt x="27344" y="4953"/>
                  </a:lnTo>
                  <a:lnTo>
                    <a:pt x="27660" y="12634"/>
                  </a:lnTo>
                  <a:lnTo>
                    <a:pt x="354" y="12634"/>
                  </a:lnTo>
                  <a:lnTo>
                    <a:pt x="354" y="6165"/>
                  </a:lnTo>
                  <a:cubicBezTo>
                    <a:pt x="314" y="3847"/>
                    <a:pt x="3186" y="1704"/>
                    <a:pt x="3805" y="1419"/>
                  </a:cubicBezTo>
                  <a:cubicBezTo>
                    <a:pt x="4495" y="1103"/>
                    <a:pt x="13651" y="352"/>
                    <a:pt x="16082" y="352"/>
                  </a:cubicBezTo>
                  <a:cubicBezTo>
                    <a:pt x="16514" y="352"/>
                    <a:pt x="17062" y="344"/>
                    <a:pt x="17675" y="335"/>
                  </a:cubicBezTo>
                  <a:cubicBezTo>
                    <a:pt x="18359" y="324"/>
                    <a:pt x="19217" y="312"/>
                    <a:pt x="20098" y="312"/>
                  </a:cubicBezTo>
                  <a:close/>
                  <a:moveTo>
                    <a:pt x="20179" y="0"/>
                  </a:moveTo>
                  <a:cubicBezTo>
                    <a:pt x="19394" y="0"/>
                    <a:pt x="18548" y="10"/>
                    <a:pt x="17670" y="23"/>
                  </a:cubicBezTo>
                  <a:cubicBezTo>
                    <a:pt x="17059" y="32"/>
                    <a:pt x="16512" y="41"/>
                    <a:pt x="16082" y="41"/>
                  </a:cubicBezTo>
                  <a:cubicBezTo>
                    <a:pt x="13783" y="41"/>
                    <a:pt x="4456" y="778"/>
                    <a:pt x="3676" y="1137"/>
                  </a:cubicBezTo>
                  <a:cubicBezTo>
                    <a:pt x="2925" y="1482"/>
                    <a:pt x="0" y="3705"/>
                    <a:pt x="42" y="6167"/>
                  </a:cubicBezTo>
                  <a:lnTo>
                    <a:pt x="42" y="12946"/>
                  </a:lnTo>
                  <a:lnTo>
                    <a:pt x="27985" y="12946"/>
                  </a:lnTo>
                  <a:lnTo>
                    <a:pt x="27651" y="4864"/>
                  </a:lnTo>
                  <a:lnTo>
                    <a:pt x="27054" y="3808"/>
                  </a:lnTo>
                  <a:cubicBezTo>
                    <a:pt x="25960" y="1872"/>
                    <a:pt x="25550" y="1148"/>
                    <a:pt x="25014" y="541"/>
                  </a:cubicBezTo>
                  <a:cubicBezTo>
                    <a:pt x="24629" y="104"/>
                    <a:pt x="22718" y="0"/>
                    <a:pt x="20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98;p44">
              <a:extLst>
                <a:ext uri="{FF2B5EF4-FFF2-40B4-BE49-F238E27FC236}">
                  <a16:creationId xmlns:a16="http://schemas.microsoft.com/office/drawing/2014/main" id="{CC70DCC8-003A-914B-DFF3-81DE8A731787}"/>
                </a:ext>
              </a:extLst>
            </p:cNvPr>
            <p:cNvSpPr/>
            <p:nvPr/>
          </p:nvSpPr>
          <p:spPr>
            <a:xfrm>
              <a:off x="10229725" y="2429950"/>
              <a:ext cx="645975" cy="1106025"/>
            </a:xfrm>
            <a:custGeom>
              <a:avLst/>
              <a:gdLst/>
              <a:ahLst/>
              <a:cxnLst/>
              <a:rect l="l" t="t" r="r" b="b"/>
              <a:pathLst>
                <a:path w="25839" h="44241" extrusionOk="0">
                  <a:moveTo>
                    <a:pt x="21255" y="0"/>
                  </a:moveTo>
                  <a:lnTo>
                    <a:pt x="1" y="1095"/>
                  </a:lnTo>
                  <a:cubicBezTo>
                    <a:pt x="1" y="1095"/>
                    <a:pt x="2263" y="9642"/>
                    <a:pt x="2372" y="12928"/>
                  </a:cubicBezTo>
                  <a:cubicBezTo>
                    <a:pt x="2481" y="16214"/>
                    <a:pt x="367" y="17632"/>
                    <a:pt x="367" y="17632"/>
                  </a:cubicBezTo>
                  <a:lnTo>
                    <a:pt x="367" y="44241"/>
                  </a:lnTo>
                  <a:lnTo>
                    <a:pt x="25838" y="44241"/>
                  </a:lnTo>
                  <a:lnTo>
                    <a:pt x="25838" y="18160"/>
                  </a:lnTo>
                  <a:cubicBezTo>
                    <a:pt x="22385" y="16534"/>
                    <a:pt x="20882" y="14707"/>
                    <a:pt x="20517" y="10969"/>
                  </a:cubicBezTo>
                  <a:cubicBezTo>
                    <a:pt x="20151" y="7232"/>
                    <a:pt x="21255" y="0"/>
                    <a:pt x="21255" y="0"/>
                  </a:cubicBezTo>
                  <a:close/>
                </a:path>
              </a:pathLst>
            </a:custGeom>
            <a:solidFill>
              <a:srgbClr val="F5D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99;p44">
              <a:extLst>
                <a:ext uri="{FF2B5EF4-FFF2-40B4-BE49-F238E27FC236}">
                  <a16:creationId xmlns:a16="http://schemas.microsoft.com/office/drawing/2014/main" id="{5AEA8F15-8F57-3E10-1ECB-61EF4975D686}"/>
                </a:ext>
              </a:extLst>
            </p:cNvPr>
            <p:cNvSpPr/>
            <p:nvPr/>
          </p:nvSpPr>
          <p:spPr>
            <a:xfrm>
              <a:off x="10227225" y="2427900"/>
              <a:ext cx="650425" cy="1110025"/>
            </a:xfrm>
            <a:custGeom>
              <a:avLst/>
              <a:gdLst/>
              <a:ahLst/>
              <a:cxnLst/>
              <a:rect l="l" t="t" r="r" b="b"/>
              <a:pathLst>
                <a:path w="26017" h="44401" extrusionOk="0">
                  <a:moveTo>
                    <a:pt x="21264" y="165"/>
                  </a:moveTo>
                  <a:cubicBezTo>
                    <a:pt x="21137" y="1030"/>
                    <a:pt x="20200" y="7586"/>
                    <a:pt x="20539" y="11059"/>
                  </a:cubicBezTo>
                  <a:cubicBezTo>
                    <a:pt x="20895" y="14703"/>
                    <a:pt x="22290" y="16600"/>
                    <a:pt x="25860" y="18291"/>
                  </a:cubicBezTo>
                  <a:lnTo>
                    <a:pt x="25860" y="44245"/>
                  </a:lnTo>
                  <a:lnTo>
                    <a:pt x="545" y="44245"/>
                  </a:lnTo>
                  <a:lnTo>
                    <a:pt x="545" y="17754"/>
                  </a:lnTo>
                  <a:cubicBezTo>
                    <a:pt x="821" y="17548"/>
                    <a:pt x="2650" y="16066"/>
                    <a:pt x="2549" y="13008"/>
                  </a:cubicBezTo>
                  <a:cubicBezTo>
                    <a:pt x="2447" y="9934"/>
                    <a:pt x="445" y="2187"/>
                    <a:pt x="200" y="1250"/>
                  </a:cubicBezTo>
                  <a:lnTo>
                    <a:pt x="21264" y="165"/>
                  </a:lnTo>
                  <a:close/>
                  <a:moveTo>
                    <a:pt x="21446" y="0"/>
                  </a:moveTo>
                  <a:lnTo>
                    <a:pt x="96" y="1099"/>
                  </a:lnTo>
                  <a:lnTo>
                    <a:pt x="0" y="1104"/>
                  </a:lnTo>
                  <a:lnTo>
                    <a:pt x="25" y="1197"/>
                  </a:lnTo>
                  <a:cubicBezTo>
                    <a:pt x="47" y="1283"/>
                    <a:pt x="2287" y="9774"/>
                    <a:pt x="2393" y="13013"/>
                  </a:cubicBezTo>
                  <a:cubicBezTo>
                    <a:pt x="2500" y="16214"/>
                    <a:pt x="445" y="17635"/>
                    <a:pt x="423" y="17649"/>
                  </a:cubicBezTo>
                  <a:lnTo>
                    <a:pt x="389" y="17672"/>
                  </a:lnTo>
                  <a:lnTo>
                    <a:pt x="389" y="44401"/>
                  </a:lnTo>
                  <a:lnTo>
                    <a:pt x="26016" y="44401"/>
                  </a:lnTo>
                  <a:lnTo>
                    <a:pt x="26016" y="18192"/>
                  </a:lnTo>
                  <a:lnTo>
                    <a:pt x="25971" y="18171"/>
                  </a:lnTo>
                  <a:cubicBezTo>
                    <a:pt x="22427" y="16503"/>
                    <a:pt x="21045" y="14638"/>
                    <a:pt x="20695" y="11044"/>
                  </a:cubicBezTo>
                  <a:cubicBezTo>
                    <a:pt x="20333" y="7358"/>
                    <a:pt x="21421" y="166"/>
                    <a:pt x="21432" y="94"/>
                  </a:cubicBezTo>
                  <a:lnTo>
                    <a:pt x="21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300;p44">
              <a:extLst>
                <a:ext uri="{FF2B5EF4-FFF2-40B4-BE49-F238E27FC236}">
                  <a16:creationId xmlns:a16="http://schemas.microsoft.com/office/drawing/2014/main" id="{EE89E1DE-2ABF-D5B6-93DA-3886FC31FA25}"/>
                </a:ext>
              </a:extLst>
            </p:cNvPr>
            <p:cNvSpPr/>
            <p:nvPr/>
          </p:nvSpPr>
          <p:spPr>
            <a:xfrm>
              <a:off x="10234825" y="3108375"/>
              <a:ext cx="845000" cy="2031225"/>
            </a:xfrm>
            <a:custGeom>
              <a:avLst/>
              <a:gdLst/>
              <a:ahLst/>
              <a:cxnLst/>
              <a:rect l="l" t="t" r="r" b="b"/>
              <a:pathLst>
                <a:path w="33800" h="81249" extrusionOk="0">
                  <a:moveTo>
                    <a:pt x="29272" y="1"/>
                  </a:moveTo>
                  <a:lnTo>
                    <a:pt x="15170" y="9100"/>
                  </a:lnTo>
                  <a:lnTo>
                    <a:pt x="13169" y="9100"/>
                  </a:lnTo>
                  <a:lnTo>
                    <a:pt x="0" y="1464"/>
                  </a:lnTo>
                  <a:lnTo>
                    <a:pt x="0" y="81249"/>
                  </a:lnTo>
                  <a:lnTo>
                    <a:pt x="33800" y="81249"/>
                  </a:lnTo>
                  <a:lnTo>
                    <a:pt x="29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301;p44">
              <a:extLst>
                <a:ext uri="{FF2B5EF4-FFF2-40B4-BE49-F238E27FC236}">
                  <a16:creationId xmlns:a16="http://schemas.microsoft.com/office/drawing/2014/main" id="{DD186130-CA57-802F-4BF7-C3B70EA97237}"/>
                </a:ext>
              </a:extLst>
            </p:cNvPr>
            <p:cNvSpPr/>
            <p:nvPr/>
          </p:nvSpPr>
          <p:spPr>
            <a:xfrm>
              <a:off x="10352650" y="3235650"/>
              <a:ext cx="479375" cy="130725"/>
            </a:xfrm>
            <a:custGeom>
              <a:avLst/>
              <a:gdLst/>
              <a:ahLst/>
              <a:cxnLst/>
              <a:rect l="l" t="t" r="r" b="b"/>
              <a:pathLst>
                <a:path w="19175" h="5229" extrusionOk="0">
                  <a:moveTo>
                    <a:pt x="18308" y="1"/>
                  </a:moveTo>
                  <a:lnTo>
                    <a:pt x="10237" y="3902"/>
                  </a:lnTo>
                  <a:lnTo>
                    <a:pt x="763" y="814"/>
                  </a:lnTo>
                  <a:lnTo>
                    <a:pt x="1" y="4172"/>
                  </a:lnTo>
                  <a:lnTo>
                    <a:pt x="8003" y="5228"/>
                  </a:lnTo>
                  <a:lnTo>
                    <a:pt x="10372" y="4714"/>
                  </a:lnTo>
                  <a:lnTo>
                    <a:pt x="11863" y="5228"/>
                  </a:lnTo>
                  <a:lnTo>
                    <a:pt x="19175" y="3847"/>
                  </a:lnTo>
                  <a:lnTo>
                    <a:pt x="183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302;p44">
              <a:extLst>
                <a:ext uri="{FF2B5EF4-FFF2-40B4-BE49-F238E27FC236}">
                  <a16:creationId xmlns:a16="http://schemas.microsoft.com/office/drawing/2014/main" id="{8684A63B-CEE6-5719-7FF0-952FBE7BEC35}"/>
                </a:ext>
              </a:extLst>
            </p:cNvPr>
            <p:cNvSpPr/>
            <p:nvPr/>
          </p:nvSpPr>
          <p:spPr>
            <a:xfrm>
              <a:off x="10234825" y="2429950"/>
              <a:ext cx="522366" cy="557050"/>
            </a:xfrm>
            <a:custGeom>
              <a:avLst/>
              <a:gdLst/>
              <a:ahLst/>
              <a:cxnLst/>
              <a:rect l="l" t="t" r="r" b="b"/>
              <a:pathLst>
                <a:path w="21256" h="22282" extrusionOk="0">
                  <a:moveTo>
                    <a:pt x="21255" y="0"/>
                  </a:moveTo>
                  <a:lnTo>
                    <a:pt x="1" y="1095"/>
                  </a:lnTo>
                  <a:cubicBezTo>
                    <a:pt x="1" y="1095"/>
                    <a:pt x="1630" y="7254"/>
                    <a:pt x="2190" y="11126"/>
                  </a:cubicBezTo>
                  <a:cubicBezTo>
                    <a:pt x="3206" y="11870"/>
                    <a:pt x="4697" y="12935"/>
                    <a:pt x="6270" y="13964"/>
                  </a:cubicBezTo>
                  <a:cubicBezTo>
                    <a:pt x="6335" y="14061"/>
                    <a:pt x="6404" y="14161"/>
                    <a:pt x="6476" y="14265"/>
                  </a:cubicBezTo>
                  <a:cubicBezTo>
                    <a:pt x="6783" y="14717"/>
                    <a:pt x="7143" y="15246"/>
                    <a:pt x="7528" y="15811"/>
                  </a:cubicBezTo>
                  <a:cubicBezTo>
                    <a:pt x="7924" y="16367"/>
                    <a:pt x="8346" y="16962"/>
                    <a:pt x="8769" y="17555"/>
                  </a:cubicBezTo>
                  <a:cubicBezTo>
                    <a:pt x="8980" y="17851"/>
                    <a:pt x="9191" y="18148"/>
                    <a:pt x="9399" y="18440"/>
                  </a:cubicBezTo>
                  <a:cubicBezTo>
                    <a:pt x="9603" y="18734"/>
                    <a:pt x="9821" y="19011"/>
                    <a:pt x="10027" y="19285"/>
                  </a:cubicBezTo>
                  <a:cubicBezTo>
                    <a:pt x="10440" y="19828"/>
                    <a:pt x="10825" y="20335"/>
                    <a:pt x="11156" y="20769"/>
                  </a:cubicBezTo>
                  <a:cubicBezTo>
                    <a:pt x="11816" y="21638"/>
                    <a:pt x="12256" y="22217"/>
                    <a:pt x="12256" y="22217"/>
                  </a:cubicBezTo>
                  <a:cubicBezTo>
                    <a:pt x="12289" y="22258"/>
                    <a:pt x="12337" y="22281"/>
                    <a:pt x="12387" y="22281"/>
                  </a:cubicBezTo>
                  <a:cubicBezTo>
                    <a:pt x="12417" y="22281"/>
                    <a:pt x="12448" y="22273"/>
                    <a:pt x="12475" y="22255"/>
                  </a:cubicBezTo>
                  <a:cubicBezTo>
                    <a:pt x="12550" y="22205"/>
                    <a:pt x="12571" y="22104"/>
                    <a:pt x="12521" y="22029"/>
                  </a:cubicBezTo>
                  <a:lnTo>
                    <a:pt x="12518" y="22024"/>
                  </a:lnTo>
                  <a:cubicBezTo>
                    <a:pt x="12518" y="22024"/>
                    <a:pt x="12120" y="21418"/>
                    <a:pt x="11523" y="20508"/>
                  </a:cubicBezTo>
                  <a:cubicBezTo>
                    <a:pt x="11224" y="20053"/>
                    <a:pt x="10876" y="19524"/>
                    <a:pt x="10503" y="18956"/>
                  </a:cubicBezTo>
                  <a:cubicBezTo>
                    <a:pt x="10317" y="18671"/>
                    <a:pt x="10120" y="18381"/>
                    <a:pt x="9938" y="18074"/>
                  </a:cubicBezTo>
                  <a:cubicBezTo>
                    <a:pt x="9752" y="17771"/>
                    <a:pt x="9562" y="17462"/>
                    <a:pt x="9374" y="17152"/>
                  </a:cubicBezTo>
                  <a:cubicBezTo>
                    <a:pt x="8995" y="16535"/>
                    <a:pt x="8616" y="15918"/>
                    <a:pt x="8261" y="15339"/>
                  </a:cubicBezTo>
                  <a:cubicBezTo>
                    <a:pt x="8222" y="15272"/>
                    <a:pt x="8184" y="15208"/>
                    <a:pt x="8146" y="15142"/>
                  </a:cubicBezTo>
                  <a:lnTo>
                    <a:pt x="8146" y="15142"/>
                  </a:lnTo>
                  <a:cubicBezTo>
                    <a:pt x="10057" y="16287"/>
                    <a:pt x="11863" y="17174"/>
                    <a:pt x="12872" y="17174"/>
                  </a:cubicBezTo>
                  <a:cubicBezTo>
                    <a:pt x="12904" y="17174"/>
                    <a:pt x="12935" y="17173"/>
                    <a:pt x="12965" y="17172"/>
                  </a:cubicBezTo>
                  <a:cubicBezTo>
                    <a:pt x="13870" y="17117"/>
                    <a:pt x="15232" y="15583"/>
                    <a:pt x="16649" y="13556"/>
                  </a:cubicBezTo>
                  <a:lnTo>
                    <a:pt x="16649" y="13556"/>
                  </a:lnTo>
                  <a:cubicBezTo>
                    <a:pt x="16608" y="13793"/>
                    <a:pt x="16565" y="14034"/>
                    <a:pt x="16523" y="14276"/>
                  </a:cubicBezTo>
                  <a:cubicBezTo>
                    <a:pt x="16484" y="14497"/>
                    <a:pt x="16445" y="14717"/>
                    <a:pt x="16406" y="14935"/>
                  </a:cubicBezTo>
                  <a:cubicBezTo>
                    <a:pt x="16372" y="15155"/>
                    <a:pt x="16318" y="15364"/>
                    <a:pt x="16275" y="15571"/>
                  </a:cubicBezTo>
                  <a:cubicBezTo>
                    <a:pt x="16185" y="15981"/>
                    <a:pt x="16102" y="16365"/>
                    <a:pt x="16030" y="16694"/>
                  </a:cubicBezTo>
                  <a:cubicBezTo>
                    <a:pt x="15886" y="17354"/>
                    <a:pt x="15789" y="17793"/>
                    <a:pt x="15789" y="17793"/>
                  </a:cubicBezTo>
                  <a:lnTo>
                    <a:pt x="15787" y="17802"/>
                  </a:lnTo>
                  <a:cubicBezTo>
                    <a:pt x="15770" y="17882"/>
                    <a:pt x="15815" y="17963"/>
                    <a:pt x="15894" y="17990"/>
                  </a:cubicBezTo>
                  <a:cubicBezTo>
                    <a:pt x="15911" y="17996"/>
                    <a:pt x="15929" y="17999"/>
                    <a:pt x="15946" y="17999"/>
                  </a:cubicBezTo>
                  <a:cubicBezTo>
                    <a:pt x="16014" y="17999"/>
                    <a:pt x="16077" y="17956"/>
                    <a:pt x="16100" y="17889"/>
                  </a:cubicBezTo>
                  <a:cubicBezTo>
                    <a:pt x="16100" y="17889"/>
                    <a:pt x="16245" y="17459"/>
                    <a:pt x="16462" y="16817"/>
                  </a:cubicBezTo>
                  <a:cubicBezTo>
                    <a:pt x="16572" y="16495"/>
                    <a:pt x="16699" y="16120"/>
                    <a:pt x="16835" y="15717"/>
                  </a:cubicBezTo>
                  <a:cubicBezTo>
                    <a:pt x="16901" y="15514"/>
                    <a:pt x="16980" y="15308"/>
                    <a:pt x="17038" y="15093"/>
                  </a:cubicBezTo>
                  <a:cubicBezTo>
                    <a:pt x="17100" y="14879"/>
                    <a:pt x="17164" y="14661"/>
                    <a:pt x="17228" y="14444"/>
                  </a:cubicBezTo>
                  <a:cubicBezTo>
                    <a:pt x="17356" y="14007"/>
                    <a:pt x="17484" y="13572"/>
                    <a:pt x="17602" y="13163"/>
                  </a:cubicBezTo>
                  <a:cubicBezTo>
                    <a:pt x="17717" y="12752"/>
                    <a:pt x="17812" y="12364"/>
                    <a:pt x="17899" y="12033"/>
                  </a:cubicBezTo>
                  <a:cubicBezTo>
                    <a:pt x="17962" y="11797"/>
                    <a:pt x="18015" y="11591"/>
                    <a:pt x="18056" y="11422"/>
                  </a:cubicBezTo>
                  <a:cubicBezTo>
                    <a:pt x="18932" y="10028"/>
                    <a:pt x="19778" y="8568"/>
                    <a:pt x="20497" y="7280"/>
                  </a:cubicBezTo>
                  <a:cubicBezTo>
                    <a:pt x="20680" y="3776"/>
                    <a:pt x="21255" y="0"/>
                    <a:pt x="21255" y="0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303;p44">
              <a:extLst>
                <a:ext uri="{FF2B5EF4-FFF2-40B4-BE49-F238E27FC236}">
                  <a16:creationId xmlns:a16="http://schemas.microsoft.com/office/drawing/2014/main" id="{B41F5634-64E2-4F20-485D-A82E6F9EC4F2}"/>
                </a:ext>
              </a:extLst>
            </p:cNvPr>
            <p:cNvSpPr/>
            <p:nvPr/>
          </p:nvSpPr>
          <p:spPr>
            <a:xfrm>
              <a:off x="9959600" y="2362725"/>
              <a:ext cx="213225" cy="218100"/>
            </a:xfrm>
            <a:custGeom>
              <a:avLst/>
              <a:gdLst/>
              <a:ahLst/>
              <a:cxnLst/>
              <a:rect l="l" t="t" r="r" b="b"/>
              <a:pathLst>
                <a:path w="8529" h="8724" extrusionOk="0">
                  <a:moveTo>
                    <a:pt x="2318" y="0"/>
                  </a:moveTo>
                  <a:cubicBezTo>
                    <a:pt x="1133" y="0"/>
                    <a:pt x="0" y="596"/>
                    <a:pt x="0" y="1633"/>
                  </a:cubicBezTo>
                  <a:cubicBezTo>
                    <a:pt x="0" y="2812"/>
                    <a:pt x="1463" y="5615"/>
                    <a:pt x="1829" y="5980"/>
                  </a:cubicBezTo>
                  <a:cubicBezTo>
                    <a:pt x="2194" y="6346"/>
                    <a:pt x="5093" y="8539"/>
                    <a:pt x="5715" y="8702"/>
                  </a:cubicBezTo>
                  <a:cubicBezTo>
                    <a:pt x="5772" y="8717"/>
                    <a:pt x="5841" y="8723"/>
                    <a:pt x="5920" y="8723"/>
                  </a:cubicBezTo>
                  <a:cubicBezTo>
                    <a:pt x="6716" y="8723"/>
                    <a:pt x="8528" y="8052"/>
                    <a:pt x="8528" y="8052"/>
                  </a:cubicBezTo>
                  <a:lnTo>
                    <a:pt x="2803" y="34"/>
                  </a:lnTo>
                  <a:cubicBezTo>
                    <a:pt x="2642" y="11"/>
                    <a:pt x="2479" y="0"/>
                    <a:pt x="2318" y="0"/>
                  </a:cubicBezTo>
                  <a:close/>
                </a:path>
              </a:pathLst>
            </a:custGeom>
            <a:solidFill>
              <a:srgbClr val="F5D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304;p44">
              <a:extLst>
                <a:ext uri="{FF2B5EF4-FFF2-40B4-BE49-F238E27FC236}">
                  <a16:creationId xmlns:a16="http://schemas.microsoft.com/office/drawing/2014/main" id="{A2490647-4F2A-4DAA-84B4-1EBF8C05BACD}"/>
                </a:ext>
              </a:extLst>
            </p:cNvPr>
            <p:cNvSpPr/>
            <p:nvPr/>
          </p:nvSpPr>
          <p:spPr>
            <a:xfrm>
              <a:off x="9955700" y="2358850"/>
              <a:ext cx="223250" cy="225825"/>
            </a:xfrm>
            <a:custGeom>
              <a:avLst/>
              <a:gdLst/>
              <a:ahLst/>
              <a:cxnLst/>
              <a:rect l="l" t="t" r="r" b="b"/>
              <a:pathLst>
                <a:path w="8930" h="9033" extrusionOk="0">
                  <a:moveTo>
                    <a:pt x="2475" y="311"/>
                  </a:moveTo>
                  <a:cubicBezTo>
                    <a:pt x="2607" y="311"/>
                    <a:pt x="2740" y="319"/>
                    <a:pt x="2872" y="334"/>
                  </a:cubicBezTo>
                  <a:lnTo>
                    <a:pt x="8440" y="8131"/>
                  </a:lnTo>
                  <a:cubicBezTo>
                    <a:pt x="7815" y="8352"/>
                    <a:pt x="6636" y="8724"/>
                    <a:pt x="6084" y="8724"/>
                  </a:cubicBezTo>
                  <a:cubicBezTo>
                    <a:pt x="6016" y="8724"/>
                    <a:pt x="5957" y="8719"/>
                    <a:pt x="5910" y="8707"/>
                  </a:cubicBezTo>
                  <a:cubicBezTo>
                    <a:pt x="5342" y="8558"/>
                    <a:pt x="2493" y="6423"/>
                    <a:pt x="2095" y="6025"/>
                  </a:cubicBezTo>
                  <a:cubicBezTo>
                    <a:pt x="1746" y="5677"/>
                    <a:pt x="312" y="2902"/>
                    <a:pt x="312" y="1788"/>
                  </a:cubicBezTo>
                  <a:cubicBezTo>
                    <a:pt x="312" y="1430"/>
                    <a:pt x="461" y="1119"/>
                    <a:pt x="755" y="864"/>
                  </a:cubicBezTo>
                  <a:cubicBezTo>
                    <a:pt x="1159" y="512"/>
                    <a:pt x="1803" y="311"/>
                    <a:pt x="2475" y="311"/>
                  </a:cubicBezTo>
                  <a:close/>
                  <a:moveTo>
                    <a:pt x="2478" y="0"/>
                  </a:moveTo>
                  <a:cubicBezTo>
                    <a:pt x="1732" y="0"/>
                    <a:pt x="1010" y="229"/>
                    <a:pt x="551" y="629"/>
                  </a:cubicBezTo>
                  <a:cubicBezTo>
                    <a:pt x="190" y="942"/>
                    <a:pt x="1" y="1343"/>
                    <a:pt x="1" y="1789"/>
                  </a:cubicBezTo>
                  <a:cubicBezTo>
                    <a:pt x="1" y="3027"/>
                    <a:pt x="1489" y="5860"/>
                    <a:pt x="1874" y="6245"/>
                  </a:cubicBezTo>
                  <a:cubicBezTo>
                    <a:pt x="2227" y="6597"/>
                    <a:pt x="5153" y="8830"/>
                    <a:pt x="5832" y="9008"/>
                  </a:cubicBezTo>
                  <a:cubicBezTo>
                    <a:pt x="5898" y="9025"/>
                    <a:pt x="5980" y="9032"/>
                    <a:pt x="6072" y="9032"/>
                  </a:cubicBezTo>
                  <a:cubicBezTo>
                    <a:pt x="6879" y="9032"/>
                    <a:pt x="8534" y="8429"/>
                    <a:pt x="8739" y="8353"/>
                  </a:cubicBezTo>
                  <a:lnTo>
                    <a:pt x="8929" y="8282"/>
                  </a:lnTo>
                  <a:lnTo>
                    <a:pt x="3047" y="44"/>
                  </a:lnTo>
                  <a:lnTo>
                    <a:pt x="2981" y="35"/>
                  </a:lnTo>
                  <a:cubicBezTo>
                    <a:pt x="2814" y="12"/>
                    <a:pt x="2645" y="0"/>
                    <a:pt x="2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305;p44">
              <a:extLst>
                <a:ext uri="{FF2B5EF4-FFF2-40B4-BE49-F238E27FC236}">
                  <a16:creationId xmlns:a16="http://schemas.microsoft.com/office/drawing/2014/main" id="{E61C0C93-C745-DC01-1866-A125DA4F4EE3}"/>
                </a:ext>
              </a:extLst>
            </p:cNvPr>
            <p:cNvSpPr/>
            <p:nvPr/>
          </p:nvSpPr>
          <p:spPr>
            <a:xfrm>
              <a:off x="9969850" y="2362725"/>
              <a:ext cx="165025" cy="148150"/>
            </a:xfrm>
            <a:custGeom>
              <a:avLst/>
              <a:gdLst/>
              <a:ahLst/>
              <a:cxnLst/>
              <a:rect l="l" t="t" r="r" b="b"/>
              <a:pathLst>
                <a:path w="6601" h="5926" extrusionOk="0">
                  <a:moveTo>
                    <a:pt x="1910" y="0"/>
                  </a:moveTo>
                  <a:cubicBezTo>
                    <a:pt x="1162" y="0"/>
                    <a:pt x="435" y="238"/>
                    <a:pt x="0" y="674"/>
                  </a:cubicBezTo>
                  <a:cubicBezTo>
                    <a:pt x="792" y="1919"/>
                    <a:pt x="2648" y="4573"/>
                    <a:pt x="4849" y="5925"/>
                  </a:cubicBezTo>
                  <a:lnTo>
                    <a:pt x="6600" y="5925"/>
                  </a:lnTo>
                  <a:lnTo>
                    <a:pt x="2393" y="34"/>
                  </a:lnTo>
                  <a:cubicBezTo>
                    <a:pt x="2233" y="11"/>
                    <a:pt x="2071" y="0"/>
                    <a:pt x="1910" y="0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306;p44">
              <a:extLst>
                <a:ext uri="{FF2B5EF4-FFF2-40B4-BE49-F238E27FC236}">
                  <a16:creationId xmlns:a16="http://schemas.microsoft.com/office/drawing/2014/main" id="{36A9D756-DD4B-12F5-5276-EE50F9726CA3}"/>
                </a:ext>
              </a:extLst>
            </p:cNvPr>
            <p:cNvSpPr/>
            <p:nvPr/>
          </p:nvSpPr>
          <p:spPr>
            <a:xfrm>
              <a:off x="10761100" y="2095725"/>
              <a:ext cx="110650" cy="269875"/>
            </a:xfrm>
            <a:custGeom>
              <a:avLst/>
              <a:gdLst/>
              <a:ahLst/>
              <a:cxnLst/>
              <a:rect l="l" t="t" r="r" b="b"/>
              <a:pathLst>
                <a:path w="4426" h="10795" extrusionOk="0">
                  <a:moveTo>
                    <a:pt x="2049" y="1"/>
                  </a:moveTo>
                  <a:cubicBezTo>
                    <a:pt x="1361" y="1"/>
                    <a:pt x="576" y="371"/>
                    <a:pt x="0" y="945"/>
                  </a:cubicBezTo>
                  <a:lnTo>
                    <a:pt x="240" y="10795"/>
                  </a:lnTo>
                  <a:cubicBezTo>
                    <a:pt x="240" y="10795"/>
                    <a:pt x="2480" y="10129"/>
                    <a:pt x="2881" y="9625"/>
                  </a:cubicBezTo>
                  <a:cubicBezTo>
                    <a:pt x="3280" y="9121"/>
                    <a:pt x="4280" y="5626"/>
                    <a:pt x="4353" y="5114"/>
                  </a:cubicBezTo>
                  <a:cubicBezTo>
                    <a:pt x="4426" y="4601"/>
                    <a:pt x="3910" y="1482"/>
                    <a:pt x="3202" y="540"/>
                  </a:cubicBezTo>
                  <a:cubicBezTo>
                    <a:pt x="2920" y="164"/>
                    <a:pt x="2506" y="1"/>
                    <a:pt x="2049" y="1"/>
                  </a:cubicBezTo>
                  <a:close/>
                </a:path>
              </a:pathLst>
            </a:custGeom>
            <a:solidFill>
              <a:srgbClr val="F5D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307;p44">
              <a:extLst>
                <a:ext uri="{FF2B5EF4-FFF2-40B4-BE49-F238E27FC236}">
                  <a16:creationId xmlns:a16="http://schemas.microsoft.com/office/drawing/2014/main" id="{7AFD1A21-F0F4-59F6-6052-0E117350C939}"/>
                </a:ext>
              </a:extLst>
            </p:cNvPr>
            <p:cNvSpPr/>
            <p:nvPr/>
          </p:nvSpPr>
          <p:spPr>
            <a:xfrm>
              <a:off x="10757175" y="2091850"/>
              <a:ext cx="118525" cy="278925"/>
            </a:xfrm>
            <a:custGeom>
              <a:avLst/>
              <a:gdLst/>
              <a:ahLst/>
              <a:cxnLst/>
              <a:rect l="l" t="t" r="r" b="b"/>
              <a:pathLst>
                <a:path w="4741" h="11157" extrusionOk="0">
                  <a:moveTo>
                    <a:pt x="2204" y="311"/>
                  </a:moveTo>
                  <a:cubicBezTo>
                    <a:pt x="2245" y="311"/>
                    <a:pt x="2285" y="313"/>
                    <a:pt x="2325" y="316"/>
                  </a:cubicBezTo>
                  <a:cubicBezTo>
                    <a:pt x="2714" y="343"/>
                    <a:pt x="3019" y="502"/>
                    <a:pt x="3235" y="789"/>
                  </a:cubicBezTo>
                  <a:cubicBezTo>
                    <a:pt x="3904" y="1680"/>
                    <a:pt x="4425" y="4759"/>
                    <a:pt x="4355" y="5247"/>
                  </a:cubicBezTo>
                  <a:cubicBezTo>
                    <a:pt x="4277" y="5803"/>
                    <a:pt x="3282" y="9222"/>
                    <a:pt x="2916" y="9683"/>
                  </a:cubicBezTo>
                  <a:cubicBezTo>
                    <a:pt x="2640" y="10029"/>
                    <a:pt x="1257" y="10517"/>
                    <a:pt x="548" y="10741"/>
                  </a:cubicBezTo>
                  <a:lnTo>
                    <a:pt x="315" y="1164"/>
                  </a:lnTo>
                  <a:cubicBezTo>
                    <a:pt x="866" y="637"/>
                    <a:pt x="1592" y="311"/>
                    <a:pt x="2204" y="311"/>
                  </a:cubicBezTo>
                  <a:close/>
                  <a:moveTo>
                    <a:pt x="2213" y="1"/>
                  </a:moveTo>
                  <a:cubicBezTo>
                    <a:pt x="1497" y="1"/>
                    <a:pt x="662" y="378"/>
                    <a:pt x="48" y="990"/>
                  </a:cubicBezTo>
                  <a:lnTo>
                    <a:pt x="1" y="1037"/>
                  </a:lnTo>
                  <a:lnTo>
                    <a:pt x="246" y="11157"/>
                  </a:lnTo>
                  <a:lnTo>
                    <a:pt x="442" y="11099"/>
                  </a:lnTo>
                  <a:cubicBezTo>
                    <a:pt x="676" y="11030"/>
                    <a:pt x="2741" y="10404"/>
                    <a:pt x="3160" y="9876"/>
                  </a:cubicBezTo>
                  <a:cubicBezTo>
                    <a:pt x="3596" y="9326"/>
                    <a:pt x="4594" y="5783"/>
                    <a:pt x="4664" y="5290"/>
                  </a:cubicBezTo>
                  <a:cubicBezTo>
                    <a:pt x="4740" y="4751"/>
                    <a:pt x="4228" y="1592"/>
                    <a:pt x="3483" y="602"/>
                  </a:cubicBezTo>
                  <a:cubicBezTo>
                    <a:pt x="3216" y="245"/>
                    <a:pt x="2823" y="39"/>
                    <a:pt x="2347" y="5"/>
                  </a:cubicBezTo>
                  <a:cubicBezTo>
                    <a:pt x="2303" y="2"/>
                    <a:pt x="2259" y="1"/>
                    <a:pt x="2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308;p44">
              <a:extLst>
                <a:ext uri="{FF2B5EF4-FFF2-40B4-BE49-F238E27FC236}">
                  <a16:creationId xmlns:a16="http://schemas.microsoft.com/office/drawing/2014/main" id="{AEEE9AD2-1CBD-8279-1562-656CB4540C2F}"/>
                </a:ext>
              </a:extLst>
            </p:cNvPr>
            <p:cNvSpPr/>
            <p:nvPr/>
          </p:nvSpPr>
          <p:spPr>
            <a:xfrm>
              <a:off x="10761100" y="2095775"/>
              <a:ext cx="67125" cy="212925"/>
            </a:xfrm>
            <a:custGeom>
              <a:avLst/>
              <a:gdLst/>
              <a:ahLst/>
              <a:cxnLst/>
              <a:rect l="l" t="t" r="r" b="b"/>
              <a:pathLst>
                <a:path w="2685" h="8517" extrusionOk="0">
                  <a:moveTo>
                    <a:pt x="2047" y="1"/>
                  </a:moveTo>
                  <a:cubicBezTo>
                    <a:pt x="1359" y="1"/>
                    <a:pt x="576" y="370"/>
                    <a:pt x="0" y="943"/>
                  </a:cubicBezTo>
                  <a:lnTo>
                    <a:pt x="186" y="8517"/>
                  </a:lnTo>
                  <a:lnTo>
                    <a:pt x="1577" y="8372"/>
                  </a:lnTo>
                  <a:cubicBezTo>
                    <a:pt x="1577" y="8372"/>
                    <a:pt x="2676" y="3985"/>
                    <a:pt x="2684" y="127"/>
                  </a:cubicBezTo>
                  <a:cubicBezTo>
                    <a:pt x="2489" y="41"/>
                    <a:pt x="2273" y="1"/>
                    <a:pt x="2047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309;p44">
              <a:extLst>
                <a:ext uri="{FF2B5EF4-FFF2-40B4-BE49-F238E27FC236}">
                  <a16:creationId xmlns:a16="http://schemas.microsoft.com/office/drawing/2014/main" id="{FAFA027F-94F7-4DF3-297F-EE9F9DEC4A1E}"/>
                </a:ext>
              </a:extLst>
            </p:cNvPr>
            <p:cNvSpPr/>
            <p:nvPr/>
          </p:nvSpPr>
          <p:spPr>
            <a:xfrm>
              <a:off x="9787675" y="1576000"/>
              <a:ext cx="1036500" cy="1177175"/>
            </a:xfrm>
            <a:custGeom>
              <a:avLst/>
              <a:gdLst/>
              <a:ahLst/>
              <a:cxnLst/>
              <a:rect l="l" t="t" r="r" b="b"/>
              <a:pathLst>
                <a:path w="41460" h="47087" extrusionOk="0">
                  <a:moveTo>
                    <a:pt x="22446" y="1"/>
                  </a:moveTo>
                  <a:cubicBezTo>
                    <a:pt x="21027" y="1"/>
                    <a:pt x="19495" y="176"/>
                    <a:pt x="17842" y="562"/>
                  </a:cubicBezTo>
                  <a:lnTo>
                    <a:pt x="13825" y="1903"/>
                  </a:lnTo>
                  <a:cubicBezTo>
                    <a:pt x="1" y="7997"/>
                    <a:pt x="3858" y="21701"/>
                    <a:pt x="6295" y="25640"/>
                  </a:cubicBezTo>
                  <a:cubicBezTo>
                    <a:pt x="9057" y="30205"/>
                    <a:pt x="10028" y="36163"/>
                    <a:pt x="14688" y="40280"/>
                  </a:cubicBezTo>
                  <a:cubicBezTo>
                    <a:pt x="18758" y="43874"/>
                    <a:pt x="22681" y="47087"/>
                    <a:pt x="28641" y="47087"/>
                  </a:cubicBezTo>
                  <a:cubicBezTo>
                    <a:pt x="29506" y="47087"/>
                    <a:pt x="30415" y="47019"/>
                    <a:pt x="31373" y="46875"/>
                  </a:cubicBezTo>
                  <a:cubicBezTo>
                    <a:pt x="37827" y="43244"/>
                    <a:pt x="38955" y="37850"/>
                    <a:pt x="40208" y="31760"/>
                  </a:cubicBezTo>
                  <a:cubicBezTo>
                    <a:pt x="41459" y="25669"/>
                    <a:pt x="38656" y="20323"/>
                    <a:pt x="38122" y="15014"/>
                  </a:cubicBezTo>
                  <a:cubicBezTo>
                    <a:pt x="37751" y="10918"/>
                    <a:pt x="33651" y="1"/>
                    <a:pt x="22446" y="1"/>
                  </a:cubicBezTo>
                  <a:close/>
                </a:path>
              </a:pathLst>
            </a:custGeom>
            <a:solidFill>
              <a:srgbClr val="F5D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310;p44">
              <a:extLst>
                <a:ext uri="{FF2B5EF4-FFF2-40B4-BE49-F238E27FC236}">
                  <a16:creationId xmlns:a16="http://schemas.microsoft.com/office/drawing/2014/main" id="{EC5865CA-912B-C766-2F14-C147BE3F5E09}"/>
                </a:ext>
              </a:extLst>
            </p:cNvPr>
            <p:cNvSpPr/>
            <p:nvPr/>
          </p:nvSpPr>
          <p:spPr>
            <a:xfrm>
              <a:off x="9854900" y="1572050"/>
              <a:ext cx="962375" cy="1185050"/>
            </a:xfrm>
            <a:custGeom>
              <a:avLst/>
              <a:gdLst/>
              <a:ahLst/>
              <a:cxnLst/>
              <a:rect l="l" t="t" r="r" b="b"/>
              <a:pathLst>
                <a:path w="38495" h="47402" extrusionOk="0">
                  <a:moveTo>
                    <a:pt x="19767" y="312"/>
                  </a:moveTo>
                  <a:cubicBezTo>
                    <a:pt x="22946" y="312"/>
                    <a:pt x="25781" y="1200"/>
                    <a:pt x="28230" y="2969"/>
                  </a:cubicBezTo>
                  <a:cubicBezTo>
                    <a:pt x="32894" y="6339"/>
                    <a:pt x="35001" y="12121"/>
                    <a:pt x="35278" y="15187"/>
                  </a:cubicBezTo>
                  <a:cubicBezTo>
                    <a:pt x="35465" y="17044"/>
                    <a:pt x="35917" y="18863"/>
                    <a:pt x="36396" y="20790"/>
                  </a:cubicBezTo>
                  <a:cubicBezTo>
                    <a:pt x="37271" y="24309"/>
                    <a:pt x="38175" y="27948"/>
                    <a:pt x="37366" y="31886"/>
                  </a:cubicBezTo>
                  <a:cubicBezTo>
                    <a:pt x="36109" y="37997"/>
                    <a:pt x="35024" y="43275"/>
                    <a:pt x="28633" y="46882"/>
                  </a:cubicBezTo>
                  <a:cubicBezTo>
                    <a:pt x="27692" y="47023"/>
                    <a:pt x="26799" y="47089"/>
                    <a:pt x="25948" y="47089"/>
                  </a:cubicBezTo>
                  <a:cubicBezTo>
                    <a:pt x="20270" y="47089"/>
                    <a:pt x="16410" y="44125"/>
                    <a:pt x="12103" y="40321"/>
                  </a:cubicBezTo>
                  <a:cubicBezTo>
                    <a:pt x="9089" y="37659"/>
                    <a:pt x="7626" y="34205"/>
                    <a:pt x="6211" y="30867"/>
                  </a:cubicBezTo>
                  <a:cubicBezTo>
                    <a:pt x="5436" y="29039"/>
                    <a:pt x="4705" y="27313"/>
                    <a:pt x="3738" y="25716"/>
                  </a:cubicBezTo>
                  <a:cubicBezTo>
                    <a:pt x="2119" y="23099"/>
                    <a:pt x="329" y="17211"/>
                    <a:pt x="2034" y="11714"/>
                  </a:cubicBezTo>
                  <a:cubicBezTo>
                    <a:pt x="3338" y="7509"/>
                    <a:pt x="6422" y="4309"/>
                    <a:pt x="11185" y="2208"/>
                  </a:cubicBezTo>
                  <a:lnTo>
                    <a:pt x="15195" y="869"/>
                  </a:lnTo>
                  <a:cubicBezTo>
                    <a:pt x="16789" y="498"/>
                    <a:pt x="18314" y="312"/>
                    <a:pt x="19767" y="312"/>
                  </a:cubicBezTo>
                  <a:close/>
                  <a:moveTo>
                    <a:pt x="19770" y="1"/>
                  </a:moveTo>
                  <a:cubicBezTo>
                    <a:pt x="18291" y="1"/>
                    <a:pt x="16739" y="190"/>
                    <a:pt x="15118" y="568"/>
                  </a:cubicBezTo>
                  <a:lnTo>
                    <a:pt x="11073" y="1918"/>
                  </a:lnTo>
                  <a:cubicBezTo>
                    <a:pt x="6211" y="4062"/>
                    <a:pt x="3069" y="7327"/>
                    <a:pt x="1737" y="11622"/>
                  </a:cubicBezTo>
                  <a:cubicBezTo>
                    <a:pt x="1" y="17218"/>
                    <a:pt x="1824" y="23215"/>
                    <a:pt x="3472" y="25878"/>
                  </a:cubicBezTo>
                  <a:cubicBezTo>
                    <a:pt x="4427" y="27456"/>
                    <a:pt x="5154" y="29172"/>
                    <a:pt x="5925" y="30989"/>
                  </a:cubicBezTo>
                  <a:cubicBezTo>
                    <a:pt x="7353" y="34359"/>
                    <a:pt x="8830" y="37845"/>
                    <a:pt x="11897" y="40554"/>
                  </a:cubicBezTo>
                  <a:cubicBezTo>
                    <a:pt x="16256" y="44404"/>
                    <a:pt x="20165" y="47401"/>
                    <a:pt x="25936" y="47401"/>
                  </a:cubicBezTo>
                  <a:cubicBezTo>
                    <a:pt x="26814" y="47401"/>
                    <a:pt x="27736" y="47333"/>
                    <a:pt x="28708" y="47186"/>
                  </a:cubicBezTo>
                  <a:lnTo>
                    <a:pt x="28761" y="47168"/>
                  </a:lnTo>
                  <a:cubicBezTo>
                    <a:pt x="35298" y="43490"/>
                    <a:pt x="36450" y="37885"/>
                    <a:pt x="37670" y="31949"/>
                  </a:cubicBezTo>
                  <a:cubicBezTo>
                    <a:pt x="38495" y="27941"/>
                    <a:pt x="37581" y="24268"/>
                    <a:pt x="36698" y="20715"/>
                  </a:cubicBezTo>
                  <a:cubicBezTo>
                    <a:pt x="36222" y="18800"/>
                    <a:pt x="35772" y="16991"/>
                    <a:pt x="35588" y="15158"/>
                  </a:cubicBezTo>
                  <a:cubicBezTo>
                    <a:pt x="35306" y="12037"/>
                    <a:pt x="33161" y="6148"/>
                    <a:pt x="28412" y="2717"/>
                  </a:cubicBezTo>
                  <a:cubicBezTo>
                    <a:pt x="25908" y="909"/>
                    <a:pt x="23014" y="1"/>
                    <a:pt x="19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311;p44">
              <a:extLst>
                <a:ext uri="{FF2B5EF4-FFF2-40B4-BE49-F238E27FC236}">
                  <a16:creationId xmlns:a16="http://schemas.microsoft.com/office/drawing/2014/main" id="{2D01EA9E-5842-CB33-A59D-865C3EC5360E}"/>
                </a:ext>
              </a:extLst>
            </p:cNvPr>
            <p:cNvSpPr/>
            <p:nvPr/>
          </p:nvSpPr>
          <p:spPr>
            <a:xfrm>
              <a:off x="10551900" y="2191075"/>
              <a:ext cx="100725" cy="51825"/>
            </a:xfrm>
            <a:custGeom>
              <a:avLst/>
              <a:gdLst/>
              <a:ahLst/>
              <a:cxnLst/>
              <a:rect l="l" t="t" r="r" b="b"/>
              <a:pathLst>
                <a:path w="4029" h="2073" extrusionOk="0">
                  <a:moveTo>
                    <a:pt x="4028" y="1"/>
                  </a:moveTo>
                  <a:lnTo>
                    <a:pt x="0" y="2024"/>
                  </a:lnTo>
                  <a:cubicBezTo>
                    <a:pt x="0" y="2024"/>
                    <a:pt x="247" y="2073"/>
                    <a:pt x="627" y="2073"/>
                  </a:cubicBezTo>
                  <a:cubicBezTo>
                    <a:pt x="1520" y="2073"/>
                    <a:pt x="3147" y="1803"/>
                    <a:pt x="4028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312;p44">
              <a:extLst>
                <a:ext uri="{FF2B5EF4-FFF2-40B4-BE49-F238E27FC236}">
                  <a16:creationId xmlns:a16="http://schemas.microsoft.com/office/drawing/2014/main" id="{39AD225C-F862-CED3-D660-D48B9662F6A8}"/>
                </a:ext>
              </a:extLst>
            </p:cNvPr>
            <p:cNvSpPr/>
            <p:nvPr/>
          </p:nvSpPr>
          <p:spPr>
            <a:xfrm>
              <a:off x="10511175" y="2136850"/>
              <a:ext cx="151675" cy="105050"/>
            </a:xfrm>
            <a:custGeom>
              <a:avLst/>
              <a:gdLst/>
              <a:ahLst/>
              <a:cxnLst/>
              <a:rect l="l" t="t" r="r" b="b"/>
              <a:pathLst>
                <a:path w="6067" h="4202" extrusionOk="0">
                  <a:moveTo>
                    <a:pt x="4213" y="1"/>
                  </a:moveTo>
                  <a:cubicBezTo>
                    <a:pt x="3760" y="1"/>
                    <a:pt x="3258" y="57"/>
                    <a:pt x="2716" y="184"/>
                  </a:cubicBezTo>
                  <a:cubicBezTo>
                    <a:pt x="1159" y="551"/>
                    <a:pt x="0" y="1960"/>
                    <a:pt x="286" y="3922"/>
                  </a:cubicBezTo>
                  <a:cubicBezTo>
                    <a:pt x="642" y="4073"/>
                    <a:pt x="1244" y="4201"/>
                    <a:pt x="1931" y="4201"/>
                  </a:cubicBezTo>
                  <a:cubicBezTo>
                    <a:pt x="2777" y="4201"/>
                    <a:pt x="3753" y="4007"/>
                    <a:pt x="4560" y="3424"/>
                  </a:cubicBezTo>
                  <a:cubicBezTo>
                    <a:pt x="6024" y="2365"/>
                    <a:pt x="6067" y="894"/>
                    <a:pt x="6001" y="381"/>
                  </a:cubicBezTo>
                  <a:cubicBezTo>
                    <a:pt x="5566" y="151"/>
                    <a:pt x="4956" y="1"/>
                    <a:pt x="4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313;p44">
              <a:extLst>
                <a:ext uri="{FF2B5EF4-FFF2-40B4-BE49-F238E27FC236}">
                  <a16:creationId xmlns:a16="http://schemas.microsoft.com/office/drawing/2014/main" id="{60509DEE-84B8-4539-EBA6-F87666392F9E}"/>
                </a:ext>
              </a:extLst>
            </p:cNvPr>
            <p:cNvSpPr/>
            <p:nvPr/>
          </p:nvSpPr>
          <p:spPr>
            <a:xfrm>
              <a:off x="10508650" y="2133925"/>
              <a:ext cx="160300" cy="110950"/>
            </a:xfrm>
            <a:custGeom>
              <a:avLst/>
              <a:gdLst/>
              <a:ahLst/>
              <a:cxnLst/>
              <a:rect l="l" t="t" r="r" b="b"/>
              <a:pathLst>
                <a:path w="6412" h="4438" extrusionOk="0">
                  <a:moveTo>
                    <a:pt x="4326" y="233"/>
                  </a:moveTo>
                  <a:cubicBezTo>
                    <a:pt x="4966" y="233"/>
                    <a:pt x="5540" y="347"/>
                    <a:pt x="5993" y="573"/>
                  </a:cubicBezTo>
                  <a:cubicBezTo>
                    <a:pt x="6023" y="922"/>
                    <a:pt x="6053" y="2390"/>
                    <a:pt x="4593" y="3446"/>
                  </a:cubicBezTo>
                  <a:cubicBezTo>
                    <a:pt x="3803" y="4018"/>
                    <a:pt x="2857" y="4198"/>
                    <a:pt x="2044" y="4198"/>
                  </a:cubicBezTo>
                  <a:cubicBezTo>
                    <a:pt x="1391" y="4198"/>
                    <a:pt x="824" y="4082"/>
                    <a:pt x="494" y="3956"/>
                  </a:cubicBezTo>
                  <a:cubicBezTo>
                    <a:pt x="274" y="2245"/>
                    <a:pt x="1232" y="794"/>
                    <a:pt x="2844" y="415"/>
                  </a:cubicBezTo>
                  <a:cubicBezTo>
                    <a:pt x="3359" y="294"/>
                    <a:pt x="3860" y="233"/>
                    <a:pt x="4326" y="233"/>
                  </a:cubicBezTo>
                  <a:close/>
                  <a:moveTo>
                    <a:pt x="4322" y="1"/>
                  </a:moveTo>
                  <a:cubicBezTo>
                    <a:pt x="3839" y="1"/>
                    <a:pt x="3321" y="63"/>
                    <a:pt x="2790" y="188"/>
                  </a:cubicBezTo>
                  <a:cubicBezTo>
                    <a:pt x="1036" y="601"/>
                    <a:pt x="0" y="2191"/>
                    <a:pt x="273" y="4056"/>
                  </a:cubicBezTo>
                  <a:lnTo>
                    <a:pt x="282" y="4121"/>
                  </a:lnTo>
                  <a:lnTo>
                    <a:pt x="342" y="4146"/>
                  </a:lnTo>
                  <a:cubicBezTo>
                    <a:pt x="691" y="4294"/>
                    <a:pt x="1321" y="4438"/>
                    <a:pt x="2051" y="4438"/>
                  </a:cubicBezTo>
                  <a:cubicBezTo>
                    <a:pt x="2902" y="4437"/>
                    <a:pt x="3890" y="4243"/>
                    <a:pt x="4730" y="3635"/>
                  </a:cubicBezTo>
                  <a:cubicBezTo>
                    <a:pt x="6412" y="2419"/>
                    <a:pt x="6243" y="678"/>
                    <a:pt x="6218" y="484"/>
                  </a:cubicBezTo>
                  <a:lnTo>
                    <a:pt x="6210" y="423"/>
                  </a:lnTo>
                  <a:lnTo>
                    <a:pt x="6157" y="396"/>
                  </a:lnTo>
                  <a:cubicBezTo>
                    <a:pt x="5663" y="133"/>
                    <a:pt x="5029" y="1"/>
                    <a:pt x="4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314;p44">
              <a:extLst>
                <a:ext uri="{FF2B5EF4-FFF2-40B4-BE49-F238E27FC236}">
                  <a16:creationId xmlns:a16="http://schemas.microsoft.com/office/drawing/2014/main" id="{3EB52924-28F9-B23C-4D9B-9F00D8C13CC5}"/>
                </a:ext>
              </a:extLst>
            </p:cNvPr>
            <p:cNvSpPr/>
            <p:nvPr/>
          </p:nvSpPr>
          <p:spPr>
            <a:xfrm>
              <a:off x="10535550" y="2137150"/>
              <a:ext cx="106500" cy="95675"/>
            </a:xfrm>
            <a:custGeom>
              <a:avLst/>
              <a:gdLst/>
              <a:ahLst/>
              <a:cxnLst/>
              <a:rect l="l" t="t" r="r" b="b"/>
              <a:pathLst>
                <a:path w="4260" h="3827" extrusionOk="0">
                  <a:moveTo>
                    <a:pt x="3257" y="0"/>
                  </a:moveTo>
                  <a:cubicBezTo>
                    <a:pt x="2516" y="56"/>
                    <a:pt x="1269" y="233"/>
                    <a:pt x="302" y="788"/>
                  </a:cubicBezTo>
                  <a:cubicBezTo>
                    <a:pt x="171" y="1040"/>
                    <a:pt x="87" y="1323"/>
                    <a:pt x="69" y="1626"/>
                  </a:cubicBezTo>
                  <a:cubicBezTo>
                    <a:pt x="1" y="2770"/>
                    <a:pt x="872" y="3754"/>
                    <a:pt x="2017" y="3822"/>
                  </a:cubicBezTo>
                  <a:cubicBezTo>
                    <a:pt x="2059" y="3825"/>
                    <a:pt x="2101" y="3826"/>
                    <a:pt x="2143" y="3826"/>
                  </a:cubicBezTo>
                  <a:cubicBezTo>
                    <a:pt x="3233" y="3826"/>
                    <a:pt x="4147" y="2976"/>
                    <a:pt x="4213" y="1874"/>
                  </a:cubicBezTo>
                  <a:cubicBezTo>
                    <a:pt x="4260" y="1095"/>
                    <a:pt x="3871" y="392"/>
                    <a:pt x="3257" y="0"/>
                  </a:cubicBezTo>
                  <a:close/>
                </a:path>
              </a:pathLst>
            </a:custGeom>
            <a:solidFill>
              <a:srgbClr val="A669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315;p44">
              <a:extLst>
                <a:ext uri="{FF2B5EF4-FFF2-40B4-BE49-F238E27FC236}">
                  <a16:creationId xmlns:a16="http://schemas.microsoft.com/office/drawing/2014/main" id="{C9EF3923-FD6D-5955-F72D-A6A8EFF80324}"/>
                </a:ext>
              </a:extLst>
            </p:cNvPr>
            <p:cNvSpPr/>
            <p:nvPr/>
          </p:nvSpPr>
          <p:spPr>
            <a:xfrm>
              <a:off x="10533475" y="2134150"/>
              <a:ext cx="111500" cy="101575"/>
            </a:xfrm>
            <a:custGeom>
              <a:avLst/>
              <a:gdLst/>
              <a:ahLst/>
              <a:cxnLst/>
              <a:rect l="l" t="t" r="r" b="b"/>
              <a:pathLst>
                <a:path w="4460" h="4063" extrusionOk="0">
                  <a:moveTo>
                    <a:pt x="3309" y="239"/>
                  </a:moveTo>
                  <a:cubicBezTo>
                    <a:pt x="3888" y="625"/>
                    <a:pt x="4221" y="1291"/>
                    <a:pt x="4180" y="1987"/>
                  </a:cubicBezTo>
                  <a:cubicBezTo>
                    <a:pt x="4148" y="2509"/>
                    <a:pt x="3916" y="2989"/>
                    <a:pt x="3525" y="3336"/>
                  </a:cubicBezTo>
                  <a:cubicBezTo>
                    <a:pt x="3162" y="3657"/>
                    <a:pt x="2704" y="3829"/>
                    <a:pt x="2225" y="3829"/>
                  </a:cubicBezTo>
                  <a:cubicBezTo>
                    <a:pt x="2186" y="3829"/>
                    <a:pt x="2146" y="3828"/>
                    <a:pt x="2107" y="3826"/>
                  </a:cubicBezTo>
                  <a:cubicBezTo>
                    <a:pt x="1584" y="3795"/>
                    <a:pt x="1106" y="3561"/>
                    <a:pt x="759" y="3170"/>
                  </a:cubicBezTo>
                  <a:cubicBezTo>
                    <a:pt x="411" y="2779"/>
                    <a:pt x="237" y="2276"/>
                    <a:pt x="268" y="1753"/>
                  </a:cubicBezTo>
                  <a:cubicBezTo>
                    <a:pt x="284" y="1487"/>
                    <a:pt x="353" y="1232"/>
                    <a:pt x="473" y="992"/>
                  </a:cubicBezTo>
                  <a:cubicBezTo>
                    <a:pt x="1418" y="460"/>
                    <a:pt x="2637" y="292"/>
                    <a:pt x="3309" y="239"/>
                  </a:cubicBezTo>
                  <a:close/>
                  <a:moveTo>
                    <a:pt x="3370" y="1"/>
                  </a:moveTo>
                  <a:lnTo>
                    <a:pt x="3331" y="4"/>
                  </a:lnTo>
                  <a:cubicBezTo>
                    <a:pt x="2641" y="55"/>
                    <a:pt x="1334" y="228"/>
                    <a:pt x="327" y="807"/>
                  </a:cubicBezTo>
                  <a:lnTo>
                    <a:pt x="298" y="824"/>
                  </a:lnTo>
                  <a:lnTo>
                    <a:pt x="281" y="854"/>
                  </a:lnTo>
                  <a:cubicBezTo>
                    <a:pt x="137" y="1130"/>
                    <a:pt x="54" y="1428"/>
                    <a:pt x="35" y="1739"/>
                  </a:cubicBezTo>
                  <a:cubicBezTo>
                    <a:pt x="1" y="2323"/>
                    <a:pt x="195" y="2886"/>
                    <a:pt x="584" y="3325"/>
                  </a:cubicBezTo>
                  <a:cubicBezTo>
                    <a:pt x="972" y="3763"/>
                    <a:pt x="1509" y="4023"/>
                    <a:pt x="2093" y="4058"/>
                  </a:cubicBezTo>
                  <a:cubicBezTo>
                    <a:pt x="2139" y="4061"/>
                    <a:pt x="2183" y="4062"/>
                    <a:pt x="2228" y="4062"/>
                  </a:cubicBezTo>
                  <a:cubicBezTo>
                    <a:pt x="2763" y="4062"/>
                    <a:pt x="3275" y="3869"/>
                    <a:pt x="3679" y="3510"/>
                  </a:cubicBezTo>
                  <a:cubicBezTo>
                    <a:pt x="4117" y="3122"/>
                    <a:pt x="4378" y="2586"/>
                    <a:pt x="4413" y="2001"/>
                  </a:cubicBezTo>
                  <a:cubicBezTo>
                    <a:pt x="4460" y="1208"/>
                    <a:pt x="4073" y="450"/>
                    <a:pt x="3403" y="22"/>
                  </a:cubicBezTo>
                  <a:lnTo>
                    <a:pt x="3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316;p44">
              <a:extLst>
                <a:ext uri="{FF2B5EF4-FFF2-40B4-BE49-F238E27FC236}">
                  <a16:creationId xmlns:a16="http://schemas.microsoft.com/office/drawing/2014/main" id="{8FE2CDBC-1A03-70B5-0DAC-DE2B16330AA6}"/>
                </a:ext>
              </a:extLst>
            </p:cNvPr>
            <p:cNvSpPr/>
            <p:nvPr/>
          </p:nvSpPr>
          <p:spPr>
            <a:xfrm>
              <a:off x="10536575" y="2137150"/>
              <a:ext cx="105475" cy="71000"/>
            </a:xfrm>
            <a:custGeom>
              <a:avLst/>
              <a:gdLst/>
              <a:ahLst/>
              <a:cxnLst/>
              <a:rect l="l" t="t" r="r" b="b"/>
              <a:pathLst>
                <a:path w="4219" h="2840" extrusionOk="0">
                  <a:moveTo>
                    <a:pt x="3216" y="0"/>
                  </a:moveTo>
                  <a:cubicBezTo>
                    <a:pt x="2475" y="56"/>
                    <a:pt x="1228" y="233"/>
                    <a:pt x="261" y="788"/>
                  </a:cubicBezTo>
                  <a:cubicBezTo>
                    <a:pt x="130" y="1041"/>
                    <a:pt x="46" y="1323"/>
                    <a:pt x="28" y="1626"/>
                  </a:cubicBezTo>
                  <a:cubicBezTo>
                    <a:pt x="1" y="2070"/>
                    <a:pt x="117" y="2490"/>
                    <a:pt x="335" y="2840"/>
                  </a:cubicBezTo>
                  <a:cubicBezTo>
                    <a:pt x="590" y="2334"/>
                    <a:pt x="1044" y="1892"/>
                    <a:pt x="1647" y="1632"/>
                  </a:cubicBezTo>
                  <a:cubicBezTo>
                    <a:pt x="2003" y="1478"/>
                    <a:pt x="2371" y="1405"/>
                    <a:pt x="2724" y="1405"/>
                  </a:cubicBezTo>
                  <a:cubicBezTo>
                    <a:pt x="3272" y="1405"/>
                    <a:pt x="3786" y="1580"/>
                    <a:pt x="4170" y="1900"/>
                  </a:cubicBezTo>
                  <a:cubicBezTo>
                    <a:pt x="4170" y="1891"/>
                    <a:pt x="4172" y="1882"/>
                    <a:pt x="4172" y="1874"/>
                  </a:cubicBezTo>
                  <a:cubicBezTo>
                    <a:pt x="4219" y="1095"/>
                    <a:pt x="3830" y="392"/>
                    <a:pt x="3216" y="0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317;p44">
              <a:extLst>
                <a:ext uri="{FF2B5EF4-FFF2-40B4-BE49-F238E27FC236}">
                  <a16:creationId xmlns:a16="http://schemas.microsoft.com/office/drawing/2014/main" id="{04B436C8-FDFB-4118-5FC5-CF74238BAD39}"/>
                </a:ext>
              </a:extLst>
            </p:cNvPr>
            <p:cNvSpPr/>
            <p:nvPr/>
          </p:nvSpPr>
          <p:spPr>
            <a:xfrm>
              <a:off x="10563275" y="2155875"/>
              <a:ext cx="51625" cy="50050"/>
            </a:xfrm>
            <a:custGeom>
              <a:avLst/>
              <a:gdLst/>
              <a:ahLst/>
              <a:cxnLst/>
              <a:rect l="l" t="t" r="r" b="b"/>
              <a:pathLst>
                <a:path w="2065" h="2002" extrusionOk="0">
                  <a:moveTo>
                    <a:pt x="1030" y="0"/>
                  </a:moveTo>
                  <a:cubicBezTo>
                    <a:pt x="505" y="0"/>
                    <a:pt x="64" y="410"/>
                    <a:pt x="33" y="942"/>
                  </a:cubicBezTo>
                  <a:cubicBezTo>
                    <a:pt x="0" y="1493"/>
                    <a:pt x="420" y="1967"/>
                    <a:pt x="972" y="2000"/>
                  </a:cubicBezTo>
                  <a:cubicBezTo>
                    <a:pt x="992" y="2001"/>
                    <a:pt x="1013" y="2002"/>
                    <a:pt x="1033" y="2002"/>
                  </a:cubicBezTo>
                  <a:cubicBezTo>
                    <a:pt x="1558" y="2002"/>
                    <a:pt x="1999" y="1592"/>
                    <a:pt x="2030" y="1060"/>
                  </a:cubicBezTo>
                  <a:cubicBezTo>
                    <a:pt x="2064" y="508"/>
                    <a:pt x="1643" y="35"/>
                    <a:pt x="1092" y="2"/>
                  </a:cubicBezTo>
                  <a:cubicBezTo>
                    <a:pt x="1071" y="1"/>
                    <a:pt x="1051" y="0"/>
                    <a:pt x="1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318;p44">
              <a:extLst>
                <a:ext uri="{FF2B5EF4-FFF2-40B4-BE49-F238E27FC236}">
                  <a16:creationId xmlns:a16="http://schemas.microsoft.com/office/drawing/2014/main" id="{0E0FA1DF-FD44-8712-A1CD-495199C92F50}"/>
                </a:ext>
              </a:extLst>
            </p:cNvPr>
            <p:cNvSpPr/>
            <p:nvPr/>
          </p:nvSpPr>
          <p:spPr>
            <a:xfrm>
              <a:off x="10597975" y="2154025"/>
              <a:ext cx="23075" cy="22375"/>
            </a:xfrm>
            <a:custGeom>
              <a:avLst/>
              <a:gdLst/>
              <a:ahLst/>
              <a:cxnLst/>
              <a:rect l="l" t="t" r="r" b="b"/>
              <a:pathLst>
                <a:path w="923" h="895" extrusionOk="0">
                  <a:moveTo>
                    <a:pt x="460" y="1"/>
                  </a:moveTo>
                  <a:cubicBezTo>
                    <a:pt x="226" y="1"/>
                    <a:pt x="29" y="183"/>
                    <a:pt x="15" y="420"/>
                  </a:cubicBezTo>
                  <a:cubicBezTo>
                    <a:pt x="0" y="667"/>
                    <a:pt x="189" y="879"/>
                    <a:pt x="434" y="894"/>
                  </a:cubicBezTo>
                  <a:cubicBezTo>
                    <a:pt x="443" y="894"/>
                    <a:pt x="452" y="894"/>
                    <a:pt x="461" y="894"/>
                  </a:cubicBezTo>
                  <a:cubicBezTo>
                    <a:pt x="696" y="894"/>
                    <a:pt x="894" y="712"/>
                    <a:pt x="908" y="474"/>
                  </a:cubicBezTo>
                  <a:cubicBezTo>
                    <a:pt x="923" y="227"/>
                    <a:pt x="735" y="16"/>
                    <a:pt x="489" y="1"/>
                  </a:cubicBezTo>
                  <a:cubicBezTo>
                    <a:pt x="479" y="1"/>
                    <a:pt x="470" y="1"/>
                    <a:pt x="4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319;p44">
              <a:extLst>
                <a:ext uri="{FF2B5EF4-FFF2-40B4-BE49-F238E27FC236}">
                  <a16:creationId xmlns:a16="http://schemas.microsoft.com/office/drawing/2014/main" id="{238365D6-C2F2-5F79-769B-DCD6287255AC}"/>
                </a:ext>
              </a:extLst>
            </p:cNvPr>
            <p:cNvSpPr/>
            <p:nvPr/>
          </p:nvSpPr>
          <p:spPr>
            <a:xfrm>
              <a:off x="10506650" y="2127750"/>
              <a:ext cx="172850" cy="106475"/>
            </a:xfrm>
            <a:custGeom>
              <a:avLst/>
              <a:gdLst/>
              <a:ahLst/>
              <a:cxnLst/>
              <a:rect l="l" t="t" r="r" b="b"/>
              <a:pathLst>
                <a:path w="6914" h="4259" extrusionOk="0">
                  <a:moveTo>
                    <a:pt x="4446" y="0"/>
                  </a:moveTo>
                  <a:cubicBezTo>
                    <a:pt x="3808" y="0"/>
                    <a:pt x="3102" y="107"/>
                    <a:pt x="2397" y="417"/>
                  </a:cubicBezTo>
                  <a:cubicBezTo>
                    <a:pt x="146" y="1411"/>
                    <a:pt x="5" y="3331"/>
                    <a:pt x="0" y="4259"/>
                  </a:cubicBezTo>
                  <a:cubicBezTo>
                    <a:pt x="0" y="4259"/>
                    <a:pt x="572" y="1939"/>
                    <a:pt x="2532" y="1078"/>
                  </a:cubicBezTo>
                  <a:cubicBezTo>
                    <a:pt x="3234" y="770"/>
                    <a:pt x="3904" y="667"/>
                    <a:pt x="4472" y="667"/>
                  </a:cubicBezTo>
                  <a:cubicBezTo>
                    <a:pt x="5330" y="667"/>
                    <a:pt x="5955" y="902"/>
                    <a:pt x="6106" y="1016"/>
                  </a:cubicBezTo>
                  <a:cubicBezTo>
                    <a:pt x="6106" y="1016"/>
                    <a:pt x="6181" y="1447"/>
                    <a:pt x="6130" y="1681"/>
                  </a:cubicBezTo>
                  <a:cubicBezTo>
                    <a:pt x="6544" y="1255"/>
                    <a:pt x="6914" y="514"/>
                    <a:pt x="6914" y="514"/>
                  </a:cubicBezTo>
                  <a:cubicBezTo>
                    <a:pt x="6914" y="514"/>
                    <a:pt x="5845" y="0"/>
                    <a:pt x="4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320;p44">
              <a:extLst>
                <a:ext uri="{FF2B5EF4-FFF2-40B4-BE49-F238E27FC236}">
                  <a16:creationId xmlns:a16="http://schemas.microsoft.com/office/drawing/2014/main" id="{70B9868F-999B-4D78-B8BC-3CBE212A5A30}"/>
                </a:ext>
              </a:extLst>
            </p:cNvPr>
            <p:cNvSpPr/>
            <p:nvPr/>
          </p:nvSpPr>
          <p:spPr>
            <a:xfrm>
              <a:off x="10515275" y="2111925"/>
              <a:ext cx="80125" cy="39500"/>
            </a:xfrm>
            <a:custGeom>
              <a:avLst/>
              <a:gdLst/>
              <a:ahLst/>
              <a:cxnLst/>
              <a:rect l="l" t="t" r="r" b="b"/>
              <a:pathLst>
                <a:path w="3205" h="1580" extrusionOk="0">
                  <a:moveTo>
                    <a:pt x="2929" y="0"/>
                  </a:moveTo>
                  <a:cubicBezTo>
                    <a:pt x="2843" y="0"/>
                    <a:pt x="2739" y="2"/>
                    <a:pt x="2622" y="8"/>
                  </a:cubicBezTo>
                  <a:cubicBezTo>
                    <a:pt x="2535" y="16"/>
                    <a:pt x="2436" y="7"/>
                    <a:pt x="2339" y="33"/>
                  </a:cubicBezTo>
                  <a:cubicBezTo>
                    <a:pt x="2240" y="56"/>
                    <a:pt x="2136" y="77"/>
                    <a:pt x="2029" y="106"/>
                  </a:cubicBezTo>
                  <a:cubicBezTo>
                    <a:pt x="1922" y="136"/>
                    <a:pt x="1809" y="157"/>
                    <a:pt x="1700" y="195"/>
                  </a:cubicBezTo>
                  <a:cubicBezTo>
                    <a:pt x="1593" y="242"/>
                    <a:pt x="1485" y="290"/>
                    <a:pt x="1377" y="337"/>
                  </a:cubicBezTo>
                  <a:cubicBezTo>
                    <a:pt x="1272" y="393"/>
                    <a:pt x="1158" y="431"/>
                    <a:pt x="1064" y="500"/>
                  </a:cubicBezTo>
                  <a:cubicBezTo>
                    <a:pt x="965" y="563"/>
                    <a:pt x="872" y="631"/>
                    <a:pt x="781" y="693"/>
                  </a:cubicBezTo>
                  <a:cubicBezTo>
                    <a:pt x="686" y="750"/>
                    <a:pt x="611" y="830"/>
                    <a:pt x="535" y="898"/>
                  </a:cubicBezTo>
                  <a:cubicBezTo>
                    <a:pt x="462" y="966"/>
                    <a:pt x="390" y="1029"/>
                    <a:pt x="333" y="1097"/>
                  </a:cubicBezTo>
                  <a:cubicBezTo>
                    <a:pt x="276" y="1165"/>
                    <a:pt x="225" y="1229"/>
                    <a:pt x="181" y="1285"/>
                  </a:cubicBezTo>
                  <a:cubicBezTo>
                    <a:pt x="135" y="1338"/>
                    <a:pt x="106" y="1397"/>
                    <a:pt x="77" y="1439"/>
                  </a:cubicBezTo>
                  <a:cubicBezTo>
                    <a:pt x="22" y="1525"/>
                    <a:pt x="0" y="1580"/>
                    <a:pt x="0" y="1580"/>
                  </a:cubicBezTo>
                  <a:cubicBezTo>
                    <a:pt x="0" y="1580"/>
                    <a:pt x="43" y="1539"/>
                    <a:pt x="123" y="1476"/>
                  </a:cubicBezTo>
                  <a:cubicBezTo>
                    <a:pt x="197" y="1410"/>
                    <a:pt x="315" y="1327"/>
                    <a:pt x="448" y="1224"/>
                  </a:cubicBezTo>
                  <a:cubicBezTo>
                    <a:pt x="514" y="1172"/>
                    <a:pt x="597" y="1128"/>
                    <a:pt x="674" y="1072"/>
                  </a:cubicBezTo>
                  <a:cubicBezTo>
                    <a:pt x="754" y="1020"/>
                    <a:pt x="834" y="958"/>
                    <a:pt x="928" y="911"/>
                  </a:cubicBezTo>
                  <a:cubicBezTo>
                    <a:pt x="1019" y="859"/>
                    <a:pt x="1115" y="810"/>
                    <a:pt x="1207" y="751"/>
                  </a:cubicBezTo>
                  <a:cubicBezTo>
                    <a:pt x="1297" y="689"/>
                    <a:pt x="1406" y="657"/>
                    <a:pt x="1505" y="608"/>
                  </a:cubicBezTo>
                  <a:cubicBezTo>
                    <a:pt x="1606" y="560"/>
                    <a:pt x="1705" y="512"/>
                    <a:pt x="1804" y="464"/>
                  </a:cubicBezTo>
                  <a:cubicBezTo>
                    <a:pt x="1907" y="429"/>
                    <a:pt x="2009" y="393"/>
                    <a:pt x="2107" y="359"/>
                  </a:cubicBezTo>
                  <a:cubicBezTo>
                    <a:pt x="2206" y="325"/>
                    <a:pt x="2300" y="287"/>
                    <a:pt x="2391" y="251"/>
                  </a:cubicBezTo>
                  <a:cubicBezTo>
                    <a:pt x="2481" y="212"/>
                    <a:pt x="2572" y="203"/>
                    <a:pt x="2653" y="177"/>
                  </a:cubicBezTo>
                  <a:cubicBezTo>
                    <a:pt x="2980" y="93"/>
                    <a:pt x="3205" y="8"/>
                    <a:pt x="3205" y="8"/>
                  </a:cubicBezTo>
                  <a:cubicBezTo>
                    <a:pt x="3205" y="8"/>
                    <a:pt x="3102" y="0"/>
                    <a:pt x="2929" y="0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321;p44">
              <a:extLst>
                <a:ext uri="{FF2B5EF4-FFF2-40B4-BE49-F238E27FC236}">
                  <a16:creationId xmlns:a16="http://schemas.microsoft.com/office/drawing/2014/main" id="{5C590F1F-80CE-01CF-2439-A8C5E2399394}"/>
                </a:ext>
              </a:extLst>
            </p:cNvPr>
            <p:cNvSpPr/>
            <p:nvPr/>
          </p:nvSpPr>
          <p:spPr>
            <a:xfrm>
              <a:off x="10446300" y="2044050"/>
              <a:ext cx="213050" cy="91250"/>
            </a:xfrm>
            <a:custGeom>
              <a:avLst/>
              <a:gdLst/>
              <a:ahLst/>
              <a:cxnLst/>
              <a:rect l="l" t="t" r="r" b="b"/>
              <a:pathLst>
                <a:path w="8522" h="3650" extrusionOk="0">
                  <a:moveTo>
                    <a:pt x="6022" y="0"/>
                  </a:moveTo>
                  <a:cubicBezTo>
                    <a:pt x="5680" y="0"/>
                    <a:pt x="5367" y="27"/>
                    <a:pt x="5087" y="64"/>
                  </a:cubicBezTo>
                  <a:cubicBezTo>
                    <a:pt x="4210" y="181"/>
                    <a:pt x="759" y="1537"/>
                    <a:pt x="380" y="1921"/>
                  </a:cubicBezTo>
                  <a:cubicBezTo>
                    <a:pt x="1" y="2306"/>
                    <a:pt x="67" y="3192"/>
                    <a:pt x="138" y="3650"/>
                  </a:cubicBezTo>
                  <a:cubicBezTo>
                    <a:pt x="138" y="3650"/>
                    <a:pt x="4467" y="871"/>
                    <a:pt x="5294" y="641"/>
                  </a:cubicBezTo>
                  <a:cubicBezTo>
                    <a:pt x="5799" y="501"/>
                    <a:pt x="6582" y="424"/>
                    <a:pt x="7303" y="424"/>
                  </a:cubicBezTo>
                  <a:cubicBezTo>
                    <a:pt x="7765" y="424"/>
                    <a:pt x="8200" y="455"/>
                    <a:pt x="8521" y="522"/>
                  </a:cubicBezTo>
                  <a:cubicBezTo>
                    <a:pt x="7598" y="122"/>
                    <a:pt x="6747" y="0"/>
                    <a:pt x="6022" y="0"/>
                  </a:cubicBezTo>
                  <a:close/>
                </a:path>
              </a:pathLst>
            </a:custGeom>
            <a:solidFill>
              <a:srgbClr val="0B0B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322;p44">
              <a:extLst>
                <a:ext uri="{FF2B5EF4-FFF2-40B4-BE49-F238E27FC236}">
                  <a16:creationId xmlns:a16="http://schemas.microsoft.com/office/drawing/2014/main" id="{863C394A-AD7D-EF10-E06A-20FE7DD08EBF}"/>
                </a:ext>
              </a:extLst>
            </p:cNvPr>
            <p:cNvSpPr/>
            <p:nvPr/>
          </p:nvSpPr>
          <p:spPr>
            <a:xfrm>
              <a:off x="10118375" y="2335700"/>
              <a:ext cx="111375" cy="29000"/>
            </a:xfrm>
            <a:custGeom>
              <a:avLst/>
              <a:gdLst/>
              <a:ahLst/>
              <a:cxnLst/>
              <a:rect l="l" t="t" r="r" b="b"/>
              <a:pathLst>
                <a:path w="4455" h="1160" extrusionOk="0">
                  <a:moveTo>
                    <a:pt x="4455" y="0"/>
                  </a:moveTo>
                  <a:lnTo>
                    <a:pt x="1" y="693"/>
                  </a:lnTo>
                  <a:cubicBezTo>
                    <a:pt x="627" y="1032"/>
                    <a:pt x="1217" y="1159"/>
                    <a:pt x="1751" y="1159"/>
                  </a:cubicBezTo>
                  <a:cubicBezTo>
                    <a:pt x="3361" y="1159"/>
                    <a:pt x="4455" y="0"/>
                    <a:pt x="4455" y="0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323;p44">
              <a:extLst>
                <a:ext uri="{FF2B5EF4-FFF2-40B4-BE49-F238E27FC236}">
                  <a16:creationId xmlns:a16="http://schemas.microsoft.com/office/drawing/2014/main" id="{1203490E-FBF0-0209-DB60-75F5C9C7C87B}"/>
                </a:ext>
              </a:extLst>
            </p:cNvPr>
            <p:cNvSpPr/>
            <p:nvPr/>
          </p:nvSpPr>
          <p:spPr>
            <a:xfrm>
              <a:off x="10085400" y="2263625"/>
              <a:ext cx="167725" cy="99000"/>
            </a:xfrm>
            <a:custGeom>
              <a:avLst/>
              <a:gdLst/>
              <a:ahLst/>
              <a:cxnLst/>
              <a:rect l="l" t="t" r="r" b="b"/>
              <a:pathLst>
                <a:path w="6709" h="3960" extrusionOk="0">
                  <a:moveTo>
                    <a:pt x="3814" y="1"/>
                  </a:moveTo>
                  <a:cubicBezTo>
                    <a:pt x="3391" y="1"/>
                    <a:pt x="2965" y="85"/>
                    <a:pt x="2561" y="251"/>
                  </a:cubicBezTo>
                  <a:cubicBezTo>
                    <a:pt x="1201" y="807"/>
                    <a:pt x="356" y="1611"/>
                    <a:pt x="0" y="2320"/>
                  </a:cubicBezTo>
                  <a:cubicBezTo>
                    <a:pt x="245" y="2775"/>
                    <a:pt x="1134" y="3948"/>
                    <a:pt x="2940" y="3959"/>
                  </a:cubicBezTo>
                  <a:cubicBezTo>
                    <a:pt x="2948" y="3959"/>
                    <a:pt x="2956" y="3959"/>
                    <a:pt x="2965" y="3959"/>
                  </a:cubicBezTo>
                  <a:cubicBezTo>
                    <a:pt x="4760" y="3959"/>
                    <a:pt x="6260" y="2615"/>
                    <a:pt x="6709" y="1884"/>
                  </a:cubicBezTo>
                  <a:cubicBezTo>
                    <a:pt x="6051" y="601"/>
                    <a:pt x="4940" y="1"/>
                    <a:pt x="3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324;p44">
              <a:extLst>
                <a:ext uri="{FF2B5EF4-FFF2-40B4-BE49-F238E27FC236}">
                  <a16:creationId xmlns:a16="http://schemas.microsoft.com/office/drawing/2014/main" id="{BD6538D3-EB6E-73FD-33D8-D3ACE6BEF3A7}"/>
                </a:ext>
              </a:extLst>
            </p:cNvPr>
            <p:cNvSpPr/>
            <p:nvPr/>
          </p:nvSpPr>
          <p:spPr>
            <a:xfrm>
              <a:off x="10082125" y="2260700"/>
              <a:ext cx="174375" cy="104825"/>
            </a:xfrm>
            <a:custGeom>
              <a:avLst/>
              <a:gdLst/>
              <a:ahLst/>
              <a:cxnLst/>
              <a:rect l="l" t="t" r="r" b="b"/>
              <a:pathLst>
                <a:path w="6975" h="4193" extrusionOk="0">
                  <a:moveTo>
                    <a:pt x="3934" y="234"/>
                  </a:moveTo>
                  <a:cubicBezTo>
                    <a:pt x="5058" y="234"/>
                    <a:pt x="6103" y="869"/>
                    <a:pt x="6705" y="1994"/>
                  </a:cubicBezTo>
                  <a:cubicBezTo>
                    <a:pt x="6268" y="2651"/>
                    <a:pt x="4843" y="3960"/>
                    <a:pt x="3096" y="3960"/>
                  </a:cubicBezTo>
                  <a:cubicBezTo>
                    <a:pt x="3089" y="3960"/>
                    <a:pt x="3080" y="3959"/>
                    <a:pt x="3072" y="3959"/>
                  </a:cubicBezTo>
                  <a:cubicBezTo>
                    <a:pt x="1271" y="3948"/>
                    <a:pt x="443" y="2736"/>
                    <a:pt x="263" y="2434"/>
                  </a:cubicBezTo>
                  <a:cubicBezTo>
                    <a:pt x="674" y="1664"/>
                    <a:pt x="1571" y="952"/>
                    <a:pt x="2737" y="475"/>
                  </a:cubicBezTo>
                  <a:cubicBezTo>
                    <a:pt x="3135" y="312"/>
                    <a:pt x="3540" y="234"/>
                    <a:pt x="3934" y="234"/>
                  </a:cubicBezTo>
                  <a:close/>
                  <a:moveTo>
                    <a:pt x="3939" y="0"/>
                  </a:moveTo>
                  <a:cubicBezTo>
                    <a:pt x="3514" y="0"/>
                    <a:pt x="3078" y="85"/>
                    <a:pt x="2648" y="260"/>
                  </a:cubicBezTo>
                  <a:cubicBezTo>
                    <a:pt x="1405" y="768"/>
                    <a:pt x="449" y="1543"/>
                    <a:pt x="27" y="2385"/>
                  </a:cubicBezTo>
                  <a:lnTo>
                    <a:pt x="0" y="2439"/>
                  </a:lnTo>
                  <a:lnTo>
                    <a:pt x="29" y="2492"/>
                  </a:lnTo>
                  <a:cubicBezTo>
                    <a:pt x="121" y="2665"/>
                    <a:pt x="997" y="4179"/>
                    <a:pt x="3070" y="4193"/>
                  </a:cubicBezTo>
                  <a:lnTo>
                    <a:pt x="3097" y="4193"/>
                  </a:lnTo>
                  <a:cubicBezTo>
                    <a:pt x="5010" y="4193"/>
                    <a:pt x="6511" y="2760"/>
                    <a:pt x="6939" y="2061"/>
                  </a:cubicBezTo>
                  <a:lnTo>
                    <a:pt x="6974" y="2006"/>
                  </a:lnTo>
                  <a:lnTo>
                    <a:pt x="6943" y="1947"/>
                  </a:lnTo>
                  <a:cubicBezTo>
                    <a:pt x="6304" y="703"/>
                    <a:pt x="5166" y="0"/>
                    <a:pt x="3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325;p44">
              <a:extLst>
                <a:ext uri="{FF2B5EF4-FFF2-40B4-BE49-F238E27FC236}">
                  <a16:creationId xmlns:a16="http://schemas.microsoft.com/office/drawing/2014/main" id="{28B87C34-C431-1BF4-CCBA-3E6F6B153157}"/>
                </a:ext>
              </a:extLst>
            </p:cNvPr>
            <p:cNvSpPr/>
            <p:nvPr/>
          </p:nvSpPr>
          <p:spPr>
            <a:xfrm>
              <a:off x="10109250" y="2261550"/>
              <a:ext cx="113325" cy="98200"/>
            </a:xfrm>
            <a:custGeom>
              <a:avLst/>
              <a:gdLst/>
              <a:ahLst/>
              <a:cxnLst/>
              <a:rect l="l" t="t" r="r" b="b"/>
              <a:pathLst>
                <a:path w="4533" h="3928" extrusionOk="0">
                  <a:moveTo>
                    <a:pt x="3136" y="1"/>
                  </a:moveTo>
                  <a:cubicBezTo>
                    <a:pt x="2027" y="109"/>
                    <a:pt x="907" y="689"/>
                    <a:pt x="272" y="1074"/>
                  </a:cubicBezTo>
                  <a:cubicBezTo>
                    <a:pt x="1" y="1750"/>
                    <a:pt x="92" y="2548"/>
                    <a:pt x="583" y="3156"/>
                  </a:cubicBezTo>
                  <a:cubicBezTo>
                    <a:pt x="993" y="3663"/>
                    <a:pt x="1593" y="3927"/>
                    <a:pt x="2199" y="3927"/>
                  </a:cubicBezTo>
                  <a:cubicBezTo>
                    <a:pt x="2657" y="3927"/>
                    <a:pt x="3118" y="3776"/>
                    <a:pt x="3501" y="3466"/>
                  </a:cubicBezTo>
                  <a:cubicBezTo>
                    <a:pt x="4393" y="2745"/>
                    <a:pt x="4533" y="1438"/>
                    <a:pt x="3813" y="547"/>
                  </a:cubicBezTo>
                  <a:cubicBezTo>
                    <a:pt x="3621" y="310"/>
                    <a:pt x="3390" y="129"/>
                    <a:pt x="3136" y="1"/>
                  </a:cubicBezTo>
                  <a:close/>
                </a:path>
              </a:pathLst>
            </a:custGeom>
            <a:solidFill>
              <a:srgbClr val="A669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326;p44">
              <a:extLst>
                <a:ext uri="{FF2B5EF4-FFF2-40B4-BE49-F238E27FC236}">
                  <a16:creationId xmlns:a16="http://schemas.microsoft.com/office/drawing/2014/main" id="{967A716D-43FF-04C6-AAB5-6B0B53A05269}"/>
                </a:ext>
              </a:extLst>
            </p:cNvPr>
            <p:cNvSpPr/>
            <p:nvPr/>
          </p:nvSpPr>
          <p:spPr>
            <a:xfrm>
              <a:off x="10105925" y="2258550"/>
              <a:ext cx="119900" cy="104100"/>
            </a:xfrm>
            <a:custGeom>
              <a:avLst/>
              <a:gdLst/>
              <a:ahLst/>
              <a:cxnLst/>
              <a:rect l="l" t="t" r="r" b="b"/>
              <a:pathLst>
                <a:path w="4796" h="4164" extrusionOk="0">
                  <a:moveTo>
                    <a:pt x="3246" y="241"/>
                  </a:moveTo>
                  <a:cubicBezTo>
                    <a:pt x="3482" y="365"/>
                    <a:pt x="3686" y="533"/>
                    <a:pt x="3854" y="739"/>
                  </a:cubicBezTo>
                  <a:cubicBezTo>
                    <a:pt x="4533" y="1581"/>
                    <a:pt x="4401" y="2817"/>
                    <a:pt x="3560" y="3495"/>
                  </a:cubicBezTo>
                  <a:cubicBezTo>
                    <a:pt x="3209" y="3779"/>
                    <a:pt x="2780" y="3930"/>
                    <a:pt x="2334" y="3930"/>
                  </a:cubicBezTo>
                  <a:cubicBezTo>
                    <a:pt x="2264" y="3930"/>
                    <a:pt x="2194" y="3927"/>
                    <a:pt x="2123" y="3919"/>
                  </a:cubicBezTo>
                  <a:cubicBezTo>
                    <a:pt x="1603" y="3864"/>
                    <a:pt x="1135" y="3610"/>
                    <a:pt x="806" y="3202"/>
                  </a:cubicBezTo>
                  <a:cubicBezTo>
                    <a:pt x="369" y="2661"/>
                    <a:pt x="253" y="1926"/>
                    <a:pt x="500" y="1274"/>
                  </a:cubicBezTo>
                  <a:cubicBezTo>
                    <a:pt x="1077" y="927"/>
                    <a:pt x="2168" y="355"/>
                    <a:pt x="3246" y="241"/>
                  </a:cubicBezTo>
                  <a:close/>
                  <a:moveTo>
                    <a:pt x="3290" y="1"/>
                  </a:moveTo>
                  <a:lnTo>
                    <a:pt x="3257" y="5"/>
                  </a:lnTo>
                  <a:cubicBezTo>
                    <a:pt x="2101" y="118"/>
                    <a:pt x="936" y="736"/>
                    <a:pt x="344" y="1095"/>
                  </a:cubicBezTo>
                  <a:lnTo>
                    <a:pt x="311" y="1115"/>
                  </a:lnTo>
                  <a:lnTo>
                    <a:pt x="297" y="1151"/>
                  </a:lnTo>
                  <a:cubicBezTo>
                    <a:pt x="1" y="1889"/>
                    <a:pt x="126" y="2732"/>
                    <a:pt x="625" y="3349"/>
                  </a:cubicBezTo>
                  <a:cubicBezTo>
                    <a:pt x="992" y="3804"/>
                    <a:pt x="1516" y="4089"/>
                    <a:pt x="2099" y="4152"/>
                  </a:cubicBezTo>
                  <a:cubicBezTo>
                    <a:pt x="2178" y="4160"/>
                    <a:pt x="2256" y="4164"/>
                    <a:pt x="2334" y="4164"/>
                  </a:cubicBezTo>
                  <a:cubicBezTo>
                    <a:pt x="2833" y="4164"/>
                    <a:pt x="3314" y="3995"/>
                    <a:pt x="3707" y="3676"/>
                  </a:cubicBezTo>
                  <a:cubicBezTo>
                    <a:pt x="4648" y="2917"/>
                    <a:pt x="4796" y="1534"/>
                    <a:pt x="4036" y="593"/>
                  </a:cubicBezTo>
                  <a:cubicBezTo>
                    <a:pt x="3840" y="351"/>
                    <a:pt x="3599" y="158"/>
                    <a:pt x="3321" y="16"/>
                  </a:cubicBezTo>
                  <a:lnTo>
                    <a:pt x="3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327;p44">
              <a:extLst>
                <a:ext uri="{FF2B5EF4-FFF2-40B4-BE49-F238E27FC236}">
                  <a16:creationId xmlns:a16="http://schemas.microsoft.com/office/drawing/2014/main" id="{0331543C-0F71-AB57-384E-4C661718D83A}"/>
                </a:ext>
              </a:extLst>
            </p:cNvPr>
            <p:cNvSpPr/>
            <p:nvPr/>
          </p:nvSpPr>
          <p:spPr>
            <a:xfrm>
              <a:off x="10109250" y="2261550"/>
              <a:ext cx="106700" cy="79375"/>
            </a:xfrm>
            <a:custGeom>
              <a:avLst/>
              <a:gdLst/>
              <a:ahLst/>
              <a:cxnLst/>
              <a:rect l="l" t="t" r="r" b="b"/>
              <a:pathLst>
                <a:path w="4268" h="3175" extrusionOk="0">
                  <a:moveTo>
                    <a:pt x="3136" y="1"/>
                  </a:moveTo>
                  <a:cubicBezTo>
                    <a:pt x="2027" y="109"/>
                    <a:pt x="907" y="689"/>
                    <a:pt x="272" y="1074"/>
                  </a:cubicBezTo>
                  <a:cubicBezTo>
                    <a:pt x="1" y="1750"/>
                    <a:pt x="92" y="2548"/>
                    <a:pt x="583" y="3156"/>
                  </a:cubicBezTo>
                  <a:cubicBezTo>
                    <a:pt x="588" y="3162"/>
                    <a:pt x="594" y="3168"/>
                    <a:pt x="599" y="3174"/>
                  </a:cubicBezTo>
                  <a:cubicBezTo>
                    <a:pt x="809" y="2379"/>
                    <a:pt x="1531" y="1700"/>
                    <a:pt x="2498" y="1492"/>
                  </a:cubicBezTo>
                  <a:cubicBezTo>
                    <a:pt x="2696" y="1450"/>
                    <a:pt x="2892" y="1429"/>
                    <a:pt x="3084" y="1429"/>
                  </a:cubicBezTo>
                  <a:cubicBezTo>
                    <a:pt x="3513" y="1429"/>
                    <a:pt x="3920" y="1531"/>
                    <a:pt x="4267" y="1714"/>
                  </a:cubicBezTo>
                  <a:cubicBezTo>
                    <a:pt x="4240" y="1302"/>
                    <a:pt x="4091" y="893"/>
                    <a:pt x="3813" y="547"/>
                  </a:cubicBezTo>
                  <a:cubicBezTo>
                    <a:pt x="3621" y="311"/>
                    <a:pt x="3390" y="129"/>
                    <a:pt x="3136" y="1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328;p44">
              <a:extLst>
                <a:ext uri="{FF2B5EF4-FFF2-40B4-BE49-F238E27FC236}">
                  <a16:creationId xmlns:a16="http://schemas.microsoft.com/office/drawing/2014/main" id="{F84CC2DE-EBD2-6B2E-30CC-0AF87DCAC40E}"/>
                </a:ext>
              </a:extLst>
            </p:cNvPr>
            <p:cNvSpPr/>
            <p:nvPr/>
          </p:nvSpPr>
          <p:spPr>
            <a:xfrm>
              <a:off x="10136025" y="2282800"/>
              <a:ext cx="56300" cy="50050"/>
            </a:xfrm>
            <a:custGeom>
              <a:avLst/>
              <a:gdLst/>
              <a:ahLst/>
              <a:cxnLst/>
              <a:rect l="l" t="t" r="r" b="b"/>
              <a:pathLst>
                <a:path w="2252" h="2002" extrusionOk="0">
                  <a:moveTo>
                    <a:pt x="1125" y="0"/>
                  </a:moveTo>
                  <a:cubicBezTo>
                    <a:pt x="904" y="0"/>
                    <a:pt x="682" y="73"/>
                    <a:pt x="497" y="222"/>
                  </a:cubicBezTo>
                  <a:cubicBezTo>
                    <a:pt x="67" y="571"/>
                    <a:pt x="0" y="1200"/>
                    <a:pt x="348" y="1630"/>
                  </a:cubicBezTo>
                  <a:cubicBezTo>
                    <a:pt x="545" y="1875"/>
                    <a:pt x="835" y="2002"/>
                    <a:pt x="1126" y="2002"/>
                  </a:cubicBezTo>
                  <a:cubicBezTo>
                    <a:pt x="1347" y="2002"/>
                    <a:pt x="1570" y="1929"/>
                    <a:pt x="1755" y="1779"/>
                  </a:cubicBezTo>
                  <a:cubicBezTo>
                    <a:pt x="2184" y="1432"/>
                    <a:pt x="2252" y="802"/>
                    <a:pt x="1904" y="372"/>
                  </a:cubicBezTo>
                  <a:cubicBezTo>
                    <a:pt x="1706" y="127"/>
                    <a:pt x="1417" y="0"/>
                    <a:pt x="1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329;p44">
              <a:extLst>
                <a:ext uri="{FF2B5EF4-FFF2-40B4-BE49-F238E27FC236}">
                  <a16:creationId xmlns:a16="http://schemas.microsoft.com/office/drawing/2014/main" id="{A60A96AB-E506-09E2-1CA2-E6BDF18C19C9}"/>
                </a:ext>
              </a:extLst>
            </p:cNvPr>
            <p:cNvSpPr/>
            <p:nvPr/>
          </p:nvSpPr>
          <p:spPr>
            <a:xfrm>
              <a:off x="10170025" y="2282950"/>
              <a:ext cx="25200" cy="22400"/>
            </a:xfrm>
            <a:custGeom>
              <a:avLst/>
              <a:gdLst/>
              <a:ahLst/>
              <a:cxnLst/>
              <a:rect l="l" t="t" r="r" b="b"/>
              <a:pathLst>
                <a:path w="1008" h="896" extrusionOk="0">
                  <a:moveTo>
                    <a:pt x="505" y="1"/>
                  </a:moveTo>
                  <a:cubicBezTo>
                    <a:pt x="406" y="1"/>
                    <a:pt x="306" y="33"/>
                    <a:pt x="223" y="101"/>
                  </a:cubicBezTo>
                  <a:cubicBezTo>
                    <a:pt x="31" y="256"/>
                    <a:pt x="1" y="537"/>
                    <a:pt x="156" y="729"/>
                  </a:cubicBezTo>
                  <a:cubicBezTo>
                    <a:pt x="244" y="839"/>
                    <a:pt x="374" y="896"/>
                    <a:pt x="504" y="896"/>
                  </a:cubicBezTo>
                  <a:cubicBezTo>
                    <a:pt x="603" y="896"/>
                    <a:pt x="702" y="863"/>
                    <a:pt x="785" y="796"/>
                  </a:cubicBezTo>
                  <a:cubicBezTo>
                    <a:pt x="978" y="641"/>
                    <a:pt x="1008" y="360"/>
                    <a:pt x="852" y="167"/>
                  </a:cubicBezTo>
                  <a:cubicBezTo>
                    <a:pt x="764" y="58"/>
                    <a:pt x="635" y="1"/>
                    <a:pt x="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330;p44">
              <a:extLst>
                <a:ext uri="{FF2B5EF4-FFF2-40B4-BE49-F238E27FC236}">
                  <a16:creationId xmlns:a16="http://schemas.microsoft.com/office/drawing/2014/main" id="{3ECB2982-275F-6854-52D9-FB9AC4738C14}"/>
                </a:ext>
              </a:extLst>
            </p:cNvPr>
            <p:cNvSpPr/>
            <p:nvPr/>
          </p:nvSpPr>
          <p:spPr>
            <a:xfrm>
              <a:off x="10067125" y="2257475"/>
              <a:ext cx="195150" cy="82450"/>
            </a:xfrm>
            <a:custGeom>
              <a:avLst/>
              <a:gdLst/>
              <a:ahLst/>
              <a:cxnLst/>
              <a:rect l="l" t="t" r="r" b="b"/>
              <a:pathLst>
                <a:path w="7806" h="3298" extrusionOk="0">
                  <a:moveTo>
                    <a:pt x="4564" y="0"/>
                  </a:moveTo>
                  <a:cubicBezTo>
                    <a:pt x="4272" y="0"/>
                    <a:pt x="3959" y="32"/>
                    <a:pt x="3623" y="101"/>
                  </a:cubicBezTo>
                  <a:cubicBezTo>
                    <a:pt x="1214" y="601"/>
                    <a:pt x="1" y="2802"/>
                    <a:pt x="1" y="2802"/>
                  </a:cubicBezTo>
                  <a:cubicBezTo>
                    <a:pt x="1" y="2802"/>
                    <a:pt x="734" y="3191"/>
                    <a:pt x="1318" y="3297"/>
                  </a:cubicBezTo>
                  <a:cubicBezTo>
                    <a:pt x="1140" y="3135"/>
                    <a:pt x="950" y="2742"/>
                    <a:pt x="950" y="2742"/>
                  </a:cubicBezTo>
                  <a:cubicBezTo>
                    <a:pt x="1045" y="2441"/>
                    <a:pt x="2013" y="1110"/>
                    <a:pt x="3897" y="717"/>
                  </a:cubicBezTo>
                  <a:cubicBezTo>
                    <a:pt x="4155" y="663"/>
                    <a:pt x="4410" y="639"/>
                    <a:pt x="4657" y="639"/>
                  </a:cubicBezTo>
                  <a:cubicBezTo>
                    <a:pt x="6413" y="639"/>
                    <a:pt x="7806" y="1835"/>
                    <a:pt x="7806" y="1835"/>
                  </a:cubicBezTo>
                  <a:cubicBezTo>
                    <a:pt x="7338" y="1188"/>
                    <a:pt x="6363" y="0"/>
                    <a:pt x="4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331;p44">
              <a:extLst>
                <a:ext uri="{FF2B5EF4-FFF2-40B4-BE49-F238E27FC236}">
                  <a16:creationId xmlns:a16="http://schemas.microsoft.com/office/drawing/2014/main" id="{DA8B9773-596A-F7F4-0B8E-0D29B0E0307A}"/>
                </a:ext>
              </a:extLst>
            </p:cNvPr>
            <p:cNvSpPr/>
            <p:nvPr/>
          </p:nvSpPr>
          <p:spPr>
            <a:xfrm>
              <a:off x="10119100" y="2234175"/>
              <a:ext cx="88050" cy="21325"/>
            </a:xfrm>
            <a:custGeom>
              <a:avLst/>
              <a:gdLst/>
              <a:ahLst/>
              <a:cxnLst/>
              <a:rect l="l" t="t" r="r" b="b"/>
              <a:pathLst>
                <a:path w="3522" h="853" extrusionOk="0">
                  <a:moveTo>
                    <a:pt x="2422" y="1"/>
                  </a:moveTo>
                  <a:cubicBezTo>
                    <a:pt x="2405" y="1"/>
                    <a:pt x="2389" y="2"/>
                    <a:pt x="2372" y="3"/>
                  </a:cubicBezTo>
                  <a:cubicBezTo>
                    <a:pt x="2261" y="6"/>
                    <a:pt x="2145" y="5"/>
                    <a:pt x="2030" y="11"/>
                  </a:cubicBezTo>
                  <a:cubicBezTo>
                    <a:pt x="2028" y="11"/>
                    <a:pt x="2026" y="11"/>
                    <a:pt x="2024" y="11"/>
                  </a:cubicBezTo>
                  <a:cubicBezTo>
                    <a:pt x="1908" y="11"/>
                    <a:pt x="1795" y="44"/>
                    <a:pt x="1680" y="60"/>
                  </a:cubicBezTo>
                  <a:cubicBezTo>
                    <a:pt x="1563" y="84"/>
                    <a:pt x="1449" y="107"/>
                    <a:pt x="1334" y="132"/>
                  </a:cubicBezTo>
                  <a:cubicBezTo>
                    <a:pt x="1222" y="165"/>
                    <a:pt x="1118" y="213"/>
                    <a:pt x="1014" y="251"/>
                  </a:cubicBezTo>
                  <a:cubicBezTo>
                    <a:pt x="911" y="290"/>
                    <a:pt x="813" y="332"/>
                    <a:pt x="719" y="372"/>
                  </a:cubicBezTo>
                  <a:cubicBezTo>
                    <a:pt x="625" y="405"/>
                    <a:pt x="550" y="470"/>
                    <a:pt x="475" y="514"/>
                  </a:cubicBezTo>
                  <a:cubicBezTo>
                    <a:pt x="178" y="707"/>
                    <a:pt x="0" y="853"/>
                    <a:pt x="0" y="853"/>
                  </a:cubicBezTo>
                  <a:cubicBezTo>
                    <a:pt x="0" y="853"/>
                    <a:pt x="232" y="792"/>
                    <a:pt x="547" y="671"/>
                  </a:cubicBezTo>
                  <a:cubicBezTo>
                    <a:pt x="629" y="645"/>
                    <a:pt x="708" y="600"/>
                    <a:pt x="804" y="578"/>
                  </a:cubicBezTo>
                  <a:cubicBezTo>
                    <a:pt x="898" y="556"/>
                    <a:pt x="997" y="531"/>
                    <a:pt x="1097" y="502"/>
                  </a:cubicBezTo>
                  <a:cubicBezTo>
                    <a:pt x="1197" y="473"/>
                    <a:pt x="1300" y="442"/>
                    <a:pt x="1406" y="411"/>
                  </a:cubicBezTo>
                  <a:cubicBezTo>
                    <a:pt x="1513" y="393"/>
                    <a:pt x="1623" y="374"/>
                    <a:pt x="1733" y="355"/>
                  </a:cubicBezTo>
                  <a:cubicBezTo>
                    <a:pt x="1841" y="338"/>
                    <a:pt x="1949" y="300"/>
                    <a:pt x="2058" y="299"/>
                  </a:cubicBezTo>
                  <a:cubicBezTo>
                    <a:pt x="2167" y="293"/>
                    <a:pt x="2273" y="277"/>
                    <a:pt x="2378" y="266"/>
                  </a:cubicBezTo>
                  <a:cubicBezTo>
                    <a:pt x="2481" y="251"/>
                    <a:pt x="2583" y="254"/>
                    <a:pt x="2678" y="251"/>
                  </a:cubicBezTo>
                  <a:cubicBezTo>
                    <a:pt x="2682" y="251"/>
                    <a:pt x="2685" y="251"/>
                    <a:pt x="2689" y="251"/>
                  </a:cubicBezTo>
                  <a:cubicBezTo>
                    <a:pt x="2767" y="251"/>
                    <a:pt x="2845" y="242"/>
                    <a:pt x="2916" y="242"/>
                  </a:cubicBezTo>
                  <a:cubicBezTo>
                    <a:pt x="2927" y="242"/>
                    <a:pt x="2938" y="242"/>
                    <a:pt x="2949" y="242"/>
                  </a:cubicBezTo>
                  <a:cubicBezTo>
                    <a:pt x="3118" y="250"/>
                    <a:pt x="3262" y="248"/>
                    <a:pt x="3361" y="259"/>
                  </a:cubicBezTo>
                  <a:cubicBezTo>
                    <a:pt x="3463" y="263"/>
                    <a:pt x="3521" y="272"/>
                    <a:pt x="3521" y="272"/>
                  </a:cubicBezTo>
                  <a:cubicBezTo>
                    <a:pt x="3521" y="272"/>
                    <a:pt x="3473" y="239"/>
                    <a:pt x="3378" y="201"/>
                  </a:cubicBezTo>
                  <a:cubicBezTo>
                    <a:pt x="3329" y="184"/>
                    <a:pt x="3272" y="153"/>
                    <a:pt x="3204" y="137"/>
                  </a:cubicBezTo>
                  <a:cubicBezTo>
                    <a:pt x="3135" y="116"/>
                    <a:pt x="3057" y="94"/>
                    <a:pt x="2970" y="73"/>
                  </a:cubicBezTo>
                  <a:cubicBezTo>
                    <a:pt x="2885" y="49"/>
                    <a:pt x="2791" y="41"/>
                    <a:pt x="2689" y="27"/>
                  </a:cubicBezTo>
                  <a:cubicBezTo>
                    <a:pt x="2603" y="18"/>
                    <a:pt x="2514" y="1"/>
                    <a:pt x="2422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32;p44">
              <a:extLst>
                <a:ext uri="{FF2B5EF4-FFF2-40B4-BE49-F238E27FC236}">
                  <a16:creationId xmlns:a16="http://schemas.microsoft.com/office/drawing/2014/main" id="{D2B11260-32BD-3F6A-51DD-8D1854C9A2EC}"/>
                </a:ext>
              </a:extLst>
            </p:cNvPr>
            <p:cNvSpPr/>
            <p:nvPr/>
          </p:nvSpPr>
          <p:spPr>
            <a:xfrm>
              <a:off x="10035075" y="2157925"/>
              <a:ext cx="216050" cy="89925"/>
            </a:xfrm>
            <a:custGeom>
              <a:avLst/>
              <a:gdLst/>
              <a:ahLst/>
              <a:cxnLst/>
              <a:rect l="l" t="t" r="r" b="b"/>
              <a:pathLst>
                <a:path w="8642" h="3597" extrusionOk="0">
                  <a:moveTo>
                    <a:pt x="7344" y="1"/>
                  </a:moveTo>
                  <a:cubicBezTo>
                    <a:pt x="6571" y="1"/>
                    <a:pt x="3274" y="835"/>
                    <a:pt x="2531" y="1229"/>
                  </a:cubicBezTo>
                  <a:cubicBezTo>
                    <a:pt x="1750" y="1642"/>
                    <a:pt x="765" y="2329"/>
                    <a:pt x="0" y="3597"/>
                  </a:cubicBezTo>
                  <a:cubicBezTo>
                    <a:pt x="572" y="2979"/>
                    <a:pt x="1890" y="2113"/>
                    <a:pt x="2697" y="1819"/>
                  </a:cubicBezTo>
                  <a:cubicBezTo>
                    <a:pt x="3505" y="1526"/>
                    <a:pt x="8642" y="1274"/>
                    <a:pt x="8642" y="1274"/>
                  </a:cubicBezTo>
                  <a:cubicBezTo>
                    <a:pt x="8434" y="861"/>
                    <a:pt x="7973" y="99"/>
                    <a:pt x="7441" y="7"/>
                  </a:cubicBezTo>
                  <a:cubicBezTo>
                    <a:pt x="7416" y="3"/>
                    <a:pt x="7383" y="1"/>
                    <a:pt x="7344" y="1"/>
                  </a:cubicBezTo>
                  <a:close/>
                </a:path>
              </a:pathLst>
            </a:custGeom>
            <a:solidFill>
              <a:srgbClr val="0B0B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33;p44">
              <a:extLst>
                <a:ext uri="{FF2B5EF4-FFF2-40B4-BE49-F238E27FC236}">
                  <a16:creationId xmlns:a16="http://schemas.microsoft.com/office/drawing/2014/main" id="{E420198A-FBB2-F3D1-C068-526754548854}"/>
                </a:ext>
              </a:extLst>
            </p:cNvPr>
            <p:cNvSpPr/>
            <p:nvPr/>
          </p:nvSpPr>
          <p:spPr>
            <a:xfrm>
              <a:off x="10392250" y="2400150"/>
              <a:ext cx="42175" cy="81200"/>
            </a:xfrm>
            <a:custGeom>
              <a:avLst/>
              <a:gdLst/>
              <a:ahLst/>
              <a:cxnLst/>
              <a:rect l="l" t="t" r="r" b="b"/>
              <a:pathLst>
                <a:path w="1687" h="3248" extrusionOk="0">
                  <a:moveTo>
                    <a:pt x="285" y="1"/>
                  </a:moveTo>
                  <a:cubicBezTo>
                    <a:pt x="285" y="1"/>
                    <a:pt x="0" y="2066"/>
                    <a:pt x="285" y="2696"/>
                  </a:cubicBezTo>
                  <a:cubicBezTo>
                    <a:pt x="511" y="3196"/>
                    <a:pt x="1261" y="3247"/>
                    <a:pt x="1561" y="3247"/>
                  </a:cubicBezTo>
                  <a:cubicBezTo>
                    <a:pt x="1639" y="3247"/>
                    <a:pt x="1686" y="3244"/>
                    <a:pt x="1686" y="3244"/>
                  </a:cubicBezTo>
                  <a:cubicBezTo>
                    <a:pt x="1686" y="3244"/>
                    <a:pt x="1199" y="2879"/>
                    <a:pt x="1077" y="2574"/>
                  </a:cubicBezTo>
                  <a:cubicBezTo>
                    <a:pt x="955" y="2269"/>
                    <a:pt x="285" y="1"/>
                    <a:pt x="285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34;p44">
              <a:extLst>
                <a:ext uri="{FF2B5EF4-FFF2-40B4-BE49-F238E27FC236}">
                  <a16:creationId xmlns:a16="http://schemas.microsoft.com/office/drawing/2014/main" id="{F017C364-AD9B-1F42-71D8-D0CA8A56D216}"/>
                </a:ext>
              </a:extLst>
            </p:cNvPr>
            <p:cNvSpPr/>
            <p:nvPr/>
          </p:nvSpPr>
          <p:spPr>
            <a:xfrm>
              <a:off x="10459300" y="2448625"/>
              <a:ext cx="39600" cy="17400"/>
            </a:xfrm>
            <a:custGeom>
              <a:avLst/>
              <a:gdLst/>
              <a:ahLst/>
              <a:cxnLst/>
              <a:rect l="l" t="t" r="r" b="b"/>
              <a:pathLst>
                <a:path w="1584" h="696" extrusionOk="0">
                  <a:moveTo>
                    <a:pt x="580" y="0"/>
                  </a:moveTo>
                  <a:cubicBezTo>
                    <a:pt x="479" y="0"/>
                    <a:pt x="390" y="13"/>
                    <a:pt x="325" y="46"/>
                  </a:cubicBezTo>
                  <a:cubicBezTo>
                    <a:pt x="0" y="209"/>
                    <a:pt x="426" y="695"/>
                    <a:pt x="426" y="695"/>
                  </a:cubicBezTo>
                  <a:cubicBezTo>
                    <a:pt x="434" y="696"/>
                    <a:pt x="442" y="696"/>
                    <a:pt x="451" y="696"/>
                  </a:cubicBezTo>
                  <a:cubicBezTo>
                    <a:pt x="862" y="696"/>
                    <a:pt x="1584" y="209"/>
                    <a:pt x="1584" y="209"/>
                  </a:cubicBezTo>
                  <a:cubicBezTo>
                    <a:pt x="1584" y="209"/>
                    <a:pt x="986" y="0"/>
                    <a:pt x="580" y="0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35;p44">
              <a:extLst>
                <a:ext uri="{FF2B5EF4-FFF2-40B4-BE49-F238E27FC236}">
                  <a16:creationId xmlns:a16="http://schemas.microsoft.com/office/drawing/2014/main" id="{8BD65A38-0B8E-5B18-2C7A-AA7270D9BCF4}"/>
                </a:ext>
              </a:extLst>
            </p:cNvPr>
            <p:cNvSpPr/>
            <p:nvPr/>
          </p:nvSpPr>
          <p:spPr>
            <a:xfrm>
              <a:off x="10371100" y="2513875"/>
              <a:ext cx="269250" cy="112500"/>
            </a:xfrm>
            <a:custGeom>
              <a:avLst/>
              <a:gdLst/>
              <a:ahLst/>
              <a:cxnLst/>
              <a:rect l="l" t="t" r="r" b="b"/>
              <a:pathLst>
                <a:path w="10770" h="4500" extrusionOk="0">
                  <a:moveTo>
                    <a:pt x="10597" y="1"/>
                  </a:moveTo>
                  <a:cubicBezTo>
                    <a:pt x="10435" y="1"/>
                    <a:pt x="10163" y="53"/>
                    <a:pt x="10068" y="127"/>
                  </a:cubicBezTo>
                  <a:cubicBezTo>
                    <a:pt x="9936" y="228"/>
                    <a:pt x="9611" y="666"/>
                    <a:pt x="9479" y="747"/>
                  </a:cubicBezTo>
                  <a:cubicBezTo>
                    <a:pt x="9348" y="828"/>
                    <a:pt x="6118" y="1650"/>
                    <a:pt x="4543" y="2331"/>
                  </a:cubicBezTo>
                  <a:cubicBezTo>
                    <a:pt x="2969" y="3012"/>
                    <a:pt x="2156" y="3499"/>
                    <a:pt x="1608" y="3762"/>
                  </a:cubicBezTo>
                  <a:cubicBezTo>
                    <a:pt x="1248" y="3936"/>
                    <a:pt x="879" y="3982"/>
                    <a:pt x="639" y="3982"/>
                  </a:cubicBezTo>
                  <a:cubicBezTo>
                    <a:pt x="514" y="3982"/>
                    <a:pt x="424" y="3970"/>
                    <a:pt x="389" y="3956"/>
                  </a:cubicBezTo>
                  <a:cubicBezTo>
                    <a:pt x="383" y="3953"/>
                    <a:pt x="376" y="3952"/>
                    <a:pt x="369" y="3952"/>
                  </a:cubicBezTo>
                  <a:cubicBezTo>
                    <a:pt x="263" y="3952"/>
                    <a:pt x="82" y="4219"/>
                    <a:pt x="34" y="4351"/>
                  </a:cubicBezTo>
                  <a:cubicBezTo>
                    <a:pt x="1" y="4445"/>
                    <a:pt x="60" y="4499"/>
                    <a:pt x="193" y="4499"/>
                  </a:cubicBezTo>
                  <a:cubicBezTo>
                    <a:pt x="262" y="4499"/>
                    <a:pt x="352" y="4484"/>
                    <a:pt x="460" y="4453"/>
                  </a:cubicBezTo>
                  <a:cubicBezTo>
                    <a:pt x="776" y="4363"/>
                    <a:pt x="1608" y="3956"/>
                    <a:pt x="2177" y="3642"/>
                  </a:cubicBezTo>
                  <a:cubicBezTo>
                    <a:pt x="2177" y="3642"/>
                    <a:pt x="6046" y="2006"/>
                    <a:pt x="7620" y="1559"/>
                  </a:cubicBezTo>
                  <a:cubicBezTo>
                    <a:pt x="9195" y="1112"/>
                    <a:pt x="10068" y="848"/>
                    <a:pt x="10363" y="615"/>
                  </a:cubicBezTo>
                  <a:cubicBezTo>
                    <a:pt x="10658" y="381"/>
                    <a:pt x="10769" y="87"/>
                    <a:pt x="10718" y="26"/>
                  </a:cubicBezTo>
                  <a:cubicBezTo>
                    <a:pt x="10704" y="9"/>
                    <a:pt x="10658" y="1"/>
                    <a:pt x="10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36;p44">
              <a:extLst>
                <a:ext uri="{FF2B5EF4-FFF2-40B4-BE49-F238E27FC236}">
                  <a16:creationId xmlns:a16="http://schemas.microsoft.com/office/drawing/2014/main" id="{C3FB81DF-B8D9-CBAF-6195-D9DCD34EB37F}"/>
                </a:ext>
              </a:extLst>
            </p:cNvPr>
            <p:cNvSpPr/>
            <p:nvPr/>
          </p:nvSpPr>
          <p:spPr>
            <a:xfrm>
              <a:off x="10507650" y="2618750"/>
              <a:ext cx="41575" cy="35225"/>
            </a:xfrm>
            <a:custGeom>
              <a:avLst/>
              <a:gdLst/>
              <a:ahLst/>
              <a:cxnLst/>
              <a:rect l="l" t="t" r="r" b="b"/>
              <a:pathLst>
                <a:path w="1663" h="1409" extrusionOk="0">
                  <a:moveTo>
                    <a:pt x="889" y="1"/>
                  </a:moveTo>
                  <a:cubicBezTo>
                    <a:pt x="515" y="1"/>
                    <a:pt x="0" y="367"/>
                    <a:pt x="43" y="871"/>
                  </a:cubicBezTo>
                  <a:cubicBezTo>
                    <a:pt x="83" y="1344"/>
                    <a:pt x="186" y="1408"/>
                    <a:pt x="239" y="1408"/>
                  </a:cubicBezTo>
                  <a:cubicBezTo>
                    <a:pt x="260" y="1408"/>
                    <a:pt x="273" y="1399"/>
                    <a:pt x="273" y="1399"/>
                  </a:cubicBezTo>
                  <a:cubicBezTo>
                    <a:pt x="273" y="1399"/>
                    <a:pt x="1663" y="600"/>
                    <a:pt x="1162" y="99"/>
                  </a:cubicBezTo>
                  <a:cubicBezTo>
                    <a:pt x="1094" y="32"/>
                    <a:pt x="997" y="1"/>
                    <a:pt x="889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37;p44">
              <a:extLst>
                <a:ext uri="{FF2B5EF4-FFF2-40B4-BE49-F238E27FC236}">
                  <a16:creationId xmlns:a16="http://schemas.microsoft.com/office/drawing/2014/main" id="{FF242CAB-AD3C-A7A1-A0B7-EC3411D7633C}"/>
                </a:ext>
              </a:extLst>
            </p:cNvPr>
            <p:cNvSpPr/>
            <p:nvPr/>
          </p:nvSpPr>
          <p:spPr>
            <a:xfrm>
              <a:off x="9750050" y="1500825"/>
              <a:ext cx="1145625" cy="986600"/>
            </a:xfrm>
            <a:custGeom>
              <a:avLst/>
              <a:gdLst/>
              <a:ahLst/>
              <a:cxnLst/>
              <a:rect l="l" t="t" r="r" b="b"/>
              <a:pathLst>
                <a:path w="45825" h="39464" extrusionOk="0">
                  <a:moveTo>
                    <a:pt x="20535" y="1"/>
                  </a:moveTo>
                  <a:cubicBezTo>
                    <a:pt x="20215" y="1"/>
                    <a:pt x="19887" y="20"/>
                    <a:pt x="19554" y="62"/>
                  </a:cubicBezTo>
                  <a:cubicBezTo>
                    <a:pt x="16142" y="496"/>
                    <a:pt x="11267" y="3257"/>
                    <a:pt x="8124" y="5858"/>
                  </a:cubicBezTo>
                  <a:cubicBezTo>
                    <a:pt x="4984" y="8458"/>
                    <a:pt x="3249" y="11058"/>
                    <a:pt x="1625" y="16475"/>
                  </a:cubicBezTo>
                  <a:cubicBezTo>
                    <a:pt x="0" y="21891"/>
                    <a:pt x="270" y="26441"/>
                    <a:pt x="2871" y="29881"/>
                  </a:cubicBezTo>
                  <a:cubicBezTo>
                    <a:pt x="5471" y="33320"/>
                    <a:pt x="9127" y="34837"/>
                    <a:pt x="9127" y="34837"/>
                  </a:cubicBezTo>
                  <a:lnTo>
                    <a:pt x="13025" y="39464"/>
                  </a:lnTo>
                  <a:lnTo>
                    <a:pt x="11727" y="34471"/>
                  </a:lnTo>
                  <a:lnTo>
                    <a:pt x="10170" y="30950"/>
                  </a:lnTo>
                  <a:lnTo>
                    <a:pt x="10170" y="30950"/>
                  </a:lnTo>
                  <a:cubicBezTo>
                    <a:pt x="10170" y="30950"/>
                    <a:pt x="11213" y="31844"/>
                    <a:pt x="11903" y="32180"/>
                  </a:cubicBezTo>
                  <a:cubicBezTo>
                    <a:pt x="12506" y="32474"/>
                    <a:pt x="13207" y="32492"/>
                    <a:pt x="13376" y="32492"/>
                  </a:cubicBezTo>
                  <a:cubicBezTo>
                    <a:pt x="13401" y="32492"/>
                    <a:pt x="13414" y="32492"/>
                    <a:pt x="13414" y="32492"/>
                  </a:cubicBezTo>
                  <a:lnTo>
                    <a:pt x="13068" y="32088"/>
                  </a:lnTo>
                  <a:lnTo>
                    <a:pt x="13068" y="32088"/>
                  </a:lnTo>
                  <a:cubicBezTo>
                    <a:pt x="13068" y="32088"/>
                    <a:pt x="13291" y="32190"/>
                    <a:pt x="13563" y="32190"/>
                  </a:cubicBezTo>
                  <a:cubicBezTo>
                    <a:pt x="13700" y="32190"/>
                    <a:pt x="13849" y="32165"/>
                    <a:pt x="13989" y="32088"/>
                  </a:cubicBezTo>
                  <a:cubicBezTo>
                    <a:pt x="11727" y="30815"/>
                    <a:pt x="10536" y="26197"/>
                    <a:pt x="11063" y="21525"/>
                  </a:cubicBezTo>
                  <a:lnTo>
                    <a:pt x="11063" y="21525"/>
                  </a:lnTo>
                  <a:cubicBezTo>
                    <a:pt x="13159" y="28858"/>
                    <a:pt x="15569" y="29281"/>
                    <a:pt x="16878" y="29281"/>
                  </a:cubicBezTo>
                  <a:cubicBezTo>
                    <a:pt x="16940" y="29281"/>
                    <a:pt x="16999" y="29280"/>
                    <a:pt x="17056" y="29278"/>
                  </a:cubicBezTo>
                  <a:cubicBezTo>
                    <a:pt x="17461" y="29505"/>
                    <a:pt x="18300" y="29804"/>
                    <a:pt x="19112" y="29804"/>
                  </a:cubicBezTo>
                  <a:cubicBezTo>
                    <a:pt x="19521" y="29804"/>
                    <a:pt x="19922" y="29728"/>
                    <a:pt x="20258" y="29528"/>
                  </a:cubicBezTo>
                  <a:cubicBezTo>
                    <a:pt x="18742" y="29204"/>
                    <a:pt x="17509" y="26475"/>
                    <a:pt x="17750" y="23895"/>
                  </a:cubicBezTo>
                  <a:lnTo>
                    <a:pt x="17750" y="23895"/>
                  </a:lnTo>
                  <a:cubicBezTo>
                    <a:pt x="18635" y="28057"/>
                    <a:pt x="22289" y="28567"/>
                    <a:pt x="22289" y="28567"/>
                  </a:cubicBezTo>
                  <a:cubicBezTo>
                    <a:pt x="22289" y="28567"/>
                    <a:pt x="22845" y="28472"/>
                    <a:pt x="23265" y="28204"/>
                  </a:cubicBezTo>
                  <a:cubicBezTo>
                    <a:pt x="21342" y="27718"/>
                    <a:pt x="19906" y="22352"/>
                    <a:pt x="20489" y="19561"/>
                  </a:cubicBezTo>
                  <a:lnTo>
                    <a:pt x="20489" y="19561"/>
                  </a:lnTo>
                  <a:cubicBezTo>
                    <a:pt x="20610" y="20293"/>
                    <a:pt x="20962" y="22459"/>
                    <a:pt x="22262" y="24274"/>
                  </a:cubicBezTo>
                  <a:cubicBezTo>
                    <a:pt x="23528" y="26041"/>
                    <a:pt x="25047" y="26845"/>
                    <a:pt x="26084" y="26845"/>
                  </a:cubicBezTo>
                  <a:cubicBezTo>
                    <a:pt x="26330" y="26845"/>
                    <a:pt x="26548" y="26800"/>
                    <a:pt x="26730" y="26711"/>
                  </a:cubicBezTo>
                  <a:lnTo>
                    <a:pt x="26730" y="26711"/>
                  </a:lnTo>
                  <a:cubicBezTo>
                    <a:pt x="26677" y="26718"/>
                    <a:pt x="26624" y="26721"/>
                    <a:pt x="26572" y="26721"/>
                  </a:cubicBezTo>
                  <a:cubicBezTo>
                    <a:pt x="24153" y="26721"/>
                    <a:pt x="23411" y="19440"/>
                    <a:pt x="23914" y="17584"/>
                  </a:cubicBezTo>
                  <a:cubicBezTo>
                    <a:pt x="24309" y="16133"/>
                    <a:pt x="24830" y="15443"/>
                    <a:pt x="25977" y="15443"/>
                  </a:cubicBezTo>
                  <a:cubicBezTo>
                    <a:pt x="26327" y="15443"/>
                    <a:pt x="26737" y="15508"/>
                    <a:pt x="27219" y="15635"/>
                  </a:cubicBezTo>
                  <a:cubicBezTo>
                    <a:pt x="27394" y="15263"/>
                    <a:pt x="28252" y="14153"/>
                    <a:pt x="29544" y="14153"/>
                  </a:cubicBezTo>
                  <a:cubicBezTo>
                    <a:pt x="30037" y="14153"/>
                    <a:pt x="30593" y="14314"/>
                    <a:pt x="31199" y="14740"/>
                  </a:cubicBezTo>
                  <a:cubicBezTo>
                    <a:pt x="33394" y="16284"/>
                    <a:pt x="35831" y="22757"/>
                    <a:pt x="35637" y="24301"/>
                  </a:cubicBezTo>
                  <a:cubicBezTo>
                    <a:pt x="36284" y="23517"/>
                    <a:pt x="36508" y="22459"/>
                    <a:pt x="36371" y="20076"/>
                  </a:cubicBezTo>
                  <a:lnTo>
                    <a:pt x="36371" y="20076"/>
                  </a:lnTo>
                  <a:cubicBezTo>
                    <a:pt x="38619" y="22053"/>
                    <a:pt x="39514" y="24816"/>
                    <a:pt x="38999" y="26127"/>
                  </a:cubicBezTo>
                  <a:cubicBezTo>
                    <a:pt x="39893" y="25815"/>
                    <a:pt x="40191" y="25077"/>
                    <a:pt x="40191" y="25077"/>
                  </a:cubicBezTo>
                  <a:cubicBezTo>
                    <a:pt x="40191" y="25077"/>
                    <a:pt x="41139" y="26955"/>
                    <a:pt x="41900" y="29336"/>
                  </a:cubicBezTo>
                  <a:cubicBezTo>
                    <a:pt x="42363" y="27707"/>
                    <a:pt x="42195" y="24444"/>
                    <a:pt x="42195" y="24444"/>
                  </a:cubicBezTo>
                  <a:lnTo>
                    <a:pt x="42821" y="23831"/>
                  </a:lnTo>
                  <a:cubicBezTo>
                    <a:pt x="42821" y="23831"/>
                    <a:pt x="45824" y="20320"/>
                    <a:pt x="45608" y="15933"/>
                  </a:cubicBezTo>
                  <a:cubicBezTo>
                    <a:pt x="45391" y="11545"/>
                    <a:pt x="41167" y="7916"/>
                    <a:pt x="39162" y="6562"/>
                  </a:cubicBezTo>
                  <a:cubicBezTo>
                    <a:pt x="37158" y="5208"/>
                    <a:pt x="35911" y="2553"/>
                    <a:pt x="32211" y="1362"/>
                  </a:cubicBezTo>
                  <a:cubicBezTo>
                    <a:pt x="31141" y="1017"/>
                    <a:pt x="30157" y="895"/>
                    <a:pt x="29299" y="895"/>
                  </a:cubicBezTo>
                  <a:cubicBezTo>
                    <a:pt x="27193" y="895"/>
                    <a:pt x="25847" y="1634"/>
                    <a:pt x="25847" y="1634"/>
                  </a:cubicBezTo>
                  <a:cubicBezTo>
                    <a:pt x="25847" y="1634"/>
                    <a:pt x="23501" y="1"/>
                    <a:pt x="20535" y="1"/>
                  </a:cubicBezTo>
                  <a:close/>
                </a:path>
              </a:pathLst>
            </a:custGeom>
            <a:solidFill>
              <a:srgbClr val="0B0B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38;p44">
              <a:extLst>
                <a:ext uri="{FF2B5EF4-FFF2-40B4-BE49-F238E27FC236}">
                  <a16:creationId xmlns:a16="http://schemas.microsoft.com/office/drawing/2014/main" id="{DB4DD682-2663-5BE3-446F-092E54AD357E}"/>
                </a:ext>
              </a:extLst>
            </p:cNvPr>
            <p:cNvSpPr/>
            <p:nvPr/>
          </p:nvSpPr>
          <p:spPr>
            <a:xfrm>
              <a:off x="10360700" y="1860975"/>
              <a:ext cx="127925" cy="250975"/>
            </a:xfrm>
            <a:custGeom>
              <a:avLst/>
              <a:gdLst/>
              <a:ahLst/>
              <a:cxnLst/>
              <a:rect l="l" t="t" r="r" b="b"/>
              <a:pathLst>
                <a:path w="5117" h="10039" extrusionOk="0">
                  <a:moveTo>
                    <a:pt x="412" y="1"/>
                  </a:moveTo>
                  <a:cubicBezTo>
                    <a:pt x="412" y="1"/>
                    <a:pt x="397" y="48"/>
                    <a:pt x="367" y="136"/>
                  </a:cubicBezTo>
                  <a:cubicBezTo>
                    <a:pt x="333" y="236"/>
                    <a:pt x="292" y="374"/>
                    <a:pt x="252" y="540"/>
                  </a:cubicBezTo>
                  <a:cubicBezTo>
                    <a:pt x="206" y="709"/>
                    <a:pt x="169" y="915"/>
                    <a:pt x="124" y="1150"/>
                  </a:cubicBezTo>
                  <a:cubicBezTo>
                    <a:pt x="92" y="1386"/>
                    <a:pt x="43" y="1651"/>
                    <a:pt x="31" y="1944"/>
                  </a:cubicBezTo>
                  <a:cubicBezTo>
                    <a:pt x="0" y="2235"/>
                    <a:pt x="4" y="2552"/>
                    <a:pt x="9" y="2885"/>
                  </a:cubicBezTo>
                  <a:cubicBezTo>
                    <a:pt x="4" y="3051"/>
                    <a:pt x="36" y="3222"/>
                    <a:pt x="48" y="3397"/>
                  </a:cubicBezTo>
                  <a:cubicBezTo>
                    <a:pt x="70" y="3570"/>
                    <a:pt x="73" y="3749"/>
                    <a:pt x="116" y="3927"/>
                  </a:cubicBezTo>
                  <a:cubicBezTo>
                    <a:pt x="152" y="4104"/>
                    <a:pt x="188" y="4285"/>
                    <a:pt x="225" y="4468"/>
                  </a:cubicBezTo>
                  <a:cubicBezTo>
                    <a:pt x="259" y="4650"/>
                    <a:pt x="332" y="4827"/>
                    <a:pt x="385" y="5009"/>
                  </a:cubicBezTo>
                  <a:cubicBezTo>
                    <a:pt x="483" y="5375"/>
                    <a:pt x="660" y="5720"/>
                    <a:pt x="818" y="6067"/>
                  </a:cubicBezTo>
                  <a:cubicBezTo>
                    <a:pt x="887" y="6244"/>
                    <a:pt x="1003" y="6399"/>
                    <a:pt x="1099" y="6562"/>
                  </a:cubicBezTo>
                  <a:cubicBezTo>
                    <a:pt x="1200" y="6721"/>
                    <a:pt x="1299" y="6880"/>
                    <a:pt x="1398" y="7039"/>
                  </a:cubicBezTo>
                  <a:cubicBezTo>
                    <a:pt x="1631" y="7329"/>
                    <a:pt x="1864" y="7611"/>
                    <a:pt x="2089" y="7878"/>
                  </a:cubicBezTo>
                  <a:cubicBezTo>
                    <a:pt x="2345" y="8116"/>
                    <a:pt x="2592" y="8346"/>
                    <a:pt x="2826" y="8565"/>
                  </a:cubicBezTo>
                  <a:cubicBezTo>
                    <a:pt x="3067" y="8772"/>
                    <a:pt x="3324" y="8934"/>
                    <a:pt x="3545" y="9101"/>
                  </a:cubicBezTo>
                  <a:cubicBezTo>
                    <a:pt x="3656" y="9181"/>
                    <a:pt x="3763" y="9259"/>
                    <a:pt x="3865" y="9333"/>
                  </a:cubicBezTo>
                  <a:cubicBezTo>
                    <a:pt x="3967" y="9405"/>
                    <a:pt x="4077" y="9454"/>
                    <a:pt x="4172" y="9512"/>
                  </a:cubicBezTo>
                  <a:cubicBezTo>
                    <a:pt x="4368" y="9621"/>
                    <a:pt x="4538" y="9716"/>
                    <a:pt x="4678" y="9795"/>
                  </a:cubicBezTo>
                  <a:cubicBezTo>
                    <a:pt x="4957" y="9950"/>
                    <a:pt x="5117" y="10038"/>
                    <a:pt x="5117" y="10038"/>
                  </a:cubicBezTo>
                  <a:cubicBezTo>
                    <a:pt x="5117" y="10038"/>
                    <a:pt x="4967" y="9933"/>
                    <a:pt x="4707" y="9747"/>
                  </a:cubicBezTo>
                  <a:cubicBezTo>
                    <a:pt x="4578" y="9654"/>
                    <a:pt x="4420" y="9543"/>
                    <a:pt x="4240" y="9413"/>
                  </a:cubicBezTo>
                  <a:cubicBezTo>
                    <a:pt x="4152" y="9347"/>
                    <a:pt x="4051" y="9287"/>
                    <a:pt x="3958" y="9203"/>
                  </a:cubicBezTo>
                  <a:cubicBezTo>
                    <a:pt x="3866" y="9121"/>
                    <a:pt x="3770" y="9033"/>
                    <a:pt x="3669" y="8941"/>
                  </a:cubicBezTo>
                  <a:cubicBezTo>
                    <a:pt x="3472" y="8755"/>
                    <a:pt x="3241" y="8572"/>
                    <a:pt x="3031" y="8346"/>
                  </a:cubicBezTo>
                  <a:cubicBezTo>
                    <a:pt x="2832" y="8114"/>
                    <a:pt x="2621" y="7868"/>
                    <a:pt x="2402" y="7613"/>
                  </a:cubicBezTo>
                  <a:cubicBezTo>
                    <a:pt x="2220" y="7335"/>
                    <a:pt x="2033" y="7048"/>
                    <a:pt x="1842" y="6756"/>
                  </a:cubicBezTo>
                  <a:cubicBezTo>
                    <a:pt x="1767" y="6601"/>
                    <a:pt x="1691" y="6443"/>
                    <a:pt x="1616" y="6285"/>
                  </a:cubicBezTo>
                  <a:cubicBezTo>
                    <a:pt x="1544" y="6126"/>
                    <a:pt x="1454" y="5976"/>
                    <a:pt x="1409" y="5806"/>
                  </a:cubicBezTo>
                  <a:cubicBezTo>
                    <a:pt x="1302" y="5473"/>
                    <a:pt x="1175" y="5150"/>
                    <a:pt x="1126" y="4811"/>
                  </a:cubicBezTo>
                  <a:cubicBezTo>
                    <a:pt x="1097" y="4643"/>
                    <a:pt x="1049" y="4482"/>
                    <a:pt x="1037" y="4315"/>
                  </a:cubicBezTo>
                  <a:cubicBezTo>
                    <a:pt x="1024" y="4150"/>
                    <a:pt x="1008" y="3987"/>
                    <a:pt x="995" y="3827"/>
                  </a:cubicBezTo>
                  <a:cubicBezTo>
                    <a:pt x="973" y="3668"/>
                    <a:pt x="989" y="3507"/>
                    <a:pt x="987" y="3353"/>
                  </a:cubicBezTo>
                  <a:cubicBezTo>
                    <a:pt x="994" y="3199"/>
                    <a:pt x="981" y="3048"/>
                    <a:pt x="1003" y="2902"/>
                  </a:cubicBezTo>
                  <a:cubicBezTo>
                    <a:pt x="1032" y="2609"/>
                    <a:pt x="1057" y="2333"/>
                    <a:pt x="1113" y="2082"/>
                  </a:cubicBezTo>
                  <a:cubicBezTo>
                    <a:pt x="1152" y="1830"/>
                    <a:pt x="1221" y="1606"/>
                    <a:pt x="1268" y="1406"/>
                  </a:cubicBezTo>
                  <a:cubicBezTo>
                    <a:pt x="1331" y="1210"/>
                    <a:pt x="1381" y="1037"/>
                    <a:pt x="1435" y="903"/>
                  </a:cubicBezTo>
                  <a:cubicBezTo>
                    <a:pt x="1487" y="763"/>
                    <a:pt x="1528" y="664"/>
                    <a:pt x="1555" y="605"/>
                  </a:cubicBezTo>
                  <a:cubicBezTo>
                    <a:pt x="1589" y="534"/>
                    <a:pt x="1605" y="496"/>
                    <a:pt x="1605" y="496"/>
                  </a:cubicBezTo>
                  <a:lnTo>
                    <a:pt x="412" y="1"/>
                  </a:lnTo>
                  <a:close/>
                </a:path>
              </a:pathLst>
            </a:custGeom>
            <a:solidFill>
              <a:srgbClr val="0B0B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39;p44">
              <a:extLst>
                <a:ext uri="{FF2B5EF4-FFF2-40B4-BE49-F238E27FC236}">
                  <a16:creationId xmlns:a16="http://schemas.microsoft.com/office/drawing/2014/main" id="{FD0783B1-0C50-BDE8-CDF3-DE52BA315A3A}"/>
                </a:ext>
              </a:extLst>
            </p:cNvPr>
            <p:cNvSpPr/>
            <p:nvPr/>
          </p:nvSpPr>
          <p:spPr>
            <a:xfrm>
              <a:off x="9750950" y="1904725"/>
              <a:ext cx="70625" cy="343125"/>
            </a:xfrm>
            <a:custGeom>
              <a:avLst/>
              <a:gdLst/>
              <a:ahLst/>
              <a:cxnLst/>
              <a:rect l="l" t="t" r="r" b="b"/>
              <a:pathLst>
                <a:path w="2825" h="13725" extrusionOk="0">
                  <a:moveTo>
                    <a:pt x="1702" y="0"/>
                  </a:moveTo>
                  <a:cubicBezTo>
                    <a:pt x="1702" y="0"/>
                    <a:pt x="1675" y="55"/>
                    <a:pt x="1624" y="158"/>
                  </a:cubicBezTo>
                  <a:cubicBezTo>
                    <a:pt x="1574" y="259"/>
                    <a:pt x="1508" y="404"/>
                    <a:pt x="1426" y="589"/>
                  </a:cubicBezTo>
                  <a:cubicBezTo>
                    <a:pt x="1265" y="961"/>
                    <a:pt x="1049" y="1493"/>
                    <a:pt x="837" y="2145"/>
                  </a:cubicBezTo>
                  <a:cubicBezTo>
                    <a:pt x="626" y="2797"/>
                    <a:pt x="409" y="3567"/>
                    <a:pt x="256" y="4409"/>
                  </a:cubicBezTo>
                  <a:cubicBezTo>
                    <a:pt x="177" y="4829"/>
                    <a:pt x="115" y="5266"/>
                    <a:pt x="70" y="5712"/>
                  </a:cubicBezTo>
                  <a:cubicBezTo>
                    <a:pt x="26" y="6159"/>
                    <a:pt x="1" y="6614"/>
                    <a:pt x="2" y="7068"/>
                  </a:cubicBezTo>
                  <a:cubicBezTo>
                    <a:pt x="4" y="7523"/>
                    <a:pt x="21" y="7978"/>
                    <a:pt x="77" y="8423"/>
                  </a:cubicBezTo>
                  <a:cubicBezTo>
                    <a:pt x="123" y="8867"/>
                    <a:pt x="204" y="9299"/>
                    <a:pt x="298" y="9713"/>
                  </a:cubicBezTo>
                  <a:cubicBezTo>
                    <a:pt x="397" y="10126"/>
                    <a:pt x="518" y="10517"/>
                    <a:pt x="652" y="10881"/>
                  </a:cubicBezTo>
                  <a:cubicBezTo>
                    <a:pt x="793" y="11242"/>
                    <a:pt x="934" y="11578"/>
                    <a:pt x="1093" y="11876"/>
                  </a:cubicBezTo>
                  <a:cubicBezTo>
                    <a:pt x="1234" y="12181"/>
                    <a:pt x="1410" y="12436"/>
                    <a:pt x="1545" y="12672"/>
                  </a:cubicBezTo>
                  <a:cubicBezTo>
                    <a:pt x="1701" y="12895"/>
                    <a:pt x="1830" y="13093"/>
                    <a:pt x="1948" y="13247"/>
                  </a:cubicBezTo>
                  <a:cubicBezTo>
                    <a:pt x="2190" y="13552"/>
                    <a:pt x="2329" y="13725"/>
                    <a:pt x="2329" y="13725"/>
                  </a:cubicBezTo>
                  <a:cubicBezTo>
                    <a:pt x="2329" y="13725"/>
                    <a:pt x="2207" y="13540"/>
                    <a:pt x="1993" y="13217"/>
                  </a:cubicBezTo>
                  <a:cubicBezTo>
                    <a:pt x="1891" y="13053"/>
                    <a:pt x="1781" y="12844"/>
                    <a:pt x="1648" y="12611"/>
                  </a:cubicBezTo>
                  <a:cubicBezTo>
                    <a:pt x="1536" y="12366"/>
                    <a:pt x="1388" y="12103"/>
                    <a:pt x="1276" y="11792"/>
                  </a:cubicBezTo>
                  <a:cubicBezTo>
                    <a:pt x="1149" y="11489"/>
                    <a:pt x="1041" y="11148"/>
                    <a:pt x="937" y="10789"/>
                  </a:cubicBezTo>
                  <a:cubicBezTo>
                    <a:pt x="840" y="10425"/>
                    <a:pt x="759" y="10040"/>
                    <a:pt x="701" y="9636"/>
                  </a:cubicBezTo>
                  <a:cubicBezTo>
                    <a:pt x="646" y="9232"/>
                    <a:pt x="606" y="8813"/>
                    <a:pt x="601" y="8387"/>
                  </a:cubicBezTo>
                  <a:cubicBezTo>
                    <a:pt x="587" y="7961"/>
                    <a:pt x="610" y="7527"/>
                    <a:pt x="647" y="7097"/>
                  </a:cubicBezTo>
                  <a:cubicBezTo>
                    <a:pt x="801" y="5370"/>
                    <a:pt x="1344" y="3709"/>
                    <a:pt x="1857" y="2529"/>
                  </a:cubicBezTo>
                  <a:cubicBezTo>
                    <a:pt x="2112" y="1936"/>
                    <a:pt x="2359" y="1460"/>
                    <a:pt x="2536" y="1134"/>
                  </a:cubicBezTo>
                  <a:cubicBezTo>
                    <a:pt x="2626" y="971"/>
                    <a:pt x="2699" y="846"/>
                    <a:pt x="2749" y="764"/>
                  </a:cubicBezTo>
                  <a:cubicBezTo>
                    <a:pt x="2798" y="684"/>
                    <a:pt x="2824" y="642"/>
                    <a:pt x="2824" y="642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rgbClr val="0B0B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40;p44">
              <a:extLst>
                <a:ext uri="{FF2B5EF4-FFF2-40B4-BE49-F238E27FC236}">
                  <a16:creationId xmlns:a16="http://schemas.microsoft.com/office/drawing/2014/main" id="{7FDAD017-7B99-6552-6E06-1F8253E6395B}"/>
                </a:ext>
              </a:extLst>
            </p:cNvPr>
            <p:cNvSpPr/>
            <p:nvPr/>
          </p:nvSpPr>
          <p:spPr>
            <a:xfrm>
              <a:off x="10694550" y="1659900"/>
              <a:ext cx="226850" cy="243325"/>
            </a:xfrm>
            <a:custGeom>
              <a:avLst/>
              <a:gdLst/>
              <a:ahLst/>
              <a:cxnLst/>
              <a:rect l="l" t="t" r="r" b="b"/>
              <a:pathLst>
                <a:path w="9074" h="9733" extrusionOk="0">
                  <a:moveTo>
                    <a:pt x="272" y="0"/>
                  </a:moveTo>
                  <a:lnTo>
                    <a:pt x="1" y="1264"/>
                  </a:lnTo>
                  <a:cubicBezTo>
                    <a:pt x="1" y="1264"/>
                    <a:pt x="48" y="1273"/>
                    <a:pt x="138" y="1290"/>
                  </a:cubicBezTo>
                  <a:cubicBezTo>
                    <a:pt x="216" y="1303"/>
                    <a:pt x="344" y="1332"/>
                    <a:pt x="512" y="1373"/>
                  </a:cubicBezTo>
                  <a:cubicBezTo>
                    <a:pt x="677" y="1414"/>
                    <a:pt x="881" y="1472"/>
                    <a:pt x="1111" y="1543"/>
                  </a:cubicBezTo>
                  <a:cubicBezTo>
                    <a:pt x="1341" y="1621"/>
                    <a:pt x="1603" y="1704"/>
                    <a:pt x="1880" y="1821"/>
                  </a:cubicBezTo>
                  <a:cubicBezTo>
                    <a:pt x="2162" y="1924"/>
                    <a:pt x="2454" y="2068"/>
                    <a:pt x="2769" y="2214"/>
                  </a:cubicBezTo>
                  <a:cubicBezTo>
                    <a:pt x="3076" y="2372"/>
                    <a:pt x="3401" y="2542"/>
                    <a:pt x="3724" y="2740"/>
                  </a:cubicBezTo>
                  <a:cubicBezTo>
                    <a:pt x="4041" y="2945"/>
                    <a:pt x="4378" y="3149"/>
                    <a:pt x="4689" y="3401"/>
                  </a:cubicBezTo>
                  <a:cubicBezTo>
                    <a:pt x="4846" y="3524"/>
                    <a:pt x="5014" y="3638"/>
                    <a:pt x="5167" y="3771"/>
                  </a:cubicBezTo>
                  <a:lnTo>
                    <a:pt x="5621" y="4178"/>
                  </a:lnTo>
                  <a:lnTo>
                    <a:pt x="5848" y="4382"/>
                  </a:lnTo>
                  <a:cubicBezTo>
                    <a:pt x="5921" y="4454"/>
                    <a:pt x="5988" y="4531"/>
                    <a:pt x="6058" y="4604"/>
                  </a:cubicBezTo>
                  <a:cubicBezTo>
                    <a:pt x="6196" y="4753"/>
                    <a:pt x="6335" y="4902"/>
                    <a:pt x="6473" y="5049"/>
                  </a:cubicBezTo>
                  <a:cubicBezTo>
                    <a:pt x="6749" y="5344"/>
                    <a:pt x="6969" y="5677"/>
                    <a:pt x="7212" y="5978"/>
                  </a:cubicBezTo>
                  <a:cubicBezTo>
                    <a:pt x="7444" y="6286"/>
                    <a:pt x="7621" y="6618"/>
                    <a:pt x="7816" y="6916"/>
                  </a:cubicBezTo>
                  <a:cubicBezTo>
                    <a:pt x="8019" y="7211"/>
                    <a:pt x="8142" y="7525"/>
                    <a:pt x="8286" y="7802"/>
                  </a:cubicBezTo>
                  <a:cubicBezTo>
                    <a:pt x="8416" y="8084"/>
                    <a:pt x="8567" y="8332"/>
                    <a:pt x="8644" y="8575"/>
                  </a:cubicBezTo>
                  <a:cubicBezTo>
                    <a:pt x="8733" y="8814"/>
                    <a:pt x="8809" y="9022"/>
                    <a:pt x="8873" y="9193"/>
                  </a:cubicBezTo>
                  <a:cubicBezTo>
                    <a:pt x="9000" y="9536"/>
                    <a:pt x="9074" y="9733"/>
                    <a:pt x="9074" y="9733"/>
                  </a:cubicBezTo>
                  <a:cubicBezTo>
                    <a:pt x="9074" y="9733"/>
                    <a:pt x="9021" y="9530"/>
                    <a:pt x="8925" y="9175"/>
                  </a:cubicBezTo>
                  <a:cubicBezTo>
                    <a:pt x="8878" y="8998"/>
                    <a:pt x="8821" y="8782"/>
                    <a:pt x="8755" y="8535"/>
                  </a:cubicBezTo>
                  <a:cubicBezTo>
                    <a:pt x="8702" y="8282"/>
                    <a:pt x="8577" y="8021"/>
                    <a:pt x="8472" y="7722"/>
                  </a:cubicBezTo>
                  <a:cubicBezTo>
                    <a:pt x="8353" y="7429"/>
                    <a:pt x="8258" y="7095"/>
                    <a:pt x="8081" y="6776"/>
                  </a:cubicBezTo>
                  <a:cubicBezTo>
                    <a:pt x="7913" y="6454"/>
                    <a:pt x="7764" y="6096"/>
                    <a:pt x="7556" y="5756"/>
                  </a:cubicBezTo>
                  <a:cubicBezTo>
                    <a:pt x="7337" y="5423"/>
                    <a:pt x="7140" y="5056"/>
                    <a:pt x="6885" y="4721"/>
                  </a:cubicBezTo>
                  <a:cubicBezTo>
                    <a:pt x="6757" y="4555"/>
                    <a:pt x="6628" y="4385"/>
                    <a:pt x="6498" y="4216"/>
                  </a:cubicBezTo>
                  <a:cubicBezTo>
                    <a:pt x="6431" y="4132"/>
                    <a:pt x="6368" y="4045"/>
                    <a:pt x="6300" y="3962"/>
                  </a:cubicBezTo>
                  <a:lnTo>
                    <a:pt x="6082" y="3726"/>
                  </a:lnTo>
                  <a:lnTo>
                    <a:pt x="5645" y="3250"/>
                  </a:lnTo>
                  <a:cubicBezTo>
                    <a:pt x="5498" y="3095"/>
                    <a:pt x="5334" y="2958"/>
                    <a:pt x="5179" y="2811"/>
                  </a:cubicBezTo>
                  <a:cubicBezTo>
                    <a:pt x="4875" y="2513"/>
                    <a:pt x="4540" y="2262"/>
                    <a:pt x="4220" y="2010"/>
                  </a:cubicBezTo>
                  <a:cubicBezTo>
                    <a:pt x="3897" y="1765"/>
                    <a:pt x="3567" y="1548"/>
                    <a:pt x="3252" y="1346"/>
                  </a:cubicBezTo>
                  <a:cubicBezTo>
                    <a:pt x="2931" y="1157"/>
                    <a:pt x="2627" y="971"/>
                    <a:pt x="2332" y="829"/>
                  </a:cubicBezTo>
                  <a:cubicBezTo>
                    <a:pt x="2044" y="673"/>
                    <a:pt x="1767" y="553"/>
                    <a:pt x="1522" y="445"/>
                  </a:cubicBezTo>
                  <a:cubicBezTo>
                    <a:pt x="1274" y="340"/>
                    <a:pt x="1057" y="254"/>
                    <a:pt x="872" y="190"/>
                  </a:cubicBezTo>
                  <a:cubicBezTo>
                    <a:pt x="689" y="125"/>
                    <a:pt x="540" y="76"/>
                    <a:pt x="427" y="44"/>
                  </a:cubicBezTo>
                  <a:cubicBezTo>
                    <a:pt x="327" y="17"/>
                    <a:pt x="27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41;p44">
              <a:extLst>
                <a:ext uri="{FF2B5EF4-FFF2-40B4-BE49-F238E27FC236}">
                  <a16:creationId xmlns:a16="http://schemas.microsoft.com/office/drawing/2014/main" id="{D3D288BB-7CF8-4EE5-DBD2-B3FEFFE0FE95}"/>
                </a:ext>
              </a:extLst>
            </p:cNvPr>
            <p:cNvSpPr/>
            <p:nvPr/>
          </p:nvSpPr>
          <p:spPr>
            <a:xfrm>
              <a:off x="9828150" y="1999000"/>
              <a:ext cx="74975" cy="267800"/>
            </a:xfrm>
            <a:custGeom>
              <a:avLst/>
              <a:gdLst/>
              <a:ahLst/>
              <a:cxnLst/>
              <a:rect l="l" t="t" r="r" b="b"/>
              <a:pathLst>
                <a:path w="2999" h="10712" extrusionOk="0">
                  <a:moveTo>
                    <a:pt x="123" y="1"/>
                  </a:moveTo>
                  <a:cubicBezTo>
                    <a:pt x="123" y="1"/>
                    <a:pt x="0" y="703"/>
                    <a:pt x="12" y="1769"/>
                  </a:cubicBezTo>
                  <a:cubicBezTo>
                    <a:pt x="12" y="2035"/>
                    <a:pt x="18" y="2324"/>
                    <a:pt x="40" y="2629"/>
                  </a:cubicBezTo>
                  <a:cubicBezTo>
                    <a:pt x="53" y="2935"/>
                    <a:pt x="88" y="3254"/>
                    <a:pt x="124" y="3587"/>
                  </a:cubicBezTo>
                  <a:cubicBezTo>
                    <a:pt x="168" y="3917"/>
                    <a:pt x="210" y="4259"/>
                    <a:pt x="276" y="4604"/>
                  </a:cubicBezTo>
                  <a:cubicBezTo>
                    <a:pt x="351" y="4947"/>
                    <a:pt x="406" y="5300"/>
                    <a:pt x="501" y="5643"/>
                  </a:cubicBezTo>
                  <a:cubicBezTo>
                    <a:pt x="591" y="5988"/>
                    <a:pt x="683" y="6334"/>
                    <a:pt x="798" y="6666"/>
                  </a:cubicBezTo>
                  <a:cubicBezTo>
                    <a:pt x="851" y="6833"/>
                    <a:pt x="907" y="6998"/>
                    <a:pt x="963" y="7161"/>
                  </a:cubicBezTo>
                  <a:cubicBezTo>
                    <a:pt x="1027" y="7321"/>
                    <a:pt x="1091" y="7479"/>
                    <a:pt x="1154" y="7634"/>
                  </a:cubicBezTo>
                  <a:cubicBezTo>
                    <a:pt x="1217" y="7788"/>
                    <a:pt x="1281" y="7941"/>
                    <a:pt x="1341" y="8089"/>
                  </a:cubicBezTo>
                  <a:cubicBezTo>
                    <a:pt x="1414" y="8233"/>
                    <a:pt x="1485" y="8374"/>
                    <a:pt x="1553" y="8511"/>
                  </a:cubicBezTo>
                  <a:cubicBezTo>
                    <a:pt x="1690" y="8786"/>
                    <a:pt x="1819" y="9045"/>
                    <a:pt x="1966" y="9268"/>
                  </a:cubicBezTo>
                  <a:cubicBezTo>
                    <a:pt x="2105" y="9497"/>
                    <a:pt x="2237" y="9704"/>
                    <a:pt x="2353" y="9886"/>
                  </a:cubicBezTo>
                  <a:cubicBezTo>
                    <a:pt x="2486" y="10057"/>
                    <a:pt x="2600" y="10208"/>
                    <a:pt x="2696" y="10332"/>
                  </a:cubicBezTo>
                  <a:cubicBezTo>
                    <a:pt x="2888" y="10573"/>
                    <a:pt x="2999" y="10712"/>
                    <a:pt x="2999" y="10712"/>
                  </a:cubicBezTo>
                  <a:cubicBezTo>
                    <a:pt x="2999" y="10712"/>
                    <a:pt x="2918" y="10554"/>
                    <a:pt x="2776" y="10278"/>
                  </a:cubicBezTo>
                  <a:cubicBezTo>
                    <a:pt x="2704" y="10143"/>
                    <a:pt x="2616" y="9979"/>
                    <a:pt x="2514" y="9791"/>
                  </a:cubicBezTo>
                  <a:cubicBezTo>
                    <a:pt x="2425" y="9596"/>
                    <a:pt x="2325" y="9378"/>
                    <a:pt x="2215" y="9139"/>
                  </a:cubicBezTo>
                  <a:cubicBezTo>
                    <a:pt x="2097" y="8906"/>
                    <a:pt x="1999" y="8639"/>
                    <a:pt x="1885" y="8362"/>
                  </a:cubicBezTo>
                  <a:cubicBezTo>
                    <a:pt x="1830" y="8224"/>
                    <a:pt x="1772" y="8081"/>
                    <a:pt x="1713" y="7936"/>
                  </a:cubicBezTo>
                  <a:cubicBezTo>
                    <a:pt x="1661" y="7787"/>
                    <a:pt x="1610" y="7636"/>
                    <a:pt x="1556" y="7482"/>
                  </a:cubicBezTo>
                  <a:cubicBezTo>
                    <a:pt x="1502" y="7328"/>
                    <a:pt x="1448" y="7172"/>
                    <a:pt x="1393" y="7014"/>
                  </a:cubicBezTo>
                  <a:cubicBezTo>
                    <a:pt x="1346" y="6852"/>
                    <a:pt x="1298" y="6689"/>
                    <a:pt x="1247" y="6526"/>
                  </a:cubicBezTo>
                  <a:cubicBezTo>
                    <a:pt x="1141" y="6200"/>
                    <a:pt x="1058" y="5863"/>
                    <a:pt x="974" y="5525"/>
                  </a:cubicBezTo>
                  <a:cubicBezTo>
                    <a:pt x="875" y="5191"/>
                    <a:pt x="816" y="4848"/>
                    <a:pt x="738" y="4514"/>
                  </a:cubicBezTo>
                  <a:cubicBezTo>
                    <a:pt x="673" y="4178"/>
                    <a:pt x="609" y="3845"/>
                    <a:pt x="547" y="3526"/>
                  </a:cubicBezTo>
                  <a:cubicBezTo>
                    <a:pt x="501" y="3201"/>
                    <a:pt x="437" y="2892"/>
                    <a:pt x="401" y="2593"/>
                  </a:cubicBezTo>
                  <a:cubicBezTo>
                    <a:pt x="359" y="2295"/>
                    <a:pt x="320" y="2014"/>
                    <a:pt x="290" y="1752"/>
                  </a:cubicBezTo>
                  <a:cubicBezTo>
                    <a:pt x="228" y="1230"/>
                    <a:pt x="186" y="793"/>
                    <a:pt x="160" y="485"/>
                  </a:cubicBezTo>
                  <a:cubicBezTo>
                    <a:pt x="137" y="177"/>
                    <a:pt x="123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42;p44">
              <a:extLst>
                <a:ext uri="{FF2B5EF4-FFF2-40B4-BE49-F238E27FC236}">
                  <a16:creationId xmlns:a16="http://schemas.microsoft.com/office/drawing/2014/main" id="{B976307A-A888-336A-466C-9D012705900C}"/>
                </a:ext>
              </a:extLst>
            </p:cNvPr>
            <p:cNvSpPr/>
            <p:nvPr/>
          </p:nvSpPr>
          <p:spPr>
            <a:xfrm>
              <a:off x="9866400" y="2043375"/>
              <a:ext cx="57900" cy="172575"/>
            </a:xfrm>
            <a:custGeom>
              <a:avLst/>
              <a:gdLst/>
              <a:ahLst/>
              <a:cxnLst/>
              <a:rect l="l" t="t" r="r" b="b"/>
              <a:pathLst>
                <a:path w="2316" h="6903" extrusionOk="0">
                  <a:moveTo>
                    <a:pt x="83" y="0"/>
                  </a:moveTo>
                  <a:cubicBezTo>
                    <a:pt x="83" y="0"/>
                    <a:pt x="1" y="463"/>
                    <a:pt x="31" y="1163"/>
                  </a:cubicBezTo>
                  <a:cubicBezTo>
                    <a:pt x="40" y="1512"/>
                    <a:pt x="84" y="1919"/>
                    <a:pt x="152" y="2351"/>
                  </a:cubicBezTo>
                  <a:cubicBezTo>
                    <a:pt x="196" y="2565"/>
                    <a:pt x="225" y="2791"/>
                    <a:pt x="288" y="3013"/>
                  </a:cubicBezTo>
                  <a:cubicBezTo>
                    <a:pt x="344" y="3236"/>
                    <a:pt x="400" y="3464"/>
                    <a:pt x="472" y="3686"/>
                  </a:cubicBezTo>
                  <a:cubicBezTo>
                    <a:pt x="542" y="3910"/>
                    <a:pt x="622" y="4129"/>
                    <a:pt x="707" y="4344"/>
                  </a:cubicBezTo>
                  <a:cubicBezTo>
                    <a:pt x="781" y="4562"/>
                    <a:pt x="887" y="4764"/>
                    <a:pt x="979" y="4963"/>
                  </a:cubicBezTo>
                  <a:cubicBezTo>
                    <a:pt x="1067" y="5165"/>
                    <a:pt x="1176" y="5347"/>
                    <a:pt x="1277" y="5523"/>
                  </a:cubicBezTo>
                  <a:cubicBezTo>
                    <a:pt x="1372" y="5699"/>
                    <a:pt x="1475" y="5859"/>
                    <a:pt x="1579" y="6001"/>
                  </a:cubicBezTo>
                  <a:cubicBezTo>
                    <a:pt x="1772" y="6293"/>
                    <a:pt x="1960" y="6516"/>
                    <a:pt x="2099" y="6667"/>
                  </a:cubicBezTo>
                  <a:cubicBezTo>
                    <a:pt x="2235" y="6819"/>
                    <a:pt x="2316" y="6902"/>
                    <a:pt x="2316" y="6902"/>
                  </a:cubicBezTo>
                  <a:cubicBezTo>
                    <a:pt x="2316" y="6902"/>
                    <a:pt x="2268" y="6795"/>
                    <a:pt x="2180" y="6612"/>
                  </a:cubicBezTo>
                  <a:cubicBezTo>
                    <a:pt x="2135" y="6523"/>
                    <a:pt x="2079" y="6414"/>
                    <a:pt x="2017" y="6289"/>
                  </a:cubicBezTo>
                  <a:cubicBezTo>
                    <a:pt x="1958" y="6162"/>
                    <a:pt x="1893" y="6018"/>
                    <a:pt x="1823" y="5863"/>
                  </a:cubicBezTo>
                  <a:cubicBezTo>
                    <a:pt x="1748" y="5710"/>
                    <a:pt x="1677" y="5540"/>
                    <a:pt x="1602" y="5359"/>
                  </a:cubicBezTo>
                  <a:cubicBezTo>
                    <a:pt x="1525" y="5179"/>
                    <a:pt x="1446" y="4991"/>
                    <a:pt x="1372" y="4792"/>
                  </a:cubicBezTo>
                  <a:cubicBezTo>
                    <a:pt x="1295" y="4595"/>
                    <a:pt x="1220" y="4390"/>
                    <a:pt x="1147" y="4181"/>
                  </a:cubicBezTo>
                  <a:cubicBezTo>
                    <a:pt x="1070" y="3972"/>
                    <a:pt x="999" y="3758"/>
                    <a:pt x="937" y="3540"/>
                  </a:cubicBezTo>
                  <a:cubicBezTo>
                    <a:pt x="792" y="3113"/>
                    <a:pt x="684" y="2674"/>
                    <a:pt x="571" y="2264"/>
                  </a:cubicBezTo>
                  <a:cubicBezTo>
                    <a:pt x="521" y="2057"/>
                    <a:pt x="473" y="1857"/>
                    <a:pt x="428" y="1667"/>
                  </a:cubicBezTo>
                  <a:cubicBezTo>
                    <a:pt x="385" y="1476"/>
                    <a:pt x="345" y="1296"/>
                    <a:pt x="308" y="1128"/>
                  </a:cubicBezTo>
                  <a:cubicBezTo>
                    <a:pt x="165" y="459"/>
                    <a:pt x="83" y="0"/>
                    <a:pt x="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43;p44">
              <a:extLst>
                <a:ext uri="{FF2B5EF4-FFF2-40B4-BE49-F238E27FC236}">
                  <a16:creationId xmlns:a16="http://schemas.microsoft.com/office/drawing/2014/main" id="{B62FBBDD-5D43-115F-5B26-93F3DE4CA36A}"/>
                </a:ext>
              </a:extLst>
            </p:cNvPr>
            <p:cNvSpPr/>
            <p:nvPr/>
          </p:nvSpPr>
          <p:spPr>
            <a:xfrm>
              <a:off x="9896150" y="2084150"/>
              <a:ext cx="39975" cy="77350"/>
            </a:xfrm>
            <a:custGeom>
              <a:avLst/>
              <a:gdLst/>
              <a:ahLst/>
              <a:cxnLst/>
              <a:rect l="l" t="t" r="r" b="b"/>
              <a:pathLst>
                <a:path w="1599" h="3094" extrusionOk="0">
                  <a:moveTo>
                    <a:pt x="8" y="1"/>
                  </a:moveTo>
                  <a:cubicBezTo>
                    <a:pt x="8" y="1"/>
                    <a:pt x="0" y="58"/>
                    <a:pt x="2" y="159"/>
                  </a:cubicBezTo>
                  <a:cubicBezTo>
                    <a:pt x="1" y="260"/>
                    <a:pt x="14" y="401"/>
                    <a:pt x="41" y="569"/>
                  </a:cubicBezTo>
                  <a:cubicBezTo>
                    <a:pt x="73" y="734"/>
                    <a:pt x="117" y="929"/>
                    <a:pt x="186" y="1128"/>
                  </a:cubicBezTo>
                  <a:cubicBezTo>
                    <a:pt x="221" y="1226"/>
                    <a:pt x="260" y="1329"/>
                    <a:pt x="302" y="1430"/>
                  </a:cubicBezTo>
                  <a:cubicBezTo>
                    <a:pt x="340" y="1534"/>
                    <a:pt x="398" y="1631"/>
                    <a:pt x="447" y="1731"/>
                  </a:cubicBezTo>
                  <a:cubicBezTo>
                    <a:pt x="548" y="1931"/>
                    <a:pt x="666" y="2122"/>
                    <a:pt x="794" y="2288"/>
                  </a:cubicBezTo>
                  <a:cubicBezTo>
                    <a:pt x="856" y="2374"/>
                    <a:pt x="921" y="2453"/>
                    <a:pt x="980" y="2528"/>
                  </a:cubicBezTo>
                  <a:cubicBezTo>
                    <a:pt x="1037" y="2605"/>
                    <a:pt x="1107" y="2666"/>
                    <a:pt x="1167" y="2727"/>
                  </a:cubicBezTo>
                  <a:cubicBezTo>
                    <a:pt x="1408" y="2965"/>
                    <a:pt x="1598" y="3094"/>
                    <a:pt x="1598" y="3094"/>
                  </a:cubicBezTo>
                  <a:cubicBezTo>
                    <a:pt x="1598" y="3094"/>
                    <a:pt x="1537" y="2865"/>
                    <a:pt x="1398" y="2569"/>
                  </a:cubicBezTo>
                  <a:cubicBezTo>
                    <a:pt x="1366" y="2493"/>
                    <a:pt x="1323" y="2416"/>
                    <a:pt x="1286" y="2330"/>
                  </a:cubicBezTo>
                  <a:cubicBezTo>
                    <a:pt x="1248" y="2245"/>
                    <a:pt x="1210" y="2154"/>
                    <a:pt x="1165" y="2065"/>
                  </a:cubicBezTo>
                  <a:cubicBezTo>
                    <a:pt x="1072" y="1887"/>
                    <a:pt x="974" y="1696"/>
                    <a:pt x="879" y="1506"/>
                  </a:cubicBezTo>
                  <a:cubicBezTo>
                    <a:pt x="773" y="1319"/>
                    <a:pt x="680" y="1129"/>
                    <a:pt x="581" y="954"/>
                  </a:cubicBezTo>
                  <a:cubicBezTo>
                    <a:pt x="477" y="780"/>
                    <a:pt x="393" y="612"/>
                    <a:pt x="303" y="474"/>
                  </a:cubicBezTo>
                  <a:cubicBezTo>
                    <a:pt x="140" y="191"/>
                    <a:pt x="8" y="1"/>
                    <a:pt x="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44;p44">
              <a:extLst>
                <a:ext uri="{FF2B5EF4-FFF2-40B4-BE49-F238E27FC236}">
                  <a16:creationId xmlns:a16="http://schemas.microsoft.com/office/drawing/2014/main" id="{98683D6E-6D18-5763-D658-ECFE6948914A}"/>
                </a:ext>
              </a:extLst>
            </p:cNvPr>
            <p:cNvSpPr/>
            <p:nvPr/>
          </p:nvSpPr>
          <p:spPr>
            <a:xfrm>
              <a:off x="10768925" y="1734600"/>
              <a:ext cx="97800" cy="202125"/>
            </a:xfrm>
            <a:custGeom>
              <a:avLst/>
              <a:gdLst/>
              <a:ahLst/>
              <a:cxnLst/>
              <a:rect l="l" t="t" r="r" b="b"/>
              <a:pathLst>
                <a:path w="3912" h="808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91" y="116"/>
                    <a:pt x="251" y="319"/>
                  </a:cubicBezTo>
                  <a:cubicBezTo>
                    <a:pt x="407" y="521"/>
                    <a:pt x="627" y="812"/>
                    <a:pt x="879" y="1166"/>
                  </a:cubicBezTo>
                  <a:cubicBezTo>
                    <a:pt x="1006" y="1342"/>
                    <a:pt x="1137" y="1536"/>
                    <a:pt x="1274" y="1741"/>
                  </a:cubicBezTo>
                  <a:cubicBezTo>
                    <a:pt x="1417" y="1943"/>
                    <a:pt x="1546" y="2168"/>
                    <a:pt x="1695" y="2391"/>
                  </a:cubicBezTo>
                  <a:cubicBezTo>
                    <a:pt x="1830" y="2621"/>
                    <a:pt x="1972" y="2858"/>
                    <a:pt x="2113" y="3099"/>
                  </a:cubicBezTo>
                  <a:cubicBezTo>
                    <a:pt x="2243" y="3344"/>
                    <a:pt x="2394" y="3588"/>
                    <a:pt x="2507" y="3844"/>
                  </a:cubicBezTo>
                  <a:cubicBezTo>
                    <a:pt x="2634" y="4095"/>
                    <a:pt x="2762" y="4346"/>
                    <a:pt x="2864" y="4601"/>
                  </a:cubicBezTo>
                  <a:cubicBezTo>
                    <a:pt x="2917" y="4728"/>
                    <a:pt x="2972" y="4854"/>
                    <a:pt x="3029" y="4976"/>
                  </a:cubicBezTo>
                  <a:cubicBezTo>
                    <a:pt x="3076" y="5103"/>
                    <a:pt x="3122" y="5227"/>
                    <a:pt x="3167" y="5348"/>
                  </a:cubicBezTo>
                  <a:cubicBezTo>
                    <a:pt x="3213" y="5472"/>
                    <a:pt x="3258" y="5592"/>
                    <a:pt x="3302" y="5710"/>
                  </a:cubicBezTo>
                  <a:cubicBezTo>
                    <a:pt x="3339" y="5830"/>
                    <a:pt x="3375" y="5948"/>
                    <a:pt x="3410" y="6061"/>
                  </a:cubicBezTo>
                  <a:cubicBezTo>
                    <a:pt x="3478" y="6291"/>
                    <a:pt x="3553" y="6506"/>
                    <a:pt x="3592" y="6711"/>
                  </a:cubicBezTo>
                  <a:cubicBezTo>
                    <a:pt x="3642" y="6915"/>
                    <a:pt x="3686" y="7101"/>
                    <a:pt x="3726" y="7267"/>
                  </a:cubicBezTo>
                  <a:cubicBezTo>
                    <a:pt x="3754" y="7435"/>
                    <a:pt x="3778" y="7583"/>
                    <a:pt x="3797" y="7703"/>
                  </a:cubicBezTo>
                  <a:cubicBezTo>
                    <a:pt x="3841" y="7945"/>
                    <a:pt x="3868" y="8085"/>
                    <a:pt x="3868" y="8085"/>
                  </a:cubicBezTo>
                  <a:cubicBezTo>
                    <a:pt x="3868" y="8085"/>
                    <a:pt x="3877" y="7942"/>
                    <a:pt x="3893" y="7693"/>
                  </a:cubicBezTo>
                  <a:cubicBezTo>
                    <a:pt x="3898" y="7568"/>
                    <a:pt x="3905" y="7417"/>
                    <a:pt x="3912" y="7243"/>
                  </a:cubicBezTo>
                  <a:cubicBezTo>
                    <a:pt x="3901" y="7070"/>
                    <a:pt x="3888" y="6876"/>
                    <a:pt x="3868" y="6663"/>
                  </a:cubicBezTo>
                  <a:cubicBezTo>
                    <a:pt x="3859" y="6449"/>
                    <a:pt x="3814" y="6222"/>
                    <a:pt x="3765" y="5983"/>
                  </a:cubicBezTo>
                  <a:cubicBezTo>
                    <a:pt x="3741" y="5863"/>
                    <a:pt x="3717" y="5739"/>
                    <a:pt x="3693" y="5613"/>
                  </a:cubicBezTo>
                  <a:cubicBezTo>
                    <a:pt x="3656" y="5490"/>
                    <a:pt x="3619" y="5364"/>
                    <a:pt x="3581" y="5236"/>
                  </a:cubicBezTo>
                  <a:cubicBezTo>
                    <a:pt x="3542" y="5108"/>
                    <a:pt x="3502" y="4978"/>
                    <a:pt x="3462" y="4847"/>
                  </a:cubicBezTo>
                  <a:cubicBezTo>
                    <a:pt x="3414" y="4716"/>
                    <a:pt x="3363" y="4585"/>
                    <a:pt x="3309" y="4455"/>
                  </a:cubicBezTo>
                  <a:cubicBezTo>
                    <a:pt x="3210" y="4191"/>
                    <a:pt x="3084" y="3932"/>
                    <a:pt x="2958" y="3673"/>
                  </a:cubicBezTo>
                  <a:cubicBezTo>
                    <a:pt x="2835" y="3411"/>
                    <a:pt x="2677" y="3166"/>
                    <a:pt x="2540" y="2916"/>
                  </a:cubicBezTo>
                  <a:cubicBezTo>
                    <a:pt x="2393" y="2670"/>
                    <a:pt x="2229" y="2437"/>
                    <a:pt x="2074" y="2211"/>
                  </a:cubicBezTo>
                  <a:cubicBezTo>
                    <a:pt x="1910" y="1988"/>
                    <a:pt x="1753" y="1772"/>
                    <a:pt x="1589" y="1578"/>
                  </a:cubicBezTo>
                  <a:cubicBezTo>
                    <a:pt x="1430" y="1378"/>
                    <a:pt x="1268" y="1197"/>
                    <a:pt x="1113" y="1033"/>
                  </a:cubicBezTo>
                  <a:cubicBezTo>
                    <a:pt x="507" y="37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45;p44">
              <a:extLst>
                <a:ext uri="{FF2B5EF4-FFF2-40B4-BE49-F238E27FC236}">
                  <a16:creationId xmlns:a16="http://schemas.microsoft.com/office/drawing/2014/main" id="{F13B35E3-BBAB-3F33-6BBC-E9A0ED4D9606}"/>
                </a:ext>
              </a:extLst>
            </p:cNvPr>
            <p:cNvSpPr/>
            <p:nvPr/>
          </p:nvSpPr>
          <p:spPr>
            <a:xfrm>
              <a:off x="10764450" y="1781175"/>
              <a:ext cx="56825" cy="135150"/>
            </a:xfrm>
            <a:custGeom>
              <a:avLst/>
              <a:gdLst/>
              <a:ahLst/>
              <a:cxnLst/>
              <a:rect l="l" t="t" r="r" b="b"/>
              <a:pathLst>
                <a:path w="2273" h="5406" extrusionOk="0">
                  <a:moveTo>
                    <a:pt x="0" y="1"/>
                  </a:moveTo>
                  <a:cubicBezTo>
                    <a:pt x="1" y="1"/>
                    <a:pt x="200" y="325"/>
                    <a:pt x="471" y="812"/>
                  </a:cubicBezTo>
                  <a:cubicBezTo>
                    <a:pt x="537" y="934"/>
                    <a:pt x="609" y="1066"/>
                    <a:pt x="685" y="1206"/>
                  </a:cubicBezTo>
                  <a:cubicBezTo>
                    <a:pt x="757" y="1346"/>
                    <a:pt x="834" y="1494"/>
                    <a:pt x="914" y="1648"/>
                  </a:cubicBezTo>
                  <a:cubicBezTo>
                    <a:pt x="1060" y="1958"/>
                    <a:pt x="1226" y="2284"/>
                    <a:pt x="1356" y="2623"/>
                  </a:cubicBezTo>
                  <a:cubicBezTo>
                    <a:pt x="1432" y="2788"/>
                    <a:pt x="1497" y="2958"/>
                    <a:pt x="1555" y="3126"/>
                  </a:cubicBezTo>
                  <a:cubicBezTo>
                    <a:pt x="1618" y="3292"/>
                    <a:pt x="1676" y="3457"/>
                    <a:pt x="1727" y="3619"/>
                  </a:cubicBezTo>
                  <a:cubicBezTo>
                    <a:pt x="1783" y="3779"/>
                    <a:pt x="1827" y="3936"/>
                    <a:pt x="1869" y="4087"/>
                  </a:cubicBezTo>
                  <a:cubicBezTo>
                    <a:pt x="1914" y="4236"/>
                    <a:pt x="1955" y="4378"/>
                    <a:pt x="1982" y="4511"/>
                  </a:cubicBezTo>
                  <a:cubicBezTo>
                    <a:pt x="2015" y="4643"/>
                    <a:pt x="2045" y="4765"/>
                    <a:pt x="2072" y="4874"/>
                  </a:cubicBezTo>
                  <a:cubicBezTo>
                    <a:pt x="2093" y="4983"/>
                    <a:pt x="2113" y="5078"/>
                    <a:pt x="2127" y="5157"/>
                  </a:cubicBezTo>
                  <a:cubicBezTo>
                    <a:pt x="2161" y="5315"/>
                    <a:pt x="2185" y="5405"/>
                    <a:pt x="2185" y="5405"/>
                  </a:cubicBezTo>
                  <a:cubicBezTo>
                    <a:pt x="2185" y="5405"/>
                    <a:pt x="2202" y="5313"/>
                    <a:pt x="2224" y="5149"/>
                  </a:cubicBezTo>
                  <a:cubicBezTo>
                    <a:pt x="2249" y="4984"/>
                    <a:pt x="2273" y="4750"/>
                    <a:pt x="2259" y="4470"/>
                  </a:cubicBezTo>
                  <a:cubicBezTo>
                    <a:pt x="2261" y="4329"/>
                    <a:pt x="2251" y="4178"/>
                    <a:pt x="2227" y="4019"/>
                  </a:cubicBezTo>
                  <a:cubicBezTo>
                    <a:pt x="2208" y="3859"/>
                    <a:pt x="2191" y="3690"/>
                    <a:pt x="2146" y="3521"/>
                  </a:cubicBezTo>
                  <a:cubicBezTo>
                    <a:pt x="2105" y="3350"/>
                    <a:pt x="2073" y="3172"/>
                    <a:pt x="2007" y="2999"/>
                  </a:cubicBezTo>
                  <a:cubicBezTo>
                    <a:pt x="1952" y="2823"/>
                    <a:pt x="1890" y="2646"/>
                    <a:pt x="1817" y="2472"/>
                  </a:cubicBezTo>
                  <a:cubicBezTo>
                    <a:pt x="1746" y="2298"/>
                    <a:pt x="1661" y="2128"/>
                    <a:pt x="1577" y="1962"/>
                  </a:cubicBezTo>
                  <a:cubicBezTo>
                    <a:pt x="1499" y="1793"/>
                    <a:pt x="1392" y="1640"/>
                    <a:pt x="1303" y="1485"/>
                  </a:cubicBezTo>
                  <a:cubicBezTo>
                    <a:pt x="1109" y="1183"/>
                    <a:pt x="909" y="910"/>
                    <a:pt x="714" y="690"/>
                  </a:cubicBezTo>
                  <a:cubicBezTo>
                    <a:pt x="336" y="243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46;p44">
              <a:extLst>
                <a:ext uri="{FF2B5EF4-FFF2-40B4-BE49-F238E27FC236}">
                  <a16:creationId xmlns:a16="http://schemas.microsoft.com/office/drawing/2014/main" id="{17C3D4D9-0966-B714-9DA5-372D28D99F43}"/>
                </a:ext>
              </a:extLst>
            </p:cNvPr>
            <p:cNvSpPr/>
            <p:nvPr/>
          </p:nvSpPr>
          <p:spPr>
            <a:xfrm>
              <a:off x="10765475" y="1820700"/>
              <a:ext cx="17375" cy="68200"/>
            </a:xfrm>
            <a:custGeom>
              <a:avLst/>
              <a:gdLst/>
              <a:ahLst/>
              <a:cxnLst/>
              <a:rect l="l" t="t" r="r" b="b"/>
              <a:pathLst>
                <a:path w="695" h="2728" extrusionOk="0">
                  <a:moveTo>
                    <a:pt x="0" y="0"/>
                  </a:moveTo>
                  <a:cubicBezTo>
                    <a:pt x="0" y="0"/>
                    <a:pt x="5" y="188"/>
                    <a:pt x="35" y="445"/>
                  </a:cubicBezTo>
                  <a:cubicBezTo>
                    <a:pt x="42" y="577"/>
                    <a:pt x="71" y="723"/>
                    <a:pt x="88" y="883"/>
                  </a:cubicBezTo>
                  <a:cubicBezTo>
                    <a:pt x="109" y="1043"/>
                    <a:pt x="143" y="1208"/>
                    <a:pt x="166" y="1377"/>
                  </a:cubicBezTo>
                  <a:cubicBezTo>
                    <a:pt x="198" y="1545"/>
                    <a:pt x="231" y="1711"/>
                    <a:pt x="259" y="1870"/>
                  </a:cubicBezTo>
                  <a:cubicBezTo>
                    <a:pt x="274" y="1949"/>
                    <a:pt x="294" y="2024"/>
                    <a:pt x="314" y="2096"/>
                  </a:cubicBezTo>
                  <a:cubicBezTo>
                    <a:pt x="333" y="2168"/>
                    <a:pt x="344" y="2237"/>
                    <a:pt x="361" y="2301"/>
                  </a:cubicBezTo>
                  <a:cubicBezTo>
                    <a:pt x="419" y="2555"/>
                    <a:pt x="501" y="2727"/>
                    <a:pt x="501" y="2727"/>
                  </a:cubicBezTo>
                  <a:cubicBezTo>
                    <a:pt x="501" y="2727"/>
                    <a:pt x="582" y="2550"/>
                    <a:pt x="640" y="2278"/>
                  </a:cubicBezTo>
                  <a:cubicBezTo>
                    <a:pt x="652" y="2212"/>
                    <a:pt x="674" y="2137"/>
                    <a:pt x="674" y="2060"/>
                  </a:cubicBezTo>
                  <a:cubicBezTo>
                    <a:pt x="680" y="1982"/>
                    <a:pt x="687" y="1900"/>
                    <a:pt x="688" y="1816"/>
                  </a:cubicBezTo>
                  <a:cubicBezTo>
                    <a:pt x="695" y="1647"/>
                    <a:pt x="680" y="1469"/>
                    <a:pt x="646" y="1293"/>
                  </a:cubicBezTo>
                  <a:cubicBezTo>
                    <a:pt x="627" y="1206"/>
                    <a:pt x="618" y="1117"/>
                    <a:pt x="589" y="1033"/>
                  </a:cubicBezTo>
                  <a:cubicBezTo>
                    <a:pt x="565" y="949"/>
                    <a:pt x="537" y="866"/>
                    <a:pt x="509" y="786"/>
                  </a:cubicBezTo>
                  <a:cubicBezTo>
                    <a:pt x="449" y="628"/>
                    <a:pt x="372" y="487"/>
                    <a:pt x="302" y="368"/>
                  </a:cubicBezTo>
                  <a:cubicBezTo>
                    <a:pt x="227" y="250"/>
                    <a:pt x="155" y="157"/>
                    <a:pt x="97" y="94"/>
                  </a:cubicBezTo>
                  <a:cubicBezTo>
                    <a:pt x="40" y="3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47;p44">
              <a:extLst>
                <a:ext uri="{FF2B5EF4-FFF2-40B4-BE49-F238E27FC236}">
                  <a16:creationId xmlns:a16="http://schemas.microsoft.com/office/drawing/2014/main" id="{AB07BBA9-5622-3E6D-9012-CFA307BB6249}"/>
                </a:ext>
              </a:extLst>
            </p:cNvPr>
            <p:cNvSpPr/>
            <p:nvPr/>
          </p:nvSpPr>
          <p:spPr>
            <a:xfrm>
              <a:off x="10066050" y="1987400"/>
              <a:ext cx="48075" cy="193500"/>
            </a:xfrm>
            <a:custGeom>
              <a:avLst/>
              <a:gdLst/>
              <a:ahLst/>
              <a:cxnLst/>
              <a:rect l="l" t="t" r="r" b="b"/>
              <a:pathLst>
                <a:path w="1923" h="7740" extrusionOk="0">
                  <a:moveTo>
                    <a:pt x="71" y="1"/>
                  </a:moveTo>
                  <a:cubicBezTo>
                    <a:pt x="71" y="1"/>
                    <a:pt x="50" y="126"/>
                    <a:pt x="35" y="346"/>
                  </a:cubicBezTo>
                  <a:cubicBezTo>
                    <a:pt x="14" y="567"/>
                    <a:pt x="1" y="885"/>
                    <a:pt x="9" y="1264"/>
                  </a:cubicBezTo>
                  <a:cubicBezTo>
                    <a:pt x="7" y="1454"/>
                    <a:pt x="13" y="1660"/>
                    <a:pt x="34" y="1876"/>
                  </a:cubicBezTo>
                  <a:cubicBezTo>
                    <a:pt x="50" y="2093"/>
                    <a:pt x="64" y="2322"/>
                    <a:pt x="89" y="2559"/>
                  </a:cubicBezTo>
                  <a:cubicBezTo>
                    <a:pt x="123" y="2793"/>
                    <a:pt x="157" y="3037"/>
                    <a:pt x="201" y="3283"/>
                  </a:cubicBezTo>
                  <a:cubicBezTo>
                    <a:pt x="246" y="3528"/>
                    <a:pt x="276" y="3780"/>
                    <a:pt x="344" y="4026"/>
                  </a:cubicBezTo>
                  <a:cubicBezTo>
                    <a:pt x="409" y="4271"/>
                    <a:pt x="473" y="4517"/>
                    <a:pt x="538" y="4758"/>
                  </a:cubicBezTo>
                  <a:cubicBezTo>
                    <a:pt x="568" y="4880"/>
                    <a:pt x="601" y="4999"/>
                    <a:pt x="636" y="5116"/>
                  </a:cubicBezTo>
                  <a:cubicBezTo>
                    <a:pt x="679" y="5231"/>
                    <a:pt x="722" y="5344"/>
                    <a:pt x="765" y="5456"/>
                  </a:cubicBezTo>
                  <a:cubicBezTo>
                    <a:pt x="847" y="5680"/>
                    <a:pt x="935" y="5893"/>
                    <a:pt x="1017" y="6095"/>
                  </a:cubicBezTo>
                  <a:cubicBezTo>
                    <a:pt x="1097" y="6298"/>
                    <a:pt x="1172" y="6489"/>
                    <a:pt x="1273" y="6653"/>
                  </a:cubicBezTo>
                  <a:cubicBezTo>
                    <a:pt x="1643" y="7323"/>
                    <a:pt x="1923" y="7740"/>
                    <a:pt x="1923" y="7740"/>
                  </a:cubicBezTo>
                  <a:cubicBezTo>
                    <a:pt x="1923" y="7740"/>
                    <a:pt x="1787" y="7245"/>
                    <a:pt x="1532" y="6547"/>
                  </a:cubicBezTo>
                  <a:cubicBezTo>
                    <a:pt x="1461" y="6376"/>
                    <a:pt x="1418" y="6177"/>
                    <a:pt x="1358" y="5971"/>
                  </a:cubicBezTo>
                  <a:cubicBezTo>
                    <a:pt x="1301" y="5765"/>
                    <a:pt x="1242" y="5548"/>
                    <a:pt x="1174" y="5327"/>
                  </a:cubicBezTo>
                  <a:cubicBezTo>
                    <a:pt x="1141" y="5216"/>
                    <a:pt x="1106" y="5103"/>
                    <a:pt x="1072" y="4990"/>
                  </a:cubicBezTo>
                  <a:cubicBezTo>
                    <a:pt x="1048" y="4872"/>
                    <a:pt x="1021" y="4754"/>
                    <a:pt x="991" y="4636"/>
                  </a:cubicBezTo>
                  <a:cubicBezTo>
                    <a:pt x="934" y="4400"/>
                    <a:pt x="877" y="4158"/>
                    <a:pt x="818" y="3918"/>
                  </a:cubicBezTo>
                  <a:cubicBezTo>
                    <a:pt x="748" y="3680"/>
                    <a:pt x="713" y="3435"/>
                    <a:pt x="663" y="3196"/>
                  </a:cubicBezTo>
                  <a:cubicBezTo>
                    <a:pt x="617" y="2955"/>
                    <a:pt x="558" y="2723"/>
                    <a:pt x="513" y="2494"/>
                  </a:cubicBezTo>
                  <a:cubicBezTo>
                    <a:pt x="441" y="2034"/>
                    <a:pt x="341" y="1608"/>
                    <a:pt x="286" y="1238"/>
                  </a:cubicBezTo>
                  <a:cubicBezTo>
                    <a:pt x="158" y="496"/>
                    <a:pt x="71" y="1"/>
                    <a:pt x="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48;p44">
              <a:extLst>
                <a:ext uri="{FF2B5EF4-FFF2-40B4-BE49-F238E27FC236}">
                  <a16:creationId xmlns:a16="http://schemas.microsoft.com/office/drawing/2014/main" id="{AC8E84AD-B48D-54A8-BFB3-9AEC80AED0D8}"/>
                </a:ext>
              </a:extLst>
            </p:cNvPr>
            <p:cNvSpPr/>
            <p:nvPr/>
          </p:nvSpPr>
          <p:spPr>
            <a:xfrm>
              <a:off x="10104925" y="2012050"/>
              <a:ext cx="44150" cy="126800"/>
            </a:xfrm>
            <a:custGeom>
              <a:avLst/>
              <a:gdLst/>
              <a:ahLst/>
              <a:cxnLst/>
              <a:rect l="l" t="t" r="r" b="b"/>
              <a:pathLst>
                <a:path w="1766" h="5072" extrusionOk="0">
                  <a:moveTo>
                    <a:pt x="24" y="0"/>
                  </a:moveTo>
                  <a:cubicBezTo>
                    <a:pt x="24" y="0"/>
                    <a:pt x="1" y="347"/>
                    <a:pt x="64" y="855"/>
                  </a:cubicBezTo>
                  <a:cubicBezTo>
                    <a:pt x="89" y="1110"/>
                    <a:pt x="147" y="1402"/>
                    <a:pt x="211" y="1715"/>
                  </a:cubicBezTo>
                  <a:cubicBezTo>
                    <a:pt x="286" y="2024"/>
                    <a:pt x="372" y="2354"/>
                    <a:pt x="480" y="2677"/>
                  </a:cubicBezTo>
                  <a:cubicBezTo>
                    <a:pt x="539" y="2837"/>
                    <a:pt x="598" y="2997"/>
                    <a:pt x="656" y="3153"/>
                  </a:cubicBezTo>
                  <a:cubicBezTo>
                    <a:pt x="710" y="3312"/>
                    <a:pt x="782" y="3462"/>
                    <a:pt x="852" y="3606"/>
                  </a:cubicBezTo>
                  <a:cubicBezTo>
                    <a:pt x="920" y="3752"/>
                    <a:pt x="992" y="3889"/>
                    <a:pt x="1059" y="4019"/>
                  </a:cubicBezTo>
                  <a:cubicBezTo>
                    <a:pt x="1125" y="4149"/>
                    <a:pt x="1190" y="4271"/>
                    <a:pt x="1264" y="4377"/>
                  </a:cubicBezTo>
                  <a:cubicBezTo>
                    <a:pt x="1545" y="4810"/>
                    <a:pt x="1766" y="5072"/>
                    <a:pt x="1766" y="5072"/>
                  </a:cubicBezTo>
                  <a:cubicBezTo>
                    <a:pt x="1766" y="5072"/>
                    <a:pt x="1688" y="4730"/>
                    <a:pt x="1518" y="4260"/>
                  </a:cubicBezTo>
                  <a:cubicBezTo>
                    <a:pt x="1433" y="4024"/>
                    <a:pt x="1358" y="3738"/>
                    <a:pt x="1251" y="3446"/>
                  </a:cubicBezTo>
                  <a:cubicBezTo>
                    <a:pt x="1194" y="3302"/>
                    <a:pt x="1150" y="3147"/>
                    <a:pt x="1099" y="2991"/>
                  </a:cubicBezTo>
                  <a:cubicBezTo>
                    <a:pt x="1047" y="2837"/>
                    <a:pt x="993" y="2679"/>
                    <a:pt x="941" y="2522"/>
                  </a:cubicBezTo>
                  <a:cubicBezTo>
                    <a:pt x="880" y="2368"/>
                    <a:pt x="834" y="2208"/>
                    <a:pt x="782" y="2052"/>
                  </a:cubicBezTo>
                  <a:cubicBezTo>
                    <a:pt x="734" y="1896"/>
                    <a:pt x="673" y="1746"/>
                    <a:pt x="623" y="1598"/>
                  </a:cubicBezTo>
                  <a:cubicBezTo>
                    <a:pt x="528" y="1300"/>
                    <a:pt x="421" y="1028"/>
                    <a:pt x="337" y="790"/>
                  </a:cubicBezTo>
                  <a:cubicBezTo>
                    <a:pt x="161" y="317"/>
                    <a:pt x="24" y="0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49;p44">
              <a:extLst>
                <a:ext uri="{FF2B5EF4-FFF2-40B4-BE49-F238E27FC236}">
                  <a16:creationId xmlns:a16="http://schemas.microsoft.com/office/drawing/2014/main" id="{8253A9EB-48D1-D6B1-AAF6-79CAA6DC5685}"/>
                </a:ext>
              </a:extLst>
            </p:cNvPr>
            <p:cNvSpPr/>
            <p:nvPr/>
          </p:nvSpPr>
          <p:spPr>
            <a:xfrm>
              <a:off x="9498175" y="3047450"/>
              <a:ext cx="1014275" cy="2092150"/>
            </a:xfrm>
            <a:custGeom>
              <a:avLst/>
              <a:gdLst/>
              <a:ahLst/>
              <a:cxnLst/>
              <a:rect l="l" t="t" r="r" b="b"/>
              <a:pathLst>
                <a:path w="40571" h="83686" extrusionOk="0">
                  <a:moveTo>
                    <a:pt x="16995" y="1"/>
                  </a:moveTo>
                  <a:cubicBezTo>
                    <a:pt x="16995" y="1"/>
                    <a:pt x="1734" y="10237"/>
                    <a:pt x="921" y="11158"/>
                  </a:cubicBezTo>
                  <a:cubicBezTo>
                    <a:pt x="109" y="12079"/>
                    <a:pt x="0" y="13217"/>
                    <a:pt x="162" y="13488"/>
                  </a:cubicBezTo>
                  <a:cubicBezTo>
                    <a:pt x="325" y="13758"/>
                    <a:pt x="5092" y="22533"/>
                    <a:pt x="8233" y="29792"/>
                  </a:cubicBezTo>
                  <a:cubicBezTo>
                    <a:pt x="8233" y="29792"/>
                    <a:pt x="13324" y="55358"/>
                    <a:pt x="14192" y="60828"/>
                  </a:cubicBezTo>
                  <a:cubicBezTo>
                    <a:pt x="14192" y="61262"/>
                    <a:pt x="10996" y="75128"/>
                    <a:pt x="10887" y="76753"/>
                  </a:cubicBezTo>
                  <a:cubicBezTo>
                    <a:pt x="10779" y="78378"/>
                    <a:pt x="12621" y="80653"/>
                    <a:pt x="12621" y="80653"/>
                  </a:cubicBezTo>
                  <a:lnTo>
                    <a:pt x="12946" y="83686"/>
                  </a:lnTo>
                  <a:lnTo>
                    <a:pt x="40571" y="83686"/>
                  </a:lnTo>
                  <a:cubicBezTo>
                    <a:pt x="40571" y="83686"/>
                    <a:pt x="40354" y="76320"/>
                    <a:pt x="39812" y="56387"/>
                  </a:cubicBezTo>
                  <a:cubicBezTo>
                    <a:pt x="39271" y="36454"/>
                    <a:pt x="37562" y="7963"/>
                    <a:pt x="37562" y="7963"/>
                  </a:cubicBezTo>
                  <a:lnTo>
                    <a:pt x="287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50;p44">
              <a:extLst>
                <a:ext uri="{FF2B5EF4-FFF2-40B4-BE49-F238E27FC236}">
                  <a16:creationId xmlns:a16="http://schemas.microsoft.com/office/drawing/2014/main" id="{0B176700-1DAD-6A49-83A4-BC52FADF6AF0}"/>
                </a:ext>
              </a:extLst>
            </p:cNvPr>
            <p:cNvSpPr/>
            <p:nvPr/>
          </p:nvSpPr>
          <p:spPr>
            <a:xfrm>
              <a:off x="9493750" y="3043575"/>
              <a:ext cx="1022700" cy="2099925"/>
            </a:xfrm>
            <a:custGeom>
              <a:avLst/>
              <a:gdLst/>
              <a:ahLst/>
              <a:cxnLst/>
              <a:rect l="l" t="t" r="r" b="b"/>
              <a:pathLst>
                <a:path w="40908" h="83997" extrusionOk="0">
                  <a:moveTo>
                    <a:pt x="28879" y="310"/>
                  </a:moveTo>
                  <a:lnTo>
                    <a:pt x="37588" y="8191"/>
                  </a:lnTo>
                  <a:cubicBezTo>
                    <a:pt x="37679" y="9709"/>
                    <a:pt x="39310" y="37294"/>
                    <a:pt x="39833" y="56547"/>
                  </a:cubicBezTo>
                  <a:cubicBezTo>
                    <a:pt x="40327" y="74690"/>
                    <a:pt x="40553" y="82504"/>
                    <a:pt x="40588" y="83686"/>
                  </a:cubicBezTo>
                  <a:lnTo>
                    <a:pt x="13263" y="83686"/>
                  </a:lnTo>
                  <a:lnTo>
                    <a:pt x="12947" y="80746"/>
                  </a:lnTo>
                  <a:lnTo>
                    <a:pt x="12918" y="80710"/>
                  </a:lnTo>
                  <a:cubicBezTo>
                    <a:pt x="12901" y="80688"/>
                    <a:pt x="11117" y="78464"/>
                    <a:pt x="11219" y="76919"/>
                  </a:cubicBezTo>
                  <a:cubicBezTo>
                    <a:pt x="11286" y="75928"/>
                    <a:pt x="12548" y="70175"/>
                    <a:pt x="13470" y="65975"/>
                  </a:cubicBezTo>
                  <a:cubicBezTo>
                    <a:pt x="14163" y="62815"/>
                    <a:pt x="14525" y="61158"/>
                    <a:pt x="14523" y="60960"/>
                  </a:cubicBezTo>
                  <a:cubicBezTo>
                    <a:pt x="13665" y="55548"/>
                    <a:pt x="8614" y="30172"/>
                    <a:pt x="8563" y="29916"/>
                  </a:cubicBezTo>
                  <a:lnTo>
                    <a:pt x="8554" y="29885"/>
                  </a:lnTo>
                  <a:cubicBezTo>
                    <a:pt x="5476" y="22775"/>
                    <a:pt x="702" y="13944"/>
                    <a:pt x="473" y="13563"/>
                  </a:cubicBezTo>
                  <a:cubicBezTo>
                    <a:pt x="357" y="13369"/>
                    <a:pt x="434" y="12300"/>
                    <a:pt x="1215" y="11417"/>
                  </a:cubicBezTo>
                  <a:cubicBezTo>
                    <a:pt x="1845" y="10702"/>
                    <a:pt x="11935" y="3856"/>
                    <a:pt x="17220" y="310"/>
                  </a:cubicBezTo>
                  <a:close/>
                  <a:moveTo>
                    <a:pt x="17125" y="0"/>
                  </a:moveTo>
                  <a:lnTo>
                    <a:pt x="17086" y="26"/>
                  </a:lnTo>
                  <a:cubicBezTo>
                    <a:pt x="16462" y="445"/>
                    <a:pt x="1798" y="10285"/>
                    <a:pt x="981" y="11210"/>
                  </a:cubicBezTo>
                  <a:cubicBezTo>
                    <a:pt x="138" y="12166"/>
                    <a:pt x="0" y="13380"/>
                    <a:pt x="206" y="13723"/>
                  </a:cubicBezTo>
                  <a:cubicBezTo>
                    <a:pt x="433" y="14102"/>
                    <a:pt x="5190" y="22899"/>
                    <a:pt x="8261" y="29993"/>
                  </a:cubicBezTo>
                  <a:cubicBezTo>
                    <a:pt x="8413" y="30760"/>
                    <a:pt x="13367" y="55658"/>
                    <a:pt x="14213" y="60982"/>
                  </a:cubicBezTo>
                  <a:cubicBezTo>
                    <a:pt x="14206" y="61166"/>
                    <a:pt x="13700" y="63469"/>
                    <a:pt x="13165" y="65908"/>
                  </a:cubicBezTo>
                  <a:cubicBezTo>
                    <a:pt x="12190" y="70352"/>
                    <a:pt x="10976" y="75883"/>
                    <a:pt x="10909" y="76898"/>
                  </a:cubicBezTo>
                  <a:cubicBezTo>
                    <a:pt x="10804" y="78470"/>
                    <a:pt x="12402" y="80559"/>
                    <a:pt x="12648" y="80870"/>
                  </a:cubicBezTo>
                  <a:lnTo>
                    <a:pt x="12983" y="83997"/>
                  </a:lnTo>
                  <a:lnTo>
                    <a:pt x="40907" y="83997"/>
                  </a:lnTo>
                  <a:lnTo>
                    <a:pt x="40903" y="83837"/>
                  </a:lnTo>
                  <a:cubicBezTo>
                    <a:pt x="40900" y="83763"/>
                    <a:pt x="40680" y="76243"/>
                    <a:pt x="40144" y="56538"/>
                  </a:cubicBezTo>
                  <a:cubicBezTo>
                    <a:pt x="39610" y="36830"/>
                    <a:pt x="37912" y="8394"/>
                    <a:pt x="37895" y="8109"/>
                  </a:cubicBezTo>
                  <a:lnTo>
                    <a:pt x="37891" y="8045"/>
                  </a:lnTo>
                  <a:lnTo>
                    <a:pt x="29043" y="40"/>
                  </a:lnTo>
                  <a:lnTo>
                    <a:pt x="289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51;p44">
              <a:extLst>
                <a:ext uri="{FF2B5EF4-FFF2-40B4-BE49-F238E27FC236}">
                  <a16:creationId xmlns:a16="http://schemas.microsoft.com/office/drawing/2014/main" id="{F52068EA-594A-DAEA-A6B3-BE0CEF6612FB}"/>
                </a:ext>
              </a:extLst>
            </p:cNvPr>
            <p:cNvSpPr/>
            <p:nvPr/>
          </p:nvSpPr>
          <p:spPr>
            <a:xfrm>
              <a:off x="9498175" y="3104225"/>
              <a:ext cx="392200" cy="1046700"/>
            </a:xfrm>
            <a:custGeom>
              <a:avLst/>
              <a:gdLst/>
              <a:ahLst/>
              <a:cxnLst/>
              <a:rect l="l" t="t" r="r" b="b"/>
              <a:pathLst>
                <a:path w="15688" h="41868" extrusionOk="0">
                  <a:moveTo>
                    <a:pt x="13623" y="1"/>
                  </a:moveTo>
                  <a:cubicBezTo>
                    <a:pt x="9079" y="3073"/>
                    <a:pt x="1488" y="8245"/>
                    <a:pt x="921" y="8887"/>
                  </a:cubicBezTo>
                  <a:cubicBezTo>
                    <a:pt x="109" y="9808"/>
                    <a:pt x="0" y="10946"/>
                    <a:pt x="162" y="11217"/>
                  </a:cubicBezTo>
                  <a:cubicBezTo>
                    <a:pt x="325" y="11487"/>
                    <a:pt x="5092" y="20262"/>
                    <a:pt x="8233" y="27521"/>
                  </a:cubicBezTo>
                  <a:cubicBezTo>
                    <a:pt x="8233" y="27521"/>
                    <a:pt x="9614" y="34452"/>
                    <a:pt x="11059" y="41868"/>
                  </a:cubicBezTo>
                  <a:cubicBezTo>
                    <a:pt x="12112" y="37018"/>
                    <a:pt x="13915" y="28815"/>
                    <a:pt x="14155" y="28464"/>
                  </a:cubicBezTo>
                  <a:cubicBezTo>
                    <a:pt x="14495" y="27965"/>
                    <a:pt x="15688" y="26051"/>
                    <a:pt x="15488" y="24711"/>
                  </a:cubicBezTo>
                  <a:cubicBezTo>
                    <a:pt x="15357" y="23823"/>
                    <a:pt x="13983" y="21458"/>
                    <a:pt x="13073" y="19968"/>
                  </a:cubicBezTo>
                  <a:cubicBezTo>
                    <a:pt x="13073" y="19968"/>
                    <a:pt x="14270" y="8087"/>
                    <a:pt x="14143" y="7414"/>
                  </a:cubicBezTo>
                  <a:cubicBezTo>
                    <a:pt x="14017" y="6741"/>
                    <a:pt x="13799" y="5945"/>
                    <a:pt x="12571" y="5722"/>
                  </a:cubicBezTo>
                  <a:cubicBezTo>
                    <a:pt x="12556" y="5720"/>
                    <a:pt x="12536" y="5716"/>
                    <a:pt x="12518" y="5713"/>
                  </a:cubicBezTo>
                  <a:cubicBezTo>
                    <a:pt x="12757" y="5152"/>
                    <a:pt x="12996" y="4567"/>
                    <a:pt x="13174" y="4069"/>
                  </a:cubicBezTo>
                  <a:cubicBezTo>
                    <a:pt x="13597" y="2890"/>
                    <a:pt x="13781" y="1332"/>
                    <a:pt x="13623" y="1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52;p44">
              <a:extLst>
                <a:ext uri="{FF2B5EF4-FFF2-40B4-BE49-F238E27FC236}">
                  <a16:creationId xmlns:a16="http://schemas.microsoft.com/office/drawing/2014/main" id="{DD05BE44-EF36-B113-B14D-5A1EBD8B5E57}"/>
                </a:ext>
              </a:extLst>
            </p:cNvPr>
            <p:cNvSpPr/>
            <p:nvPr/>
          </p:nvSpPr>
          <p:spPr>
            <a:xfrm>
              <a:off x="10275500" y="3185150"/>
              <a:ext cx="108450" cy="1954450"/>
            </a:xfrm>
            <a:custGeom>
              <a:avLst/>
              <a:gdLst/>
              <a:ahLst/>
              <a:cxnLst/>
              <a:rect l="l" t="t" r="r" b="b"/>
              <a:pathLst>
                <a:path w="4338" h="78178" extrusionOk="0">
                  <a:moveTo>
                    <a:pt x="323" y="1"/>
                  </a:moveTo>
                  <a:lnTo>
                    <a:pt x="0" y="34"/>
                  </a:lnTo>
                  <a:cubicBezTo>
                    <a:pt x="42" y="456"/>
                    <a:pt x="4013" y="40822"/>
                    <a:pt x="2905" y="78178"/>
                  </a:cubicBezTo>
                  <a:lnTo>
                    <a:pt x="3230" y="78178"/>
                  </a:lnTo>
                  <a:cubicBezTo>
                    <a:pt x="4337" y="40803"/>
                    <a:pt x="366" y="424"/>
                    <a:pt x="323" y="1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53;p44">
              <a:extLst>
                <a:ext uri="{FF2B5EF4-FFF2-40B4-BE49-F238E27FC236}">
                  <a16:creationId xmlns:a16="http://schemas.microsoft.com/office/drawing/2014/main" id="{4E85ABD0-9127-3388-B5C3-B7C89C821F36}"/>
                </a:ext>
              </a:extLst>
            </p:cNvPr>
            <p:cNvSpPr/>
            <p:nvPr/>
          </p:nvSpPr>
          <p:spPr>
            <a:xfrm>
              <a:off x="10338550" y="3539475"/>
              <a:ext cx="75050" cy="75025"/>
            </a:xfrm>
            <a:custGeom>
              <a:avLst/>
              <a:gdLst/>
              <a:ahLst/>
              <a:cxnLst/>
              <a:rect l="l" t="t" r="r" b="b"/>
              <a:pathLst>
                <a:path w="3002" h="3001" extrusionOk="0">
                  <a:moveTo>
                    <a:pt x="1501" y="0"/>
                  </a:moveTo>
                  <a:cubicBezTo>
                    <a:pt x="672" y="0"/>
                    <a:pt x="0" y="672"/>
                    <a:pt x="0" y="1501"/>
                  </a:cubicBezTo>
                  <a:cubicBezTo>
                    <a:pt x="0" y="2329"/>
                    <a:pt x="672" y="3000"/>
                    <a:pt x="1501" y="3000"/>
                  </a:cubicBezTo>
                  <a:cubicBezTo>
                    <a:pt x="2330" y="3000"/>
                    <a:pt x="3002" y="2328"/>
                    <a:pt x="3002" y="1501"/>
                  </a:cubicBezTo>
                  <a:cubicBezTo>
                    <a:pt x="3002" y="672"/>
                    <a:pt x="2330" y="0"/>
                    <a:pt x="1501" y="0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54;p44">
              <a:extLst>
                <a:ext uri="{FF2B5EF4-FFF2-40B4-BE49-F238E27FC236}">
                  <a16:creationId xmlns:a16="http://schemas.microsoft.com/office/drawing/2014/main" id="{54217109-BEA0-6ACB-AA9E-274EA85DCBCF}"/>
                </a:ext>
              </a:extLst>
            </p:cNvPr>
            <p:cNvSpPr/>
            <p:nvPr/>
          </p:nvSpPr>
          <p:spPr>
            <a:xfrm>
              <a:off x="10336400" y="3526475"/>
              <a:ext cx="75025" cy="75050"/>
            </a:xfrm>
            <a:custGeom>
              <a:avLst/>
              <a:gdLst/>
              <a:ahLst/>
              <a:cxnLst/>
              <a:rect l="l" t="t" r="r" b="b"/>
              <a:pathLst>
                <a:path w="3001" h="3002" extrusionOk="0">
                  <a:moveTo>
                    <a:pt x="1501" y="1"/>
                  </a:moveTo>
                  <a:cubicBezTo>
                    <a:pt x="672" y="1"/>
                    <a:pt x="0" y="673"/>
                    <a:pt x="0" y="1501"/>
                  </a:cubicBezTo>
                  <a:cubicBezTo>
                    <a:pt x="0" y="2330"/>
                    <a:pt x="672" y="3001"/>
                    <a:pt x="1501" y="3001"/>
                  </a:cubicBezTo>
                  <a:cubicBezTo>
                    <a:pt x="2328" y="3001"/>
                    <a:pt x="3000" y="2330"/>
                    <a:pt x="3000" y="1501"/>
                  </a:cubicBezTo>
                  <a:cubicBezTo>
                    <a:pt x="3000" y="673"/>
                    <a:pt x="2330" y="1"/>
                    <a:pt x="1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55;p44">
              <a:extLst>
                <a:ext uri="{FF2B5EF4-FFF2-40B4-BE49-F238E27FC236}">
                  <a16:creationId xmlns:a16="http://schemas.microsoft.com/office/drawing/2014/main" id="{EECC6D0A-9994-9F81-E098-04908D8CEF4A}"/>
                </a:ext>
              </a:extLst>
            </p:cNvPr>
            <p:cNvSpPr/>
            <p:nvPr/>
          </p:nvSpPr>
          <p:spPr>
            <a:xfrm>
              <a:off x="10332500" y="3522575"/>
              <a:ext cx="82825" cy="82825"/>
            </a:xfrm>
            <a:custGeom>
              <a:avLst/>
              <a:gdLst/>
              <a:ahLst/>
              <a:cxnLst/>
              <a:rect l="l" t="t" r="r" b="b"/>
              <a:pathLst>
                <a:path w="3313" h="3313" extrusionOk="0">
                  <a:moveTo>
                    <a:pt x="1657" y="312"/>
                  </a:moveTo>
                  <a:cubicBezTo>
                    <a:pt x="2397" y="312"/>
                    <a:pt x="3001" y="916"/>
                    <a:pt x="3001" y="1657"/>
                  </a:cubicBezTo>
                  <a:cubicBezTo>
                    <a:pt x="3001" y="2399"/>
                    <a:pt x="2397" y="3001"/>
                    <a:pt x="1657" y="3001"/>
                  </a:cubicBezTo>
                  <a:cubicBezTo>
                    <a:pt x="915" y="3001"/>
                    <a:pt x="312" y="2399"/>
                    <a:pt x="312" y="1657"/>
                  </a:cubicBezTo>
                  <a:cubicBezTo>
                    <a:pt x="312" y="916"/>
                    <a:pt x="915" y="312"/>
                    <a:pt x="1657" y="312"/>
                  </a:cubicBezTo>
                  <a:close/>
                  <a:moveTo>
                    <a:pt x="1657" y="1"/>
                  </a:moveTo>
                  <a:cubicBezTo>
                    <a:pt x="743" y="1"/>
                    <a:pt x="0" y="744"/>
                    <a:pt x="0" y="1657"/>
                  </a:cubicBezTo>
                  <a:cubicBezTo>
                    <a:pt x="0" y="2570"/>
                    <a:pt x="743" y="3313"/>
                    <a:pt x="1657" y="3313"/>
                  </a:cubicBezTo>
                  <a:cubicBezTo>
                    <a:pt x="2570" y="3313"/>
                    <a:pt x="3312" y="2570"/>
                    <a:pt x="3312" y="1657"/>
                  </a:cubicBezTo>
                  <a:cubicBezTo>
                    <a:pt x="3312" y="744"/>
                    <a:pt x="2570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56;p44">
              <a:extLst>
                <a:ext uri="{FF2B5EF4-FFF2-40B4-BE49-F238E27FC236}">
                  <a16:creationId xmlns:a16="http://schemas.microsoft.com/office/drawing/2014/main" id="{D589272E-BDFF-BD58-E22C-652964D4A3C6}"/>
                </a:ext>
              </a:extLst>
            </p:cNvPr>
            <p:cNvSpPr/>
            <p:nvPr/>
          </p:nvSpPr>
          <p:spPr>
            <a:xfrm>
              <a:off x="10369650" y="4251700"/>
              <a:ext cx="75075" cy="75075"/>
            </a:xfrm>
            <a:custGeom>
              <a:avLst/>
              <a:gdLst/>
              <a:ahLst/>
              <a:cxnLst/>
              <a:rect l="l" t="t" r="r" b="b"/>
              <a:pathLst>
                <a:path w="3003" h="3003" extrusionOk="0">
                  <a:moveTo>
                    <a:pt x="1501" y="1"/>
                  </a:moveTo>
                  <a:cubicBezTo>
                    <a:pt x="673" y="1"/>
                    <a:pt x="1" y="673"/>
                    <a:pt x="1" y="1502"/>
                  </a:cubicBezTo>
                  <a:cubicBezTo>
                    <a:pt x="1" y="2330"/>
                    <a:pt x="673" y="3002"/>
                    <a:pt x="1501" y="3002"/>
                  </a:cubicBezTo>
                  <a:cubicBezTo>
                    <a:pt x="2330" y="3002"/>
                    <a:pt x="3002" y="2330"/>
                    <a:pt x="3002" y="1502"/>
                  </a:cubicBezTo>
                  <a:cubicBezTo>
                    <a:pt x="3002" y="673"/>
                    <a:pt x="2330" y="1"/>
                    <a:pt x="1501" y="1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57;p44">
              <a:extLst>
                <a:ext uri="{FF2B5EF4-FFF2-40B4-BE49-F238E27FC236}">
                  <a16:creationId xmlns:a16="http://schemas.microsoft.com/office/drawing/2014/main" id="{FC5843EC-27F4-4BB2-4257-35188E1CF14C}"/>
                </a:ext>
              </a:extLst>
            </p:cNvPr>
            <p:cNvSpPr/>
            <p:nvPr/>
          </p:nvSpPr>
          <p:spPr>
            <a:xfrm>
              <a:off x="10367500" y="4238725"/>
              <a:ext cx="75050" cy="75025"/>
            </a:xfrm>
            <a:custGeom>
              <a:avLst/>
              <a:gdLst/>
              <a:ahLst/>
              <a:cxnLst/>
              <a:rect l="l" t="t" r="r" b="b"/>
              <a:pathLst>
                <a:path w="3002" h="3001" extrusionOk="0">
                  <a:moveTo>
                    <a:pt x="1501" y="1"/>
                  </a:moveTo>
                  <a:cubicBezTo>
                    <a:pt x="673" y="1"/>
                    <a:pt x="1" y="673"/>
                    <a:pt x="1" y="1501"/>
                  </a:cubicBezTo>
                  <a:cubicBezTo>
                    <a:pt x="1" y="2330"/>
                    <a:pt x="673" y="3001"/>
                    <a:pt x="1501" y="3001"/>
                  </a:cubicBezTo>
                  <a:cubicBezTo>
                    <a:pt x="2329" y="3001"/>
                    <a:pt x="3001" y="2330"/>
                    <a:pt x="3001" y="1501"/>
                  </a:cubicBezTo>
                  <a:cubicBezTo>
                    <a:pt x="3001" y="673"/>
                    <a:pt x="2330" y="1"/>
                    <a:pt x="1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58;p44">
              <a:extLst>
                <a:ext uri="{FF2B5EF4-FFF2-40B4-BE49-F238E27FC236}">
                  <a16:creationId xmlns:a16="http://schemas.microsoft.com/office/drawing/2014/main" id="{D91F121C-5492-57E4-9F52-ECABC6DEFFF5}"/>
                </a:ext>
              </a:extLst>
            </p:cNvPr>
            <p:cNvSpPr/>
            <p:nvPr/>
          </p:nvSpPr>
          <p:spPr>
            <a:xfrm>
              <a:off x="10363600" y="4234825"/>
              <a:ext cx="82825" cy="82825"/>
            </a:xfrm>
            <a:custGeom>
              <a:avLst/>
              <a:gdLst/>
              <a:ahLst/>
              <a:cxnLst/>
              <a:rect l="l" t="t" r="r" b="b"/>
              <a:pathLst>
                <a:path w="3313" h="3313" extrusionOk="0">
                  <a:moveTo>
                    <a:pt x="1657" y="312"/>
                  </a:moveTo>
                  <a:cubicBezTo>
                    <a:pt x="2398" y="312"/>
                    <a:pt x="3001" y="916"/>
                    <a:pt x="3001" y="1657"/>
                  </a:cubicBezTo>
                  <a:cubicBezTo>
                    <a:pt x="3001" y="2399"/>
                    <a:pt x="2398" y="3002"/>
                    <a:pt x="1657" y="3002"/>
                  </a:cubicBezTo>
                  <a:cubicBezTo>
                    <a:pt x="916" y="3002"/>
                    <a:pt x="312" y="2399"/>
                    <a:pt x="312" y="1657"/>
                  </a:cubicBezTo>
                  <a:cubicBezTo>
                    <a:pt x="312" y="916"/>
                    <a:pt x="916" y="312"/>
                    <a:pt x="1657" y="312"/>
                  </a:cubicBezTo>
                  <a:close/>
                  <a:moveTo>
                    <a:pt x="1657" y="1"/>
                  </a:moveTo>
                  <a:cubicBezTo>
                    <a:pt x="744" y="1"/>
                    <a:pt x="1" y="744"/>
                    <a:pt x="1" y="1657"/>
                  </a:cubicBezTo>
                  <a:cubicBezTo>
                    <a:pt x="1" y="2570"/>
                    <a:pt x="744" y="3313"/>
                    <a:pt x="1657" y="3313"/>
                  </a:cubicBezTo>
                  <a:cubicBezTo>
                    <a:pt x="2570" y="3313"/>
                    <a:pt x="3313" y="2570"/>
                    <a:pt x="3313" y="1657"/>
                  </a:cubicBezTo>
                  <a:cubicBezTo>
                    <a:pt x="3313" y="744"/>
                    <a:pt x="2570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59;p44">
              <a:extLst>
                <a:ext uri="{FF2B5EF4-FFF2-40B4-BE49-F238E27FC236}">
                  <a16:creationId xmlns:a16="http://schemas.microsoft.com/office/drawing/2014/main" id="{E4411AAA-BCC4-71B8-2B4B-DCEA6C3C02C7}"/>
                </a:ext>
              </a:extLst>
            </p:cNvPr>
            <p:cNvSpPr/>
            <p:nvPr/>
          </p:nvSpPr>
          <p:spPr>
            <a:xfrm>
              <a:off x="10400800" y="4963975"/>
              <a:ext cx="75025" cy="75050"/>
            </a:xfrm>
            <a:custGeom>
              <a:avLst/>
              <a:gdLst/>
              <a:ahLst/>
              <a:cxnLst/>
              <a:rect l="l" t="t" r="r" b="b"/>
              <a:pathLst>
                <a:path w="3001" h="3002" extrusionOk="0">
                  <a:moveTo>
                    <a:pt x="1500" y="1"/>
                  </a:moveTo>
                  <a:cubicBezTo>
                    <a:pt x="671" y="1"/>
                    <a:pt x="0" y="672"/>
                    <a:pt x="0" y="1501"/>
                  </a:cubicBezTo>
                  <a:cubicBezTo>
                    <a:pt x="0" y="2329"/>
                    <a:pt x="671" y="3001"/>
                    <a:pt x="1500" y="3001"/>
                  </a:cubicBezTo>
                  <a:cubicBezTo>
                    <a:pt x="2329" y="3001"/>
                    <a:pt x="3001" y="2329"/>
                    <a:pt x="3001" y="1501"/>
                  </a:cubicBezTo>
                  <a:cubicBezTo>
                    <a:pt x="3001" y="672"/>
                    <a:pt x="2329" y="1"/>
                    <a:pt x="1500" y="1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60;p44">
              <a:extLst>
                <a:ext uri="{FF2B5EF4-FFF2-40B4-BE49-F238E27FC236}">
                  <a16:creationId xmlns:a16="http://schemas.microsoft.com/office/drawing/2014/main" id="{4E35EF57-E185-74FC-792A-760B93E12627}"/>
                </a:ext>
              </a:extLst>
            </p:cNvPr>
            <p:cNvSpPr/>
            <p:nvPr/>
          </p:nvSpPr>
          <p:spPr>
            <a:xfrm>
              <a:off x="10398625" y="4950975"/>
              <a:ext cx="75025" cy="75050"/>
            </a:xfrm>
            <a:custGeom>
              <a:avLst/>
              <a:gdLst/>
              <a:ahLst/>
              <a:cxnLst/>
              <a:rect l="l" t="t" r="r" b="b"/>
              <a:pathLst>
                <a:path w="3001" h="3002" extrusionOk="0">
                  <a:moveTo>
                    <a:pt x="1501" y="0"/>
                  </a:moveTo>
                  <a:cubicBezTo>
                    <a:pt x="672" y="0"/>
                    <a:pt x="0" y="672"/>
                    <a:pt x="0" y="1501"/>
                  </a:cubicBezTo>
                  <a:cubicBezTo>
                    <a:pt x="0" y="2330"/>
                    <a:pt x="672" y="3002"/>
                    <a:pt x="1501" y="3002"/>
                  </a:cubicBezTo>
                  <a:cubicBezTo>
                    <a:pt x="2330" y="3002"/>
                    <a:pt x="3001" y="2330"/>
                    <a:pt x="3001" y="1501"/>
                  </a:cubicBezTo>
                  <a:cubicBezTo>
                    <a:pt x="3001" y="672"/>
                    <a:pt x="2330" y="0"/>
                    <a:pt x="1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61;p44">
              <a:extLst>
                <a:ext uri="{FF2B5EF4-FFF2-40B4-BE49-F238E27FC236}">
                  <a16:creationId xmlns:a16="http://schemas.microsoft.com/office/drawing/2014/main" id="{D2E4CA2F-80B6-044D-0360-5DD5740F2B3B}"/>
                </a:ext>
              </a:extLst>
            </p:cNvPr>
            <p:cNvSpPr/>
            <p:nvPr/>
          </p:nvSpPr>
          <p:spPr>
            <a:xfrm>
              <a:off x="10394725" y="4947075"/>
              <a:ext cx="82825" cy="82850"/>
            </a:xfrm>
            <a:custGeom>
              <a:avLst/>
              <a:gdLst/>
              <a:ahLst/>
              <a:cxnLst/>
              <a:rect l="l" t="t" r="r" b="b"/>
              <a:pathLst>
                <a:path w="3313" h="3314" extrusionOk="0">
                  <a:moveTo>
                    <a:pt x="1657" y="312"/>
                  </a:moveTo>
                  <a:cubicBezTo>
                    <a:pt x="2399" y="312"/>
                    <a:pt x="3002" y="916"/>
                    <a:pt x="3002" y="1657"/>
                  </a:cubicBezTo>
                  <a:cubicBezTo>
                    <a:pt x="3002" y="2399"/>
                    <a:pt x="2399" y="3002"/>
                    <a:pt x="1657" y="3002"/>
                  </a:cubicBezTo>
                  <a:cubicBezTo>
                    <a:pt x="915" y="3002"/>
                    <a:pt x="312" y="2399"/>
                    <a:pt x="312" y="1657"/>
                  </a:cubicBezTo>
                  <a:cubicBezTo>
                    <a:pt x="312" y="916"/>
                    <a:pt x="915" y="312"/>
                    <a:pt x="1657" y="312"/>
                  </a:cubicBezTo>
                  <a:close/>
                  <a:moveTo>
                    <a:pt x="1657" y="1"/>
                  </a:moveTo>
                  <a:cubicBezTo>
                    <a:pt x="744" y="1"/>
                    <a:pt x="1" y="744"/>
                    <a:pt x="1" y="1657"/>
                  </a:cubicBezTo>
                  <a:cubicBezTo>
                    <a:pt x="1" y="2570"/>
                    <a:pt x="744" y="3314"/>
                    <a:pt x="1657" y="3314"/>
                  </a:cubicBezTo>
                  <a:cubicBezTo>
                    <a:pt x="2570" y="3314"/>
                    <a:pt x="3312" y="2570"/>
                    <a:pt x="3312" y="1657"/>
                  </a:cubicBezTo>
                  <a:cubicBezTo>
                    <a:pt x="3312" y="744"/>
                    <a:pt x="2570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62;p44">
              <a:extLst>
                <a:ext uri="{FF2B5EF4-FFF2-40B4-BE49-F238E27FC236}">
                  <a16:creationId xmlns:a16="http://schemas.microsoft.com/office/drawing/2014/main" id="{BCE1CF74-809F-B0D3-5DCB-DA8DB786CADC}"/>
                </a:ext>
              </a:extLst>
            </p:cNvPr>
            <p:cNvSpPr/>
            <p:nvPr/>
          </p:nvSpPr>
          <p:spPr>
            <a:xfrm>
              <a:off x="10718250" y="3185575"/>
              <a:ext cx="157450" cy="1954025"/>
            </a:xfrm>
            <a:custGeom>
              <a:avLst/>
              <a:gdLst/>
              <a:ahLst/>
              <a:cxnLst/>
              <a:rect l="l" t="t" r="r" b="b"/>
              <a:pathLst>
                <a:path w="6298" h="78161" extrusionOk="0">
                  <a:moveTo>
                    <a:pt x="5201" y="0"/>
                  </a:moveTo>
                  <a:lnTo>
                    <a:pt x="1" y="3331"/>
                  </a:lnTo>
                  <a:cubicBezTo>
                    <a:pt x="1" y="3331"/>
                    <a:pt x="641" y="52813"/>
                    <a:pt x="1057" y="78161"/>
                  </a:cubicBezTo>
                  <a:lnTo>
                    <a:pt x="6297" y="78161"/>
                  </a:lnTo>
                  <a:lnTo>
                    <a:pt x="52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63;p44">
              <a:extLst>
                <a:ext uri="{FF2B5EF4-FFF2-40B4-BE49-F238E27FC236}">
                  <a16:creationId xmlns:a16="http://schemas.microsoft.com/office/drawing/2014/main" id="{372826CB-3564-5F2F-AA6F-71CEED06DFAC}"/>
                </a:ext>
              </a:extLst>
            </p:cNvPr>
            <p:cNvSpPr/>
            <p:nvPr/>
          </p:nvSpPr>
          <p:spPr>
            <a:xfrm>
              <a:off x="10800825" y="3020025"/>
              <a:ext cx="634475" cy="2119575"/>
            </a:xfrm>
            <a:custGeom>
              <a:avLst/>
              <a:gdLst/>
              <a:ahLst/>
              <a:cxnLst/>
              <a:rect l="l" t="t" r="r" b="b"/>
              <a:pathLst>
                <a:path w="25379" h="84783" extrusionOk="0">
                  <a:moveTo>
                    <a:pt x="13395" y="1"/>
                  </a:moveTo>
                  <a:lnTo>
                    <a:pt x="0" y="7001"/>
                  </a:lnTo>
                  <a:cubicBezTo>
                    <a:pt x="0" y="7001"/>
                    <a:pt x="706" y="48492"/>
                    <a:pt x="814" y="61709"/>
                  </a:cubicBezTo>
                  <a:cubicBezTo>
                    <a:pt x="923" y="74925"/>
                    <a:pt x="814" y="84783"/>
                    <a:pt x="814" y="84783"/>
                  </a:cubicBezTo>
                  <a:lnTo>
                    <a:pt x="21560" y="84783"/>
                  </a:lnTo>
                  <a:lnTo>
                    <a:pt x="17985" y="63171"/>
                  </a:lnTo>
                  <a:cubicBezTo>
                    <a:pt x="17985" y="63171"/>
                    <a:pt x="18797" y="58297"/>
                    <a:pt x="18797" y="57322"/>
                  </a:cubicBezTo>
                  <a:cubicBezTo>
                    <a:pt x="18797" y="56346"/>
                    <a:pt x="18392" y="55127"/>
                    <a:pt x="18392" y="55127"/>
                  </a:cubicBezTo>
                  <a:cubicBezTo>
                    <a:pt x="18392" y="55127"/>
                    <a:pt x="25379" y="8491"/>
                    <a:pt x="25379" y="8085"/>
                  </a:cubicBezTo>
                  <a:cubicBezTo>
                    <a:pt x="25379" y="7678"/>
                    <a:pt x="25257" y="7028"/>
                    <a:pt x="24769" y="6744"/>
                  </a:cubicBezTo>
                  <a:cubicBezTo>
                    <a:pt x="24282" y="6459"/>
                    <a:pt x="13395" y="1"/>
                    <a:pt x="133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64;p44">
              <a:extLst>
                <a:ext uri="{FF2B5EF4-FFF2-40B4-BE49-F238E27FC236}">
                  <a16:creationId xmlns:a16="http://schemas.microsoft.com/office/drawing/2014/main" id="{6CF91B88-8CAE-DA3E-F657-4C7E1899B590}"/>
                </a:ext>
              </a:extLst>
            </p:cNvPr>
            <p:cNvSpPr/>
            <p:nvPr/>
          </p:nvSpPr>
          <p:spPr>
            <a:xfrm>
              <a:off x="10796875" y="3015575"/>
              <a:ext cx="642300" cy="2127925"/>
            </a:xfrm>
            <a:custGeom>
              <a:avLst/>
              <a:gdLst/>
              <a:ahLst/>
              <a:cxnLst/>
              <a:rect l="l" t="t" r="r" b="b"/>
              <a:pathLst>
                <a:path w="25692" h="85117" extrusionOk="0">
                  <a:moveTo>
                    <a:pt x="13548" y="356"/>
                  </a:moveTo>
                  <a:cubicBezTo>
                    <a:pt x="14512" y="927"/>
                    <a:pt x="24388" y="6787"/>
                    <a:pt x="24849" y="7056"/>
                  </a:cubicBezTo>
                  <a:cubicBezTo>
                    <a:pt x="25241" y="7285"/>
                    <a:pt x="25381" y="7830"/>
                    <a:pt x="25381" y="8258"/>
                  </a:cubicBezTo>
                  <a:cubicBezTo>
                    <a:pt x="25343" y="8904"/>
                    <a:pt x="18465" y="54819"/>
                    <a:pt x="18395" y="55282"/>
                  </a:cubicBezTo>
                  <a:lnTo>
                    <a:pt x="18390" y="55319"/>
                  </a:lnTo>
                  <a:lnTo>
                    <a:pt x="18402" y="55355"/>
                  </a:lnTo>
                  <a:cubicBezTo>
                    <a:pt x="18405" y="55367"/>
                    <a:pt x="18800" y="56560"/>
                    <a:pt x="18800" y="57500"/>
                  </a:cubicBezTo>
                  <a:cubicBezTo>
                    <a:pt x="18800" y="58450"/>
                    <a:pt x="17998" y="63275"/>
                    <a:pt x="17989" y="63324"/>
                  </a:cubicBezTo>
                  <a:lnTo>
                    <a:pt x="17985" y="63349"/>
                  </a:lnTo>
                  <a:lnTo>
                    <a:pt x="21535" y="84806"/>
                  </a:lnTo>
                  <a:lnTo>
                    <a:pt x="1130" y="84806"/>
                  </a:lnTo>
                  <a:cubicBezTo>
                    <a:pt x="1143" y="83487"/>
                    <a:pt x="1228" y="74054"/>
                    <a:pt x="1128" y="61886"/>
                  </a:cubicBezTo>
                  <a:cubicBezTo>
                    <a:pt x="1024" y="49127"/>
                    <a:pt x="353" y="9514"/>
                    <a:pt x="315" y="7272"/>
                  </a:cubicBezTo>
                  <a:lnTo>
                    <a:pt x="13548" y="356"/>
                  </a:lnTo>
                  <a:close/>
                  <a:moveTo>
                    <a:pt x="13558" y="0"/>
                  </a:moveTo>
                  <a:lnTo>
                    <a:pt x="0" y="7086"/>
                  </a:lnTo>
                  <a:lnTo>
                    <a:pt x="2" y="7181"/>
                  </a:lnTo>
                  <a:cubicBezTo>
                    <a:pt x="10" y="7597"/>
                    <a:pt x="710" y="48824"/>
                    <a:pt x="818" y="61888"/>
                  </a:cubicBezTo>
                  <a:cubicBezTo>
                    <a:pt x="924" y="74952"/>
                    <a:pt x="819" y="84861"/>
                    <a:pt x="818" y="84960"/>
                  </a:cubicBezTo>
                  <a:lnTo>
                    <a:pt x="816" y="85117"/>
                  </a:lnTo>
                  <a:lnTo>
                    <a:pt x="21901" y="85117"/>
                  </a:lnTo>
                  <a:lnTo>
                    <a:pt x="18301" y="63349"/>
                  </a:lnTo>
                  <a:cubicBezTo>
                    <a:pt x="18370" y="62927"/>
                    <a:pt x="19111" y="58449"/>
                    <a:pt x="19111" y="57500"/>
                  </a:cubicBezTo>
                  <a:cubicBezTo>
                    <a:pt x="19111" y="56593"/>
                    <a:pt x="18777" y="55506"/>
                    <a:pt x="18708" y="55292"/>
                  </a:cubicBezTo>
                  <a:cubicBezTo>
                    <a:pt x="19450" y="50344"/>
                    <a:pt x="25692" y="8668"/>
                    <a:pt x="25692" y="8262"/>
                  </a:cubicBezTo>
                  <a:cubicBezTo>
                    <a:pt x="25692" y="8010"/>
                    <a:pt x="25642" y="7159"/>
                    <a:pt x="25005" y="6788"/>
                  </a:cubicBezTo>
                  <a:cubicBezTo>
                    <a:pt x="24524" y="6506"/>
                    <a:pt x="13740" y="109"/>
                    <a:pt x="13632" y="44"/>
                  </a:cubicBezTo>
                  <a:lnTo>
                    <a:pt x="135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65;p44">
              <a:extLst>
                <a:ext uri="{FF2B5EF4-FFF2-40B4-BE49-F238E27FC236}">
                  <a16:creationId xmlns:a16="http://schemas.microsoft.com/office/drawing/2014/main" id="{37AB4E7A-4711-35A3-78A9-379EFB580C5F}"/>
                </a:ext>
              </a:extLst>
            </p:cNvPr>
            <p:cNvSpPr/>
            <p:nvPr/>
          </p:nvSpPr>
          <p:spPr>
            <a:xfrm>
              <a:off x="11009325" y="4663350"/>
              <a:ext cx="326375" cy="476250"/>
            </a:xfrm>
            <a:custGeom>
              <a:avLst/>
              <a:gdLst/>
              <a:ahLst/>
              <a:cxnLst/>
              <a:rect l="l" t="t" r="r" b="b"/>
              <a:pathLst>
                <a:path w="13055" h="19050" extrusionOk="0">
                  <a:moveTo>
                    <a:pt x="8981" y="1"/>
                  </a:moveTo>
                  <a:cubicBezTo>
                    <a:pt x="8981" y="1"/>
                    <a:pt x="3532" y="10618"/>
                    <a:pt x="1" y="19050"/>
                  </a:cubicBezTo>
                  <a:lnTo>
                    <a:pt x="13054" y="19050"/>
                  </a:lnTo>
                  <a:lnTo>
                    <a:pt x="9962" y="351"/>
                  </a:lnTo>
                  <a:lnTo>
                    <a:pt x="8981" y="1"/>
                  </a:ln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66;p44">
              <a:extLst>
                <a:ext uri="{FF2B5EF4-FFF2-40B4-BE49-F238E27FC236}">
                  <a16:creationId xmlns:a16="http://schemas.microsoft.com/office/drawing/2014/main" id="{77ECE59A-409E-FFF2-AF8A-7A8FD3C80584}"/>
                </a:ext>
              </a:extLst>
            </p:cNvPr>
            <p:cNvSpPr/>
            <p:nvPr/>
          </p:nvSpPr>
          <p:spPr>
            <a:xfrm>
              <a:off x="10840925" y="3539550"/>
              <a:ext cx="76700" cy="75050"/>
            </a:xfrm>
            <a:custGeom>
              <a:avLst/>
              <a:gdLst/>
              <a:ahLst/>
              <a:cxnLst/>
              <a:rect l="l" t="t" r="r" b="b"/>
              <a:pathLst>
                <a:path w="3068" h="3002" extrusionOk="0">
                  <a:moveTo>
                    <a:pt x="1530" y="1"/>
                  </a:moveTo>
                  <a:cubicBezTo>
                    <a:pt x="733" y="1"/>
                    <a:pt x="69" y="632"/>
                    <a:pt x="35" y="1437"/>
                  </a:cubicBezTo>
                  <a:cubicBezTo>
                    <a:pt x="0" y="2265"/>
                    <a:pt x="643" y="2965"/>
                    <a:pt x="1470" y="3000"/>
                  </a:cubicBezTo>
                  <a:cubicBezTo>
                    <a:pt x="1492" y="3001"/>
                    <a:pt x="1513" y="3002"/>
                    <a:pt x="1534" y="3002"/>
                  </a:cubicBezTo>
                  <a:cubicBezTo>
                    <a:pt x="2334" y="3002"/>
                    <a:pt x="2998" y="2371"/>
                    <a:pt x="3032" y="1564"/>
                  </a:cubicBezTo>
                  <a:cubicBezTo>
                    <a:pt x="3067" y="736"/>
                    <a:pt x="2425" y="37"/>
                    <a:pt x="1596" y="2"/>
                  </a:cubicBezTo>
                  <a:cubicBezTo>
                    <a:pt x="1574" y="1"/>
                    <a:pt x="1552" y="1"/>
                    <a:pt x="1530" y="1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67;p44">
              <a:extLst>
                <a:ext uri="{FF2B5EF4-FFF2-40B4-BE49-F238E27FC236}">
                  <a16:creationId xmlns:a16="http://schemas.microsoft.com/office/drawing/2014/main" id="{94A6E9A0-CFF9-8080-6730-98B854D59FD1}"/>
                </a:ext>
              </a:extLst>
            </p:cNvPr>
            <p:cNvSpPr/>
            <p:nvPr/>
          </p:nvSpPr>
          <p:spPr>
            <a:xfrm>
              <a:off x="10839300" y="3526475"/>
              <a:ext cx="76700" cy="75050"/>
            </a:xfrm>
            <a:custGeom>
              <a:avLst/>
              <a:gdLst/>
              <a:ahLst/>
              <a:cxnLst/>
              <a:rect l="l" t="t" r="r" b="b"/>
              <a:pathLst>
                <a:path w="3068" h="3002" extrusionOk="0">
                  <a:moveTo>
                    <a:pt x="1534" y="0"/>
                  </a:moveTo>
                  <a:cubicBezTo>
                    <a:pt x="733" y="0"/>
                    <a:pt x="68" y="632"/>
                    <a:pt x="35" y="1438"/>
                  </a:cubicBezTo>
                  <a:cubicBezTo>
                    <a:pt x="1" y="2267"/>
                    <a:pt x="643" y="2965"/>
                    <a:pt x="1471" y="3000"/>
                  </a:cubicBezTo>
                  <a:cubicBezTo>
                    <a:pt x="1492" y="3001"/>
                    <a:pt x="1514" y="3001"/>
                    <a:pt x="1535" y="3001"/>
                  </a:cubicBezTo>
                  <a:cubicBezTo>
                    <a:pt x="2334" y="3001"/>
                    <a:pt x="2999" y="2371"/>
                    <a:pt x="3033" y="1564"/>
                  </a:cubicBezTo>
                  <a:cubicBezTo>
                    <a:pt x="3068" y="737"/>
                    <a:pt x="2425" y="37"/>
                    <a:pt x="1598" y="2"/>
                  </a:cubicBezTo>
                  <a:cubicBezTo>
                    <a:pt x="1576" y="1"/>
                    <a:pt x="1555" y="0"/>
                    <a:pt x="1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68;p44">
              <a:extLst>
                <a:ext uri="{FF2B5EF4-FFF2-40B4-BE49-F238E27FC236}">
                  <a16:creationId xmlns:a16="http://schemas.microsoft.com/office/drawing/2014/main" id="{C085F0C1-DECF-E6B4-5482-FB1D53101A83}"/>
                </a:ext>
              </a:extLst>
            </p:cNvPr>
            <p:cNvSpPr/>
            <p:nvPr/>
          </p:nvSpPr>
          <p:spPr>
            <a:xfrm>
              <a:off x="10837300" y="3524525"/>
              <a:ext cx="80225" cy="78925"/>
            </a:xfrm>
            <a:custGeom>
              <a:avLst/>
              <a:gdLst/>
              <a:ahLst/>
              <a:cxnLst/>
              <a:rect l="l" t="t" r="r" b="b"/>
              <a:pathLst>
                <a:path w="3209" h="3157" extrusionOk="0">
                  <a:moveTo>
                    <a:pt x="1613" y="157"/>
                  </a:moveTo>
                  <a:cubicBezTo>
                    <a:pt x="1634" y="157"/>
                    <a:pt x="1654" y="157"/>
                    <a:pt x="1675" y="158"/>
                  </a:cubicBezTo>
                  <a:cubicBezTo>
                    <a:pt x="2054" y="174"/>
                    <a:pt x="2405" y="337"/>
                    <a:pt x="2661" y="616"/>
                  </a:cubicBezTo>
                  <a:cubicBezTo>
                    <a:pt x="2918" y="896"/>
                    <a:pt x="3051" y="1260"/>
                    <a:pt x="3035" y="1639"/>
                  </a:cubicBezTo>
                  <a:cubicBezTo>
                    <a:pt x="3020" y="2019"/>
                    <a:pt x="2857" y="2370"/>
                    <a:pt x="2576" y="2626"/>
                  </a:cubicBezTo>
                  <a:cubicBezTo>
                    <a:pt x="2310" y="2871"/>
                    <a:pt x="1969" y="3001"/>
                    <a:pt x="1610" y="3001"/>
                  </a:cubicBezTo>
                  <a:cubicBezTo>
                    <a:pt x="1591" y="3001"/>
                    <a:pt x="1573" y="3001"/>
                    <a:pt x="1554" y="3000"/>
                  </a:cubicBezTo>
                  <a:cubicBezTo>
                    <a:pt x="770" y="2967"/>
                    <a:pt x="160" y="2303"/>
                    <a:pt x="192" y="1519"/>
                  </a:cubicBezTo>
                  <a:cubicBezTo>
                    <a:pt x="225" y="756"/>
                    <a:pt x="856" y="157"/>
                    <a:pt x="1613" y="157"/>
                  </a:cubicBezTo>
                  <a:close/>
                  <a:moveTo>
                    <a:pt x="1623" y="1"/>
                  </a:moveTo>
                  <a:cubicBezTo>
                    <a:pt x="775" y="1"/>
                    <a:pt x="73" y="662"/>
                    <a:pt x="37" y="1513"/>
                  </a:cubicBezTo>
                  <a:cubicBezTo>
                    <a:pt x="1" y="2381"/>
                    <a:pt x="678" y="3119"/>
                    <a:pt x="1548" y="3156"/>
                  </a:cubicBezTo>
                  <a:cubicBezTo>
                    <a:pt x="1570" y="3157"/>
                    <a:pt x="1593" y="3157"/>
                    <a:pt x="1615" y="3157"/>
                  </a:cubicBezTo>
                  <a:cubicBezTo>
                    <a:pt x="2012" y="3157"/>
                    <a:pt x="2389" y="3011"/>
                    <a:pt x="2682" y="2741"/>
                  </a:cubicBezTo>
                  <a:cubicBezTo>
                    <a:pt x="2992" y="2456"/>
                    <a:pt x="3173" y="2067"/>
                    <a:pt x="3191" y="1646"/>
                  </a:cubicBezTo>
                  <a:cubicBezTo>
                    <a:pt x="3208" y="1225"/>
                    <a:pt x="3062" y="821"/>
                    <a:pt x="2776" y="511"/>
                  </a:cubicBezTo>
                  <a:cubicBezTo>
                    <a:pt x="2491" y="201"/>
                    <a:pt x="2102" y="19"/>
                    <a:pt x="1681" y="2"/>
                  </a:cubicBezTo>
                  <a:cubicBezTo>
                    <a:pt x="1662" y="1"/>
                    <a:pt x="1642" y="1"/>
                    <a:pt x="16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69;p44">
              <a:extLst>
                <a:ext uri="{FF2B5EF4-FFF2-40B4-BE49-F238E27FC236}">
                  <a16:creationId xmlns:a16="http://schemas.microsoft.com/office/drawing/2014/main" id="{D12BB826-6EF9-86E2-37B0-2280AF1CF917}"/>
                </a:ext>
              </a:extLst>
            </p:cNvPr>
            <p:cNvSpPr/>
            <p:nvPr/>
          </p:nvSpPr>
          <p:spPr>
            <a:xfrm>
              <a:off x="10841950" y="4252475"/>
              <a:ext cx="76725" cy="75050"/>
            </a:xfrm>
            <a:custGeom>
              <a:avLst/>
              <a:gdLst/>
              <a:ahLst/>
              <a:cxnLst/>
              <a:rect l="l" t="t" r="r" b="b"/>
              <a:pathLst>
                <a:path w="3069" h="3002" extrusionOk="0">
                  <a:moveTo>
                    <a:pt x="1533" y="0"/>
                  </a:moveTo>
                  <a:cubicBezTo>
                    <a:pt x="734" y="0"/>
                    <a:pt x="69" y="632"/>
                    <a:pt x="35" y="1438"/>
                  </a:cubicBezTo>
                  <a:cubicBezTo>
                    <a:pt x="0" y="2266"/>
                    <a:pt x="643" y="2965"/>
                    <a:pt x="1471" y="3000"/>
                  </a:cubicBezTo>
                  <a:cubicBezTo>
                    <a:pt x="1493" y="3001"/>
                    <a:pt x="1514" y="3001"/>
                    <a:pt x="1535" y="3001"/>
                  </a:cubicBezTo>
                  <a:cubicBezTo>
                    <a:pt x="2335" y="3001"/>
                    <a:pt x="2999" y="2371"/>
                    <a:pt x="3033" y="1564"/>
                  </a:cubicBezTo>
                  <a:cubicBezTo>
                    <a:pt x="3068" y="736"/>
                    <a:pt x="2426" y="37"/>
                    <a:pt x="1597" y="2"/>
                  </a:cubicBezTo>
                  <a:cubicBezTo>
                    <a:pt x="1576" y="1"/>
                    <a:pt x="1554" y="0"/>
                    <a:pt x="1533" y="0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70;p44">
              <a:extLst>
                <a:ext uri="{FF2B5EF4-FFF2-40B4-BE49-F238E27FC236}">
                  <a16:creationId xmlns:a16="http://schemas.microsoft.com/office/drawing/2014/main" id="{E2A37ED2-F58C-0158-92A6-39D6E84F5D92}"/>
                </a:ext>
              </a:extLst>
            </p:cNvPr>
            <p:cNvSpPr/>
            <p:nvPr/>
          </p:nvSpPr>
          <p:spPr>
            <a:xfrm>
              <a:off x="10840325" y="4239400"/>
              <a:ext cx="76725" cy="75050"/>
            </a:xfrm>
            <a:custGeom>
              <a:avLst/>
              <a:gdLst/>
              <a:ahLst/>
              <a:cxnLst/>
              <a:rect l="l" t="t" r="r" b="b"/>
              <a:pathLst>
                <a:path w="3069" h="3002" extrusionOk="0">
                  <a:moveTo>
                    <a:pt x="1533" y="1"/>
                  </a:moveTo>
                  <a:cubicBezTo>
                    <a:pt x="734" y="1"/>
                    <a:pt x="69" y="631"/>
                    <a:pt x="36" y="1437"/>
                  </a:cubicBezTo>
                  <a:cubicBezTo>
                    <a:pt x="1" y="2266"/>
                    <a:pt x="643" y="2965"/>
                    <a:pt x="1471" y="3001"/>
                  </a:cubicBezTo>
                  <a:cubicBezTo>
                    <a:pt x="1492" y="3001"/>
                    <a:pt x="1514" y="3002"/>
                    <a:pt x="1535" y="3002"/>
                  </a:cubicBezTo>
                  <a:cubicBezTo>
                    <a:pt x="2335" y="3002"/>
                    <a:pt x="3000" y="2371"/>
                    <a:pt x="3034" y="1564"/>
                  </a:cubicBezTo>
                  <a:cubicBezTo>
                    <a:pt x="3069" y="737"/>
                    <a:pt x="2425" y="37"/>
                    <a:pt x="1598" y="2"/>
                  </a:cubicBezTo>
                  <a:cubicBezTo>
                    <a:pt x="1576" y="1"/>
                    <a:pt x="1555" y="1"/>
                    <a:pt x="15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71;p44">
              <a:extLst>
                <a:ext uri="{FF2B5EF4-FFF2-40B4-BE49-F238E27FC236}">
                  <a16:creationId xmlns:a16="http://schemas.microsoft.com/office/drawing/2014/main" id="{25DB85D4-10A9-DFF8-D1FA-5CBEF8C6BC13}"/>
                </a:ext>
              </a:extLst>
            </p:cNvPr>
            <p:cNvSpPr/>
            <p:nvPr/>
          </p:nvSpPr>
          <p:spPr>
            <a:xfrm>
              <a:off x="10838325" y="4237475"/>
              <a:ext cx="80250" cy="78925"/>
            </a:xfrm>
            <a:custGeom>
              <a:avLst/>
              <a:gdLst/>
              <a:ahLst/>
              <a:cxnLst/>
              <a:rect l="l" t="t" r="r" b="b"/>
              <a:pathLst>
                <a:path w="3210" h="3157" extrusionOk="0">
                  <a:moveTo>
                    <a:pt x="1613" y="156"/>
                  </a:moveTo>
                  <a:cubicBezTo>
                    <a:pt x="1634" y="156"/>
                    <a:pt x="1654" y="156"/>
                    <a:pt x="1675" y="157"/>
                  </a:cubicBezTo>
                  <a:cubicBezTo>
                    <a:pt x="2055" y="173"/>
                    <a:pt x="2405" y="336"/>
                    <a:pt x="2662" y="616"/>
                  </a:cubicBezTo>
                  <a:cubicBezTo>
                    <a:pt x="2919" y="896"/>
                    <a:pt x="3052" y="1259"/>
                    <a:pt x="3036" y="1638"/>
                  </a:cubicBezTo>
                  <a:cubicBezTo>
                    <a:pt x="3004" y="2400"/>
                    <a:pt x="2375" y="3001"/>
                    <a:pt x="1619" y="3001"/>
                  </a:cubicBezTo>
                  <a:cubicBezTo>
                    <a:pt x="1597" y="3001"/>
                    <a:pt x="1576" y="3001"/>
                    <a:pt x="1554" y="3000"/>
                  </a:cubicBezTo>
                  <a:cubicBezTo>
                    <a:pt x="770" y="2966"/>
                    <a:pt x="160" y="2302"/>
                    <a:pt x="193" y="1518"/>
                  </a:cubicBezTo>
                  <a:cubicBezTo>
                    <a:pt x="209" y="1138"/>
                    <a:pt x="372" y="788"/>
                    <a:pt x="652" y="531"/>
                  </a:cubicBezTo>
                  <a:cubicBezTo>
                    <a:pt x="917" y="288"/>
                    <a:pt x="1256" y="156"/>
                    <a:pt x="1613" y="156"/>
                  </a:cubicBezTo>
                  <a:close/>
                  <a:moveTo>
                    <a:pt x="1611" y="1"/>
                  </a:moveTo>
                  <a:cubicBezTo>
                    <a:pt x="1216" y="1"/>
                    <a:pt x="840" y="147"/>
                    <a:pt x="547" y="416"/>
                  </a:cubicBezTo>
                  <a:cubicBezTo>
                    <a:pt x="236" y="702"/>
                    <a:pt x="55" y="1090"/>
                    <a:pt x="38" y="1512"/>
                  </a:cubicBezTo>
                  <a:cubicBezTo>
                    <a:pt x="1" y="2381"/>
                    <a:pt x="678" y="3119"/>
                    <a:pt x="1548" y="3155"/>
                  </a:cubicBezTo>
                  <a:cubicBezTo>
                    <a:pt x="1570" y="3156"/>
                    <a:pt x="1593" y="3156"/>
                    <a:pt x="1614" y="3156"/>
                  </a:cubicBezTo>
                  <a:cubicBezTo>
                    <a:pt x="2455" y="3156"/>
                    <a:pt x="3156" y="2492"/>
                    <a:pt x="3192" y="1646"/>
                  </a:cubicBezTo>
                  <a:cubicBezTo>
                    <a:pt x="3209" y="1224"/>
                    <a:pt x="3062" y="821"/>
                    <a:pt x="2777" y="511"/>
                  </a:cubicBezTo>
                  <a:cubicBezTo>
                    <a:pt x="2491" y="201"/>
                    <a:pt x="2103" y="20"/>
                    <a:pt x="1681" y="2"/>
                  </a:cubicBezTo>
                  <a:cubicBezTo>
                    <a:pt x="1657" y="1"/>
                    <a:pt x="1634" y="1"/>
                    <a:pt x="16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72;p44">
              <a:extLst>
                <a:ext uri="{FF2B5EF4-FFF2-40B4-BE49-F238E27FC236}">
                  <a16:creationId xmlns:a16="http://schemas.microsoft.com/office/drawing/2014/main" id="{86543611-DB7D-B1E8-26BD-6DC8B30594A2}"/>
                </a:ext>
              </a:extLst>
            </p:cNvPr>
            <p:cNvSpPr/>
            <p:nvPr/>
          </p:nvSpPr>
          <p:spPr>
            <a:xfrm>
              <a:off x="10843000" y="4965400"/>
              <a:ext cx="76725" cy="75050"/>
            </a:xfrm>
            <a:custGeom>
              <a:avLst/>
              <a:gdLst/>
              <a:ahLst/>
              <a:cxnLst/>
              <a:rect l="l" t="t" r="r" b="b"/>
              <a:pathLst>
                <a:path w="3069" h="3002" extrusionOk="0">
                  <a:moveTo>
                    <a:pt x="1533" y="1"/>
                  </a:moveTo>
                  <a:cubicBezTo>
                    <a:pt x="734" y="1"/>
                    <a:pt x="69" y="631"/>
                    <a:pt x="35" y="1437"/>
                  </a:cubicBezTo>
                  <a:cubicBezTo>
                    <a:pt x="0" y="2265"/>
                    <a:pt x="643" y="2965"/>
                    <a:pt x="1470" y="3001"/>
                  </a:cubicBezTo>
                  <a:cubicBezTo>
                    <a:pt x="1492" y="3001"/>
                    <a:pt x="1513" y="3002"/>
                    <a:pt x="1534" y="3002"/>
                  </a:cubicBezTo>
                  <a:cubicBezTo>
                    <a:pt x="2335" y="3002"/>
                    <a:pt x="2998" y="2371"/>
                    <a:pt x="3032" y="1564"/>
                  </a:cubicBezTo>
                  <a:cubicBezTo>
                    <a:pt x="3068" y="737"/>
                    <a:pt x="2425" y="37"/>
                    <a:pt x="1597" y="2"/>
                  </a:cubicBezTo>
                  <a:cubicBezTo>
                    <a:pt x="1576" y="1"/>
                    <a:pt x="1554" y="1"/>
                    <a:pt x="1533" y="1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73;p44">
              <a:extLst>
                <a:ext uri="{FF2B5EF4-FFF2-40B4-BE49-F238E27FC236}">
                  <a16:creationId xmlns:a16="http://schemas.microsoft.com/office/drawing/2014/main" id="{D1C0D24D-F6A9-B075-1329-BE1D98672D52}"/>
                </a:ext>
              </a:extLst>
            </p:cNvPr>
            <p:cNvSpPr/>
            <p:nvPr/>
          </p:nvSpPr>
          <p:spPr>
            <a:xfrm>
              <a:off x="10841350" y="4952325"/>
              <a:ext cx="76725" cy="75050"/>
            </a:xfrm>
            <a:custGeom>
              <a:avLst/>
              <a:gdLst/>
              <a:ahLst/>
              <a:cxnLst/>
              <a:rect l="l" t="t" r="r" b="b"/>
              <a:pathLst>
                <a:path w="3069" h="3002" extrusionOk="0">
                  <a:moveTo>
                    <a:pt x="1535" y="0"/>
                  </a:moveTo>
                  <a:cubicBezTo>
                    <a:pt x="735" y="0"/>
                    <a:pt x="70" y="632"/>
                    <a:pt x="37" y="1438"/>
                  </a:cubicBezTo>
                  <a:cubicBezTo>
                    <a:pt x="1" y="2267"/>
                    <a:pt x="644" y="2965"/>
                    <a:pt x="1472" y="3000"/>
                  </a:cubicBezTo>
                  <a:cubicBezTo>
                    <a:pt x="1493" y="3001"/>
                    <a:pt x="1515" y="3001"/>
                    <a:pt x="1536" y="3001"/>
                  </a:cubicBezTo>
                  <a:cubicBezTo>
                    <a:pt x="2335" y="3001"/>
                    <a:pt x="3000" y="2371"/>
                    <a:pt x="3034" y="1565"/>
                  </a:cubicBezTo>
                  <a:cubicBezTo>
                    <a:pt x="3069" y="737"/>
                    <a:pt x="2426" y="38"/>
                    <a:pt x="1599" y="2"/>
                  </a:cubicBezTo>
                  <a:cubicBezTo>
                    <a:pt x="1577" y="1"/>
                    <a:pt x="1556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74;p44">
              <a:extLst>
                <a:ext uri="{FF2B5EF4-FFF2-40B4-BE49-F238E27FC236}">
                  <a16:creationId xmlns:a16="http://schemas.microsoft.com/office/drawing/2014/main" id="{58897DDF-F799-162F-BD44-5DE8CDAF226B}"/>
                </a:ext>
              </a:extLst>
            </p:cNvPr>
            <p:cNvSpPr/>
            <p:nvPr/>
          </p:nvSpPr>
          <p:spPr>
            <a:xfrm>
              <a:off x="10839375" y="4950400"/>
              <a:ext cx="80225" cy="78925"/>
            </a:xfrm>
            <a:custGeom>
              <a:avLst/>
              <a:gdLst/>
              <a:ahLst/>
              <a:cxnLst/>
              <a:rect l="l" t="t" r="r" b="b"/>
              <a:pathLst>
                <a:path w="3209" h="3157" extrusionOk="0">
                  <a:moveTo>
                    <a:pt x="1614" y="156"/>
                  </a:moveTo>
                  <a:cubicBezTo>
                    <a:pt x="1634" y="156"/>
                    <a:pt x="1654" y="157"/>
                    <a:pt x="1675" y="158"/>
                  </a:cubicBezTo>
                  <a:cubicBezTo>
                    <a:pt x="2055" y="173"/>
                    <a:pt x="2405" y="336"/>
                    <a:pt x="2662" y="616"/>
                  </a:cubicBezTo>
                  <a:cubicBezTo>
                    <a:pt x="2919" y="896"/>
                    <a:pt x="3051" y="1259"/>
                    <a:pt x="3035" y="1638"/>
                  </a:cubicBezTo>
                  <a:cubicBezTo>
                    <a:pt x="3020" y="2018"/>
                    <a:pt x="2857" y="2369"/>
                    <a:pt x="2577" y="2626"/>
                  </a:cubicBezTo>
                  <a:cubicBezTo>
                    <a:pt x="2313" y="2869"/>
                    <a:pt x="1975" y="3001"/>
                    <a:pt x="1618" y="3001"/>
                  </a:cubicBezTo>
                  <a:cubicBezTo>
                    <a:pt x="1597" y="3001"/>
                    <a:pt x="1576" y="3000"/>
                    <a:pt x="1555" y="2999"/>
                  </a:cubicBezTo>
                  <a:cubicBezTo>
                    <a:pt x="770" y="2966"/>
                    <a:pt x="160" y="2302"/>
                    <a:pt x="193" y="1518"/>
                  </a:cubicBezTo>
                  <a:cubicBezTo>
                    <a:pt x="225" y="755"/>
                    <a:pt x="856" y="156"/>
                    <a:pt x="1614" y="156"/>
                  </a:cubicBezTo>
                  <a:close/>
                  <a:moveTo>
                    <a:pt x="1616" y="1"/>
                  </a:moveTo>
                  <a:cubicBezTo>
                    <a:pt x="770" y="1"/>
                    <a:pt x="74" y="664"/>
                    <a:pt x="38" y="1512"/>
                  </a:cubicBezTo>
                  <a:cubicBezTo>
                    <a:pt x="1" y="2382"/>
                    <a:pt x="678" y="3118"/>
                    <a:pt x="1548" y="3155"/>
                  </a:cubicBezTo>
                  <a:cubicBezTo>
                    <a:pt x="1570" y="3156"/>
                    <a:pt x="1593" y="3157"/>
                    <a:pt x="1616" y="3157"/>
                  </a:cubicBezTo>
                  <a:cubicBezTo>
                    <a:pt x="2012" y="3157"/>
                    <a:pt x="2389" y="3011"/>
                    <a:pt x="2682" y="2740"/>
                  </a:cubicBezTo>
                  <a:cubicBezTo>
                    <a:pt x="2992" y="2455"/>
                    <a:pt x="3173" y="2066"/>
                    <a:pt x="3191" y="1645"/>
                  </a:cubicBezTo>
                  <a:cubicBezTo>
                    <a:pt x="3208" y="1224"/>
                    <a:pt x="3062" y="821"/>
                    <a:pt x="2776" y="510"/>
                  </a:cubicBezTo>
                  <a:cubicBezTo>
                    <a:pt x="2491" y="201"/>
                    <a:pt x="2102" y="19"/>
                    <a:pt x="1681" y="2"/>
                  </a:cubicBezTo>
                  <a:cubicBezTo>
                    <a:pt x="1659" y="1"/>
                    <a:pt x="1638" y="1"/>
                    <a:pt x="1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75;p44">
              <a:extLst>
                <a:ext uri="{FF2B5EF4-FFF2-40B4-BE49-F238E27FC236}">
                  <a16:creationId xmlns:a16="http://schemas.microsoft.com/office/drawing/2014/main" id="{10D4C0CA-1B14-7ECD-8396-E275D565ED76}"/>
                </a:ext>
              </a:extLst>
            </p:cNvPr>
            <p:cNvSpPr/>
            <p:nvPr/>
          </p:nvSpPr>
          <p:spPr>
            <a:xfrm>
              <a:off x="9915925" y="2626350"/>
              <a:ext cx="1245150" cy="740025"/>
            </a:xfrm>
            <a:custGeom>
              <a:avLst/>
              <a:gdLst/>
              <a:ahLst/>
              <a:cxnLst/>
              <a:rect l="l" t="t" r="r" b="b"/>
              <a:pathLst>
                <a:path w="49806" h="29601" extrusionOk="0">
                  <a:moveTo>
                    <a:pt x="36441" y="1"/>
                  </a:moveTo>
                  <a:cubicBezTo>
                    <a:pt x="36441" y="1"/>
                    <a:pt x="35669" y="1447"/>
                    <a:pt x="35790" y="1935"/>
                  </a:cubicBezTo>
                  <a:cubicBezTo>
                    <a:pt x="35912" y="2423"/>
                    <a:pt x="37416" y="6120"/>
                    <a:pt x="37253" y="6932"/>
                  </a:cubicBezTo>
                  <a:cubicBezTo>
                    <a:pt x="37091" y="7743"/>
                    <a:pt x="28131" y="27041"/>
                    <a:pt x="27425" y="27041"/>
                  </a:cubicBezTo>
                  <a:cubicBezTo>
                    <a:pt x="27424" y="27041"/>
                    <a:pt x="27423" y="27041"/>
                    <a:pt x="27422" y="27041"/>
                  </a:cubicBezTo>
                  <a:cubicBezTo>
                    <a:pt x="26732" y="27000"/>
                    <a:pt x="24222" y="22653"/>
                    <a:pt x="23710" y="21841"/>
                  </a:cubicBezTo>
                  <a:cubicBezTo>
                    <a:pt x="23197" y="21028"/>
                    <a:pt x="12919" y="7825"/>
                    <a:pt x="12919" y="7825"/>
                  </a:cubicBezTo>
                  <a:cubicBezTo>
                    <a:pt x="11847" y="6594"/>
                    <a:pt x="9649" y="4043"/>
                    <a:pt x="9019" y="4043"/>
                  </a:cubicBezTo>
                  <a:cubicBezTo>
                    <a:pt x="9005" y="4043"/>
                    <a:pt x="8991" y="4045"/>
                    <a:pt x="8979" y="4047"/>
                  </a:cubicBezTo>
                  <a:cubicBezTo>
                    <a:pt x="8410" y="4169"/>
                    <a:pt x="7557" y="5181"/>
                    <a:pt x="7028" y="5935"/>
                  </a:cubicBezTo>
                  <a:cubicBezTo>
                    <a:pt x="6501" y="6688"/>
                    <a:pt x="4388" y="10629"/>
                    <a:pt x="3535" y="11441"/>
                  </a:cubicBezTo>
                  <a:cubicBezTo>
                    <a:pt x="2682" y="12254"/>
                    <a:pt x="488" y="12944"/>
                    <a:pt x="285" y="13634"/>
                  </a:cubicBezTo>
                  <a:cubicBezTo>
                    <a:pt x="82" y="14326"/>
                    <a:pt x="1" y="16275"/>
                    <a:pt x="285" y="16845"/>
                  </a:cubicBezTo>
                  <a:cubicBezTo>
                    <a:pt x="569" y="17413"/>
                    <a:pt x="22830" y="28910"/>
                    <a:pt x="25471" y="29600"/>
                  </a:cubicBezTo>
                  <a:lnTo>
                    <a:pt x="29332" y="29600"/>
                  </a:lnTo>
                  <a:cubicBezTo>
                    <a:pt x="29332" y="29600"/>
                    <a:pt x="49155" y="17048"/>
                    <a:pt x="49359" y="16154"/>
                  </a:cubicBezTo>
                  <a:cubicBezTo>
                    <a:pt x="49562" y="15260"/>
                    <a:pt x="49806" y="12619"/>
                    <a:pt x="49359" y="11929"/>
                  </a:cubicBezTo>
                  <a:cubicBezTo>
                    <a:pt x="48913" y="11238"/>
                    <a:pt x="42900" y="5754"/>
                    <a:pt x="42738" y="5347"/>
                  </a:cubicBezTo>
                  <a:cubicBezTo>
                    <a:pt x="42575" y="4942"/>
                    <a:pt x="42128" y="2464"/>
                    <a:pt x="41112" y="1935"/>
                  </a:cubicBezTo>
                  <a:cubicBezTo>
                    <a:pt x="40097" y="1407"/>
                    <a:pt x="36441" y="1"/>
                    <a:pt x="36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76;p44">
              <a:extLst>
                <a:ext uri="{FF2B5EF4-FFF2-40B4-BE49-F238E27FC236}">
                  <a16:creationId xmlns:a16="http://schemas.microsoft.com/office/drawing/2014/main" id="{984CD33E-440A-08BD-2A4C-0741045C1C0B}"/>
                </a:ext>
              </a:extLst>
            </p:cNvPr>
            <p:cNvSpPr/>
            <p:nvPr/>
          </p:nvSpPr>
          <p:spPr>
            <a:xfrm>
              <a:off x="9912000" y="2621500"/>
              <a:ext cx="1254000" cy="748750"/>
            </a:xfrm>
            <a:custGeom>
              <a:avLst/>
              <a:gdLst/>
              <a:ahLst/>
              <a:cxnLst/>
              <a:rect l="l" t="t" r="r" b="b"/>
              <a:pathLst>
                <a:path w="50160" h="29950" extrusionOk="0">
                  <a:moveTo>
                    <a:pt x="36671" y="390"/>
                  </a:moveTo>
                  <a:cubicBezTo>
                    <a:pt x="37330" y="645"/>
                    <a:pt x="40309" y="1805"/>
                    <a:pt x="41197" y="2267"/>
                  </a:cubicBezTo>
                  <a:cubicBezTo>
                    <a:pt x="41950" y="2659"/>
                    <a:pt x="42397" y="4325"/>
                    <a:pt x="42611" y="5126"/>
                  </a:cubicBezTo>
                  <a:cubicBezTo>
                    <a:pt x="42671" y="5349"/>
                    <a:pt x="42714" y="5510"/>
                    <a:pt x="42749" y="5600"/>
                  </a:cubicBezTo>
                  <a:cubicBezTo>
                    <a:pt x="42834" y="5810"/>
                    <a:pt x="43784" y="6730"/>
                    <a:pt x="45932" y="8781"/>
                  </a:cubicBezTo>
                  <a:cubicBezTo>
                    <a:pt x="47449" y="10230"/>
                    <a:pt x="49169" y="11873"/>
                    <a:pt x="49385" y="12207"/>
                  </a:cubicBezTo>
                  <a:cubicBezTo>
                    <a:pt x="49791" y="12834"/>
                    <a:pt x="49565" y="15429"/>
                    <a:pt x="49368" y="16304"/>
                  </a:cubicBezTo>
                  <a:cubicBezTo>
                    <a:pt x="49036" y="17041"/>
                    <a:pt x="37285" y="24672"/>
                    <a:pt x="29444" y="29639"/>
                  </a:cubicBezTo>
                  <a:lnTo>
                    <a:pt x="25648" y="29639"/>
                  </a:lnTo>
                  <a:cubicBezTo>
                    <a:pt x="22678" y="28837"/>
                    <a:pt x="1101" y="17569"/>
                    <a:pt x="581" y="16969"/>
                  </a:cubicBezTo>
                  <a:cubicBezTo>
                    <a:pt x="320" y="16447"/>
                    <a:pt x="396" y="14537"/>
                    <a:pt x="591" y="13872"/>
                  </a:cubicBezTo>
                  <a:cubicBezTo>
                    <a:pt x="685" y="13550"/>
                    <a:pt x="1457" y="13145"/>
                    <a:pt x="2137" y="12788"/>
                  </a:cubicBezTo>
                  <a:cubicBezTo>
                    <a:pt x="2761" y="12460"/>
                    <a:pt x="3406" y="12122"/>
                    <a:pt x="3799" y="11748"/>
                  </a:cubicBezTo>
                  <a:cubicBezTo>
                    <a:pt x="4390" y="11185"/>
                    <a:pt x="5548" y="9197"/>
                    <a:pt x="6394" y="7745"/>
                  </a:cubicBezTo>
                  <a:cubicBezTo>
                    <a:pt x="6797" y="7054"/>
                    <a:pt x="7144" y="6459"/>
                    <a:pt x="7313" y="6218"/>
                  </a:cubicBezTo>
                  <a:cubicBezTo>
                    <a:pt x="7899" y="5382"/>
                    <a:pt x="8699" y="4494"/>
                    <a:pt x="9168" y="4394"/>
                  </a:cubicBezTo>
                  <a:cubicBezTo>
                    <a:pt x="9176" y="4392"/>
                    <a:pt x="9185" y="4391"/>
                    <a:pt x="9194" y="4391"/>
                  </a:cubicBezTo>
                  <a:cubicBezTo>
                    <a:pt x="9712" y="4391"/>
                    <a:pt x="12063" y="7092"/>
                    <a:pt x="12845" y="7991"/>
                  </a:cubicBezTo>
                  <a:lnTo>
                    <a:pt x="12955" y="8119"/>
                  </a:lnTo>
                  <a:cubicBezTo>
                    <a:pt x="13166" y="8389"/>
                    <a:pt x="23235" y="21326"/>
                    <a:pt x="23735" y="22118"/>
                  </a:cubicBezTo>
                  <a:cubicBezTo>
                    <a:pt x="23812" y="22240"/>
                    <a:pt x="23934" y="22441"/>
                    <a:pt x="24087" y="22696"/>
                  </a:cubicBezTo>
                  <a:cubicBezTo>
                    <a:pt x="25776" y="25490"/>
                    <a:pt x="27015" y="27357"/>
                    <a:pt x="27570" y="27390"/>
                  </a:cubicBezTo>
                  <a:cubicBezTo>
                    <a:pt x="27577" y="27391"/>
                    <a:pt x="27584" y="27391"/>
                    <a:pt x="27592" y="27391"/>
                  </a:cubicBezTo>
                  <a:cubicBezTo>
                    <a:pt x="27790" y="27391"/>
                    <a:pt x="28309" y="27055"/>
                    <a:pt x="32833" y="17567"/>
                  </a:cubicBezTo>
                  <a:cubicBezTo>
                    <a:pt x="35177" y="12651"/>
                    <a:pt x="37476" y="7592"/>
                    <a:pt x="37562" y="7157"/>
                  </a:cubicBezTo>
                  <a:cubicBezTo>
                    <a:pt x="37682" y="6560"/>
                    <a:pt x="37059" y="4772"/>
                    <a:pt x="36412" y="2989"/>
                  </a:cubicBezTo>
                  <a:cubicBezTo>
                    <a:pt x="36254" y="2554"/>
                    <a:pt x="36128" y="2210"/>
                    <a:pt x="36098" y="2091"/>
                  </a:cubicBezTo>
                  <a:cubicBezTo>
                    <a:pt x="36025" y="1801"/>
                    <a:pt x="36389" y="943"/>
                    <a:pt x="36671" y="390"/>
                  </a:cubicBezTo>
                  <a:close/>
                  <a:moveTo>
                    <a:pt x="36525" y="0"/>
                  </a:moveTo>
                  <a:lnTo>
                    <a:pt x="36461" y="121"/>
                  </a:lnTo>
                  <a:cubicBezTo>
                    <a:pt x="36378" y="275"/>
                    <a:pt x="35664" y="1636"/>
                    <a:pt x="35797" y="2167"/>
                  </a:cubicBezTo>
                  <a:cubicBezTo>
                    <a:pt x="35830" y="2300"/>
                    <a:pt x="35952" y="2634"/>
                    <a:pt x="36120" y="3096"/>
                  </a:cubicBezTo>
                  <a:cubicBezTo>
                    <a:pt x="36556" y="4298"/>
                    <a:pt x="37369" y="6535"/>
                    <a:pt x="37258" y="7095"/>
                  </a:cubicBezTo>
                  <a:cubicBezTo>
                    <a:pt x="37064" y="8061"/>
                    <a:pt x="28464" y="26326"/>
                    <a:pt x="27558" y="27075"/>
                  </a:cubicBezTo>
                  <a:cubicBezTo>
                    <a:pt x="27192" y="26973"/>
                    <a:pt x="26115" y="25447"/>
                    <a:pt x="24354" y="22536"/>
                  </a:cubicBezTo>
                  <a:cubicBezTo>
                    <a:pt x="24199" y="22278"/>
                    <a:pt x="24075" y="22075"/>
                    <a:pt x="23998" y="21952"/>
                  </a:cubicBezTo>
                  <a:cubicBezTo>
                    <a:pt x="23488" y="21142"/>
                    <a:pt x="13618" y="8464"/>
                    <a:pt x="13199" y="7924"/>
                  </a:cubicBezTo>
                  <a:lnTo>
                    <a:pt x="13079" y="7787"/>
                  </a:lnTo>
                  <a:cubicBezTo>
                    <a:pt x="11047" y="5451"/>
                    <a:pt x="9737" y="4083"/>
                    <a:pt x="9167" y="4083"/>
                  </a:cubicBezTo>
                  <a:cubicBezTo>
                    <a:pt x="9145" y="4083"/>
                    <a:pt x="9123" y="4085"/>
                    <a:pt x="9103" y="4090"/>
                  </a:cubicBezTo>
                  <a:cubicBezTo>
                    <a:pt x="8363" y="4247"/>
                    <a:pt x="7351" y="5622"/>
                    <a:pt x="7058" y="6039"/>
                  </a:cubicBezTo>
                  <a:cubicBezTo>
                    <a:pt x="6882" y="6291"/>
                    <a:pt x="6548" y="6864"/>
                    <a:pt x="6126" y="7588"/>
                  </a:cubicBezTo>
                  <a:cubicBezTo>
                    <a:pt x="5289" y="9024"/>
                    <a:pt x="4143" y="10991"/>
                    <a:pt x="3584" y="11523"/>
                  </a:cubicBezTo>
                  <a:cubicBezTo>
                    <a:pt x="3224" y="11866"/>
                    <a:pt x="2598" y="12194"/>
                    <a:pt x="1993" y="12512"/>
                  </a:cubicBezTo>
                  <a:cubicBezTo>
                    <a:pt x="1152" y="12955"/>
                    <a:pt x="425" y="13336"/>
                    <a:pt x="293" y="13785"/>
                  </a:cubicBezTo>
                  <a:cubicBezTo>
                    <a:pt x="79" y="14512"/>
                    <a:pt x="0" y="16503"/>
                    <a:pt x="302" y="17107"/>
                  </a:cubicBezTo>
                  <a:cubicBezTo>
                    <a:pt x="671" y="17844"/>
                    <a:pt x="23358" y="29361"/>
                    <a:pt x="25589" y="29945"/>
                  </a:cubicBezTo>
                  <a:lnTo>
                    <a:pt x="29534" y="29950"/>
                  </a:lnTo>
                  <a:lnTo>
                    <a:pt x="29572" y="29925"/>
                  </a:lnTo>
                  <a:cubicBezTo>
                    <a:pt x="32891" y="27823"/>
                    <a:pt x="49461" y="17292"/>
                    <a:pt x="49668" y="16382"/>
                  </a:cubicBezTo>
                  <a:cubicBezTo>
                    <a:pt x="49837" y="15638"/>
                    <a:pt x="50160" y="12831"/>
                    <a:pt x="49646" y="12038"/>
                  </a:cubicBezTo>
                  <a:cubicBezTo>
                    <a:pt x="49411" y="11673"/>
                    <a:pt x="47825" y="10159"/>
                    <a:pt x="46146" y="8556"/>
                  </a:cubicBezTo>
                  <a:cubicBezTo>
                    <a:pt x="44740" y="7213"/>
                    <a:pt x="43146" y="5691"/>
                    <a:pt x="43038" y="5484"/>
                  </a:cubicBezTo>
                  <a:cubicBezTo>
                    <a:pt x="43010" y="5412"/>
                    <a:pt x="42966" y="5250"/>
                    <a:pt x="42912" y="5045"/>
                  </a:cubicBezTo>
                  <a:cubicBezTo>
                    <a:pt x="42668" y="4137"/>
                    <a:pt x="42216" y="2446"/>
                    <a:pt x="41341" y="1991"/>
                  </a:cubicBezTo>
                  <a:cubicBezTo>
                    <a:pt x="40329" y="1465"/>
                    <a:pt x="36803" y="107"/>
                    <a:pt x="36653" y="50"/>
                  </a:cubicBezTo>
                  <a:lnTo>
                    <a:pt x="36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77;p44">
              <a:extLst>
                <a:ext uri="{FF2B5EF4-FFF2-40B4-BE49-F238E27FC236}">
                  <a16:creationId xmlns:a16="http://schemas.microsoft.com/office/drawing/2014/main" id="{4A5591EB-25D5-706F-D063-01D0C11D61DC}"/>
                </a:ext>
              </a:extLst>
            </p:cNvPr>
            <p:cNvSpPr/>
            <p:nvPr/>
          </p:nvSpPr>
          <p:spPr>
            <a:xfrm>
              <a:off x="10677225" y="3261475"/>
              <a:ext cx="100250" cy="618925"/>
            </a:xfrm>
            <a:custGeom>
              <a:avLst/>
              <a:gdLst/>
              <a:ahLst/>
              <a:cxnLst/>
              <a:rect l="l" t="t" r="r" b="b"/>
              <a:pathLst>
                <a:path w="4010" h="24757" extrusionOk="0">
                  <a:moveTo>
                    <a:pt x="1931" y="0"/>
                  </a:moveTo>
                  <a:lnTo>
                    <a:pt x="0" y="267"/>
                  </a:lnTo>
                  <a:cubicBezTo>
                    <a:pt x="17" y="386"/>
                    <a:pt x="1650" y="12362"/>
                    <a:pt x="2060" y="24756"/>
                  </a:cubicBezTo>
                  <a:lnTo>
                    <a:pt x="4010" y="24692"/>
                  </a:lnTo>
                  <a:cubicBezTo>
                    <a:pt x="3595" y="12198"/>
                    <a:pt x="1949" y="121"/>
                    <a:pt x="1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78;p44">
              <a:extLst>
                <a:ext uri="{FF2B5EF4-FFF2-40B4-BE49-F238E27FC236}">
                  <a16:creationId xmlns:a16="http://schemas.microsoft.com/office/drawing/2014/main" id="{CB8E7183-AE72-6695-98F9-F104AC8CB858}"/>
                </a:ext>
              </a:extLst>
            </p:cNvPr>
            <p:cNvSpPr/>
            <p:nvPr/>
          </p:nvSpPr>
          <p:spPr>
            <a:xfrm>
              <a:off x="10673925" y="3258200"/>
              <a:ext cx="106550" cy="625225"/>
            </a:xfrm>
            <a:custGeom>
              <a:avLst/>
              <a:gdLst/>
              <a:ahLst/>
              <a:cxnLst/>
              <a:rect l="l" t="t" r="r" b="b"/>
              <a:pathLst>
                <a:path w="4262" h="25009" extrusionOk="0">
                  <a:moveTo>
                    <a:pt x="1964" y="263"/>
                  </a:moveTo>
                  <a:cubicBezTo>
                    <a:pt x="2134" y="1521"/>
                    <a:pt x="3619" y="12825"/>
                    <a:pt x="4021" y="24710"/>
                  </a:cubicBezTo>
                  <a:lnTo>
                    <a:pt x="2305" y="24768"/>
                  </a:lnTo>
                  <a:cubicBezTo>
                    <a:pt x="1908" y="13008"/>
                    <a:pt x="433" y="1756"/>
                    <a:pt x="264" y="497"/>
                  </a:cubicBezTo>
                  <a:lnTo>
                    <a:pt x="1964" y="263"/>
                  </a:lnTo>
                  <a:close/>
                  <a:moveTo>
                    <a:pt x="2163" y="0"/>
                  </a:moveTo>
                  <a:lnTo>
                    <a:pt x="0" y="297"/>
                  </a:lnTo>
                  <a:lnTo>
                    <a:pt x="17" y="413"/>
                  </a:lnTo>
                  <a:cubicBezTo>
                    <a:pt x="33" y="530"/>
                    <a:pt x="1663" y="12443"/>
                    <a:pt x="2076" y="24892"/>
                  </a:cubicBezTo>
                  <a:lnTo>
                    <a:pt x="2080" y="25008"/>
                  </a:lnTo>
                  <a:lnTo>
                    <a:pt x="4262" y="24936"/>
                  </a:lnTo>
                  <a:lnTo>
                    <a:pt x="4259" y="24819"/>
                  </a:lnTo>
                  <a:cubicBezTo>
                    <a:pt x="3840" y="12217"/>
                    <a:pt x="2196" y="230"/>
                    <a:pt x="2179" y="115"/>
                  </a:cubicBezTo>
                  <a:lnTo>
                    <a:pt x="21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79;p44">
              <a:extLst>
                <a:ext uri="{FF2B5EF4-FFF2-40B4-BE49-F238E27FC236}">
                  <a16:creationId xmlns:a16="http://schemas.microsoft.com/office/drawing/2014/main" id="{0F8F7B2E-59D3-DC46-9739-16A9C0FF50D8}"/>
                </a:ext>
              </a:extLst>
            </p:cNvPr>
            <p:cNvSpPr/>
            <p:nvPr/>
          </p:nvSpPr>
          <p:spPr>
            <a:xfrm>
              <a:off x="10450950" y="3266450"/>
              <a:ext cx="78075" cy="618875"/>
            </a:xfrm>
            <a:custGeom>
              <a:avLst/>
              <a:gdLst/>
              <a:ahLst/>
              <a:cxnLst/>
              <a:rect l="l" t="t" r="r" b="b"/>
              <a:pathLst>
                <a:path w="3123" h="24755" extrusionOk="0">
                  <a:moveTo>
                    <a:pt x="1181" y="0"/>
                  </a:moveTo>
                  <a:cubicBezTo>
                    <a:pt x="1170" y="121"/>
                    <a:pt x="0" y="12254"/>
                    <a:pt x="79" y="24754"/>
                  </a:cubicBezTo>
                  <a:lnTo>
                    <a:pt x="2028" y="24742"/>
                  </a:lnTo>
                  <a:cubicBezTo>
                    <a:pt x="1951" y="12345"/>
                    <a:pt x="3111" y="310"/>
                    <a:pt x="3122" y="190"/>
                  </a:cubicBezTo>
                  <a:lnTo>
                    <a:pt x="11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80;p44">
              <a:extLst>
                <a:ext uri="{FF2B5EF4-FFF2-40B4-BE49-F238E27FC236}">
                  <a16:creationId xmlns:a16="http://schemas.microsoft.com/office/drawing/2014/main" id="{CCFD11FE-ED72-3316-F21A-D7270D14387E}"/>
                </a:ext>
              </a:extLst>
            </p:cNvPr>
            <p:cNvSpPr/>
            <p:nvPr/>
          </p:nvSpPr>
          <p:spPr>
            <a:xfrm>
              <a:off x="10448025" y="3263275"/>
              <a:ext cx="84175" cy="624975"/>
            </a:xfrm>
            <a:custGeom>
              <a:avLst/>
              <a:gdLst/>
              <a:ahLst/>
              <a:cxnLst/>
              <a:rect l="l" t="t" r="r" b="b"/>
              <a:pathLst>
                <a:path w="3367" h="24999" extrusionOk="0">
                  <a:moveTo>
                    <a:pt x="1404" y="255"/>
                  </a:moveTo>
                  <a:lnTo>
                    <a:pt x="3112" y="421"/>
                  </a:lnTo>
                  <a:cubicBezTo>
                    <a:pt x="2992" y="1719"/>
                    <a:pt x="1963" y="13143"/>
                    <a:pt x="2028" y="24753"/>
                  </a:cubicBezTo>
                  <a:lnTo>
                    <a:pt x="312" y="24764"/>
                  </a:lnTo>
                  <a:cubicBezTo>
                    <a:pt x="245" y="12927"/>
                    <a:pt x="1284" y="1522"/>
                    <a:pt x="1404" y="255"/>
                  </a:cubicBezTo>
                  <a:close/>
                  <a:moveTo>
                    <a:pt x="1194" y="0"/>
                  </a:moveTo>
                  <a:lnTo>
                    <a:pt x="1182" y="116"/>
                  </a:lnTo>
                  <a:cubicBezTo>
                    <a:pt x="1171" y="233"/>
                    <a:pt x="0" y="12333"/>
                    <a:pt x="79" y="24882"/>
                  </a:cubicBezTo>
                  <a:lnTo>
                    <a:pt x="79" y="24999"/>
                  </a:lnTo>
                  <a:lnTo>
                    <a:pt x="2263" y="24986"/>
                  </a:lnTo>
                  <a:lnTo>
                    <a:pt x="2262" y="24869"/>
                  </a:lnTo>
                  <a:cubicBezTo>
                    <a:pt x="2186" y="12770"/>
                    <a:pt x="3306" y="839"/>
                    <a:pt x="3355" y="327"/>
                  </a:cubicBezTo>
                  <a:lnTo>
                    <a:pt x="3366" y="211"/>
                  </a:lnTo>
                  <a:lnTo>
                    <a:pt x="1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81;p44">
              <a:extLst>
                <a:ext uri="{FF2B5EF4-FFF2-40B4-BE49-F238E27FC236}">
                  <a16:creationId xmlns:a16="http://schemas.microsoft.com/office/drawing/2014/main" id="{22185469-7869-A0D0-3C60-215C810D131D}"/>
                </a:ext>
              </a:extLst>
            </p:cNvPr>
            <p:cNvSpPr/>
            <p:nvPr/>
          </p:nvSpPr>
          <p:spPr>
            <a:xfrm>
              <a:off x="9887250" y="3557650"/>
              <a:ext cx="403975" cy="506650"/>
            </a:xfrm>
            <a:custGeom>
              <a:avLst/>
              <a:gdLst/>
              <a:ahLst/>
              <a:cxnLst/>
              <a:rect l="l" t="t" r="r" b="b"/>
              <a:pathLst>
                <a:path w="16159" h="20266" extrusionOk="0">
                  <a:moveTo>
                    <a:pt x="14077" y="0"/>
                  </a:moveTo>
                  <a:lnTo>
                    <a:pt x="1" y="1568"/>
                  </a:lnTo>
                  <a:lnTo>
                    <a:pt x="633" y="7246"/>
                  </a:lnTo>
                  <a:lnTo>
                    <a:pt x="1414" y="7159"/>
                  </a:lnTo>
                  <a:lnTo>
                    <a:pt x="2232" y="14500"/>
                  </a:lnTo>
                  <a:lnTo>
                    <a:pt x="1450" y="14587"/>
                  </a:lnTo>
                  <a:lnTo>
                    <a:pt x="2082" y="20266"/>
                  </a:lnTo>
                  <a:lnTo>
                    <a:pt x="8917" y="19504"/>
                  </a:lnTo>
                  <a:lnTo>
                    <a:pt x="16158" y="18697"/>
                  </a:lnTo>
                  <a:lnTo>
                    <a:pt x="15526" y="13020"/>
                  </a:lnTo>
                  <a:lnTo>
                    <a:pt x="14211" y="13167"/>
                  </a:lnTo>
                  <a:lnTo>
                    <a:pt x="12157" y="9404"/>
                  </a:lnTo>
                  <a:lnTo>
                    <a:pt x="13240" y="5841"/>
                  </a:lnTo>
                  <a:lnTo>
                    <a:pt x="14709" y="5678"/>
                  </a:lnTo>
                  <a:lnTo>
                    <a:pt x="140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82;p44">
              <a:extLst>
                <a:ext uri="{FF2B5EF4-FFF2-40B4-BE49-F238E27FC236}">
                  <a16:creationId xmlns:a16="http://schemas.microsoft.com/office/drawing/2014/main" id="{891FAE2B-F572-F2F3-6F67-773A95D93CFB}"/>
                </a:ext>
              </a:extLst>
            </p:cNvPr>
            <p:cNvSpPr/>
            <p:nvPr/>
          </p:nvSpPr>
          <p:spPr>
            <a:xfrm>
              <a:off x="9900725" y="3571125"/>
              <a:ext cx="377025" cy="479700"/>
            </a:xfrm>
            <a:custGeom>
              <a:avLst/>
              <a:gdLst/>
              <a:ahLst/>
              <a:cxnLst/>
              <a:rect l="l" t="t" r="r" b="b"/>
              <a:pathLst>
                <a:path w="15081" h="19188" extrusionOk="0">
                  <a:moveTo>
                    <a:pt x="13106" y="0"/>
                  </a:moveTo>
                  <a:lnTo>
                    <a:pt x="6834" y="698"/>
                  </a:lnTo>
                  <a:lnTo>
                    <a:pt x="7323" y="5088"/>
                  </a:lnTo>
                  <a:lnTo>
                    <a:pt x="6699" y="7177"/>
                  </a:lnTo>
                  <a:lnTo>
                    <a:pt x="6202" y="7233"/>
                  </a:lnTo>
                  <a:lnTo>
                    <a:pt x="6016" y="5556"/>
                  </a:lnTo>
                  <a:lnTo>
                    <a:pt x="6798" y="5469"/>
                  </a:lnTo>
                  <a:lnTo>
                    <a:pt x="6274" y="761"/>
                  </a:lnTo>
                  <a:lnTo>
                    <a:pt x="0" y="1459"/>
                  </a:lnTo>
                  <a:lnTo>
                    <a:pt x="525" y="6168"/>
                  </a:lnTo>
                  <a:lnTo>
                    <a:pt x="1307" y="6081"/>
                  </a:lnTo>
                  <a:lnTo>
                    <a:pt x="2232" y="14392"/>
                  </a:lnTo>
                  <a:lnTo>
                    <a:pt x="1450" y="14479"/>
                  </a:lnTo>
                  <a:lnTo>
                    <a:pt x="1974" y="19188"/>
                  </a:lnTo>
                  <a:lnTo>
                    <a:pt x="8247" y="18489"/>
                  </a:lnTo>
                  <a:lnTo>
                    <a:pt x="7723" y="13780"/>
                  </a:lnTo>
                  <a:lnTo>
                    <a:pt x="6941" y="13868"/>
                  </a:lnTo>
                  <a:lnTo>
                    <a:pt x="6702" y="11727"/>
                  </a:lnTo>
                  <a:lnTo>
                    <a:pt x="7184" y="11674"/>
                  </a:lnTo>
                  <a:lnTo>
                    <a:pt x="8284" y="13723"/>
                  </a:lnTo>
                  <a:lnTo>
                    <a:pt x="8808" y="18427"/>
                  </a:lnTo>
                  <a:lnTo>
                    <a:pt x="15080" y="17728"/>
                  </a:lnTo>
                  <a:lnTo>
                    <a:pt x="14556" y="13020"/>
                  </a:lnTo>
                  <a:lnTo>
                    <a:pt x="13399" y="13148"/>
                  </a:lnTo>
                  <a:lnTo>
                    <a:pt x="11091" y="8919"/>
                  </a:lnTo>
                  <a:lnTo>
                    <a:pt x="12328" y="4854"/>
                  </a:lnTo>
                  <a:lnTo>
                    <a:pt x="13631" y="4709"/>
                  </a:lnTo>
                  <a:lnTo>
                    <a:pt x="13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83;p44">
              <a:extLst>
                <a:ext uri="{FF2B5EF4-FFF2-40B4-BE49-F238E27FC236}">
                  <a16:creationId xmlns:a16="http://schemas.microsoft.com/office/drawing/2014/main" id="{714C3CFF-AC66-7DAF-05A4-F52DEB70EE01}"/>
                </a:ext>
              </a:extLst>
            </p:cNvPr>
            <p:cNvSpPr/>
            <p:nvPr/>
          </p:nvSpPr>
          <p:spPr>
            <a:xfrm>
              <a:off x="9928975" y="3599375"/>
              <a:ext cx="320525" cy="423200"/>
            </a:xfrm>
            <a:custGeom>
              <a:avLst/>
              <a:gdLst/>
              <a:ahLst/>
              <a:cxnLst/>
              <a:rect l="l" t="t" r="r" b="b"/>
              <a:pathLst>
                <a:path w="12821" h="16928" extrusionOk="0">
                  <a:moveTo>
                    <a:pt x="11073" y="0"/>
                  </a:moveTo>
                  <a:lnTo>
                    <a:pt x="6834" y="472"/>
                  </a:lnTo>
                  <a:lnTo>
                    <a:pt x="7131" y="3147"/>
                  </a:lnTo>
                  <a:lnTo>
                    <a:pt x="7514" y="3104"/>
                  </a:lnTo>
                  <a:lnTo>
                    <a:pt x="6355" y="6989"/>
                  </a:lnTo>
                  <a:lnTo>
                    <a:pt x="4169" y="7233"/>
                  </a:lnTo>
                  <a:lnTo>
                    <a:pt x="3755" y="3523"/>
                  </a:lnTo>
                  <a:lnTo>
                    <a:pt x="4537" y="3436"/>
                  </a:lnTo>
                  <a:lnTo>
                    <a:pt x="4240" y="761"/>
                  </a:lnTo>
                  <a:lnTo>
                    <a:pt x="0" y="1232"/>
                  </a:lnTo>
                  <a:lnTo>
                    <a:pt x="298" y="3908"/>
                  </a:lnTo>
                  <a:lnTo>
                    <a:pt x="1079" y="3821"/>
                  </a:lnTo>
                  <a:lnTo>
                    <a:pt x="2231" y="14165"/>
                  </a:lnTo>
                  <a:lnTo>
                    <a:pt x="1450" y="14252"/>
                  </a:lnTo>
                  <a:lnTo>
                    <a:pt x="1748" y="16928"/>
                  </a:lnTo>
                  <a:lnTo>
                    <a:pt x="5987" y="16456"/>
                  </a:lnTo>
                  <a:lnTo>
                    <a:pt x="5690" y="13780"/>
                  </a:lnTo>
                  <a:lnTo>
                    <a:pt x="4906" y="13868"/>
                  </a:lnTo>
                  <a:lnTo>
                    <a:pt x="4442" y="9694"/>
                  </a:lnTo>
                  <a:lnTo>
                    <a:pt x="6629" y="9451"/>
                  </a:lnTo>
                  <a:lnTo>
                    <a:pt x="8768" y="13438"/>
                  </a:lnTo>
                  <a:lnTo>
                    <a:pt x="8283" y="13492"/>
                  </a:lnTo>
                  <a:lnTo>
                    <a:pt x="8580" y="16167"/>
                  </a:lnTo>
                  <a:lnTo>
                    <a:pt x="12820" y="15695"/>
                  </a:lnTo>
                  <a:lnTo>
                    <a:pt x="12522" y="13019"/>
                  </a:lnTo>
                  <a:lnTo>
                    <a:pt x="11700" y="13111"/>
                  </a:lnTo>
                  <a:lnTo>
                    <a:pt x="8858" y="7902"/>
                  </a:lnTo>
                  <a:lnTo>
                    <a:pt x="10414" y="2781"/>
                  </a:lnTo>
                  <a:lnTo>
                    <a:pt x="11371" y="2676"/>
                  </a:lnTo>
                  <a:lnTo>
                    <a:pt x="110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84;p44">
              <a:extLst>
                <a:ext uri="{FF2B5EF4-FFF2-40B4-BE49-F238E27FC236}">
                  <a16:creationId xmlns:a16="http://schemas.microsoft.com/office/drawing/2014/main" id="{09247857-1F68-A7CB-B812-0CFB6B094F30}"/>
                </a:ext>
              </a:extLst>
            </p:cNvPr>
            <p:cNvSpPr/>
            <p:nvPr/>
          </p:nvSpPr>
          <p:spPr>
            <a:xfrm>
              <a:off x="9194825" y="3557650"/>
              <a:ext cx="631100" cy="1046625"/>
            </a:xfrm>
            <a:custGeom>
              <a:avLst/>
              <a:gdLst/>
              <a:ahLst/>
              <a:cxnLst/>
              <a:rect l="l" t="t" r="r" b="b"/>
              <a:pathLst>
                <a:path w="25244" h="41865" extrusionOk="0">
                  <a:moveTo>
                    <a:pt x="5418" y="0"/>
                  </a:moveTo>
                  <a:cubicBezTo>
                    <a:pt x="5418" y="0"/>
                    <a:pt x="2547" y="2993"/>
                    <a:pt x="2384" y="3858"/>
                  </a:cubicBezTo>
                  <a:cubicBezTo>
                    <a:pt x="2223" y="4725"/>
                    <a:pt x="3089" y="8571"/>
                    <a:pt x="3089" y="8571"/>
                  </a:cubicBezTo>
                  <a:cubicBezTo>
                    <a:pt x="3089" y="8571"/>
                    <a:pt x="1" y="27544"/>
                    <a:pt x="272" y="30245"/>
                  </a:cubicBezTo>
                  <a:cubicBezTo>
                    <a:pt x="543" y="32945"/>
                    <a:pt x="3089" y="37713"/>
                    <a:pt x="5418" y="39499"/>
                  </a:cubicBezTo>
                  <a:cubicBezTo>
                    <a:pt x="7489" y="41088"/>
                    <a:pt x="9842" y="41865"/>
                    <a:pt x="11602" y="41865"/>
                  </a:cubicBezTo>
                  <a:cubicBezTo>
                    <a:pt x="11822" y="41865"/>
                    <a:pt x="12032" y="41853"/>
                    <a:pt x="12232" y="41829"/>
                  </a:cubicBezTo>
                  <a:cubicBezTo>
                    <a:pt x="14030" y="41611"/>
                    <a:pt x="20692" y="37495"/>
                    <a:pt x="21721" y="36357"/>
                  </a:cubicBezTo>
                  <a:cubicBezTo>
                    <a:pt x="22751" y="35220"/>
                    <a:pt x="24105" y="33000"/>
                    <a:pt x="24051" y="32350"/>
                  </a:cubicBezTo>
                  <a:cubicBezTo>
                    <a:pt x="23997" y="31700"/>
                    <a:pt x="22535" y="26717"/>
                    <a:pt x="22535" y="26717"/>
                  </a:cubicBezTo>
                  <a:cubicBezTo>
                    <a:pt x="22535" y="26717"/>
                    <a:pt x="23784" y="9979"/>
                    <a:pt x="24053" y="9437"/>
                  </a:cubicBezTo>
                  <a:cubicBezTo>
                    <a:pt x="24321" y="8896"/>
                    <a:pt x="25243" y="6837"/>
                    <a:pt x="24863" y="5537"/>
                  </a:cubicBezTo>
                  <a:cubicBezTo>
                    <a:pt x="24484" y="4237"/>
                    <a:pt x="20855" y="0"/>
                    <a:pt x="208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85;p44">
              <a:extLst>
                <a:ext uri="{FF2B5EF4-FFF2-40B4-BE49-F238E27FC236}">
                  <a16:creationId xmlns:a16="http://schemas.microsoft.com/office/drawing/2014/main" id="{25EBD939-951C-B349-8C4B-23DAAC6DF787}"/>
                </a:ext>
              </a:extLst>
            </p:cNvPr>
            <p:cNvSpPr/>
            <p:nvPr/>
          </p:nvSpPr>
          <p:spPr>
            <a:xfrm>
              <a:off x="9191075" y="3553750"/>
              <a:ext cx="639425" cy="1054475"/>
            </a:xfrm>
            <a:custGeom>
              <a:avLst/>
              <a:gdLst/>
              <a:ahLst/>
              <a:cxnLst/>
              <a:rect l="l" t="t" r="r" b="b"/>
              <a:pathLst>
                <a:path w="25577" h="42179" extrusionOk="0">
                  <a:moveTo>
                    <a:pt x="20933" y="312"/>
                  </a:moveTo>
                  <a:cubicBezTo>
                    <a:pt x="21356" y="809"/>
                    <a:pt x="24521" y="4562"/>
                    <a:pt x="24864" y="5737"/>
                  </a:cubicBezTo>
                  <a:cubicBezTo>
                    <a:pt x="25253" y="7070"/>
                    <a:pt x="24187" y="9276"/>
                    <a:pt x="24064" y="9524"/>
                  </a:cubicBezTo>
                  <a:cubicBezTo>
                    <a:pt x="23788" y="10076"/>
                    <a:pt x="22657" y="25145"/>
                    <a:pt x="22529" y="26861"/>
                  </a:cubicBezTo>
                  <a:lnTo>
                    <a:pt x="22527" y="26889"/>
                  </a:lnTo>
                  <a:lnTo>
                    <a:pt x="22535" y="26916"/>
                  </a:lnTo>
                  <a:cubicBezTo>
                    <a:pt x="23039" y="28635"/>
                    <a:pt x="24004" y="32016"/>
                    <a:pt x="24046" y="32518"/>
                  </a:cubicBezTo>
                  <a:cubicBezTo>
                    <a:pt x="24092" y="33077"/>
                    <a:pt x="22830" y="35223"/>
                    <a:pt x="21757" y="36409"/>
                  </a:cubicBezTo>
                  <a:cubicBezTo>
                    <a:pt x="20728" y="37546"/>
                    <a:pt x="14070" y="41624"/>
                    <a:pt x="12363" y="41831"/>
                  </a:cubicBezTo>
                  <a:cubicBezTo>
                    <a:pt x="12159" y="41855"/>
                    <a:pt x="11948" y="41867"/>
                    <a:pt x="11730" y="41867"/>
                  </a:cubicBezTo>
                  <a:cubicBezTo>
                    <a:pt x="9871" y="41867"/>
                    <a:pt x="7564" y="40992"/>
                    <a:pt x="5662" y="39532"/>
                  </a:cubicBezTo>
                  <a:cubicBezTo>
                    <a:pt x="3468" y="37848"/>
                    <a:pt x="854" y="33146"/>
                    <a:pt x="577" y="30385"/>
                  </a:cubicBezTo>
                  <a:cubicBezTo>
                    <a:pt x="311" y="27736"/>
                    <a:pt x="3361" y="8941"/>
                    <a:pt x="3393" y="8752"/>
                  </a:cubicBezTo>
                  <a:lnTo>
                    <a:pt x="3397" y="8722"/>
                  </a:lnTo>
                  <a:lnTo>
                    <a:pt x="3391" y="8692"/>
                  </a:lnTo>
                  <a:cubicBezTo>
                    <a:pt x="3094" y="7373"/>
                    <a:pt x="2564" y="4704"/>
                    <a:pt x="2688" y="4043"/>
                  </a:cubicBezTo>
                  <a:cubicBezTo>
                    <a:pt x="2812" y="3383"/>
                    <a:pt x="4814" y="1171"/>
                    <a:pt x="5634" y="312"/>
                  </a:cubicBezTo>
                  <a:close/>
                  <a:moveTo>
                    <a:pt x="5501" y="1"/>
                  </a:moveTo>
                  <a:lnTo>
                    <a:pt x="5456" y="49"/>
                  </a:lnTo>
                  <a:cubicBezTo>
                    <a:pt x="5158" y="358"/>
                    <a:pt x="2548" y="3099"/>
                    <a:pt x="2382" y="3986"/>
                  </a:cubicBezTo>
                  <a:cubicBezTo>
                    <a:pt x="2222" y="4843"/>
                    <a:pt x="2994" y="8345"/>
                    <a:pt x="3080" y="8731"/>
                  </a:cubicBezTo>
                  <a:cubicBezTo>
                    <a:pt x="2898" y="9854"/>
                    <a:pt x="0" y="27754"/>
                    <a:pt x="267" y="30416"/>
                  </a:cubicBezTo>
                  <a:cubicBezTo>
                    <a:pt x="556" y="33297"/>
                    <a:pt x="3184" y="38022"/>
                    <a:pt x="5473" y="39779"/>
                  </a:cubicBezTo>
                  <a:cubicBezTo>
                    <a:pt x="7427" y="41279"/>
                    <a:pt x="9807" y="42178"/>
                    <a:pt x="11735" y="42178"/>
                  </a:cubicBezTo>
                  <a:cubicBezTo>
                    <a:pt x="11964" y="42178"/>
                    <a:pt x="12186" y="42165"/>
                    <a:pt x="12401" y="42139"/>
                  </a:cubicBezTo>
                  <a:cubicBezTo>
                    <a:pt x="14207" y="41921"/>
                    <a:pt x="20911" y="37807"/>
                    <a:pt x="21987" y="36618"/>
                  </a:cubicBezTo>
                  <a:cubicBezTo>
                    <a:pt x="22946" y="35559"/>
                    <a:pt x="24419" y="33241"/>
                    <a:pt x="24356" y="32493"/>
                  </a:cubicBezTo>
                  <a:cubicBezTo>
                    <a:pt x="24303" y="31853"/>
                    <a:pt x="22971" y="27295"/>
                    <a:pt x="22842" y="26856"/>
                  </a:cubicBezTo>
                  <a:cubicBezTo>
                    <a:pt x="23339" y="20195"/>
                    <a:pt x="24148" y="10139"/>
                    <a:pt x="24342" y="9663"/>
                  </a:cubicBezTo>
                  <a:cubicBezTo>
                    <a:pt x="24551" y="9242"/>
                    <a:pt x="25577" y="7067"/>
                    <a:pt x="25163" y="5650"/>
                  </a:cubicBezTo>
                  <a:cubicBezTo>
                    <a:pt x="24779" y="4334"/>
                    <a:pt x="21272" y="229"/>
                    <a:pt x="21124" y="55"/>
                  </a:cubicBezTo>
                  <a:lnTo>
                    <a:pt x="210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86;p44">
              <a:extLst>
                <a:ext uri="{FF2B5EF4-FFF2-40B4-BE49-F238E27FC236}">
                  <a16:creationId xmlns:a16="http://schemas.microsoft.com/office/drawing/2014/main" id="{99634338-8FCF-01D8-6FAB-4D51025101D7}"/>
                </a:ext>
              </a:extLst>
            </p:cNvPr>
            <p:cNvSpPr/>
            <p:nvPr/>
          </p:nvSpPr>
          <p:spPr>
            <a:xfrm>
              <a:off x="9305175" y="2548425"/>
              <a:ext cx="263350" cy="393425"/>
            </a:xfrm>
            <a:custGeom>
              <a:avLst/>
              <a:gdLst/>
              <a:ahLst/>
              <a:cxnLst/>
              <a:rect l="l" t="t" r="r" b="b"/>
              <a:pathLst>
                <a:path w="10534" h="15737" extrusionOk="0">
                  <a:moveTo>
                    <a:pt x="1837" y="1"/>
                  </a:moveTo>
                  <a:cubicBezTo>
                    <a:pt x="1263" y="1"/>
                    <a:pt x="743" y="144"/>
                    <a:pt x="516" y="516"/>
                  </a:cubicBezTo>
                  <a:cubicBezTo>
                    <a:pt x="1" y="1355"/>
                    <a:pt x="487" y="1897"/>
                    <a:pt x="1002" y="2737"/>
                  </a:cubicBezTo>
                  <a:cubicBezTo>
                    <a:pt x="1519" y="3576"/>
                    <a:pt x="2899" y="7331"/>
                    <a:pt x="3116" y="8189"/>
                  </a:cubicBezTo>
                  <a:cubicBezTo>
                    <a:pt x="3332" y="9047"/>
                    <a:pt x="3630" y="15438"/>
                    <a:pt x="3630" y="15438"/>
                  </a:cubicBezTo>
                  <a:lnTo>
                    <a:pt x="10533" y="15736"/>
                  </a:lnTo>
                  <a:lnTo>
                    <a:pt x="10533" y="11619"/>
                  </a:lnTo>
                  <a:cubicBezTo>
                    <a:pt x="10533" y="11619"/>
                    <a:pt x="9210" y="7422"/>
                    <a:pt x="8181" y="6041"/>
                  </a:cubicBezTo>
                  <a:cubicBezTo>
                    <a:pt x="7151" y="4660"/>
                    <a:pt x="6271" y="3879"/>
                    <a:pt x="5933" y="3386"/>
                  </a:cubicBezTo>
                  <a:cubicBezTo>
                    <a:pt x="5595" y="2894"/>
                    <a:pt x="4552" y="1030"/>
                    <a:pt x="3794" y="516"/>
                  </a:cubicBezTo>
                  <a:cubicBezTo>
                    <a:pt x="3371" y="229"/>
                    <a:pt x="2560" y="1"/>
                    <a:pt x="1837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87;p44">
              <a:extLst>
                <a:ext uri="{FF2B5EF4-FFF2-40B4-BE49-F238E27FC236}">
                  <a16:creationId xmlns:a16="http://schemas.microsoft.com/office/drawing/2014/main" id="{A8EE3507-6586-BE5F-C313-39C419E1C170}"/>
                </a:ext>
              </a:extLst>
            </p:cNvPr>
            <p:cNvSpPr/>
            <p:nvPr/>
          </p:nvSpPr>
          <p:spPr>
            <a:xfrm>
              <a:off x="9302125" y="2544575"/>
              <a:ext cx="270275" cy="401350"/>
            </a:xfrm>
            <a:custGeom>
              <a:avLst/>
              <a:gdLst/>
              <a:ahLst/>
              <a:cxnLst/>
              <a:rect l="l" t="t" r="r" b="b"/>
              <a:pathLst>
                <a:path w="10811" h="16054" extrusionOk="0">
                  <a:moveTo>
                    <a:pt x="1952" y="311"/>
                  </a:moveTo>
                  <a:cubicBezTo>
                    <a:pt x="2643" y="311"/>
                    <a:pt x="3431" y="529"/>
                    <a:pt x="3828" y="798"/>
                  </a:cubicBezTo>
                  <a:cubicBezTo>
                    <a:pt x="4399" y="1186"/>
                    <a:pt x="5167" y="2419"/>
                    <a:pt x="5625" y="3155"/>
                  </a:cubicBezTo>
                  <a:cubicBezTo>
                    <a:pt x="5751" y="3357"/>
                    <a:pt x="5854" y="3524"/>
                    <a:pt x="5927" y="3628"/>
                  </a:cubicBezTo>
                  <a:cubicBezTo>
                    <a:pt x="6071" y="3838"/>
                    <a:pt x="6305" y="4094"/>
                    <a:pt x="6600" y="4415"/>
                  </a:cubicBezTo>
                  <a:cubicBezTo>
                    <a:pt x="7011" y="4863"/>
                    <a:pt x="7574" y="5477"/>
                    <a:pt x="8178" y="6288"/>
                  </a:cubicBezTo>
                  <a:cubicBezTo>
                    <a:pt x="9141" y="7580"/>
                    <a:pt x="10393" y="11464"/>
                    <a:pt x="10500" y="11798"/>
                  </a:cubicBezTo>
                  <a:lnTo>
                    <a:pt x="10500" y="15728"/>
                  </a:lnTo>
                  <a:lnTo>
                    <a:pt x="3901" y="15443"/>
                  </a:lnTo>
                  <a:cubicBezTo>
                    <a:pt x="3854" y="14471"/>
                    <a:pt x="3591" y="9107"/>
                    <a:pt x="3389" y="8305"/>
                  </a:cubicBezTo>
                  <a:cubicBezTo>
                    <a:pt x="3167" y="7429"/>
                    <a:pt x="1773" y="3649"/>
                    <a:pt x="1258" y="2809"/>
                  </a:cubicBezTo>
                  <a:cubicBezTo>
                    <a:pt x="1196" y="2709"/>
                    <a:pt x="1135" y="2612"/>
                    <a:pt x="1075" y="2519"/>
                  </a:cubicBezTo>
                  <a:cubicBezTo>
                    <a:pt x="649" y="1850"/>
                    <a:pt x="367" y="1408"/>
                    <a:pt x="771" y="751"/>
                  </a:cubicBezTo>
                  <a:cubicBezTo>
                    <a:pt x="887" y="561"/>
                    <a:pt x="1107" y="430"/>
                    <a:pt x="1426" y="362"/>
                  </a:cubicBezTo>
                  <a:cubicBezTo>
                    <a:pt x="1588" y="327"/>
                    <a:pt x="1766" y="311"/>
                    <a:pt x="1952" y="311"/>
                  </a:cubicBezTo>
                  <a:close/>
                  <a:moveTo>
                    <a:pt x="1953" y="1"/>
                  </a:moveTo>
                  <a:cubicBezTo>
                    <a:pt x="1745" y="1"/>
                    <a:pt x="1544" y="19"/>
                    <a:pt x="1359" y="59"/>
                  </a:cubicBezTo>
                  <a:cubicBezTo>
                    <a:pt x="955" y="146"/>
                    <a:pt x="668" y="324"/>
                    <a:pt x="506" y="589"/>
                  </a:cubicBezTo>
                  <a:cubicBezTo>
                    <a:pt x="1" y="1411"/>
                    <a:pt x="378" y="2002"/>
                    <a:pt x="813" y="2686"/>
                  </a:cubicBezTo>
                  <a:cubicBezTo>
                    <a:pt x="871" y="2778"/>
                    <a:pt x="932" y="2872"/>
                    <a:pt x="992" y="2972"/>
                  </a:cubicBezTo>
                  <a:cubicBezTo>
                    <a:pt x="1498" y="3795"/>
                    <a:pt x="2869" y="7517"/>
                    <a:pt x="3087" y="8381"/>
                  </a:cubicBezTo>
                  <a:cubicBezTo>
                    <a:pt x="3297" y="9214"/>
                    <a:pt x="3594" y="15536"/>
                    <a:pt x="3597" y="15599"/>
                  </a:cubicBezTo>
                  <a:lnTo>
                    <a:pt x="3603" y="15742"/>
                  </a:lnTo>
                  <a:lnTo>
                    <a:pt x="10811" y="16053"/>
                  </a:lnTo>
                  <a:lnTo>
                    <a:pt x="10811" y="11773"/>
                  </a:lnTo>
                  <a:lnTo>
                    <a:pt x="10804" y="11727"/>
                  </a:lnTo>
                  <a:cubicBezTo>
                    <a:pt x="10750" y="11554"/>
                    <a:pt x="9461" y="7488"/>
                    <a:pt x="8427" y="6101"/>
                  </a:cubicBezTo>
                  <a:cubicBezTo>
                    <a:pt x="7814" y="5279"/>
                    <a:pt x="7244" y="4658"/>
                    <a:pt x="6829" y="4205"/>
                  </a:cubicBezTo>
                  <a:cubicBezTo>
                    <a:pt x="6541" y="3892"/>
                    <a:pt x="6315" y="3645"/>
                    <a:pt x="6183" y="3452"/>
                  </a:cubicBezTo>
                  <a:cubicBezTo>
                    <a:pt x="6112" y="3350"/>
                    <a:pt x="6012" y="3188"/>
                    <a:pt x="5889" y="2990"/>
                  </a:cubicBezTo>
                  <a:cubicBezTo>
                    <a:pt x="5418" y="2233"/>
                    <a:pt x="4629" y="966"/>
                    <a:pt x="4003" y="541"/>
                  </a:cubicBezTo>
                  <a:cubicBezTo>
                    <a:pt x="3565" y="244"/>
                    <a:pt x="2716" y="1"/>
                    <a:pt x="1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88;p44">
              <a:extLst>
                <a:ext uri="{FF2B5EF4-FFF2-40B4-BE49-F238E27FC236}">
                  <a16:creationId xmlns:a16="http://schemas.microsoft.com/office/drawing/2014/main" id="{6757DDEA-13ED-BB8B-D407-05E1D8F98E43}"/>
                </a:ext>
              </a:extLst>
            </p:cNvPr>
            <p:cNvSpPr/>
            <p:nvPr/>
          </p:nvSpPr>
          <p:spPr>
            <a:xfrm>
              <a:off x="9224650" y="2545800"/>
              <a:ext cx="472425" cy="745425"/>
            </a:xfrm>
            <a:custGeom>
              <a:avLst/>
              <a:gdLst/>
              <a:ahLst/>
              <a:cxnLst/>
              <a:rect l="l" t="t" r="r" b="b"/>
              <a:pathLst>
                <a:path w="18897" h="29817" extrusionOk="0">
                  <a:moveTo>
                    <a:pt x="12505" y="0"/>
                  </a:moveTo>
                  <a:cubicBezTo>
                    <a:pt x="12237" y="0"/>
                    <a:pt x="11944" y="148"/>
                    <a:pt x="11645" y="458"/>
                  </a:cubicBezTo>
                  <a:cubicBezTo>
                    <a:pt x="10968" y="1163"/>
                    <a:pt x="7935" y="3870"/>
                    <a:pt x="6662" y="4629"/>
                  </a:cubicBezTo>
                  <a:cubicBezTo>
                    <a:pt x="5389" y="5387"/>
                    <a:pt x="4928" y="6146"/>
                    <a:pt x="4197" y="7202"/>
                  </a:cubicBezTo>
                  <a:cubicBezTo>
                    <a:pt x="3466" y="8258"/>
                    <a:pt x="1083" y="12564"/>
                    <a:pt x="541" y="13539"/>
                  </a:cubicBezTo>
                  <a:cubicBezTo>
                    <a:pt x="0" y="14515"/>
                    <a:pt x="596" y="15841"/>
                    <a:pt x="867" y="16275"/>
                  </a:cubicBezTo>
                  <a:cubicBezTo>
                    <a:pt x="1137" y="16708"/>
                    <a:pt x="6500" y="27684"/>
                    <a:pt x="6500" y="27684"/>
                  </a:cubicBezTo>
                  <a:lnTo>
                    <a:pt x="6500" y="29817"/>
                  </a:lnTo>
                  <a:lnTo>
                    <a:pt x="17495" y="29817"/>
                  </a:lnTo>
                  <a:cubicBezTo>
                    <a:pt x="17495" y="29817"/>
                    <a:pt x="18246" y="27419"/>
                    <a:pt x="18572" y="25875"/>
                  </a:cubicBezTo>
                  <a:cubicBezTo>
                    <a:pt x="18897" y="24331"/>
                    <a:pt x="18775" y="22239"/>
                    <a:pt x="18146" y="20838"/>
                  </a:cubicBezTo>
                  <a:cubicBezTo>
                    <a:pt x="17516" y="19437"/>
                    <a:pt x="16338" y="16552"/>
                    <a:pt x="16338" y="16552"/>
                  </a:cubicBezTo>
                  <a:cubicBezTo>
                    <a:pt x="16338" y="16552"/>
                    <a:pt x="17171" y="14602"/>
                    <a:pt x="17251" y="14135"/>
                  </a:cubicBezTo>
                  <a:cubicBezTo>
                    <a:pt x="17333" y="13667"/>
                    <a:pt x="17597" y="13221"/>
                    <a:pt x="16906" y="12347"/>
                  </a:cubicBezTo>
                  <a:cubicBezTo>
                    <a:pt x="16216" y="11474"/>
                    <a:pt x="15241" y="11231"/>
                    <a:pt x="15241" y="11231"/>
                  </a:cubicBezTo>
                  <a:cubicBezTo>
                    <a:pt x="15261" y="10784"/>
                    <a:pt x="15038" y="10012"/>
                    <a:pt x="14225" y="9606"/>
                  </a:cubicBezTo>
                  <a:cubicBezTo>
                    <a:pt x="13798" y="9392"/>
                    <a:pt x="13388" y="9341"/>
                    <a:pt x="13095" y="9341"/>
                  </a:cubicBezTo>
                  <a:cubicBezTo>
                    <a:pt x="12830" y="9341"/>
                    <a:pt x="12661" y="9383"/>
                    <a:pt x="12661" y="9383"/>
                  </a:cubicBezTo>
                  <a:cubicBezTo>
                    <a:pt x="12742" y="8976"/>
                    <a:pt x="12600" y="8123"/>
                    <a:pt x="11686" y="7777"/>
                  </a:cubicBezTo>
                  <a:cubicBezTo>
                    <a:pt x="10772" y="7432"/>
                    <a:pt x="9594" y="7372"/>
                    <a:pt x="9594" y="7372"/>
                  </a:cubicBezTo>
                  <a:cubicBezTo>
                    <a:pt x="9594" y="7372"/>
                    <a:pt x="11429" y="5847"/>
                    <a:pt x="12594" y="4467"/>
                  </a:cubicBezTo>
                  <a:cubicBezTo>
                    <a:pt x="13758" y="3086"/>
                    <a:pt x="13731" y="1460"/>
                    <a:pt x="13352" y="674"/>
                  </a:cubicBezTo>
                  <a:cubicBezTo>
                    <a:pt x="13139" y="236"/>
                    <a:pt x="12843" y="0"/>
                    <a:pt x="12505" y="0"/>
                  </a:cubicBezTo>
                  <a:close/>
                </a:path>
              </a:pathLst>
            </a:custGeom>
            <a:solidFill>
              <a:srgbClr val="F5D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89;p44">
              <a:extLst>
                <a:ext uri="{FF2B5EF4-FFF2-40B4-BE49-F238E27FC236}">
                  <a16:creationId xmlns:a16="http://schemas.microsoft.com/office/drawing/2014/main" id="{6BBD1779-6D84-3A7F-7C85-7D955A588D0C}"/>
                </a:ext>
              </a:extLst>
            </p:cNvPr>
            <p:cNvSpPr/>
            <p:nvPr/>
          </p:nvSpPr>
          <p:spPr>
            <a:xfrm>
              <a:off x="9221025" y="2541900"/>
              <a:ext cx="480500" cy="753225"/>
            </a:xfrm>
            <a:custGeom>
              <a:avLst/>
              <a:gdLst/>
              <a:ahLst/>
              <a:cxnLst/>
              <a:rect l="l" t="t" r="r" b="b"/>
              <a:pathLst>
                <a:path w="19220" h="30129" extrusionOk="0">
                  <a:moveTo>
                    <a:pt x="12648" y="312"/>
                  </a:moveTo>
                  <a:cubicBezTo>
                    <a:pt x="12678" y="312"/>
                    <a:pt x="12708" y="314"/>
                    <a:pt x="12738" y="319"/>
                  </a:cubicBezTo>
                  <a:cubicBezTo>
                    <a:pt x="13041" y="367"/>
                    <a:pt x="13242" y="660"/>
                    <a:pt x="13356" y="898"/>
                  </a:cubicBezTo>
                  <a:cubicBezTo>
                    <a:pt x="13683" y="1575"/>
                    <a:pt x="13771" y="3157"/>
                    <a:pt x="12620" y="4522"/>
                  </a:cubicBezTo>
                  <a:cubicBezTo>
                    <a:pt x="11478" y="5876"/>
                    <a:pt x="9657" y="7392"/>
                    <a:pt x="9640" y="7408"/>
                  </a:cubicBezTo>
                  <a:lnTo>
                    <a:pt x="9334" y="7662"/>
                  </a:lnTo>
                  <a:lnTo>
                    <a:pt x="9731" y="7682"/>
                  </a:lnTo>
                  <a:cubicBezTo>
                    <a:pt x="9742" y="7683"/>
                    <a:pt x="10897" y="7747"/>
                    <a:pt x="11776" y="8079"/>
                  </a:cubicBezTo>
                  <a:cubicBezTo>
                    <a:pt x="12659" y="8412"/>
                    <a:pt x="12707" y="9242"/>
                    <a:pt x="12654" y="9508"/>
                  </a:cubicBezTo>
                  <a:lnTo>
                    <a:pt x="12607" y="9745"/>
                  </a:lnTo>
                  <a:lnTo>
                    <a:pt x="12607" y="9745"/>
                  </a:lnTo>
                  <a:lnTo>
                    <a:pt x="12842" y="9689"/>
                  </a:lnTo>
                  <a:cubicBezTo>
                    <a:pt x="12845" y="9688"/>
                    <a:pt x="12999" y="9653"/>
                    <a:pt x="13237" y="9653"/>
                  </a:cubicBezTo>
                  <a:cubicBezTo>
                    <a:pt x="13512" y="9653"/>
                    <a:pt x="13900" y="9700"/>
                    <a:pt x="14301" y="9900"/>
                  </a:cubicBezTo>
                  <a:cubicBezTo>
                    <a:pt x="15070" y="10285"/>
                    <a:pt x="15247" y="11011"/>
                    <a:pt x="15230" y="11379"/>
                  </a:cubicBezTo>
                  <a:lnTo>
                    <a:pt x="15225" y="11506"/>
                  </a:lnTo>
                  <a:lnTo>
                    <a:pt x="15348" y="11537"/>
                  </a:lnTo>
                  <a:cubicBezTo>
                    <a:pt x="15357" y="11540"/>
                    <a:pt x="16282" y="11782"/>
                    <a:pt x="16929" y="12600"/>
                  </a:cubicBezTo>
                  <a:cubicBezTo>
                    <a:pt x="17469" y="13283"/>
                    <a:pt x="17382" y="13652"/>
                    <a:pt x="17291" y="14044"/>
                  </a:cubicBezTo>
                  <a:cubicBezTo>
                    <a:pt x="17274" y="14119"/>
                    <a:pt x="17256" y="14191"/>
                    <a:pt x="17244" y="14264"/>
                  </a:cubicBezTo>
                  <a:cubicBezTo>
                    <a:pt x="17179" y="14633"/>
                    <a:pt x="16570" y="16109"/>
                    <a:pt x="16339" y="16647"/>
                  </a:cubicBezTo>
                  <a:lnTo>
                    <a:pt x="16315" y="16707"/>
                  </a:lnTo>
                  <a:lnTo>
                    <a:pt x="16339" y="16767"/>
                  </a:lnTo>
                  <a:cubicBezTo>
                    <a:pt x="16351" y="16795"/>
                    <a:pt x="17525" y="19670"/>
                    <a:pt x="18148" y="21058"/>
                  </a:cubicBezTo>
                  <a:cubicBezTo>
                    <a:pt x="18732" y="22358"/>
                    <a:pt x="18903" y="24390"/>
                    <a:pt x="18565" y="25999"/>
                  </a:cubicBezTo>
                  <a:cubicBezTo>
                    <a:pt x="18285" y="27332"/>
                    <a:pt x="17676" y="29331"/>
                    <a:pt x="17527" y="29817"/>
                  </a:cubicBezTo>
                  <a:lnTo>
                    <a:pt x="6800" y="29817"/>
                  </a:lnTo>
                  <a:lnTo>
                    <a:pt x="6800" y="27804"/>
                  </a:lnTo>
                  <a:lnTo>
                    <a:pt x="6785" y="27772"/>
                  </a:lnTo>
                  <a:cubicBezTo>
                    <a:pt x="6566" y="27324"/>
                    <a:pt x="1415" y="16783"/>
                    <a:pt x="1143" y="16348"/>
                  </a:cubicBezTo>
                  <a:cubicBezTo>
                    <a:pt x="886" y="15935"/>
                    <a:pt x="325" y="14667"/>
                    <a:pt x="822" y="13771"/>
                  </a:cubicBezTo>
                  <a:lnTo>
                    <a:pt x="937" y="13564"/>
                  </a:lnTo>
                  <a:cubicBezTo>
                    <a:pt x="1642" y="12296"/>
                    <a:pt x="3787" y="8434"/>
                    <a:pt x="4470" y="7447"/>
                  </a:cubicBezTo>
                  <a:lnTo>
                    <a:pt x="4631" y="7214"/>
                  </a:lnTo>
                  <a:cubicBezTo>
                    <a:pt x="5274" y="6279"/>
                    <a:pt x="5738" y="5603"/>
                    <a:pt x="6886" y="4919"/>
                  </a:cubicBezTo>
                  <a:cubicBezTo>
                    <a:pt x="8204" y="4134"/>
                    <a:pt x="11265" y="1386"/>
                    <a:pt x="11903" y="723"/>
                  </a:cubicBezTo>
                  <a:cubicBezTo>
                    <a:pt x="12161" y="454"/>
                    <a:pt x="12416" y="312"/>
                    <a:pt x="12648" y="312"/>
                  </a:cubicBezTo>
                  <a:close/>
                  <a:moveTo>
                    <a:pt x="12652" y="0"/>
                  </a:moveTo>
                  <a:cubicBezTo>
                    <a:pt x="12405" y="0"/>
                    <a:pt x="12065" y="104"/>
                    <a:pt x="11678" y="507"/>
                  </a:cubicBezTo>
                  <a:cubicBezTo>
                    <a:pt x="11047" y="1162"/>
                    <a:pt x="8023" y="3879"/>
                    <a:pt x="6728" y="4651"/>
                  </a:cubicBezTo>
                  <a:cubicBezTo>
                    <a:pt x="5521" y="5370"/>
                    <a:pt x="5015" y="6106"/>
                    <a:pt x="4374" y="7038"/>
                  </a:cubicBezTo>
                  <a:lnTo>
                    <a:pt x="4214" y="7270"/>
                  </a:lnTo>
                  <a:cubicBezTo>
                    <a:pt x="3522" y="8269"/>
                    <a:pt x="1371" y="12141"/>
                    <a:pt x="664" y="13414"/>
                  </a:cubicBezTo>
                  <a:lnTo>
                    <a:pt x="550" y="13620"/>
                  </a:lnTo>
                  <a:cubicBezTo>
                    <a:pt x="1" y="14610"/>
                    <a:pt x="525" y="15945"/>
                    <a:pt x="879" y="16512"/>
                  </a:cubicBezTo>
                  <a:cubicBezTo>
                    <a:pt x="1089" y="16849"/>
                    <a:pt x="4632" y="24073"/>
                    <a:pt x="6490" y="27876"/>
                  </a:cubicBezTo>
                  <a:lnTo>
                    <a:pt x="6490" y="30128"/>
                  </a:lnTo>
                  <a:lnTo>
                    <a:pt x="17755" y="30128"/>
                  </a:lnTo>
                  <a:lnTo>
                    <a:pt x="17789" y="30019"/>
                  </a:lnTo>
                  <a:cubicBezTo>
                    <a:pt x="17797" y="29995"/>
                    <a:pt x="18546" y="27596"/>
                    <a:pt x="18870" y="26064"/>
                  </a:cubicBezTo>
                  <a:cubicBezTo>
                    <a:pt x="19220" y="24395"/>
                    <a:pt x="19041" y="22285"/>
                    <a:pt x="18432" y="20930"/>
                  </a:cubicBezTo>
                  <a:cubicBezTo>
                    <a:pt x="17861" y="19658"/>
                    <a:pt x="16824" y="17130"/>
                    <a:pt x="16652" y="16709"/>
                  </a:cubicBezTo>
                  <a:cubicBezTo>
                    <a:pt x="16795" y="16370"/>
                    <a:pt x="17474" y="14756"/>
                    <a:pt x="17550" y="14317"/>
                  </a:cubicBezTo>
                  <a:cubicBezTo>
                    <a:pt x="17561" y="14251"/>
                    <a:pt x="17578" y="14183"/>
                    <a:pt x="17593" y="14115"/>
                  </a:cubicBezTo>
                  <a:cubicBezTo>
                    <a:pt x="17688" y="13711"/>
                    <a:pt x="17806" y="13208"/>
                    <a:pt x="17173" y="12407"/>
                  </a:cubicBezTo>
                  <a:cubicBezTo>
                    <a:pt x="16593" y="11673"/>
                    <a:pt x="15831" y="11366"/>
                    <a:pt x="15541" y="11271"/>
                  </a:cubicBezTo>
                  <a:cubicBezTo>
                    <a:pt x="15520" y="10804"/>
                    <a:pt x="15274" y="10039"/>
                    <a:pt x="14440" y="9623"/>
                  </a:cubicBezTo>
                  <a:cubicBezTo>
                    <a:pt x="13987" y="9396"/>
                    <a:pt x="13554" y="9341"/>
                    <a:pt x="13242" y="9341"/>
                  </a:cubicBezTo>
                  <a:cubicBezTo>
                    <a:pt x="13141" y="9341"/>
                    <a:pt x="13052" y="9347"/>
                    <a:pt x="12980" y="9354"/>
                  </a:cubicBezTo>
                  <a:cubicBezTo>
                    <a:pt x="12991" y="8842"/>
                    <a:pt x="12726" y="8105"/>
                    <a:pt x="11886" y="7788"/>
                  </a:cubicBezTo>
                  <a:cubicBezTo>
                    <a:pt x="11272" y="7555"/>
                    <a:pt x="10553" y="7450"/>
                    <a:pt x="10123" y="7404"/>
                  </a:cubicBezTo>
                  <a:cubicBezTo>
                    <a:pt x="10689" y="6916"/>
                    <a:pt x="11971" y="5773"/>
                    <a:pt x="12857" y="4723"/>
                  </a:cubicBezTo>
                  <a:cubicBezTo>
                    <a:pt x="14112" y="3235"/>
                    <a:pt x="14011" y="1539"/>
                    <a:pt x="13637" y="763"/>
                  </a:cubicBezTo>
                  <a:cubicBezTo>
                    <a:pt x="13425" y="326"/>
                    <a:pt x="13131" y="66"/>
                    <a:pt x="12786" y="11"/>
                  </a:cubicBezTo>
                  <a:cubicBezTo>
                    <a:pt x="12745" y="4"/>
                    <a:pt x="12700" y="0"/>
                    <a:pt x="126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90;p44">
              <a:extLst>
                <a:ext uri="{FF2B5EF4-FFF2-40B4-BE49-F238E27FC236}">
                  <a16:creationId xmlns:a16="http://schemas.microsoft.com/office/drawing/2014/main" id="{BF4A39F8-8702-71D9-99AC-56D25A4E158A}"/>
                </a:ext>
              </a:extLst>
            </p:cNvPr>
            <p:cNvSpPr/>
            <p:nvPr/>
          </p:nvSpPr>
          <p:spPr>
            <a:xfrm>
              <a:off x="9330000" y="2730125"/>
              <a:ext cx="131950" cy="134850"/>
            </a:xfrm>
            <a:custGeom>
              <a:avLst/>
              <a:gdLst/>
              <a:ahLst/>
              <a:cxnLst/>
              <a:rect l="l" t="t" r="r" b="b"/>
              <a:pathLst>
                <a:path w="5278" h="5394" extrusionOk="0">
                  <a:moveTo>
                    <a:pt x="5130" y="1"/>
                  </a:moveTo>
                  <a:cubicBezTo>
                    <a:pt x="5112" y="1"/>
                    <a:pt x="5093" y="5"/>
                    <a:pt x="5075" y="13"/>
                  </a:cubicBezTo>
                  <a:cubicBezTo>
                    <a:pt x="5075" y="13"/>
                    <a:pt x="4972" y="61"/>
                    <a:pt x="4791" y="144"/>
                  </a:cubicBezTo>
                  <a:cubicBezTo>
                    <a:pt x="4700" y="184"/>
                    <a:pt x="4594" y="237"/>
                    <a:pt x="4475" y="324"/>
                  </a:cubicBezTo>
                  <a:cubicBezTo>
                    <a:pt x="4354" y="404"/>
                    <a:pt x="4218" y="498"/>
                    <a:pt x="4071" y="603"/>
                  </a:cubicBezTo>
                  <a:cubicBezTo>
                    <a:pt x="3929" y="708"/>
                    <a:pt x="3788" y="827"/>
                    <a:pt x="3637" y="954"/>
                  </a:cubicBezTo>
                  <a:cubicBezTo>
                    <a:pt x="3482" y="1079"/>
                    <a:pt x="3324" y="1215"/>
                    <a:pt x="3172" y="1365"/>
                  </a:cubicBezTo>
                  <a:cubicBezTo>
                    <a:pt x="2855" y="1655"/>
                    <a:pt x="2536" y="1981"/>
                    <a:pt x="2228" y="2317"/>
                  </a:cubicBezTo>
                  <a:cubicBezTo>
                    <a:pt x="1914" y="2648"/>
                    <a:pt x="1626" y="3001"/>
                    <a:pt x="1353" y="3329"/>
                  </a:cubicBezTo>
                  <a:cubicBezTo>
                    <a:pt x="1214" y="3491"/>
                    <a:pt x="1096" y="3661"/>
                    <a:pt x="975" y="3816"/>
                  </a:cubicBezTo>
                  <a:cubicBezTo>
                    <a:pt x="856" y="3969"/>
                    <a:pt x="749" y="4121"/>
                    <a:pt x="648" y="4258"/>
                  </a:cubicBezTo>
                  <a:cubicBezTo>
                    <a:pt x="450" y="4538"/>
                    <a:pt x="298" y="4779"/>
                    <a:pt x="191" y="4947"/>
                  </a:cubicBezTo>
                  <a:cubicBezTo>
                    <a:pt x="86" y="5117"/>
                    <a:pt x="27" y="5216"/>
                    <a:pt x="27" y="5216"/>
                  </a:cubicBezTo>
                  <a:cubicBezTo>
                    <a:pt x="0" y="5259"/>
                    <a:pt x="5" y="5317"/>
                    <a:pt x="42" y="5357"/>
                  </a:cubicBezTo>
                  <a:cubicBezTo>
                    <a:pt x="65" y="5381"/>
                    <a:pt x="96" y="5393"/>
                    <a:pt x="127" y="5393"/>
                  </a:cubicBezTo>
                  <a:cubicBezTo>
                    <a:pt x="155" y="5393"/>
                    <a:pt x="184" y="5383"/>
                    <a:pt x="207" y="5361"/>
                  </a:cubicBezTo>
                  <a:lnTo>
                    <a:pt x="211" y="5357"/>
                  </a:lnTo>
                  <a:cubicBezTo>
                    <a:pt x="211" y="5357"/>
                    <a:pt x="542" y="5045"/>
                    <a:pt x="1003" y="4551"/>
                  </a:cubicBezTo>
                  <a:cubicBezTo>
                    <a:pt x="1242" y="4311"/>
                    <a:pt x="1507" y="4021"/>
                    <a:pt x="1797" y="3716"/>
                  </a:cubicBezTo>
                  <a:cubicBezTo>
                    <a:pt x="2091" y="3414"/>
                    <a:pt x="2388" y="3078"/>
                    <a:pt x="2701" y="2757"/>
                  </a:cubicBezTo>
                  <a:cubicBezTo>
                    <a:pt x="2857" y="2598"/>
                    <a:pt x="3005" y="2429"/>
                    <a:pt x="3156" y="2269"/>
                  </a:cubicBezTo>
                  <a:cubicBezTo>
                    <a:pt x="3312" y="2113"/>
                    <a:pt x="3460" y="1955"/>
                    <a:pt x="3603" y="1802"/>
                  </a:cubicBezTo>
                  <a:cubicBezTo>
                    <a:pt x="3892" y="1501"/>
                    <a:pt x="4161" y="1221"/>
                    <a:pt x="4393" y="980"/>
                  </a:cubicBezTo>
                  <a:cubicBezTo>
                    <a:pt x="4510" y="871"/>
                    <a:pt x="4614" y="769"/>
                    <a:pt x="4706" y="675"/>
                  </a:cubicBezTo>
                  <a:cubicBezTo>
                    <a:pt x="4795" y="578"/>
                    <a:pt x="4889" y="502"/>
                    <a:pt x="4970" y="441"/>
                  </a:cubicBezTo>
                  <a:cubicBezTo>
                    <a:pt x="5123" y="313"/>
                    <a:pt x="5211" y="241"/>
                    <a:pt x="5211" y="241"/>
                  </a:cubicBezTo>
                  <a:lnTo>
                    <a:pt x="5216" y="237"/>
                  </a:lnTo>
                  <a:cubicBezTo>
                    <a:pt x="5261" y="199"/>
                    <a:pt x="5278" y="135"/>
                    <a:pt x="5252" y="79"/>
                  </a:cubicBezTo>
                  <a:cubicBezTo>
                    <a:pt x="5229" y="30"/>
                    <a:pt x="5181" y="1"/>
                    <a:pt x="5130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91;p44">
              <a:extLst>
                <a:ext uri="{FF2B5EF4-FFF2-40B4-BE49-F238E27FC236}">
                  <a16:creationId xmlns:a16="http://schemas.microsoft.com/office/drawing/2014/main" id="{C81623D4-7B96-A232-6B60-1DED208B0B94}"/>
                </a:ext>
              </a:extLst>
            </p:cNvPr>
            <p:cNvSpPr/>
            <p:nvPr/>
          </p:nvSpPr>
          <p:spPr>
            <a:xfrm>
              <a:off x="9427200" y="2778975"/>
              <a:ext cx="114475" cy="114375"/>
            </a:xfrm>
            <a:custGeom>
              <a:avLst/>
              <a:gdLst/>
              <a:ahLst/>
              <a:cxnLst/>
              <a:rect l="l" t="t" r="r" b="b"/>
              <a:pathLst>
                <a:path w="4579" h="4575" extrusionOk="0">
                  <a:moveTo>
                    <a:pt x="4433" y="1"/>
                  </a:moveTo>
                  <a:cubicBezTo>
                    <a:pt x="4414" y="1"/>
                    <a:pt x="4394" y="5"/>
                    <a:pt x="4376" y="14"/>
                  </a:cubicBezTo>
                  <a:lnTo>
                    <a:pt x="4372" y="16"/>
                  </a:lnTo>
                  <a:cubicBezTo>
                    <a:pt x="4372" y="16"/>
                    <a:pt x="4284" y="57"/>
                    <a:pt x="4135" y="145"/>
                  </a:cubicBezTo>
                  <a:cubicBezTo>
                    <a:pt x="3986" y="230"/>
                    <a:pt x="3777" y="360"/>
                    <a:pt x="3538" y="528"/>
                  </a:cubicBezTo>
                  <a:cubicBezTo>
                    <a:pt x="3294" y="692"/>
                    <a:pt x="3027" y="904"/>
                    <a:pt x="2743" y="1135"/>
                  </a:cubicBezTo>
                  <a:cubicBezTo>
                    <a:pt x="2605" y="1254"/>
                    <a:pt x="2462" y="1379"/>
                    <a:pt x="2322" y="1510"/>
                  </a:cubicBezTo>
                  <a:cubicBezTo>
                    <a:pt x="2182" y="1641"/>
                    <a:pt x="2032" y="1767"/>
                    <a:pt x="1901" y="1913"/>
                  </a:cubicBezTo>
                  <a:cubicBezTo>
                    <a:pt x="1767" y="2054"/>
                    <a:pt x="1632" y="2195"/>
                    <a:pt x="1499" y="2335"/>
                  </a:cubicBezTo>
                  <a:cubicBezTo>
                    <a:pt x="1366" y="2473"/>
                    <a:pt x="1245" y="2620"/>
                    <a:pt x="1131" y="2763"/>
                  </a:cubicBezTo>
                  <a:cubicBezTo>
                    <a:pt x="1013" y="2903"/>
                    <a:pt x="907" y="3046"/>
                    <a:pt x="803" y="3178"/>
                  </a:cubicBezTo>
                  <a:cubicBezTo>
                    <a:pt x="697" y="3309"/>
                    <a:pt x="604" y="3437"/>
                    <a:pt x="526" y="3563"/>
                  </a:cubicBezTo>
                  <a:cubicBezTo>
                    <a:pt x="207" y="4058"/>
                    <a:pt x="22" y="4402"/>
                    <a:pt x="22" y="4402"/>
                  </a:cubicBezTo>
                  <a:cubicBezTo>
                    <a:pt x="1" y="4445"/>
                    <a:pt x="6" y="4499"/>
                    <a:pt x="40" y="4536"/>
                  </a:cubicBezTo>
                  <a:cubicBezTo>
                    <a:pt x="63" y="4562"/>
                    <a:pt x="94" y="4574"/>
                    <a:pt x="126" y="4574"/>
                  </a:cubicBezTo>
                  <a:cubicBezTo>
                    <a:pt x="154" y="4574"/>
                    <a:pt x="183" y="4564"/>
                    <a:pt x="206" y="4543"/>
                  </a:cubicBezTo>
                  <a:lnTo>
                    <a:pt x="212" y="4537"/>
                  </a:lnTo>
                  <a:cubicBezTo>
                    <a:pt x="212" y="4537"/>
                    <a:pt x="500" y="4273"/>
                    <a:pt x="885" y="3853"/>
                  </a:cubicBezTo>
                  <a:cubicBezTo>
                    <a:pt x="1074" y="3641"/>
                    <a:pt x="1324" y="3417"/>
                    <a:pt x="1567" y="3158"/>
                  </a:cubicBezTo>
                  <a:cubicBezTo>
                    <a:pt x="1689" y="3028"/>
                    <a:pt x="1817" y="2896"/>
                    <a:pt x="1954" y="2770"/>
                  </a:cubicBezTo>
                  <a:cubicBezTo>
                    <a:pt x="2087" y="2638"/>
                    <a:pt x="2222" y="2505"/>
                    <a:pt x="2356" y="2371"/>
                  </a:cubicBezTo>
                  <a:cubicBezTo>
                    <a:pt x="2621" y="2100"/>
                    <a:pt x="2907" y="1849"/>
                    <a:pt x="3154" y="1591"/>
                  </a:cubicBezTo>
                  <a:cubicBezTo>
                    <a:pt x="3416" y="1350"/>
                    <a:pt x="3648" y="1109"/>
                    <a:pt x="3854" y="911"/>
                  </a:cubicBezTo>
                  <a:cubicBezTo>
                    <a:pt x="4059" y="711"/>
                    <a:pt x="4226" y="539"/>
                    <a:pt x="4344" y="421"/>
                  </a:cubicBezTo>
                  <a:cubicBezTo>
                    <a:pt x="4462" y="299"/>
                    <a:pt x="4530" y="230"/>
                    <a:pt x="4530" y="230"/>
                  </a:cubicBezTo>
                  <a:cubicBezTo>
                    <a:pt x="4566" y="191"/>
                    <a:pt x="4579" y="131"/>
                    <a:pt x="4555" y="79"/>
                  </a:cubicBezTo>
                  <a:cubicBezTo>
                    <a:pt x="4532" y="30"/>
                    <a:pt x="4483" y="1"/>
                    <a:pt x="4433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92;p44">
              <a:extLst>
                <a:ext uri="{FF2B5EF4-FFF2-40B4-BE49-F238E27FC236}">
                  <a16:creationId xmlns:a16="http://schemas.microsoft.com/office/drawing/2014/main" id="{40B69ABE-9B3F-5EEA-4278-D3FA51F0E845}"/>
                </a:ext>
              </a:extLst>
            </p:cNvPr>
            <p:cNvSpPr/>
            <p:nvPr/>
          </p:nvSpPr>
          <p:spPr>
            <a:xfrm>
              <a:off x="9530525" y="2826925"/>
              <a:ext cx="75975" cy="90675"/>
            </a:xfrm>
            <a:custGeom>
              <a:avLst/>
              <a:gdLst/>
              <a:ahLst/>
              <a:cxnLst/>
              <a:rect l="l" t="t" r="r" b="b"/>
              <a:pathLst>
                <a:path w="3039" h="3627" extrusionOk="0">
                  <a:moveTo>
                    <a:pt x="2894" y="1"/>
                  </a:moveTo>
                  <a:cubicBezTo>
                    <a:pt x="2871" y="1"/>
                    <a:pt x="2847" y="7"/>
                    <a:pt x="2825" y="19"/>
                  </a:cubicBezTo>
                  <a:cubicBezTo>
                    <a:pt x="2825" y="19"/>
                    <a:pt x="2763" y="55"/>
                    <a:pt x="2661" y="124"/>
                  </a:cubicBezTo>
                  <a:cubicBezTo>
                    <a:pt x="2558" y="189"/>
                    <a:pt x="2417" y="296"/>
                    <a:pt x="2257" y="434"/>
                  </a:cubicBezTo>
                  <a:cubicBezTo>
                    <a:pt x="2096" y="571"/>
                    <a:pt x="1906" y="733"/>
                    <a:pt x="1723" y="924"/>
                  </a:cubicBezTo>
                  <a:cubicBezTo>
                    <a:pt x="1633" y="1020"/>
                    <a:pt x="1541" y="1119"/>
                    <a:pt x="1453" y="1226"/>
                  </a:cubicBezTo>
                  <a:cubicBezTo>
                    <a:pt x="1363" y="1332"/>
                    <a:pt x="1268" y="1435"/>
                    <a:pt x="1181" y="1546"/>
                  </a:cubicBezTo>
                  <a:cubicBezTo>
                    <a:pt x="1094" y="1654"/>
                    <a:pt x="1006" y="1765"/>
                    <a:pt x="920" y="1872"/>
                  </a:cubicBezTo>
                  <a:cubicBezTo>
                    <a:pt x="831" y="1978"/>
                    <a:pt x="765" y="2100"/>
                    <a:pt x="693" y="2208"/>
                  </a:cubicBezTo>
                  <a:cubicBezTo>
                    <a:pt x="552" y="2434"/>
                    <a:pt x="427" y="2646"/>
                    <a:pt x="327" y="2832"/>
                  </a:cubicBezTo>
                  <a:cubicBezTo>
                    <a:pt x="123" y="3202"/>
                    <a:pt x="17" y="3464"/>
                    <a:pt x="17" y="3464"/>
                  </a:cubicBezTo>
                  <a:cubicBezTo>
                    <a:pt x="0" y="3504"/>
                    <a:pt x="6" y="3551"/>
                    <a:pt x="37" y="3586"/>
                  </a:cubicBezTo>
                  <a:cubicBezTo>
                    <a:pt x="60" y="3613"/>
                    <a:pt x="93" y="3627"/>
                    <a:pt x="126" y="3627"/>
                  </a:cubicBezTo>
                  <a:cubicBezTo>
                    <a:pt x="153" y="3627"/>
                    <a:pt x="181" y="3617"/>
                    <a:pt x="204" y="3596"/>
                  </a:cubicBezTo>
                  <a:lnTo>
                    <a:pt x="212" y="3589"/>
                  </a:lnTo>
                  <a:cubicBezTo>
                    <a:pt x="212" y="3589"/>
                    <a:pt x="427" y="3401"/>
                    <a:pt x="704" y="3096"/>
                  </a:cubicBezTo>
                  <a:cubicBezTo>
                    <a:pt x="844" y="2944"/>
                    <a:pt x="1001" y="2763"/>
                    <a:pt x="1162" y="2565"/>
                  </a:cubicBezTo>
                  <a:cubicBezTo>
                    <a:pt x="1243" y="2467"/>
                    <a:pt x="1320" y="2359"/>
                    <a:pt x="1413" y="2263"/>
                  </a:cubicBezTo>
                  <a:cubicBezTo>
                    <a:pt x="1502" y="2161"/>
                    <a:pt x="1591" y="2059"/>
                    <a:pt x="1680" y="1956"/>
                  </a:cubicBezTo>
                  <a:cubicBezTo>
                    <a:pt x="1771" y="1855"/>
                    <a:pt x="1853" y="1745"/>
                    <a:pt x="1939" y="1643"/>
                  </a:cubicBezTo>
                  <a:cubicBezTo>
                    <a:pt x="2025" y="1539"/>
                    <a:pt x="2105" y="1434"/>
                    <a:pt x="2182" y="1332"/>
                  </a:cubicBezTo>
                  <a:cubicBezTo>
                    <a:pt x="2343" y="1134"/>
                    <a:pt x="2491" y="949"/>
                    <a:pt x="2611" y="782"/>
                  </a:cubicBezTo>
                  <a:cubicBezTo>
                    <a:pt x="2734" y="618"/>
                    <a:pt x="2830" y="472"/>
                    <a:pt x="2903" y="372"/>
                  </a:cubicBezTo>
                  <a:cubicBezTo>
                    <a:pt x="2974" y="270"/>
                    <a:pt x="3011" y="210"/>
                    <a:pt x="3011" y="210"/>
                  </a:cubicBezTo>
                  <a:cubicBezTo>
                    <a:pt x="3035" y="168"/>
                    <a:pt x="3038" y="114"/>
                    <a:pt x="3012" y="68"/>
                  </a:cubicBezTo>
                  <a:cubicBezTo>
                    <a:pt x="2987" y="25"/>
                    <a:pt x="2941" y="1"/>
                    <a:pt x="2894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93;p44">
              <a:extLst>
                <a:ext uri="{FF2B5EF4-FFF2-40B4-BE49-F238E27FC236}">
                  <a16:creationId xmlns:a16="http://schemas.microsoft.com/office/drawing/2014/main" id="{44293277-611F-7447-A241-9E27644B5E7A}"/>
                </a:ext>
              </a:extLst>
            </p:cNvPr>
            <p:cNvSpPr/>
            <p:nvPr/>
          </p:nvSpPr>
          <p:spPr>
            <a:xfrm>
              <a:off x="9303475" y="3232925"/>
              <a:ext cx="437000" cy="353900"/>
            </a:xfrm>
            <a:custGeom>
              <a:avLst/>
              <a:gdLst/>
              <a:ahLst/>
              <a:cxnLst/>
              <a:rect l="l" t="t" r="r" b="b"/>
              <a:pathLst>
                <a:path w="17480" h="14156" extrusionOk="0">
                  <a:moveTo>
                    <a:pt x="7921" y="1"/>
                  </a:moveTo>
                  <a:cubicBezTo>
                    <a:pt x="6158" y="1"/>
                    <a:pt x="4582" y="29"/>
                    <a:pt x="3889" y="110"/>
                  </a:cubicBezTo>
                  <a:cubicBezTo>
                    <a:pt x="2047" y="327"/>
                    <a:pt x="1722" y="1085"/>
                    <a:pt x="1559" y="1341"/>
                  </a:cubicBezTo>
                  <a:cubicBezTo>
                    <a:pt x="1396" y="1597"/>
                    <a:pt x="0" y="14155"/>
                    <a:pt x="0" y="14155"/>
                  </a:cubicBezTo>
                  <a:lnTo>
                    <a:pt x="17480" y="14155"/>
                  </a:lnTo>
                  <a:cubicBezTo>
                    <a:pt x="17480" y="14155"/>
                    <a:pt x="17051" y="2222"/>
                    <a:pt x="16834" y="1573"/>
                  </a:cubicBezTo>
                  <a:cubicBezTo>
                    <a:pt x="16617" y="923"/>
                    <a:pt x="16293" y="164"/>
                    <a:pt x="15047" y="110"/>
                  </a:cubicBezTo>
                  <a:cubicBezTo>
                    <a:pt x="14270" y="77"/>
                    <a:pt x="10840" y="1"/>
                    <a:pt x="7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94;p44">
              <a:extLst>
                <a:ext uri="{FF2B5EF4-FFF2-40B4-BE49-F238E27FC236}">
                  <a16:creationId xmlns:a16="http://schemas.microsoft.com/office/drawing/2014/main" id="{D31DADA0-AABB-4B36-28AD-0B11CE10C71F}"/>
                </a:ext>
              </a:extLst>
            </p:cNvPr>
            <p:cNvSpPr/>
            <p:nvPr/>
          </p:nvSpPr>
          <p:spPr>
            <a:xfrm>
              <a:off x="9299125" y="3229075"/>
              <a:ext cx="445375" cy="361625"/>
            </a:xfrm>
            <a:custGeom>
              <a:avLst/>
              <a:gdLst/>
              <a:ahLst/>
              <a:cxnLst/>
              <a:rect l="l" t="t" r="r" b="b"/>
              <a:pathLst>
                <a:path w="17815" h="14465" extrusionOk="0">
                  <a:moveTo>
                    <a:pt x="8128" y="311"/>
                  </a:moveTo>
                  <a:cubicBezTo>
                    <a:pt x="10991" y="311"/>
                    <a:pt x="14348" y="382"/>
                    <a:pt x="15214" y="420"/>
                  </a:cubicBezTo>
                  <a:cubicBezTo>
                    <a:pt x="16332" y="469"/>
                    <a:pt x="16641" y="1116"/>
                    <a:pt x="16860" y="1776"/>
                  </a:cubicBezTo>
                  <a:cubicBezTo>
                    <a:pt x="17013" y="2232"/>
                    <a:pt x="17320" y="9365"/>
                    <a:pt x="17493" y="14153"/>
                  </a:cubicBezTo>
                  <a:lnTo>
                    <a:pt x="348" y="14153"/>
                  </a:lnTo>
                  <a:cubicBezTo>
                    <a:pt x="897" y="9223"/>
                    <a:pt x="1742" y="1923"/>
                    <a:pt x="1864" y="1579"/>
                  </a:cubicBezTo>
                  <a:lnTo>
                    <a:pt x="1903" y="1515"/>
                  </a:lnTo>
                  <a:cubicBezTo>
                    <a:pt x="2078" y="1222"/>
                    <a:pt x="2443" y="612"/>
                    <a:pt x="4081" y="419"/>
                  </a:cubicBezTo>
                  <a:cubicBezTo>
                    <a:pt x="4764" y="339"/>
                    <a:pt x="6351" y="311"/>
                    <a:pt x="8128" y="311"/>
                  </a:cubicBezTo>
                  <a:close/>
                  <a:moveTo>
                    <a:pt x="8081" y="0"/>
                  </a:moveTo>
                  <a:cubicBezTo>
                    <a:pt x="6319" y="0"/>
                    <a:pt x="4740" y="28"/>
                    <a:pt x="4044" y="110"/>
                  </a:cubicBezTo>
                  <a:cubicBezTo>
                    <a:pt x="2255" y="321"/>
                    <a:pt x="1821" y="1045"/>
                    <a:pt x="1636" y="1356"/>
                  </a:cubicBezTo>
                  <a:lnTo>
                    <a:pt x="1602" y="1412"/>
                  </a:lnTo>
                  <a:cubicBezTo>
                    <a:pt x="1438" y="1670"/>
                    <a:pt x="440" y="10506"/>
                    <a:pt x="19" y="14292"/>
                  </a:cubicBezTo>
                  <a:lnTo>
                    <a:pt x="1" y="14465"/>
                  </a:lnTo>
                  <a:lnTo>
                    <a:pt x="17815" y="14465"/>
                  </a:lnTo>
                  <a:lnTo>
                    <a:pt x="17810" y="14304"/>
                  </a:lnTo>
                  <a:cubicBezTo>
                    <a:pt x="17766" y="13080"/>
                    <a:pt x="17373" y="2330"/>
                    <a:pt x="17155" y="1678"/>
                  </a:cubicBezTo>
                  <a:cubicBezTo>
                    <a:pt x="16980" y="1151"/>
                    <a:pt x="16654" y="171"/>
                    <a:pt x="15227" y="109"/>
                  </a:cubicBezTo>
                  <a:cubicBezTo>
                    <a:pt x="14540" y="79"/>
                    <a:pt x="11049" y="0"/>
                    <a:pt x="8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95;p44">
              <a:extLst>
                <a:ext uri="{FF2B5EF4-FFF2-40B4-BE49-F238E27FC236}">
                  <a16:creationId xmlns:a16="http://schemas.microsoft.com/office/drawing/2014/main" id="{D7D4163E-E7D6-3CE9-C726-D7B7D5A60ED9}"/>
                </a:ext>
              </a:extLst>
            </p:cNvPr>
            <p:cNvSpPr/>
            <p:nvPr/>
          </p:nvSpPr>
          <p:spPr>
            <a:xfrm>
              <a:off x="9312800" y="3438575"/>
              <a:ext cx="424675" cy="69050"/>
            </a:xfrm>
            <a:custGeom>
              <a:avLst/>
              <a:gdLst/>
              <a:ahLst/>
              <a:cxnLst/>
              <a:rect l="l" t="t" r="r" b="b"/>
              <a:pathLst>
                <a:path w="16987" h="2762" extrusionOk="0">
                  <a:moveTo>
                    <a:pt x="8126" y="0"/>
                  </a:moveTo>
                  <a:cubicBezTo>
                    <a:pt x="4787" y="0"/>
                    <a:pt x="2021" y="315"/>
                    <a:pt x="232" y="593"/>
                  </a:cubicBezTo>
                  <a:cubicBezTo>
                    <a:pt x="152" y="1295"/>
                    <a:pt x="74" y="1979"/>
                    <a:pt x="1" y="2612"/>
                  </a:cubicBezTo>
                  <a:cubicBezTo>
                    <a:pt x="1663" y="2336"/>
                    <a:pt x="4579" y="1963"/>
                    <a:pt x="8170" y="1963"/>
                  </a:cubicBezTo>
                  <a:cubicBezTo>
                    <a:pt x="10819" y="1963"/>
                    <a:pt x="13836" y="2166"/>
                    <a:pt x="16986" y="2762"/>
                  </a:cubicBezTo>
                  <a:cubicBezTo>
                    <a:pt x="16960" y="2138"/>
                    <a:pt x="16933" y="1461"/>
                    <a:pt x="16903" y="762"/>
                  </a:cubicBezTo>
                  <a:cubicBezTo>
                    <a:pt x="13753" y="196"/>
                    <a:pt x="10761" y="0"/>
                    <a:pt x="8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96;p44">
              <a:extLst>
                <a:ext uri="{FF2B5EF4-FFF2-40B4-BE49-F238E27FC236}">
                  <a16:creationId xmlns:a16="http://schemas.microsoft.com/office/drawing/2014/main" id="{5F44712E-C2F6-04AC-3EC5-1B90DE4C390C}"/>
                </a:ext>
              </a:extLst>
            </p:cNvPr>
            <p:cNvSpPr/>
            <p:nvPr/>
          </p:nvSpPr>
          <p:spPr>
            <a:xfrm>
              <a:off x="9308350" y="3434700"/>
              <a:ext cx="433175" cy="77675"/>
            </a:xfrm>
            <a:custGeom>
              <a:avLst/>
              <a:gdLst/>
              <a:ahLst/>
              <a:cxnLst/>
              <a:rect l="l" t="t" r="r" b="b"/>
              <a:pathLst>
                <a:path w="17327" h="3107" extrusionOk="0">
                  <a:moveTo>
                    <a:pt x="8304" y="312"/>
                  </a:moveTo>
                  <a:cubicBezTo>
                    <a:pt x="10895" y="312"/>
                    <a:pt x="13835" y="502"/>
                    <a:pt x="16930" y="1048"/>
                  </a:cubicBezTo>
                  <a:lnTo>
                    <a:pt x="17000" y="2728"/>
                  </a:lnTo>
                  <a:cubicBezTo>
                    <a:pt x="13918" y="2160"/>
                    <a:pt x="10956" y="1968"/>
                    <a:pt x="8360" y="1968"/>
                  </a:cubicBezTo>
                  <a:cubicBezTo>
                    <a:pt x="4803" y="1968"/>
                    <a:pt x="1929" y="2329"/>
                    <a:pt x="357" y="2581"/>
                  </a:cubicBezTo>
                  <a:lnTo>
                    <a:pt x="552" y="883"/>
                  </a:lnTo>
                  <a:cubicBezTo>
                    <a:pt x="2316" y="615"/>
                    <a:pt x="5031" y="312"/>
                    <a:pt x="8304" y="312"/>
                  </a:cubicBezTo>
                  <a:close/>
                  <a:moveTo>
                    <a:pt x="8301" y="1"/>
                  </a:moveTo>
                  <a:cubicBezTo>
                    <a:pt x="4936" y="1"/>
                    <a:pt x="2157" y="319"/>
                    <a:pt x="387" y="593"/>
                  </a:cubicBezTo>
                  <a:lnTo>
                    <a:pt x="270" y="612"/>
                  </a:lnTo>
                  <a:lnTo>
                    <a:pt x="1" y="2954"/>
                  </a:lnTo>
                  <a:lnTo>
                    <a:pt x="205" y="2920"/>
                  </a:lnTo>
                  <a:cubicBezTo>
                    <a:pt x="1714" y="2670"/>
                    <a:pt x="4666" y="2279"/>
                    <a:pt x="8359" y="2279"/>
                  </a:cubicBezTo>
                  <a:cubicBezTo>
                    <a:pt x="10993" y="2279"/>
                    <a:pt x="14004" y="2478"/>
                    <a:pt x="17135" y="3069"/>
                  </a:cubicBezTo>
                  <a:lnTo>
                    <a:pt x="17327" y="3106"/>
                  </a:lnTo>
                  <a:lnTo>
                    <a:pt x="17232" y="786"/>
                  </a:lnTo>
                  <a:lnTo>
                    <a:pt x="17109" y="764"/>
                  </a:lnTo>
                  <a:cubicBezTo>
                    <a:pt x="13947" y="197"/>
                    <a:pt x="10944" y="1"/>
                    <a:pt x="8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97;p44">
              <a:extLst>
                <a:ext uri="{FF2B5EF4-FFF2-40B4-BE49-F238E27FC236}">
                  <a16:creationId xmlns:a16="http://schemas.microsoft.com/office/drawing/2014/main" id="{AEF7B92C-AB5D-9289-9D17-19E16980A14D}"/>
                </a:ext>
              </a:extLst>
            </p:cNvPr>
            <p:cNvSpPr/>
            <p:nvPr/>
          </p:nvSpPr>
          <p:spPr>
            <a:xfrm>
              <a:off x="9324200" y="3341800"/>
              <a:ext cx="409125" cy="68250"/>
            </a:xfrm>
            <a:custGeom>
              <a:avLst/>
              <a:gdLst/>
              <a:ahLst/>
              <a:cxnLst/>
              <a:rect l="l" t="t" r="r" b="b"/>
              <a:pathLst>
                <a:path w="16365" h="2730" extrusionOk="0">
                  <a:moveTo>
                    <a:pt x="7664" y="1"/>
                  </a:moveTo>
                  <a:cubicBezTo>
                    <a:pt x="4605" y="1"/>
                    <a:pt x="2027" y="265"/>
                    <a:pt x="241" y="523"/>
                  </a:cubicBezTo>
                  <a:cubicBezTo>
                    <a:pt x="165" y="1159"/>
                    <a:pt x="84" y="1843"/>
                    <a:pt x="1" y="2540"/>
                  </a:cubicBezTo>
                  <a:cubicBezTo>
                    <a:pt x="1717" y="2277"/>
                    <a:pt x="4442" y="1965"/>
                    <a:pt x="7728" y="1965"/>
                  </a:cubicBezTo>
                  <a:cubicBezTo>
                    <a:pt x="10329" y="1965"/>
                    <a:pt x="13282" y="2160"/>
                    <a:pt x="16364" y="2730"/>
                  </a:cubicBezTo>
                  <a:cubicBezTo>
                    <a:pt x="16331" y="2039"/>
                    <a:pt x="16300" y="1363"/>
                    <a:pt x="16267" y="731"/>
                  </a:cubicBezTo>
                  <a:cubicBezTo>
                    <a:pt x="13180" y="190"/>
                    <a:pt x="10250" y="1"/>
                    <a:pt x="76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98;p44">
              <a:extLst>
                <a:ext uri="{FF2B5EF4-FFF2-40B4-BE49-F238E27FC236}">
                  <a16:creationId xmlns:a16="http://schemas.microsoft.com/office/drawing/2014/main" id="{107A61FA-DB34-8405-DEC4-B1B263E4D857}"/>
                </a:ext>
              </a:extLst>
            </p:cNvPr>
            <p:cNvSpPr/>
            <p:nvPr/>
          </p:nvSpPr>
          <p:spPr>
            <a:xfrm>
              <a:off x="9319750" y="3338000"/>
              <a:ext cx="417650" cy="76775"/>
            </a:xfrm>
            <a:custGeom>
              <a:avLst/>
              <a:gdLst/>
              <a:ahLst/>
              <a:cxnLst/>
              <a:rect l="l" t="t" r="r" b="b"/>
              <a:pathLst>
                <a:path w="16706" h="3071" extrusionOk="0">
                  <a:moveTo>
                    <a:pt x="7845" y="312"/>
                  </a:moveTo>
                  <a:cubicBezTo>
                    <a:pt x="10377" y="312"/>
                    <a:pt x="13263" y="492"/>
                    <a:pt x="16296" y="1015"/>
                  </a:cubicBezTo>
                  <a:cubicBezTo>
                    <a:pt x="16323" y="1550"/>
                    <a:pt x="16351" y="2116"/>
                    <a:pt x="16377" y="2693"/>
                  </a:cubicBezTo>
                  <a:cubicBezTo>
                    <a:pt x="13354" y="2149"/>
                    <a:pt x="10462" y="1961"/>
                    <a:pt x="7905" y="1961"/>
                  </a:cubicBezTo>
                  <a:cubicBezTo>
                    <a:pt x="4753" y="1961"/>
                    <a:pt x="2108" y="2248"/>
                    <a:pt x="357" y="2508"/>
                  </a:cubicBezTo>
                  <a:cubicBezTo>
                    <a:pt x="427" y="1924"/>
                    <a:pt x="494" y="1352"/>
                    <a:pt x="560" y="812"/>
                  </a:cubicBezTo>
                  <a:cubicBezTo>
                    <a:pt x="2230" y="575"/>
                    <a:pt x="4779" y="312"/>
                    <a:pt x="7845" y="312"/>
                  </a:cubicBezTo>
                  <a:close/>
                  <a:moveTo>
                    <a:pt x="7845" y="0"/>
                  </a:moveTo>
                  <a:cubicBezTo>
                    <a:pt x="4687" y="0"/>
                    <a:pt x="2074" y="278"/>
                    <a:pt x="397" y="521"/>
                  </a:cubicBezTo>
                  <a:lnTo>
                    <a:pt x="279" y="538"/>
                  </a:lnTo>
                  <a:lnTo>
                    <a:pt x="265" y="656"/>
                  </a:lnTo>
                  <a:cubicBezTo>
                    <a:pt x="188" y="1293"/>
                    <a:pt x="107" y="1976"/>
                    <a:pt x="24" y="2674"/>
                  </a:cubicBezTo>
                  <a:lnTo>
                    <a:pt x="1" y="2877"/>
                  </a:lnTo>
                  <a:lnTo>
                    <a:pt x="202" y="2846"/>
                  </a:lnTo>
                  <a:cubicBezTo>
                    <a:pt x="1938" y="2579"/>
                    <a:pt x="4648" y="2271"/>
                    <a:pt x="7905" y="2271"/>
                  </a:cubicBezTo>
                  <a:cubicBezTo>
                    <a:pt x="10500" y="2271"/>
                    <a:pt x="13442" y="2467"/>
                    <a:pt x="16513" y="3034"/>
                  </a:cubicBezTo>
                  <a:lnTo>
                    <a:pt x="16706" y="3070"/>
                  </a:lnTo>
                  <a:lnTo>
                    <a:pt x="16697" y="2875"/>
                  </a:lnTo>
                  <a:cubicBezTo>
                    <a:pt x="16665" y="2183"/>
                    <a:pt x="16633" y="1507"/>
                    <a:pt x="16600" y="875"/>
                  </a:cubicBezTo>
                  <a:lnTo>
                    <a:pt x="16594" y="751"/>
                  </a:lnTo>
                  <a:lnTo>
                    <a:pt x="16472" y="730"/>
                  </a:lnTo>
                  <a:cubicBezTo>
                    <a:pt x="13375" y="186"/>
                    <a:pt x="10427" y="0"/>
                    <a:pt x="7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1843A08-384B-F395-0CE6-E7501D5FAE10}"/>
              </a:ext>
            </a:extLst>
          </p:cNvPr>
          <p:cNvSpPr txBox="1"/>
          <p:nvPr/>
        </p:nvSpPr>
        <p:spPr>
          <a:xfrm>
            <a:off x="1121664" y="109728"/>
            <a:ext cx="499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れんしゅうしましょう</a:t>
            </a:r>
            <a:endParaRPr lang="en-US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6C0CC1-DF98-4706-39F7-D5859A6B9745}"/>
              </a:ext>
            </a:extLst>
          </p:cNvPr>
          <p:cNvSpPr txBox="1"/>
          <p:nvPr/>
        </p:nvSpPr>
        <p:spPr>
          <a:xfrm>
            <a:off x="624307" y="3009968"/>
            <a:ext cx="6392001" cy="2056287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「</a:t>
            </a:r>
            <a:r>
              <a:rPr lang="en-US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会議（かいぎ）をする</a:t>
            </a:r>
            <a:r>
              <a:rPr 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」、「</a:t>
            </a:r>
            <a:r>
              <a:rPr lang="en-US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休憩（きゅうけい）をする</a:t>
            </a:r>
            <a:r>
              <a:rPr 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」、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「</a:t>
            </a:r>
            <a:r>
              <a:rPr lang="en-US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調査（ちょうさ）をする</a:t>
            </a:r>
            <a:r>
              <a:rPr 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」、「</a:t>
            </a:r>
            <a:r>
              <a:rPr lang="en-US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資料（しりょう）を作（つく）る</a:t>
            </a:r>
            <a:r>
              <a:rPr 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」、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「</a:t>
            </a:r>
            <a:r>
              <a:rPr lang="en-US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マニュアルを読（よ）む</a:t>
            </a:r>
            <a:r>
              <a:rPr 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」、「</a:t>
            </a:r>
            <a:r>
              <a:rPr lang="en-US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コンピュータを修理（しゅうり）する</a:t>
            </a:r>
            <a:r>
              <a:rPr 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」、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「</a:t>
            </a:r>
            <a:r>
              <a:rPr lang="ja-JP" altLang="en-US" sz="180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Lexend"/>
                <a:sym typeface="Lexend"/>
              </a:rPr>
              <a:t>お客様（きゃくさま）を訪問（ほうもん）する」、</a:t>
            </a:r>
            <a:endParaRPr lang="en-US" altLang="ja-JP" sz="1800" dirty="0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cs typeface="Lexend"/>
              <a:sym typeface="Lexend"/>
            </a:endParaRPr>
          </a:p>
          <a:p>
            <a:pPr>
              <a:spcAft>
                <a:spcPts val="600"/>
              </a:spcAft>
            </a:pPr>
            <a:r>
              <a:rPr lang="ja-JP" altLang="en-US" sz="180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Lexend"/>
                <a:sym typeface="Lexend"/>
              </a:rPr>
              <a:t>「問題（もんだい）を解決（かいけつ）する」</a:t>
            </a:r>
          </a:p>
        </p:txBody>
      </p:sp>
    </p:spTree>
    <p:extLst>
      <p:ext uri="{BB962C8B-B14F-4D97-AF65-F5344CB8AC3E}">
        <p14:creationId xmlns:p14="http://schemas.microsoft.com/office/powerpoint/2010/main" val="1041675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>
          <a:extLst>
            <a:ext uri="{FF2B5EF4-FFF2-40B4-BE49-F238E27FC236}">
              <a16:creationId xmlns:a16="http://schemas.microsoft.com/office/drawing/2014/main" id="{D96EE670-F732-B251-248E-80F72D3CD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43">
            <a:extLst>
              <a:ext uri="{FF2B5EF4-FFF2-40B4-BE49-F238E27FC236}">
                <a16:creationId xmlns:a16="http://schemas.microsoft.com/office/drawing/2014/main" id="{0F468146-B7E7-5B14-D7CF-914EEF773C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539500"/>
            <a:ext cx="8082255" cy="1629542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/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会社に行かない　理由（りゆう）を説明（せつめいする）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～ます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 〜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ません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～です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/〜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ではないです。　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なぜなら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　から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です。</a:t>
            </a:r>
            <a:endParaRPr lang="ja-JP" altLang="en-US" sz="2000" b="0" dirty="0"/>
          </a:p>
        </p:txBody>
      </p:sp>
      <p:sp>
        <p:nvSpPr>
          <p:cNvPr id="1260" name="Rounded Rectangular Callout 1259">
            <a:extLst>
              <a:ext uri="{FF2B5EF4-FFF2-40B4-BE49-F238E27FC236}">
                <a16:creationId xmlns:a16="http://schemas.microsoft.com/office/drawing/2014/main" id="{CDC2EFBF-6322-956C-59C5-AFF2535DD24D}"/>
              </a:ext>
            </a:extLst>
          </p:cNvPr>
          <p:cNvSpPr/>
          <p:nvPr/>
        </p:nvSpPr>
        <p:spPr>
          <a:xfrm>
            <a:off x="719999" y="2527891"/>
            <a:ext cx="6297489" cy="1214769"/>
          </a:xfrm>
          <a:prstGeom prst="wedgeRoundRectCallout">
            <a:avLst>
              <a:gd name="adj1" fmla="val 59398"/>
              <a:gd name="adj2" fmla="val -1645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2000" dirty="0" err="1"/>
              <a:t>わたし</a:t>
            </a:r>
            <a:r>
              <a:rPr lang="en-US" sz="2000" dirty="0"/>
              <a:t> </a:t>
            </a:r>
            <a:r>
              <a:rPr lang="en-US" sz="2000" dirty="0" err="1"/>
              <a:t>は</a:t>
            </a:r>
            <a:r>
              <a:rPr lang="ja-JP" altLang="en-US" sz="2000"/>
              <a:t>　今日（きょう）、会社（かいしゃ）に行き</a:t>
            </a:r>
            <a:r>
              <a:rPr lang="en-US" altLang="ja-JP" sz="2000" dirty="0"/>
              <a:t> </a:t>
            </a:r>
            <a:r>
              <a:rPr lang="ja-JP" altLang="en-US" sz="2000" u="sng"/>
              <a:t>ません</a:t>
            </a:r>
            <a:r>
              <a:rPr lang="ja-JP" altLang="en-US" sz="2000"/>
              <a:t>。</a:t>
            </a:r>
            <a:endParaRPr lang="en-US" altLang="ja-JP" sz="2000" dirty="0"/>
          </a:p>
          <a:p>
            <a:pPr>
              <a:spcAft>
                <a:spcPts val="600"/>
              </a:spcAft>
            </a:pPr>
            <a:r>
              <a:rPr lang="ja-JP" altLang="en-US" sz="2000" u="sng"/>
              <a:t>なぜなら</a:t>
            </a:r>
            <a:r>
              <a:rPr lang="ja-JP" altLang="en-US" sz="2000"/>
              <a:t>、</a:t>
            </a:r>
            <a:r>
              <a:rPr lang="ja-JP" altLang="en-US" sz="2000" u="sng"/>
              <a:t>　　　　　　　　　　　　から</a:t>
            </a:r>
            <a:r>
              <a:rPr lang="ja-JP" altLang="en-US" sz="2000"/>
              <a:t>　です。　</a:t>
            </a:r>
            <a:endParaRPr lang="en-US" altLang="ja-JP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DB3B20-81BE-0C67-3CB8-B5D31C6564BC}"/>
              </a:ext>
            </a:extLst>
          </p:cNvPr>
          <p:cNvSpPr txBox="1"/>
          <p:nvPr/>
        </p:nvSpPr>
        <p:spPr>
          <a:xfrm>
            <a:off x="1121664" y="109728"/>
            <a:ext cx="4998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れんしゅうをしましょう</a:t>
            </a:r>
            <a:r>
              <a:rPr lang="en-US" dirty="0"/>
              <a:t>。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845884-0B8A-5B6C-A8A4-6B0D7E0A9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954" y="2341771"/>
            <a:ext cx="1384300" cy="2514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25BFDF-CF93-05B4-2411-E7D1D2A5FDB5}"/>
              </a:ext>
            </a:extLst>
          </p:cNvPr>
          <p:cNvSpPr txBox="1"/>
          <p:nvPr/>
        </p:nvSpPr>
        <p:spPr>
          <a:xfrm>
            <a:off x="672742" y="3938858"/>
            <a:ext cx="6392001" cy="917513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 sz="180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Lexend"/>
                <a:sym typeface="Lexend"/>
              </a:rPr>
              <a:t>「熱（ねつ）がある」、「頭（あたま）が痛（いた）い」、「子供（こども）を病院（びょういん）に連（つ）れて行く」</a:t>
            </a:r>
          </a:p>
        </p:txBody>
      </p:sp>
    </p:spTree>
    <p:extLst>
      <p:ext uri="{BB962C8B-B14F-4D97-AF65-F5344CB8AC3E}">
        <p14:creationId xmlns:p14="http://schemas.microsoft.com/office/powerpoint/2010/main" val="4160957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>
          <a:extLst>
            <a:ext uri="{FF2B5EF4-FFF2-40B4-BE49-F238E27FC236}">
              <a16:creationId xmlns:a16="http://schemas.microsoft.com/office/drawing/2014/main" id="{494D6AA0-F155-CADE-74F9-1C449FC68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43">
            <a:extLst>
              <a:ext uri="{FF2B5EF4-FFF2-40B4-BE49-F238E27FC236}">
                <a16:creationId xmlns:a16="http://schemas.microsoft.com/office/drawing/2014/main" id="{21AD4342-C872-795C-6B5A-80731FA17C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539500"/>
            <a:ext cx="8082255" cy="1629542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/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忙（いそが）しい理由（りゆう）を説明（せつめいする）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～ます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 〜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ません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～です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/〜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ではないです。　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なぜなら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　から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です。</a:t>
            </a:r>
            <a:endParaRPr lang="ja-JP" altLang="en-US" sz="2000" b="0" dirty="0"/>
          </a:p>
        </p:txBody>
      </p:sp>
      <p:sp>
        <p:nvSpPr>
          <p:cNvPr id="1260" name="Rounded Rectangular Callout 1259">
            <a:extLst>
              <a:ext uri="{FF2B5EF4-FFF2-40B4-BE49-F238E27FC236}">
                <a16:creationId xmlns:a16="http://schemas.microsoft.com/office/drawing/2014/main" id="{F5FE3358-51B8-8248-03BC-AF44A720CD31}"/>
              </a:ext>
            </a:extLst>
          </p:cNvPr>
          <p:cNvSpPr/>
          <p:nvPr/>
        </p:nvSpPr>
        <p:spPr>
          <a:xfrm>
            <a:off x="2254365" y="2291037"/>
            <a:ext cx="6547889" cy="1348402"/>
          </a:xfrm>
          <a:prstGeom prst="wedgeRoundRectCallout">
            <a:avLst>
              <a:gd name="adj1" fmla="val -55750"/>
              <a:gd name="adj2" fmla="val -786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2000" dirty="0" err="1"/>
              <a:t>わたし</a:t>
            </a:r>
            <a:r>
              <a:rPr lang="en-US" sz="2000" dirty="0"/>
              <a:t> </a:t>
            </a:r>
            <a:r>
              <a:rPr lang="en-US" sz="2000" dirty="0" err="1"/>
              <a:t>は</a:t>
            </a:r>
            <a:r>
              <a:rPr lang="ja-JP" altLang="en-US" sz="2000"/>
              <a:t>　今日は</a:t>
            </a:r>
            <a:r>
              <a:rPr lang="ja-JP" altLang="en-JP" sz="2000"/>
              <a:t>とても</a:t>
            </a:r>
            <a:r>
              <a:rPr lang="ja-JP" altLang="en-US" sz="2000"/>
              <a:t>忙（いそが）しい　</a:t>
            </a:r>
            <a:r>
              <a:rPr lang="ja-JP" altLang="en-US" sz="2000" u="sng"/>
              <a:t>です。</a:t>
            </a:r>
            <a:endParaRPr lang="en-US" altLang="ja-JP" sz="2000" u="sng" dirty="0"/>
          </a:p>
          <a:p>
            <a:pPr>
              <a:spcAft>
                <a:spcPts val="600"/>
              </a:spcAft>
            </a:pPr>
            <a:r>
              <a:rPr lang="ja-JP" altLang="en-US" sz="2000" u="sng"/>
              <a:t>なぜなら</a:t>
            </a:r>
            <a:r>
              <a:rPr lang="ja-JP" altLang="en-US" sz="2000"/>
              <a:t>、</a:t>
            </a:r>
            <a:r>
              <a:rPr lang="en-US" altLang="ja-JP" sz="2000" u="sng" dirty="0"/>
              <a:t>                          </a:t>
            </a:r>
            <a:r>
              <a:rPr lang="ja-JP" altLang="en-US" sz="2000" u="sng"/>
              <a:t>から</a:t>
            </a:r>
            <a:r>
              <a:rPr lang="en-US" altLang="ja-JP" sz="2000" u="sng" dirty="0"/>
              <a:t> </a:t>
            </a:r>
            <a:r>
              <a:rPr lang="ja-JP" altLang="en-US" sz="2000"/>
              <a:t>です。</a:t>
            </a:r>
            <a:endParaRPr lang="en-US" altLang="ja-JP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97F695-84AC-AFC7-230F-349F0E28D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46" y="2413000"/>
            <a:ext cx="1447800" cy="2730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53FA00-D9E2-22A1-4E77-4D6B4E116B02}"/>
              </a:ext>
            </a:extLst>
          </p:cNvPr>
          <p:cNvSpPr txBox="1"/>
          <p:nvPr/>
        </p:nvSpPr>
        <p:spPr>
          <a:xfrm>
            <a:off x="1121664" y="109728"/>
            <a:ext cx="4998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れんしゅうをしましょう</a:t>
            </a:r>
            <a:r>
              <a:rPr lang="en-US" dirty="0"/>
              <a:t>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07C150-BF67-73D2-188D-9A8E9C348AEF}"/>
              </a:ext>
            </a:extLst>
          </p:cNvPr>
          <p:cNvSpPr txBox="1"/>
          <p:nvPr/>
        </p:nvSpPr>
        <p:spPr>
          <a:xfrm>
            <a:off x="2332308" y="3718180"/>
            <a:ext cx="6392001" cy="134840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 sz="180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Lexend"/>
                <a:sym typeface="Lexend"/>
              </a:rPr>
              <a:t>「仕事がたくさんある」、「会議（かいぎ）がたくさんある」、</a:t>
            </a:r>
            <a:endParaRPr lang="en-US" altLang="ja-JP" sz="1800" dirty="0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cs typeface="Lexend"/>
              <a:sym typeface="Lexend"/>
            </a:endParaRPr>
          </a:p>
          <a:p>
            <a:pPr>
              <a:spcAft>
                <a:spcPts val="600"/>
              </a:spcAft>
            </a:pPr>
            <a:r>
              <a:rPr lang="ja-JP" altLang="en-US" sz="180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Lexend"/>
                <a:sym typeface="Lexend"/>
              </a:rPr>
              <a:t>「今日中（きょうじゅう）に　資料（しりょう）を読まないといけない」、</a:t>
            </a:r>
            <a:endParaRPr lang="en-US" altLang="ja-JP" sz="1800" dirty="0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cs typeface="Lexend"/>
              <a:sym typeface="Lexend"/>
            </a:endParaRPr>
          </a:p>
          <a:p>
            <a:pPr>
              <a:spcAft>
                <a:spcPts val="600"/>
              </a:spcAft>
            </a:pPr>
            <a:r>
              <a:rPr lang="ja-JP" altLang="en-US" sz="180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Lexend"/>
                <a:sym typeface="Lexend"/>
              </a:rPr>
              <a:t>「明日（あす）までに、仕事を終（お）わらせる」</a:t>
            </a:r>
          </a:p>
        </p:txBody>
      </p:sp>
    </p:spTree>
    <p:extLst>
      <p:ext uri="{BB962C8B-B14F-4D97-AF65-F5344CB8AC3E}">
        <p14:creationId xmlns:p14="http://schemas.microsoft.com/office/powerpoint/2010/main" val="11992079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>
          <a:extLst>
            <a:ext uri="{FF2B5EF4-FFF2-40B4-BE49-F238E27FC236}">
              <a16:creationId xmlns:a16="http://schemas.microsoft.com/office/drawing/2014/main" id="{5509C2DF-115A-5B7C-E45B-305157DCD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43">
            <a:extLst>
              <a:ext uri="{FF2B5EF4-FFF2-40B4-BE49-F238E27FC236}">
                <a16:creationId xmlns:a16="http://schemas.microsoft.com/office/drawing/2014/main" id="{51B0B4F2-EB6F-E1CF-90EF-728F7FA93D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539500"/>
            <a:ext cx="8082255" cy="1629542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/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まだ　家に　帰れない　理由（りゆう）を説明（せつめいする）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～ます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 〜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ません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～です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/〜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ではないです。　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なぜなら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　から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です。</a:t>
            </a:r>
            <a:endParaRPr lang="ja-JP" altLang="en-US" sz="2000" b="0" dirty="0"/>
          </a:p>
        </p:txBody>
      </p:sp>
      <p:sp>
        <p:nvSpPr>
          <p:cNvPr id="1260" name="Rounded Rectangular Callout 1259">
            <a:extLst>
              <a:ext uri="{FF2B5EF4-FFF2-40B4-BE49-F238E27FC236}">
                <a16:creationId xmlns:a16="http://schemas.microsoft.com/office/drawing/2014/main" id="{2274C3D8-C8EF-229E-6DE2-2692BFB73FC5}"/>
              </a:ext>
            </a:extLst>
          </p:cNvPr>
          <p:cNvSpPr/>
          <p:nvPr/>
        </p:nvSpPr>
        <p:spPr>
          <a:xfrm>
            <a:off x="719999" y="2301266"/>
            <a:ext cx="6297489" cy="1271457"/>
          </a:xfrm>
          <a:prstGeom prst="wedgeRoundRectCallout">
            <a:avLst>
              <a:gd name="adj1" fmla="val 59229"/>
              <a:gd name="adj2" fmla="val 194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JP" sz="2000" dirty="0"/>
              <a:t>わたしはまだ家に帰ることができません。</a:t>
            </a:r>
          </a:p>
          <a:p>
            <a:pPr>
              <a:spcAft>
                <a:spcPts val="600"/>
              </a:spcAft>
            </a:pPr>
            <a:r>
              <a:rPr lang="ja-JP" altLang="en-US" sz="2000"/>
              <a:t>なぜなら、</a:t>
            </a:r>
            <a:r>
              <a:rPr lang="ja-JP" altLang="en-US" sz="2000" u="sng"/>
              <a:t>　　　　　　　　　　　　　　　　　</a:t>
            </a:r>
            <a:r>
              <a:rPr lang="ja-JP" altLang="en-US" sz="2000"/>
              <a:t>からです。</a:t>
            </a:r>
            <a:endParaRPr lang="en-US" altLang="ja-JP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D230D0-1F53-BCBE-6AA7-BEABB2596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954" y="2341771"/>
            <a:ext cx="1384300" cy="2514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2C39FB-ACF1-99BD-6E01-A832E98CAB65}"/>
              </a:ext>
            </a:extLst>
          </p:cNvPr>
          <p:cNvSpPr txBox="1"/>
          <p:nvPr/>
        </p:nvSpPr>
        <p:spPr>
          <a:xfrm>
            <a:off x="1121664" y="109728"/>
            <a:ext cx="4998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れんしゅうをしましょう</a:t>
            </a:r>
            <a:r>
              <a:rPr lang="en-US" dirty="0"/>
              <a:t>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E72B5-96A2-5A5D-6810-137BCA3EEF60}"/>
              </a:ext>
            </a:extLst>
          </p:cNvPr>
          <p:cNvSpPr txBox="1"/>
          <p:nvPr/>
        </p:nvSpPr>
        <p:spPr>
          <a:xfrm>
            <a:off x="719999" y="3704947"/>
            <a:ext cx="6392001" cy="134840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 sz="180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Lexend"/>
                <a:sym typeface="Lexend"/>
              </a:rPr>
              <a:t>「仕事が終わっていない」、「ソフトウェアのテストが終わっていない」、</a:t>
            </a:r>
            <a:endParaRPr lang="en-US" altLang="ja-JP" sz="1800" dirty="0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cs typeface="Lexend"/>
              <a:sym typeface="Lexend"/>
            </a:endParaRPr>
          </a:p>
          <a:p>
            <a:pPr>
              <a:spcAft>
                <a:spcPts val="600"/>
              </a:spcAft>
            </a:pPr>
            <a:r>
              <a:rPr lang="ja-JP" altLang="en-US" sz="180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Lexend"/>
                <a:sym typeface="Lexend"/>
              </a:rPr>
              <a:t>「会議がある」、「調査が終わっていない」、「資料を読む」、</a:t>
            </a:r>
            <a:endParaRPr lang="en-US" altLang="ja-JP" sz="1800" dirty="0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cs typeface="Lexend"/>
              <a:sym typeface="Lexend"/>
            </a:endParaRPr>
          </a:p>
          <a:p>
            <a:pPr>
              <a:spcAft>
                <a:spcPts val="600"/>
              </a:spcAft>
            </a:pPr>
            <a:r>
              <a:rPr lang="ja-JP" altLang="en-US" sz="180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Lexend"/>
                <a:sym typeface="Lexend"/>
              </a:rPr>
              <a:t>「資料を作る」、「コンピュータを修理（しゅうり）する」</a:t>
            </a:r>
          </a:p>
        </p:txBody>
      </p:sp>
    </p:spTree>
    <p:extLst>
      <p:ext uri="{BB962C8B-B14F-4D97-AF65-F5344CB8AC3E}">
        <p14:creationId xmlns:p14="http://schemas.microsoft.com/office/powerpoint/2010/main" val="16346068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>
          <a:extLst>
            <a:ext uri="{FF2B5EF4-FFF2-40B4-BE49-F238E27FC236}">
              <a16:creationId xmlns:a16="http://schemas.microsoft.com/office/drawing/2014/main" id="{E45DE1EC-81CD-7B1C-C029-9220F81EE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43">
            <a:extLst>
              <a:ext uri="{FF2B5EF4-FFF2-40B4-BE49-F238E27FC236}">
                <a16:creationId xmlns:a16="http://schemas.microsoft.com/office/drawing/2014/main" id="{5106E71B-740E-5E00-1444-EB17A59AB7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539500"/>
            <a:ext cx="8082255" cy="1098428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>
              <a:spcAft>
                <a:spcPts val="600"/>
              </a:spcAft>
            </a:pP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〜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（さん）は　どこに　いますか？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〜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（さん）は　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〜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に　います。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ja-JP" altLang="en-US" sz="2000" b="0" dirty="0"/>
          </a:p>
        </p:txBody>
      </p:sp>
      <p:sp>
        <p:nvSpPr>
          <p:cNvPr id="1260" name="Rounded Rectangular Callout 1259">
            <a:extLst>
              <a:ext uri="{FF2B5EF4-FFF2-40B4-BE49-F238E27FC236}">
                <a16:creationId xmlns:a16="http://schemas.microsoft.com/office/drawing/2014/main" id="{C2700015-C157-4450-79F8-9FDCBEC13548}"/>
              </a:ext>
            </a:extLst>
          </p:cNvPr>
          <p:cNvSpPr/>
          <p:nvPr/>
        </p:nvSpPr>
        <p:spPr>
          <a:xfrm>
            <a:off x="1598974" y="2198691"/>
            <a:ext cx="2973026" cy="468772"/>
          </a:xfrm>
          <a:prstGeom prst="wedgeRoundRectCallout">
            <a:avLst>
              <a:gd name="adj1" fmla="val -56544"/>
              <a:gd name="adj2" fmla="val 9227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〜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は　どこに　いますか？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C2EEA3-9333-A78A-260E-5D5C23338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14" y="2379145"/>
            <a:ext cx="1022489" cy="19283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8DB906-49AB-54CA-148F-5CA2E3CC8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904" y="2135813"/>
            <a:ext cx="1384300" cy="2514600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A92EC22-EA9C-9ECB-D595-881D280C4B97}"/>
              </a:ext>
            </a:extLst>
          </p:cNvPr>
          <p:cNvSpPr/>
          <p:nvPr/>
        </p:nvSpPr>
        <p:spPr>
          <a:xfrm>
            <a:off x="3902818" y="2686823"/>
            <a:ext cx="3148782" cy="595829"/>
          </a:xfrm>
          <a:prstGeom prst="wedgeRoundRectCallout">
            <a:avLst>
              <a:gd name="adj1" fmla="val 72274"/>
              <a:gd name="adj2" fmla="val -3369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〜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は　</a:t>
            </a: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〜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に　います。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40D800-5B64-A6E8-8A9C-AF4E592D0740}"/>
              </a:ext>
            </a:extLst>
          </p:cNvPr>
          <p:cNvSpPr txBox="1"/>
          <p:nvPr/>
        </p:nvSpPr>
        <p:spPr>
          <a:xfrm>
            <a:off x="1121664" y="109728"/>
            <a:ext cx="4998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れんしゅうをしましょう</a:t>
            </a:r>
            <a:r>
              <a:rPr lang="en-US" dirty="0"/>
              <a:t>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0A367A-0D6D-49D8-D3CD-097B84EDABDB}"/>
              </a:ext>
            </a:extLst>
          </p:cNvPr>
          <p:cNvSpPr txBox="1"/>
          <p:nvPr/>
        </p:nvSpPr>
        <p:spPr>
          <a:xfrm>
            <a:off x="1598973" y="3643314"/>
            <a:ext cx="6653655" cy="134840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 sz="180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Lexend"/>
                <a:sym typeface="Lexend"/>
              </a:rPr>
              <a:t>「会議室」、「ミーティングルーム」、「社内（しゃない）」、</a:t>
            </a:r>
            <a:endParaRPr lang="en-US" altLang="ja-JP" sz="1800" dirty="0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cs typeface="Lexend"/>
              <a:sym typeface="Lexend"/>
            </a:endParaRPr>
          </a:p>
          <a:p>
            <a:pPr>
              <a:spcAft>
                <a:spcPts val="600"/>
              </a:spcAft>
            </a:pPr>
            <a:r>
              <a:rPr lang="ja-JP" altLang="en-US" sz="180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Lexend"/>
                <a:sym typeface="Lexend"/>
              </a:rPr>
              <a:t>「サーバールーム」、「データーセンター」、「カフェテリア」、</a:t>
            </a:r>
            <a:endParaRPr lang="en-US" altLang="ja-JP" sz="1800" dirty="0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cs typeface="Lexend"/>
              <a:sym typeface="Lexend"/>
            </a:endParaRPr>
          </a:p>
          <a:p>
            <a:pPr>
              <a:spcAft>
                <a:spcPts val="600"/>
              </a:spcAft>
            </a:pPr>
            <a:r>
              <a:rPr lang="ja-JP" altLang="en-US" sz="180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Lexend"/>
                <a:sym typeface="Lexend"/>
              </a:rPr>
              <a:t>「社員食堂（しゃいん　しょくどう）」</a:t>
            </a:r>
          </a:p>
        </p:txBody>
      </p:sp>
    </p:spTree>
    <p:extLst>
      <p:ext uri="{BB962C8B-B14F-4D97-AF65-F5344CB8AC3E}">
        <p14:creationId xmlns:p14="http://schemas.microsoft.com/office/powerpoint/2010/main" val="210761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>
          <a:extLst>
            <a:ext uri="{FF2B5EF4-FFF2-40B4-BE49-F238E27FC236}">
              <a16:creationId xmlns:a16="http://schemas.microsoft.com/office/drawing/2014/main" id="{20457989-3090-DB89-9EB4-08CB3AC20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43">
            <a:extLst>
              <a:ext uri="{FF2B5EF4-FFF2-40B4-BE49-F238E27FC236}">
                <a16:creationId xmlns:a16="http://schemas.microsoft.com/office/drawing/2014/main" id="{BA6D8510-1148-4400-AD4E-E562068CB6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539500"/>
            <a:ext cx="8082255" cy="1098428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>
              <a:spcBef>
                <a:spcPts val="600"/>
              </a:spcBef>
              <a:spcAft>
                <a:spcPts val="600"/>
              </a:spcAft>
            </a:pP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〜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は、どこに　ありますか？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〜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は　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〜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に　あります。　</a:t>
            </a:r>
            <a:endParaRPr lang="ja-JP" altLang="en-US" sz="2000" b="0" dirty="0"/>
          </a:p>
        </p:txBody>
      </p:sp>
      <p:sp>
        <p:nvSpPr>
          <p:cNvPr id="1260" name="Rounded Rectangular Callout 1259">
            <a:extLst>
              <a:ext uri="{FF2B5EF4-FFF2-40B4-BE49-F238E27FC236}">
                <a16:creationId xmlns:a16="http://schemas.microsoft.com/office/drawing/2014/main" id="{93830BB8-97C0-2778-D418-0C06C7E29123}"/>
              </a:ext>
            </a:extLst>
          </p:cNvPr>
          <p:cNvSpPr/>
          <p:nvPr/>
        </p:nvSpPr>
        <p:spPr>
          <a:xfrm>
            <a:off x="1598974" y="2102978"/>
            <a:ext cx="2973026" cy="468772"/>
          </a:xfrm>
          <a:prstGeom prst="wedgeRoundRectCallout">
            <a:avLst>
              <a:gd name="adj1" fmla="val -56544"/>
              <a:gd name="adj2" fmla="val 9227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〜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は　どこに　ありますか？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682239-5671-1168-CC61-2528F9E83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14" y="2432308"/>
            <a:ext cx="1022489" cy="19283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8C26E0-AD2F-E6E5-0E67-5EFE06B63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904" y="2188976"/>
            <a:ext cx="1384300" cy="2514600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8059A3C8-1F8D-32FA-347B-8302978B9D87}"/>
              </a:ext>
            </a:extLst>
          </p:cNvPr>
          <p:cNvSpPr/>
          <p:nvPr/>
        </p:nvSpPr>
        <p:spPr>
          <a:xfrm>
            <a:off x="3902818" y="2739986"/>
            <a:ext cx="3148782" cy="595829"/>
          </a:xfrm>
          <a:prstGeom prst="wedgeRoundRectCallout">
            <a:avLst>
              <a:gd name="adj1" fmla="val 72274"/>
              <a:gd name="adj2" fmla="val -3369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〜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は　</a:t>
            </a: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〜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に　あります。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0763F-BE82-1983-8F8F-D7A2413C3A91}"/>
              </a:ext>
            </a:extLst>
          </p:cNvPr>
          <p:cNvSpPr txBox="1"/>
          <p:nvPr/>
        </p:nvSpPr>
        <p:spPr>
          <a:xfrm>
            <a:off x="1121664" y="109728"/>
            <a:ext cx="4998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れんしゅうをしましょう</a:t>
            </a:r>
            <a:r>
              <a:rPr lang="en-US" dirty="0"/>
              <a:t>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1DFD0B-9B49-A8F2-12D5-AD2260D1B440}"/>
              </a:ext>
            </a:extLst>
          </p:cNvPr>
          <p:cNvSpPr txBox="1"/>
          <p:nvPr/>
        </p:nvSpPr>
        <p:spPr>
          <a:xfrm>
            <a:off x="1598973" y="3547623"/>
            <a:ext cx="6653655" cy="134840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 sz="180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Lexend"/>
                <a:sym typeface="Lexend"/>
              </a:rPr>
              <a:t>「会議室の　机の上」、「社長の　机の上」、「一番目の引き出しの中」、</a:t>
            </a:r>
            <a:endParaRPr lang="en-US" altLang="ja-JP" sz="1800" dirty="0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cs typeface="Lexend"/>
              <a:sym typeface="Lexend"/>
            </a:endParaRPr>
          </a:p>
          <a:p>
            <a:pPr>
              <a:spcAft>
                <a:spcPts val="600"/>
              </a:spcAft>
            </a:pPr>
            <a:r>
              <a:rPr lang="ja-JP" altLang="en-US" sz="180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Lexend"/>
                <a:sym typeface="Lexend"/>
              </a:rPr>
              <a:t>「キャビネットの中」、「ロッカーの中」、 「ノートの下」 、「ノートの間」、</a:t>
            </a:r>
            <a:endParaRPr lang="en-US" altLang="ja-JP" sz="1800" dirty="0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cs typeface="Lexend"/>
              <a:sym typeface="Lexend"/>
            </a:endParaRPr>
          </a:p>
          <a:p>
            <a:pPr>
              <a:spcAft>
                <a:spcPts val="600"/>
              </a:spcAft>
            </a:pPr>
            <a:r>
              <a:rPr lang="ja-JP" altLang="en-US" sz="180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Lexend"/>
                <a:sym typeface="Lexend"/>
              </a:rPr>
              <a:t>「コンピュータールーム」、「サーバールーム」</a:t>
            </a:r>
          </a:p>
        </p:txBody>
      </p:sp>
    </p:spTree>
    <p:extLst>
      <p:ext uri="{BB962C8B-B14F-4D97-AF65-F5344CB8AC3E}">
        <p14:creationId xmlns:p14="http://schemas.microsoft.com/office/powerpoint/2010/main" val="7328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42"/>
          <p:cNvSpPr/>
          <p:nvPr/>
        </p:nvSpPr>
        <p:spPr>
          <a:xfrm>
            <a:off x="713225" y="1543292"/>
            <a:ext cx="1500600" cy="1500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42"/>
          <p:cNvSpPr txBox="1">
            <a:spLocks noGrp="1"/>
          </p:cNvSpPr>
          <p:nvPr>
            <p:ph type="title"/>
          </p:nvPr>
        </p:nvSpPr>
        <p:spPr>
          <a:xfrm>
            <a:off x="2213825" y="1836450"/>
            <a:ext cx="44328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Basic Phrases 1</a:t>
            </a:r>
          </a:p>
        </p:txBody>
      </p:sp>
      <p:sp>
        <p:nvSpPr>
          <p:cNvPr id="1186" name="Google Shape;1186;p42"/>
          <p:cNvSpPr txBox="1">
            <a:spLocks noGrp="1"/>
          </p:cNvSpPr>
          <p:nvPr>
            <p:ph type="title" idx="2"/>
          </p:nvPr>
        </p:nvSpPr>
        <p:spPr>
          <a:xfrm>
            <a:off x="839075" y="1836438"/>
            <a:ext cx="1248900" cy="9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87" name="Google Shape;1187;p42"/>
          <p:cNvSpPr txBox="1">
            <a:spLocks noGrp="1"/>
          </p:cNvSpPr>
          <p:nvPr>
            <p:ph type="subTitle" idx="1"/>
          </p:nvPr>
        </p:nvSpPr>
        <p:spPr>
          <a:xfrm>
            <a:off x="2213825" y="2832450"/>
            <a:ext cx="4432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基本文型（きほん</a:t>
            </a:r>
            <a:r>
              <a:rPr lang="ja-JP" altLang="en-US"/>
              <a:t>　ぶんけい）</a:t>
            </a:r>
            <a:r>
              <a:rPr lang="en-US" altLang="ja-JP" dirty="0"/>
              <a:t>1</a:t>
            </a:r>
            <a:endParaRPr dirty="0"/>
          </a:p>
        </p:txBody>
      </p:sp>
      <p:sp>
        <p:nvSpPr>
          <p:cNvPr id="1188" name="Google Shape;1188;p42"/>
          <p:cNvSpPr/>
          <p:nvPr/>
        </p:nvSpPr>
        <p:spPr>
          <a:xfrm>
            <a:off x="1345100" y="3584913"/>
            <a:ext cx="2044425" cy="163601"/>
          </a:xfrm>
          <a:custGeom>
            <a:avLst/>
            <a:gdLst/>
            <a:ahLst/>
            <a:cxnLst/>
            <a:rect l="l" t="t" r="r" b="b"/>
            <a:pathLst>
              <a:path w="47374" h="3791" fill="none" extrusionOk="0">
                <a:moveTo>
                  <a:pt x="1" y="1"/>
                </a:moveTo>
                <a:cubicBezTo>
                  <a:pt x="2633" y="1"/>
                  <a:pt x="2633" y="3791"/>
                  <a:pt x="5265" y="3791"/>
                </a:cubicBezTo>
                <a:cubicBezTo>
                  <a:pt x="7897" y="3791"/>
                  <a:pt x="7897" y="1"/>
                  <a:pt x="10528" y="1"/>
                </a:cubicBezTo>
                <a:cubicBezTo>
                  <a:pt x="13160" y="1"/>
                  <a:pt x="13160" y="3791"/>
                  <a:pt x="15790" y="3791"/>
                </a:cubicBezTo>
                <a:cubicBezTo>
                  <a:pt x="18422" y="3791"/>
                  <a:pt x="18422" y="1"/>
                  <a:pt x="21054" y="1"/>
                </a:cubicBezTo>
                <a:cubicBezTo>
                  <a:pt x="23686" y="1"/>
                  <a:pt x="23686" y="3791"/>
                  <a:pt x="26317" y="3791"/>
                </a:cubicBezTo>
                <a:cubicBezTo>
                  <a:pt x="28950" y="3791"/>
                  <a:pt x="28950" y="1"/>
                  <a:pt x="31581" y="1"/>
                </a:cubicBezTo>
                <a:cubicBezTo>
                  <a:pt x="34213" y="1"/>
                  <a:pt x="34213" y="3791"/>
                  <a:pt x="36845" y="3791"/>
                </a:cubicBezTo>
                <a:cubicBezTo>
                  <a:pt x="39477" y="3791"/>
                  <a:pt x="39477" y="1"/>
                  <a:pt x="42110" y="1"/>
                </a:cubicBezTo>
                <a:cubicBezTo>
                  <a:pt x="44742" y="1"/>
                  <a:pt x="44742" y="3791"/>
                  <a:pt x="47374" y="3791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42"/>
          <p:cNvSpPr/>
          <p:nvPr/>
        </p:nvSpPr>
        <p:spPr>
          <a:xfrm>
            <a:off x="4280980" y="464013"/>
            <a:ext cx="788616" cy="788616"/>
          </a:xfrm>
          <a:prstGeom prst="lightningBol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0" name="Google Shape;1190;p42"/>
          <p:cNvGrpSpPr/>
          <p:nvPr/>
        </p:nvGrpSpPr>
        <p:grpSpPr>
          <a:xfrm>
            <a:off x="4280968" y="3584936"/>
            <a:ext cx="1059215" cy="1059215"/>
            <a:chOff x="8207275" y="2749700"/>
            <a:chExt cx="893400" cy="893400"/>
          </a:xfrm>
        </p:grpSpPr>
        <p:sp>
          <p:nvSpPr>
            <p:cNvPr id="1191" name="Google Shape;1191;p42"/>
            <p:cNvSpPr/>
            <p:nvPr/>
          </p:nvSpPr>
          <p:spPr>
            <a:xfrm>
              <a:off x="8207275" y="2749700"/>
              <a:ext cx="893400" cy="893400"/>
            </a:xfrm>
            <a:prstGeom prst="star4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2"/>
            <p:cNvSpPr/>
            <p:nvPr/>
          </p:nvSpPr>
          <p:spPr>
            <a:xfrm rot="1742951">
              <a:off x="8345937" y="2888405"/>
              <a:ext cx="615989" cy="615989"/>
            </a:xfrm>
            <a:prstGeom prst="star4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2"/>
            <p:cNvSpPr/>
            <p:nvPr/>
          </p:nvSpPr>
          <p:spPr>
            <a:xfrm rot="-1742951" flipH="1">
              <a:off x="8346024" y="2888405"/>
              <a:ext cx="615989" cy="615989"/>
            </a:xfrm>
            <a:prstGeom prst="star4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4" name="Google Shape;1194;p42"/>
          <p:cNvGrpSpPr/>
          <p:nvPr/>
        </p:nvGrpSpPr>
        <p:grpSpPr>
          <a:xfrm>
            <a:off x="337042" y="342449"/>
            <a:ext cx="752363" cy="583899"/>
            <a:chOff x="7956022" y="2666004"/>
            <a:chExt cx="1016158" cy="788627"/>
          </a:xfrm>
        </p:grpSpPr>
        <p:grpSp>
          <p:nvGrpSpPr>
            <p:cNvPr id="1195" name="Google Shape;1195;p42"/>
            <p:cNvGrpSpPr/>
            <p:nvPr/>
          </p:nvGrpSpPr>
          <p:grpSpPr>
            <a:xfrm>
              <a:off x="7956022" y="2666004"/>
              <a:ext cx="1016158" cy="136285"/>
              <a:chOff x="711850" y="914250"/>
              <a:chExt cx="467500" cy="62700"/>
            </a:xfrm>
          </p:grpSpPr>
          <p:sp>
            <p:nvSpPr>
              <p:cNvPr id="1196" name="Google Shape;1196;p42"/>
              <p:cNvSpPr/>
              <p:nvPr/>
            </p:nvSpPr>
            <p:spPr>
              <a:xfrm>
                <a:off x="7118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2"/>
              <p:cNvSpPr/>
              <p:nvPr/>
            </p:nvSpPr>
            <p:spPr>
              <a:xfrm>
                <a:off x="8130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2"/>
              <p:cNvSpPr/>
              <p:nvPr/>
            </p:nvSpPr>
            <p:spPr>
              <a:xfrm>
                <a:off x="9142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2"/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2"/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1" name="Google Shape;1201;p42"/>
            <p:cNvGrpSpPr/>
            <p:nvPr/>
          </p:nvGrpSpPr>
          <p:grpSpPr>
            <a:xfrm>
              <a:off x="7956022" y="2883451"/>
              <a:ext cx="1016158" cy="136285"/>
              <a:chOff x="711850" y="914250"/>
              <a:chExt cx="467500" cy="62700"/>
            </a:xfrm>
          </p:grpSpPr>
          <p:sp>
            <p:nvSpPr>
              <p:cNvPr id="1202" name="Google Shape;1202;p42"/>
              <p:cNvSpPr/>
              <p:nvPr/>
            </p:nvSpPr>
            <p:spPr>
              <a:xfrm>
                <a:off x="7118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2"/>
              <p:cNvSpPr/>
              <p:nvPr/>
            </p:nvSpPr>
            <p:spPr>
              <a:xfrm>
                <a:off x="8130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2"/>
              <p:cNvSpPr/>
              <p:nvPr/>
            </p:nvSpPr>
            <p:spPr>
              <a:xfrm>
                <a:off x="9142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2"/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2"/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7" name="Google Shape;1207;p42"/>
            <p:cNvGrpSpPr/>
            <p:nvPr/>
          </p:nvGrpSpPr>
          <p:grpSpPr>
            <a:xfrm>
              <a:off x="7956022" y="3100899"/>
              <a:ext cx="1016158" cy="136285"/>
              <a:chOff x="711850" y="914250"/>
              <a:chExt cx="467500" cy="62700"/>
            </a:xfrm>
          </p:grpSpPr>
          <p:sp>
            <p:nvSpPr>
              <p:cNvPr id="1208" name="Google Shape;1208;p42"/>
              <p:cNvSpPr/>
              <p:nvPr/>
            </p:nvSpPr>
            <p:spPr>
              <a:xfrm>
                <a:off x="7118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2"/>
              <p:cNvSpPr/>
              <p:nvPr/>
            </p:nvSpPr>
            <p:spPr>
              <a:xfrm>
                <a:off x="8130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2"/>
              <p:cNvSpPr/>
              <p:nvPr/>
            </p:nvSpPr>
            <p:spPr>
              <a:xfrm>
                <a:off x="9142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2"/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42"/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3" name="Google Shape;1213;p42"/>
            <p:cNvGrpSpPr/>
            <p:nvPr/>
          </p:nvGrpSpPr>
          <p:grpSpPr>
            <a:xfrm>
              <a:off x="7956022" y="3318346"/>
              <a:ext cx="1016158" cy="136285"/>
              <a:chOff x="711850" y="914250"/>
              <a:chExt cx="467500" cy="62700"/>
            </a:xfrm>
          </p:grpSpPr>
          <p:sp>
            <p:nvSpPr>
              <p:cNvPr id="1214" name="Google Shape;1214;p42"/>
              <p:cNvSpPr/>
              <p:nvPr/>
            </p:nvSpPr>
            <p:spPr>
              <a:xfrm>
                <a:off x="7118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42"/>
              <p:cNvSpPr/>
              <p:nvPr/>
            </p:nvSpPr>
            <p:spPr>
              <a:xfrm>
                <a:off x="8130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42"/>
              <p:cNvSpPr/>
              <p:nvPr/>
            </p:nvSpPr>
            <p:spPr>
              <a:xfrm>
                <a:off x="9142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42"/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42"/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19" name="Google Shape;1219;p42"/>
          <p:cNvGrpSpPr/>
          <p:nvPr/>
        </p:nvGrpSpPr>
        <p:grpSpPr>
          <a:xfrm>
            <a:off x="6772481" y="971855"/>
            <a:ext cx="1917418" cy="1900536"/>
            <a:chOff x="1123625" y="1521425"/>
            <a:chExt cx="2450375" cy="2428800"/>
          </a:xfrm>
        </p:grpSpPr>
        <p:cxnSp>
          <p:nvCxnSpPr>
            <p:cNvPr id="1220" name="Google Shape;1220;p42"/>
            <p:cNvCxnSpPr/>
            <p:nvPr/>
          </p:nvCxnSpPr>
          <p:spPr>
            <a:xfrm>
              <a:off x="113060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1" name="Google Shape;1221;p42"/>
            <p:cNvCxnSpPr/>
            <p:nvPr/>
          </p:nvCxnSpPr>
          <p:spPr>
            <a:xfrm>
              <a:off x="137494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2" name="Google Shape;1222;p42"/>
            <p:cNvCxnSpPr/>
            <p:nvPr/>
          </p:nvCxnSpPr>
          <p:spPr>
            <a:xfrm>
              <a:off x="161928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3" name="Google Shape;1223;p42"/>
            <p:cNvCxnSpPr/>
            <p:nvPr/>
          </p:nvCxnSpPr>
          <p:spPr>
            <a:xfrm>
              <a:off x="186362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4" name="Google Shape;1224;p42"/>
            <p:cNvCxnSpPr/>
            <p:nvPr/>
          </p:nvCxnSpPr>
          <p:spPr>
            <a:xfrm>
              <a:off x="210796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5" name="Google Shape;1225;p42"/>
            <p:cNvCxnSpPr/>
            <p:nvPr/>
          </p:nvCxnSpPr>
          <p:spPr>
            <a:xfrm>
              <a:off x="235230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6" name="Google Shape;1226;p42"/>
            <p:cNvCxnSpPr/>
            <p:nvPr/>
          </p:nvCxnSpPr>
          <p:spPr>
            <a:xfrm>
              <a:off x="259664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7" name="Google Shape;1227;p42"/>
            <p:cNvCxnSpPr/>
            <p:nvPr/>
          </p:nvCxnSpPr>
          <p:spPr>
            <a:xfrm>
              <a:off x="284098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8" name="Google Shape;1228;p42"/>
            <p:cNvCxnSpPr/>
            <p:nvPr/>
          </p:nvCxnSpPr>
          <p:spPr>
            <a:xfrm>
              <a:off x="308532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9" name="Google Shape;1229;p42"/>
            <p:cNvCxnSpPr/>
            <p:nvPr/>
          </p:nvCxnSpPr>
          <p:spPr>
            <a:xfrm>
              <a:off x="332966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0" name="Google Shape;1230;p42"/>
            <p:cNvCxnSpPr/>
            <p:nvPr/>
          </p:nvCxnSpPr>
          <p:spPr>
            <a:xfrm>
              <a:off x="357400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1" name="Google Shape;1231;p42"/>
            <p:cNvCxnSpPr/>
            <p:nvPr/>
          </p:nvCxnSpPr>
          <p:spPr>
            <a:xfrm>
              <a:off x="1123625" y="3950100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2" name="Google Shape;1232;p42"/>
            <p:cNvCxnSpPr/>
            <p:nvPr/>
          </p:nvCxnSpPr>
          <p:spPr>
            <a:xfrm>
              <a:off x="1123625" y="1521425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3" name="Google Shape;1233;p42"/>
            <p:cNvCxnSpPr/>
            <p:nvPr/>
          </p:nvCxnSpPr>
          <p:spPr>
            <a:xfrm>
              <a:off x="1123625" y="1764293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4" name="Google Shape;1234;p42"/>
            <p:cNvCxnSpPr/>
            <p:nvPr/>
          </p:nvCxnSpPr>
          <p:spPr>
            <a:xfrm>
              <a:off x="1123625" y="2007160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5" name="Google Shape;1235;p42"/>
            <p:cNvCxnSpPr/>
            <p:nvPr/>
          </p:nvCxnSpPr>
          <p:spPr>
            <a:xfrm>
              <a:off x="1123625" y="2250028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6" name="Google Shape;1236;p42"/>
            <p:cNvCxnSpPr/>
            <p:nvPr/>
          </p:nvCxnSpPr>
          <p:spPr>
            <a:xfrm>
              <a:off x="1123625" y="2492895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7" name="Google Shape;1237;p42"/>
            <p:cNvCxnSpPr/>
            <p:nvPr/>
          </p:nvCxnSpPr>
          <p:spPr>
            <a:xfrm>
              <a:off x="1123625" y="2735763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8" name="Google Shape;1238;p42"/>
            <p:cNvCxnSpPr/>
            <p:nvPr/>
          </p:nvCxnSpPr>
          <p:spPr>
            <a:xfrm>
              <a:off x="1123625" y="2978630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9" name="Google Shape;1239;p42"/>
            <p:cNvCxnSpPr/>
            <p:nvPr/>
          </p:nvCxnSpPr>
          <p:spPr>
            <a:xfrm>
              <a:off x="1123625" y="3221498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0" name="Google Shape;1240;p42"/>
            <p:cNvCxnSpPr/>
            <p:nvPr/>
          </p:nvCxnSpPr>
          <p:spPr>
            <a:xfrm>
              <a:off x="1123625" y="3464365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1" name="Google Shape;1241;p42"/>
            <p:cNvCxnSpPr/>
            <p:nvPr/>
          </p:nvCxnSpPr>
          <p:spPr>
            <a:xfrm>
              <a:off x="1123625" y="3707232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42" name="Google Shape;1242;p42"/>
          <p:cNvSpPr/>
          <p:nvPr/>
        </p:nvSpPr>
        <p:spPr>
          <a:xfrm>
            <a:off x="6882763" y="1639468"/>
            <a:ext cx="2225700" cy="22257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3" name="Google Shape;1243;p42"/>
          <p:cNvGrpSpPr/>
          <p:nvPr/>
        </p:nvGrpSpPr>
        <p:grpSpPr>
          <a:xfrm>
            <a:off x="5711375" y="1459600"/>
            <a:ext cx="781600" cy="83700"/>
            <a:chOff x="1758700" y="865400"/>
            <a:chExt cx="781600" cy="83700"/>
          </a:xfrm>
        </p:grpSpPr>
        <p:sp>
          <p:nvSpPr>
            <p:cNvPr id="1244" name="Google Shape;1244;p42"/>
            <p:cNvSpPr/>
            <p:nvPr/>
          </p:nvSpPr>
          <p:spPr>
            <a:xfrm>
              <a:off x="1758700" y="865400"/>
              <a:ext cx="83700" cy="83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1991333" y="865400"/>
              <a:ext cx="83700" cy="83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2223967" y="865400"/>
              <a:ext cx="83700" cy="83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2456600" y="865400"/>
              <a:ext cx="83700" cy="83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FC30A96-7533-6F45-0A7B-43AE4C9EE69E}"/>
              </a:ext>
            </a:extLst>
          </p:cNvPr>
          <p:cNvSpPr txBox="1"/>
          <p:nvPr/>
        </p:nvSpPr>
        <p:spPr>
          <a:xfrm>
            <a:off x="6027708" y="4425447"/>
            <a:ext cx="28150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みんなの日本語初級Ⅰ</a:t>
            </a:r>
            <a:r>
              <a:rPr lang="en-US" sz="1200" dirty="0"/>
              <a:t> 第4課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>
          <a:extLst>
            <a:ext uri="{FF2B5EF4-FFF2-40B4-BE49-F238E27FC236}">
              <a16:creationId xmlns:a16="http://schemas.microsoft.com/office/drawing/2014/main" id="{03E844DD-11BC-7423-2B0B-AB77DCD88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52;p43">
            <a:extLst>
              <a:ext uri="{FF2B5EF4-FFF2-40B4-BE49-F238E27FC236}">
                <a16:creationId xmlns:a16="http://schemas.microsoft.com/office/drawing/2014/main" id="{8FE06AA7-32FA-DED5-89B5-76155A71BF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417505"/>
            <a:ext cx="8082255" cy="1409962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sz="1600" b="0">
                <a:latin typeface="Meiryo UI" panose="020B0604030504040204" pitchFamily="34" charset="-128"/>
                <a:ea typeface="Meiryo UI" panose="020B0604030504040204" pitchFamily="34" charset="-128"/>
              </a:rPr>
              <a:t>誰が　</a:t>
            </a:r>
            <a:r>
              <a:rPr lang="en-US" altLang="ja-JP" sz="1600" b="0" dirty="0">
                <a:latin typeface="Meiryo UI" panose="020B0604030504040204" pitchFamily="34" charset="-128"/>
                <a:ea typeface="Meiryo UI" panose="020B0604030504040204" pitchFamily="34" charset="-128"/>
              </a:rPr>
              <a:t>〜</a:t>
            </a:r>
            <a:r>
              <a:rPr lang="ja-JP" altLang="en-US" sz="1600" b="0">
                <a:latin typeface="Meiryo UI" panose="020B0604030504040204" pitchFamily="34" charset="-128"/>
                <a:ea typeface="Meiryo UI" panose="020B0604030504040204" pitchFamily="34" charset="-128"/>
              </a:rPr>
              <a:t>に　いますか？</a:t>
            </a:r>
            <a:br>
              <a:rPr lang="ja-JP" altLang="en-US" sz="1600" b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ja-JP" sz="1600" b="0" dirty="0">
                <a:latin typeface="Meiryo UI" panose="020B0604030504040204" pitchFamily="34" charset="-128"/>
                <a:ea typeface="Meiryo UI" panose="020B0604030504040204" pitchFamily="34" charset="-128"/>
              </a:rPr>
              <a:t>〜</a:t>
            </a:r>
            <a:r>
              <a:rPr lang="ja-JP" altLang="en-US" sz="1600" b="0">
                <a:latin typeface="Meiryo UI" panose="020B0604030504040204" pitchFamily="34" charset="-128"/>
                <a:ea typeface="Meiryo UI" panose="020B0604030504040204" pitchFamily="34" charset="-128"/>
              </a:rPr>
              <a:t>（さん）が　</a:t>
            </a:r>
            <a:r>
              <a:rPr lang="en-US" altLang="ja-JP" sz="1600" b="0" dirty="0">
                <a:latin typeface="Meiryo UI" panose="020B0604030504040204" pitchFamily="34" charset="-128"/>
                <a:ea typeface="Meiryo UI" panose="020B0604030504040204" pitchFamily="34" charset="-128"/>
              </a:rPr>
              <a:t>〜</a:t>
            </a:r>
            <a:r>
              <a:rPr lang="ja-JP" altLang="en-US" sz="1600" b="0">
                <a:latin typeface="Meiryo UI" panose="020B0604030504040204" pitchFamily="34" charset="-128"/>
                <a:ea typeface="Meiryo UI" panose="020B0604030504040204" pitchFamily="34" charset="-128"/>
              </a:rPr>
              <a:t>に　います。</a:t>
            </a:r>
            <a:br>
              <a:rPr lang="en-US" altLang="ja-JP" sz="1600" b="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br>
              <a:rPr lang="en-US" altLang="ja-JP" sz="1600" b="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ja-JP" altLang="en-US" sz="1600" b="0">
                <a:latin typeface="Meiryo UI" panose="020B0604030504040204" pitchFamily="34" charset="-128"/>
                <a:ea typeface="Meiryo UI" panose="020B0604030504040204" pitchFamily="34" charset="-128"/>
              </a:rPr>
              <a:t>何が　</a:t>
            </a:r>
            <a:r>
              <a:rPr lang="en-US" altLang="ja-JP" sz="1600" b="0" dirty="0">
                <a:latin typeface="Meiryo UI" panose="020B0604030504040204" pitchFamily="34" charset="-128"/>
                <a:ea typeface="Meiryo UI" panose="020B0604030504040204" pitchFamily="34" charset="-128"/>
              </a:rPr>
              <a:t>〜</a:t>
            </a:r>
            <a:r>
              <a:rPr lang="ja-JP" altLang="en-US" sz="1600" b="0">
                <a:latin typeface="Meiryo UI" panose="020B0604030504040204" pitchFamily="34" charset="-128"/>
                <a:ea typeface="Meiryo UI" panose="020B0604030504040204" pitchFamily="34" charset="-128"/>
              </a:rPr>
              <a:t>に　ありますか？</a:t>
            </a:r>
            <a:br>
              <a:rPr lang="ja-JP" altLang="en-US" sz="1600" b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ja-JP" sz="1600" b="0" dirty="0">
                <a:latin typeface="Meiryo UI" panose="020B0604030504040204" pitchFamily="34" charset="-128"/>
                <a:ea typeface="Meiryo UI" panose="020B0604030504040204" pitchFamily="34" charset="-128"/>
              </a:rPr>
              <a:t>〜</a:t>
            </a:r>
            <a:r>
              <a:rPr lang="ja-JP" altLang="en-US" sz="1600" b="0">
                <a:latin typeface="Meiryo UI" panose="020B0604030504040204" pitchFamily="34" charset="-128"/>
                <a:ea typeface="Meiryo UI" panose="020B0604030504040204" pitchFamily="34" charset="-128"/>
              </a:rPr>
              <a:t>が　</a:t>
            </a:r>
            <a:r>
              <a:rPr lang="en-US" altLang="ja-JP" sz="1600" b="0" dirty="0">
                <a:latin typeface="Meiryo UI" panose="020B0604030504040204" pitchFamily="34" charset="-128"/>
                <a:ea typeface="Meiryo UI" panose="020B0604030504040204" pitchFamily="34" charset="-128"/>
              </a:rPr>
              <a:t>〜</a:t>
            </a:r>
            <a:r>
              <a:rPr lang="ja-JP" altLang="en-US" sz="1600" b="0">
                <a:latin typeface="Meiryo UI" panose="020B0604030504040204" pitchFamily="34" charset="-128"/>
                <a:ea typeface="Meiryo UI" panose="020B0604030504040204" pitchFamily="34" charset="-128"/>
              </a:rPr>
              <a:t>に　あります。　</a:t>
            </a:r>
            <a:endParaRPr lang="ja-JP" altLang="en-US" sz="1600" b="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17997ACF-C59B-53FB-47CF-1B055D7D46CF}"/>
              </a:ext>
            </a:extLst>
          </p:cNvPr>
          <p:cNvSpPr/>
          <p:nvPr/>
        </p:nvSpPr>
        <p:spPr>
          <a:xfrm>
            <a:off x="1598973" y="1890345"/>
            <a:ext cx="3587363" cy="468772"/>
          </a:xfrm>
          <a:prstGeom prst="wedgeRoundRectCallout">
            <a:avLst>
              <a:gd name="adj1" fmla="val -56544"/>
              <a:gd name="adj2" fmla="val 9227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誰が　</a:t>
            </a:r>
            <a:r>
              <a:rPr lang="en-US" altLang="ja-JP" sz="1800" u="sng" dirty="0">
                <a:latin typeface="Meiryo UI" panose="020B0604030504040204" pitchFamily="34" charset="-128"/>
                <a:ea typeface="Meiryo UI" panose="020B0604030504040204" pitchFamily="34" charset="-128"/>
              </a:rPr>
              <a:t>       </a:t>
            </a: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に　いますか？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EA9AAB-059E-35FE-F071-79EB0B1E4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14" y="2070799"/>
            <a:ext cx="1022489" cy="19283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8B0E76-23E4-344F-DD11-E69CC5704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904" y="1827467"/>
            <a:ext cx="1384300" cy="2514600"/>
          </a:xfrm>
          <a:prstGeom prst="rect">
            <a:avLst/>
          </a:prstGeom>
        </p:spPr>
      </p:pic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33D3720C-252E-9846-6518-764006DC067A}"/>
              </a:ext>
            </a:extLst>
          </p:cNvPr>
          <p:cNvSpPr/>
          <p:nvPr/>
        </p:nvSpPr>
        <p:spPr>
          <a:xfrm>
            <a:off x="2375555" y="2439159"/>
            <a:ext cx="4686678" cy="468773"/>
          </a:xfrm>
          <a:prstGeom prst="wedgeRoundRectCallout">
            <a:avLst>
              <a:gd name="adj1" fmla="val 61815"/>
              <a:gd name="adj2" fmla="val -4002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ja-JP" sz="1800" u="sng" dirty="0">
                <a:latin typeface="Meiryo UI" panose="020B0604030504040204" pitchFamily="34" charset="-128"/>
                <a:ea typeface="Meiryo UI" panose="020B0604030504040204" pitchFamily="34" charset="-128"/>
              </a:rPr>
              <a:t>        </a:t>
            </a: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が　</a:t>
            </a:r>
            <a:r>
              <a:rPr lang="en-US" altLang="ja-JP" sz="1800" u="sng" dirty="0">
                <a:latin typeface="Meiryo UI" panose="020B0604030504040204" pitchFamily="34" charset="-128"/>
                <a:ea typeface="Meiryo UI" panose="020B0604030504040204" pitchFamily="34" charset="-128"/>
              </a:rPr>
              <a:t>       </a:t>
            </a: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に　います。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B997114E-2B6A-72EC-B884-173DDC52FE47}"/>
              </a:ext>
            </a:extLst>
          </p:cNvPr>
          <p:cNvSpPr/>
          <p:nvPr/>
        </p:nvSpPr>
        <p:spPr>
          <a:xfrm>
            <a:off x="1620750" y="3151157"/>
            <a:ext cx="3587364" cy="421758"/>
          </a:xfrm>
          <a:prstGeom prst="wedgeRoundRectCallout">
            <a:avLst>
              <a:gd name="adj1" fmla="val -53590"/>
              <a:gd name="adj2" fmla="val -10366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何が</a:t>
            </a:r>
            <a:r>
              <a:rPr lang="ja-JP" altLang="en-US" sz="1800" u="sng"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lang="en-US" altLang="ja-JP" sz="1800" u="sng" dirty="0">
                <a:latin typeface="Meiryo UI" panose="020B0604030504040204" pitchFamily="34" charset="-128"/>
                <a:ea typeface="Meiryo UI" panose="020B0604030504040204" pitchFamily="34" charset="-128"/>
              </a:rPr>
              <a:t>       </a:t>
            </a: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に　ありますか？</a:t>
            </a:r>
            <a:endParaRPr lang="en-US" altLang="ja-JP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id="{45939CD2-5560-0048-8360-446A9EB41FDA}"/>
              </a:ext>
            </a:extLst>
          </p:cNvPr>
          <p:cNvSpPr/>
          <p:nvPr/>
        </p:nvSpPr>
        <p:spPr>
          <a:xfrm>
            <a:off x="2375555" y="3697385"/>
            <a:ext cx="4875214" cy="421758"/>
          </a:xfrm>
          <a:prstGeom prst="wedgeRoundRectCallout">
            <a:avLst>
              <a:gd name="adj1" fmla="val 57976"/>
              <a:gd name="adj2" fmla="val -11754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ja-JP" sz="1800" u="sng" dirty="0">
                <a:latin typeface="Meiryo UI" panose="020B0604030504040204" pitchFamily="34" charset="-128"/>
                <a:ea typeface="Meiryo UI" panose="020B0604030504040204" pitchFamily="34" charset="-128"/>
              </a:rPr>
              <a:t>       </a:t>
            </a:r>
            <a:r>
              <a:rPr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が</a:t>
            </a:r>
            <a:r>
              <a:rPr lang="ja-JP" altLang="en-US" sz="1800" u="sng"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lang="en-US" altLang="ja-JP" sz="1800" u="sng" dirty="0">
                <a:latin typeface="Meiryo UI" panose="020B0604030504040204" pitchFamily="34" charset="-128"/>
                <a:ea typeface="Meiryo UI" panose="020B0604030504040204" pitchFamily="34" charset="-128"/>
              </a:rPr>
              <a:t>       </a:t>
            </a:r>
            <a:r>
              <a:rPr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に　あります。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8D1812-4DC6-9871-C741-C7E9D90B63D2}"/>
              </a:ext>
            </a:extLst>
          </p:cNvPr>
          <p:cNvSpPr txBox="1"/>
          <p:nvPr/>
        </p:nvSpPr>
        <p:spPr>
          <a:xfrm>
            <a:off x="1121664" y="109728"/>
            <a:ext cx="4998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れんしゅうをしましょう</a:t>
            </a:r>
            <a:r>
              <a:rPr lang="en-US" dirty="0"/>
              <a:t>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E620F-7963-ED0E-4F45-CC7135FF8C35}"/>
              </a:ext>
            </a:extLst>
          </p:cNvPr>
          <p:cNvSpPr txBox="1"/>
          <p:nvPr/>
        </p:nvSpPr>
        <p:spPr>
          <a:xfrm>
            <a:off x="920158" y="4191969"/>
            <a:ext cx="6653655" cy="932902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 sz="160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Lexend"/>
                <a:sym typeface="Lexend"/>
              </a:rPr>
              <a:t>「会議室」、「社長の部屋」、「コンピュータールーム」、「カフェテリア」</a:t>
            </a:r>
          </a:p>
          <a:p>
            <a:pPr>
              <a:spcAft>
                <a:spcPts val="600"/>
              </a:spcAft>
            </a:pPr>
            <a:r>
              <a:rPr lang="ja-JP" altLang="en-US" sz="160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Lexend"/>
                <a:sym typeface="Lexend"/>
              </a:rPr>
              <a:t>「資料」、「会社案内」、「サーバー」、「テーブル」、「テレビ」、</a:t>
            </a:r>
            <a:endParaRPr lang="en-US" altLang="ja-JP" sz="1600" dirty="0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  <a:cs typeface="Lexend"/>
              <a:sym typeface="Lexend"/>
            </a:endParaRPr>
          </a:p>
        </p:txBody>
      </p:sp>
    </p:spTree>
    <p:extLst>
      <p:ext uri="{BB962C8B-B14F-4D97-AF65-F5344CB8AC3E}">
        <p14:creationId xmlns:p14="http://schemas.microsoft.com/office/powerpoint/2010/main" val="16257165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>
          <a:extLst>
            <a:ext uri="{FF2B5EF4-FFF2-40B4-BE49-F238E27FC236}">
              <a16:creationId xmlns:a16="http://schemas.microsoft.com/office/drawing/2014/main" id="{D9141094-5DC1-4C42-DF92-75E56E87D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42">
            <a:extLst>
              <a:ext uri="{FF2B5EF4-FFF2-40B4-BE49-F238E27FC236}">
                <a16:creationId xmlns:a16="http://schemas.microsoft.com/office/drawing/2014/main" id="{AE9DE529-E039-2194-D24F-48DB4D4C3A86}"/>
              </a:ext>
            </a:extLst>
          </p:cNvPr>
          <p:cNvSpPr/>
          <p:nvPr/>
        </p:nvSpPr>
        <p:spPr>
          <a:xfrm>
            <a:off x="713225" y="1543292"/>
            <a:ext cx="1500600" cy="1500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42">
            <a:extLst>
              <a:ext uri="{FF2B5EF4-FFF2-40B4-BE49-F238E27FC236}">
                <a16:creationId xmlns:a16="http://schemas.microsoft.com/office/drawing/2014/main" id="{6DA45506-27CF-2BE5-65BB-62AFD42A07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3825" y="1836450"/>
            <a:ext cx="4432800" cy="9960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Check Test</a:t>
            </a:r>
            <a:endParaRPr lang="en-US" dirty="0"/>
          </a:p>
        </p:txBody>
      </p:sp>
      <p:sp>
        <p:nvSpPr>
          <p:cNvPr id="1186" name="Google Shape;1186;p42">
            <a:extLst>
              <a:ext uri="{FF2B5EF4-FFF2-40B4-BE49-F238E27FC236}">
                <a16:creationId xmlns:a16="http://schemas.microsoft.com/office/drawing/2014/main" id="{06C14CF6-481E-7F6D-80FE-864A151A2C2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39788" y="1836738"/>
            <a:ext cx="1312285" cy="995362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04</a:t>
            </a:r>
          </a:p>
        </p:txBody>
      </p:sp>
      <p:sp>
        <p:nvSpPr>
          <p:cNvPr id="1187" name="Google Shape;1187;p42">
            <a:extLst>
              <a:ext uri="{FF2B5EF4-FFF2-40B4-BE49-F238E27FC236}">
                <a16:creationId xmlns:a16="http://schemas.microsoft.com/office/drawing/2014/main" id="{895C7451-FABE-A298-9D91-1E4F50503FD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13825" y="2832450"/>
            <a:ext cx="4432800" cy="411600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ja-JP" altLang="en-US"/>
              <a:t>てすと</a:t>
            </a:r>
            <a:endParaRPr lang="ja-JP" altLang="en-US" dirty="0"/>
          </a:p>
        </p:txBody>
      </p:sp>
      <p:sp>
        <p:nvSpPr>
          <p:cNvPr id="1188" name="Google Shape;1188;p42">
            <a:extLst>
              <a:ext uri="{FF2B5EF4-FFF2-40B4-BE49-F238E27FC236}">
                <a16:creationId xmlns:a16="http://schemas.microsoft.com/office/drawing/2014/main" id="{1FAC2049-B0AB-0628-6A96-21AA4C9D8BA1}"/>
              </a:ext>
            </a:extLst>
          </p:cNvPr>
          <p:cNvSpPr/>
          <p:nvPr/>
        </p:nvSpPr>
        <p:spPr>
          <a:xfrm>
            <a:off x="1345100" y="3584913"/>
            <a:ext cx="2044425" cy="163601"/>
          </a:xfrm>
          <a:custGeom>
            <a:avLst/>
            <a:gdLst/>
            <a:ahLst/>
            <a:cxnLst/>
            <a:rect l="l" t="t" r="r" b="b"/>
            <a:pathLst>
              <a:path w="47374" h="3791" fill="none" extrusionOk="0">
                <a:moveTo>
                  <a:pt x="1" y="1"/>
                </a:moveTo>
                <a:cubicBezTo>
                  <a:pt x="2633" y="1"/>
                  <a:pt x="2633" y="3791"/>
                  <a:pt x="5265" y="3791"/>
                </a:cubicBezTo>
                <a:cubicBezTo>
                  <a:pt x="7897" y="3791"/>
                  <a:pt x="7897" y="1"/>
                  <a:pt x="10528" y="1"/>
                </a:cubicBezTo>
                <a:cubicBezTo>
                  <a:pt x="13160" y="1"/>
                  <a:pt x="13160" y="3791"/>
                  <a:pt x="15790" y="3791"/>
                </a:cubicBezTo>
                <a:cubicBezTo>
                  <a:pt x="18422" y="3791"/>
                  <a:pt x="18422" y="1"/>
                  <a:pt x="21054" y="1"/>
                </a:cubicBezTo>
                <a:cubicBezTo>
                  <a:pt x="23686" y="1"/>
                  <a:pt x="23686" y="3791"/>
                  <a:pt x="26317" y="3791"/>
                </a:cubicBezTo>
                <a:cubicBezTo>
                  <a:pt x="28950" y="3791"/>
                  <a:pt x="28950" y="1"/>
                  <a:pt x="31581" y="1"/>
                </a:cubicBezTo>
                <a:cubicBezTo>
                  <a:pt x="34213" y="1"/>
                  <a:pt x="34213" y="3791"/>
                  <a:pt x="36845" y="3791"/>
                </a:cubicBezTo>
                <a:cubicBezTo>
                  <a:pt x="39477" y="3791"/>
                  <a:pt x="39477" y="1"/>
                  <a:pt x="42110" y="1"/>
                </a:cubicBezTo>
                <a:cubicBezTo>
                  <a:pt x="44742" y="1"/>
                  <a:pt x="44742" y="3791"/>
                  <a:pt x="47374" y="3791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42">
            <a:extLst>
              <a:ext uri="{FF2B5EF4-FFF2-40B4-BE49-F238E27FC236}">
                <a16:creationId xmlns:a16="http://schemas.microsoft.com/office/drawing/2014/main" id="{1E9C8C95-7631-9E9D-EE97-828A8490ED48}"/>
              </a:ext>
            </a:extLst>
          </p:cNvPr>
          <p:cNvSpPr/>
          <p:nvPr/>
        </p:nvSpPr>
        <p:spPr>
          <a:xfrm>
            <a:off x="4280980" y="464013"/>
            <a:ext cx="788616" cy="788616"/>
          </a:xfrm>
          <a:prstGeom prst="lightningBol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0" name="Google Shape;1190;p42">
            <a:extLst>
              <a:ext uri="{FF2B5EF4-FFF2-40B4-BE49-F238E27FC236}">
                <a16:creationId xmlns:a16="http://schemas.microsoft.com/office/drawing/2014/main" id="{02E2B143-8015-9E82-4C10-74D24FFCBD04}"/>
              </a:ext>
            </a:extLst>
          </p:cNvPr>
          <p:cNvGrpSpPr/>
          <p:nvPr/>
        </p:nvGrpSpPr>
        <p:grpSpPr>
          <a:xfrm>
            <a:off x="4280968" y="3584936"/>
            <a:ext cx="1059215" cy="1059215"/>
            <a:chOff x="8207275" y="2749700"/>
            <a:chExt cx="893400" cy="893400"/>
          </a:xfrm>
        </p:grpSpPr>
        <p:sp>
          <p:nvSpPr>
            <p:cNvPr id="1191" name="Google Shape;1191;p42">
              <a:extLst>
                <a:ext uri="{FF2B5EF4-FFF2-40B4-BE49-F238E27FC236}">
                  <a16:creationId xmlns:a16="http://schemas.microsoft.com/office/drawing/2014/main" id="{3B70966E-750E-97B8-FB45-F6CC02659026}"/>
                </a:ext>
              </a:extLst>
            </p:cNvPr>
            <p:cNvSpPr/>
            <p:nvPr/>
          </p:nvSpPr>
          <p:spPr>
            <a:xfrm>
              <a:off x="8207275" y="2749700"/>
              <a:ext cx="893400" cy="893400"/>
            </a:xfrm>
            <a:prstGeom prst="star4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2">
              <a:extLst>
                <a:ext uri="{FF2B5EF4-FFF2-40B4-BE49-F238E27FC236}">
                  <a16:creationId xmlns:a16="http://schemas.microsoft.com/office/drawing/2014/main" id="{27C1640B-6E42-C9FC-2C88-74371BA7183A}"/>
                </a:ext>
              </a:extLst>
            </p:cNvPr>
            <p:cNvSpPr/>
            <p:nvPr/>
          </p:nvSpPr>
          <p:spPr>
            <a:xfrm rot="1742951">
              <a:off x="8345937" y="2888405"/>
              <a:ext cx="615989" cy="615989"/>
            </a:xfrm>
            <a:prstGeom prst="star4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2">
              <a:extLst>
                <a:ext uri="{FF2B5EF4-FFF2-40B4-BE49-F238E27FC236}">
                  <a16:creationId xmlns:a16="http://schemas.microsoft.com/office/drawing/2014/main" id="{4B08CB7D-F4E0-5346-CC02-A9A502A74763}"/>
                </a:ext>
              </a:extLst>
            </p:cNvPr>
            <p:cNvSpPr/>
            <p:nvPr/>
          </p:nvSpPr>
          <p:spPr>
            <a:xfrm rot="-1742951" flipH="1">
              <a:off x="8346024" y="2888405"/>
              <a:ext cx="615989" cy="615989"/>
            </a:xfrm>
            <a:prstGeom prst="star4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4" name="Google Shape;1194;p42">
            <a:extLst>
              <a:ext uri="{FF2B5EF4-FFF2-40B4-BE49-F238E27FC236}">
                <a16:creationId xmlns:a16="http://schemas.microsoft.com/office/drawing/2014/main" id="{BA5CDE6A-73FF-25E8-D1E6-4406851B58F8}"/>
              </a:ext>
            </a:extLst>
          </p:cNvPr>
          <p:cNvGrpSpPr/>
          <p:nvPr/>
        </p:nvGrpSpPr>
        <p:grpSpPr>
          <a:xfrm>
            <a:off x="337042" y="342449"/>
            <a:ext cx="752363" cy="583899"/>
            <a:chOff x="7956022" y="2666004"/>
            <a:chExt cx="1016158" cy="788627"/>
          </a:xfrm>
        </p:grpSpPr>
        <p:grpSp>
          <p:nvGrpSpPr>
            <p:cNvPr id="1195" name="Google Shape;1195;p42">
              <a:extLst>
                <a:ext uri="{FF2B5EF4-FFF2-40B4-BE49-F238E27FC236}">
                  <a16:creationId xmlns:a16="http://schemas.microsoft.com/office/drawing/2014/main" id="{864D42B4-ED86-D0C8-470A-CAD230052CB4}"/>
                </a:ext>
              </a:extLst>
            </p:cNvPr>
            <p:cNvGrpSpPr/>
            <p:nvPr/>
          </p:nvGrpSpPr>
          <p:grpSpPr>
            <a:xfrm>
              <a:off x="7956022" y="2666004"/>
              <a:ext cx="1016158" cy="136285"/>
              <a:chOff x="711850" y="914250"/>
              <a:chExt cx="467500" cy="62700"/>
            </a:xfrm>
          </p:grpSpPr>
          <p:sp>
            <p:nvSpPr>
              <p:cNvPr id="1196" name="Google Shape;1196;p42">
                <a:extLst>
                  <a:ext uri="{FF2B5EF4-FFF2-40B4-BE49-F238E27FC236}">
                    <a16:creationId xmlns:a16="http://schemas.microsoft.com/office/drawing/2014/main" id="{F187D5CD-D971-99C0-ED5E-EC4B1A67B3BD}"/>
                  </a:ext>
                </a:extLst>
              </p:cNvPr>
              <p:cNvSpPr/>
              <p:nvPr/>
            </p:nvSpPr>
            <p:spPr>
              <a:xfrm>
                <a:off x="7118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2">
                <a:extLst>
                  <a:ext uri="{FF2B5EF4-FFF2-40B4-BE49-F238E27FC236}">
                    <a16:creationId xmlns:a16="http://schemas.microsoft.com/office/drawing/2014/main" id="{DB14E099-2F29-C761-DA90-54AA9DD67B7C}"/>
                  </a:ext>
                </a:extLst>
              </p:cNvPr>
              <p:cNvSpPr/>
              <p:nvPr/>
            </p:nvSpPr>
            <p:spPr>
              <a:xfrm>
                <a:off x="8130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2">
                <a:extLst>
                  <a:ext uri="{FF2B5EF4-FFF2-40B4-BE49-F238E27FC236}">
                    <a16:creationId xmlns:a16="http://schemas.microsoft.com/office/drawing/2014/main" id="{7A3B6C98-C789-66E4-D3EB-A06DB3346FB8}"/>
                  </a:ext>
                </a:extLst>
              </p:cNvPr>
              <p:cNvSpPr/>
              <p:nvPr/>
            </p:nvSpPr>
            <p:spPr>
              <a:xfrm>
                <a:off x="9142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2">
                <a:extLst>
                  <a:ext uri="{FF2B5EF4-FFF2-40B4-BE49-F238E27FC236}">
                    <a16:creationId xmlns:a16="http://schemas.microsoft.com/office/drawing/2014/main" id="{C3D019A7-B667-2BFD-5072-C25048B20230}"/>
                  </a:ext>
                </a:extLst>
              </p:cNvPr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2">
                <a:extLst>
                  <a:ext uri="{FF2B5EF4-FFF2-40B4-BE49-F238E27FC236}">
                    <a16:creationId xmlns:a16="http://schemas.microsoft.com/office/drawing/2014/main" id="{89A5E0A7-73FB-E25F-EBA4-F942CE95BCB4}"/>
                  </a:ext>
                </a:extLst>
              </p:cNvPr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1" name="Google Shape;1201;p42">
              <a:extLst>
                <a:ext uri="{FF2B5EF4-FFF2-40B4-BE49-F238E27FC236}">
                  <a16:creationId xmlns:a16="http://schemas.microsoft.com/office/drawing/2014/main" id="{07AD619A-26C3-91C5-94A8-EF9085E26E18}"/>
                </a:ext>
              </a:extLst>
            </p:cNvPr>
            <p:cNvGrpSpPr/>
            <p:nvPr/>
          </p:nvGrpSpPr>
          <p:grpSpPr>
            <a:xfrm>
              <a:off x="7956022" y="2883451"/>
              <a:ext cx="1016158" cy="136285"/>
              <a:chOff x="711850" y="914250"/>
              <a:chExt cx="467500" cy="62700"/>
            </a:xfrm>
          </p:grpSpPr>
          <p:sp>
            <p:nvSpPr>
              <p:cNvPr id="1202" name="Google Shape;1202;p42">
                <a:extLst>
                  <a:ext uri="{FF2B5EF4-FFF2-40B4-BE49-F238E27FC236}">
                    <a16:creationId xmlns:a16="http://schemas.microsoft.com/office/drawing/2014/main" id="{1AF412FE-0C87-9EF8-600B-32A1683CCE7A}"/>
                  </a:ext>
                </a:extLst>
              </p:cNvPr>
              <p:cNvSpPr/>
              <p:nvPr/>
            </p:nvSpPr>
            <p:spPr>
              <a:xfrm>
                <a:off x="7118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2">
                <a:extLst>
                  <a:ext uri="{FF2B5EF4-FFF2-40B4-BE49-F238E27FC236}">
                    <a16:creationId xmlns:a16="http://schemas.microsoft.com/office/drawing/2014/main" id="{11522E85-9BE3-946B-63F3-D35D6F908AA0}"/>
                  </a:ext>
                </a:extLst>
              </p:cNvPr>
              <p:cNvSpPr/>
              <p:nvPr/>
            </p:nvSpPr>
            <p:spPr>
              <a:xfrm>
                <a:off x="8130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2">
                <a:extLst>
                  <a:ext uri="{FF2B5EF4-FFF2-40B4-BE49-F238E27FC236}">
                    <a16:creationId xmlns:a16="http://schemas.microsoft.com/office/drawing/2014/main" id="{919B1A99-BF96-8FE7-CA12-7F5441D5937D}"/>
                  </a:ext>
                </a:extLst>
              </p:cNvPr>
              <p:cNvSpPr/>
              <p:nvPr/>
            </p:nvSpPr>
            <p:spPr>
              <a:xfrm>
                <a:off x="9142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2">
                <a:extLst>
                  <a:ext uri="{FF2B5EF4-FFF2-40B4-BE49-F238E27FC236}">
                    <a16:creationId xmlns:a16="http://schemas.microsoft.com/office/drawing/2014/main" id="{3CE3AFA1-143F-DEC4-10A6-F999AB5B56C9}"/>
                  </a:ext>
                </a:extLst>
              </p:cNvPr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2">
                <a:extLst>
                  <a:ext uri="{FF2B5EF4-FFF2-40B4-BE49-F238E27FC236}">
                    <a16:creationId xmlns:a16="http://schemas.microsoft.com/office/drawing/2014/main" id="{8ABDEBA9-A673-0F7A-FA73-79B8EA32494A}"/>
                  </a:ext>
                </a:extLst>
              </p:cNvPr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7" name="Google Shape;1207;p42">
              <a:extLst>
                <a:ext uri="{FF2B5EF4-FFF2-40B4-BE49-F238E27FC236}">
                  <a16:creationId xmlns:a16="http://schemas.microsoft.com/office/drawing/2014/main" id="{C54DE729-6FA1-CAAC-E0BC-D18E169C626F}"/>
                </a:ext>
              </a:extLst>
            </p:cNvPr>
            <p:cNvGrpSpPr/>
            <p:nvPr/>
          </p:nvGrpSpPr>
          <p:grpSpPr>
            <a:xfrm>
              <a:off x="7956022" y="3100899"/>
              <a:ext cx="1016158" cy="136285"/>
              <a:chOff x="711850" y="914250"/>
              <a:chExt cx="467500" cy="62700"/>
            </a:xfrm>
          </p:grpSpPr>
          <p:sp>
            <p:nvSpPr>
              <p:cNvPr id="1208" name="Google Shape;1208;p42">
                <a:extLst>
                  <a:ext uri="{FF2B5EF4-FFF2-40B4-BE49-F238E27FC236}">
                    <a16:creationId xmlns:a16="http://schemas.microsoft.com/office/drawing/2014/main" id="{FA41BF25-1487-1D82-B3CB-8542D025391B}"/>
                  </a:ext>
                </a:extLst>
              </p:cNvPr>
              <p:cNvSpPr/>
              <p:nvPr/>
            </p:nvSpPr>
            <p:spPr>
              <a:xfrm>
                <a:off x="7118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2">
                <a:extLst>
                  <a:ext uri="{FF2B5EF4-FFF2-40B4-BE49-F238E27FC236}">
                    <a16:creationId xmlns:a16="http://schemas.microsoft.com/office/drawing/2014/main" id="{11A372AD-9329-7D72-E0F6-911BADD0A50C}"/>
                  </a:ext>
                </a:extLst>
              </p:cNvPr>
              <p:cNvSpPr/>
              <p:nvPr/>
            </p:nvSpPr>
            <p:spPr>
              <a:xfrm>
                <a:off x="8130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2">
                <a:extLst>
                  <a:ext uri="{FF2B5EF4-FFF2-40B4-BE49-F238E27FC236}">
                    <a16:creationId xmlns:a16="http://schemas.microsoft.com/office/drawing/2014/main" id="{2946EE7A-D158-D5BF-4111-F682DE940ED3}"/>
                  </a:ext>
                </a:extLst>
              </p:cNvPr>
              <p:cNvSpPr/>
              <p:nvPr/>
            </p:nvSpPr>
            <p:spPr>
              <a:xfrm>
                <a:off x="9142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2">
                <a:extLst>
                  <a:ext uri="{FF2B5EF4-FFF2-40B4-BE49-F238E27FC236}">
                    <a16:creationId xmlns:a16="http://schemas.microsoft.com/office/drawing/2014/main" id="{DCB66B89-209E-4D6C-29DE-073139159185}"/>
                  </a:ext>
                </a:extLst>
              </p:cNvPr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42">
                <a:extLst>
                  <a:ext uri="{FF2B5EF4-FFF2-40B4-BE49-F238E27FC236}">
                    <a16:creationId xmlns:a16="http://schemas.microsoft.com/office/drawing/2014/main" id="{EDE1C036-4B84-C31B-3B81-C49400C64D3C}"/>
                  </a:ext>
                </a:extLst>
              </p:cNvPr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3" name="Google Shape;1213;p42">
              <a:extLst>
                <a:ext uri="{FF2B5EF4-FFF2-40B4-BE49-F238E27FC236}">
                  <a16:creationId xmlns:a16="http://schemas.microsoft.com/office/drawing/2014/main" id="{0F13027F-EAED-BFE8-A212-9F605EA20CFA}"/>
                </a:ext>
              </a:extLst>
            </p:cNvPr>
            <p:cNvGrpSpPr/>
            <p:nvPr/>
          </p:nvGrpSpPr>
          <p:grpSpPr>
            <a:xfrm>
              <a:off x="7956022" y="3318346"/>
              <a:ext cx="1016158" cy="136285"/>
              <a:chOff x="711850" y="914250"/>
              <a:chExt cx="467500" cy="62700"/>
            </a:xfrm>
          </p:grpSpPr>
          <p:sp>
            <p:nvSpPr>
              <p:cNvPr id="1214" name="Google Shape;1214;p42">
                <a:extLst>
                  <a:ext uri="{FF2B5EF4-FFF2-40B4-BE49-F238E27FC236}">
                    <a16:creationId xmlns:a16="http://schemas.microsoft.com/office/drawing/2014/main" id="{B4F198F1-BA68-A4DD-BFB0-B91FD97923A3}"/>
                  </a:ext>
                </a:extLst>
              </p:cNvPr>
              <p:cNvSpPr/>
              <p:nvPr/>
            </p:nvSpPr>
            <p:spPr>
              <a:xfrm>
                <a:off x="7118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42">
                <a:extLst>
                  <a:ext uri="{FF2B5EF4-FFF2-40B4-BE49-F238E27FC236}">
                    <a16:creationId xmlns:a16="http://schemas.microsoft.com/office/drawing/2014/main" id="{FFA30D15-D08D-8E50-BFBE-E9478361D93E}"/>
                  </a:ext>
                </a:extLst>
              </p:cNvPr>
              <p:cNvSpPr/>
              <p:nvPr/>
            </p:nvSpPr>
            <p:spPr>
              <a:xfrm>
                <a:off x="8130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42">
                <a:extLst>
                  <a:ext uri="{FF2B5EF4-FFF2-40B4-BE49-F238E27FC236}">
                    <a16:creationId xmlns:a16="http://schemas.microsoft.com/office/drawing/2014/main" id="{0C184052-BA6C-9990-87D7-823986A49DA0}"/>
                  </a:ext>
                </a:extLst>
              </p:cNvPr>
              <p:cNvSpPr/>
              <p:nvPr/>
            </p:nvSpPr>
            <p:spPr>
              <a:xfrm>
                <a:off x="9142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42">
                <a:extLst>
                  <a:ext uri="{FF2B5EF4-FFF2-40B4-BE49-F238E27FC236}">
                    <a16:creationId xmlns:a16="http://schemas.microsoft.com/office/drawing/2014/main" id="{240B3A9B-299C-2AFA-3A54-1B86B64C6CAC}"/>
                  </a:ext>
                </a:extLst>
              </p:cNvPr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42">
                <a:extLst>
                  <a:ext uri="{FF2B5EF4-FFF2-40B4-BE49-F238E27FC236}">
                    <a16:creationId xmlns:a16="http://schemas.microsoft.com/office/drawing/2014/main" id="{B76732EF-05AB-AEDC-D39F-79A4F8A43681}"/>
                  </a:ext>
                </a:extLst>
              </p:cNvPr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19" name="Google Shape;1219;p42">
            <a:extLst>
              <a:ext uri="{FF2B5EF4-FFF2-40B4-BE49-F238E27FC236}">
                <a16:creationId xmlns:a16="http://schemas.microsoft.com/office/drawing/2014/main" id="{47E13E17-F8FA-961E-2278-D3201FBDB103}"/>
              </a:ext>
            </a:extLst>
          </p:cNvPr>
          <p:cNvGrpSpPr/>
          <p:nvPr/>
        </p:nvGrpSpPr>
        <p:grpSpPr>
          <a:xfrm>
            <a:off x="6772481" y="971855"/>
            <a:ext cx="1917418" cy="1900536"/>
            <a:chOff x="1123625" y="1521425"/>
            <a:chExt cx="2450375" cy="2428800"/>
          </a:xfrm>
        </p:grpSpPr>
        <p:cxnSp>
          <p:nvCxnSpPr>
            <p:cNvPr id="1220" name="Google Shape;1220;p42">
              <a:extLst>
                <a:ext uri="{FF2B5EF4-FFF2-40B4-BE49-F238E27FC236}">
                  <a16:creationId xmlns:a16="http://schemas.microsoft.com/office/drawing/2014/main" id="{0FE67478-533F-B040-271D-AE8602958D85}"/>
                </a:ext>
              </a:extLst>
            </p:cNvPr>
            <p:cNvCxnSpPr/>
            <p:nvPr/>
          </p:nvCxnSpPr>
          <p:spPr>
            <a:xfrm>
              <a:off x="113060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1" name="Google Shape;1221;p42">
              <a:extLst>
                <a:ext uri="{FF2B5EF4-FFF2-40B4-BE49-F238E27FC236}">
                  <a16:creationId xmlns:a16="http://schemas.microsoft.com/office/drawing/2014/main" id="{1CFFAC7E-6A8D-E316-0EC9-2ED81B5D7B2D}"/>
                </a:ext>
              </a:extLst>
            </p:cNvPr>
            <p:cNvCxnSpPr/>
            <p:nvPr/>
          </p:nvCxnSpPr>
          <p:spPr>
            <a:xfrm>
              <a:off x="137494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2" name="Google Shape;1222;p42">
              <a:extLst>
                <a:ext uri="{FF2B5EF4-FFF2-40B4-BE49-F238E27FC236}">
                  <a16:creationId xmlns:a16="http://schemas.microsoft.com/office/drawing/2014/main" id="{A4B951B9-D2B6-41F7-FC71-8C7F4CFB735E}"/>
                </a:ext>
              </a:extLst>
            </p:cNvPr>
            <p:cNvCxnSpPr/>
            <p:nvPr/>
          </p:nvCxnSpPr>
          <p:spPr>
            <a:xfrm>
              <a:off x="161928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3" name="Google Shape;1223;p42">
              <a:extLst>
                <a:ext uri="{FF2B5EF4-FFF2-40B4-BE49-F238E27FC236}">
                  <a16:creationId xmlns:a16="http://schemas.microsoft.com/office/drawing/2014/main" id="{C96E7280-086F-F13D-6E4F-0C05B176FFC5}"/>
                </a:ext>
              </a:extLst>
            </p:cNvPr>
            <p:cNvCxnSpPr/>
            <p:nvPr/>
          </p:nvCxnSpPr>
          <p:spPr>
            <a:xfrm>
              <a:off x="186362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4" name="Google Shape;1224;p42">
              <a:extLst>
                <a:ext uri="{FF2B5EF4-FFF2-40B4-BE49-F238E27FC236}">
                  <a16:creationId xmlns:a16="http://schemas.microsoft.com/office/drawing/2014/main" id="{768F9F16-A8DB-410D-6EBA-CF57C8E34BC9}"/>
                </a:ext>
              </a:extLst>
            </p:cNvPr>
            <p:cNvCxnSpPr/>
            <p:nvPr/>
          </p:nvCxnSpPr>
          <p:spPr>
            <a:xfrm>
              <a:off x="210796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5" name="Google Shape;1225;p42">
              <a:extLst>
                <a:ext uri="{FF2B5EF4-FFF2-40B4-BE49-F238E27FC236}">
                  <a16:creationId xmlns:a16="http://schemas.microsoft.com/office/drawing/2014/main" id="{3B03E408-045B-5416-3589-E56660AE88BA}"/>
                </a:ext>
              </a:extLst>
            </p:cNvPr>
            <p:cNvCxnSpPr/>
            <p:nvPr/>
          </p:nvCxnSpPr>
          <p:spPr>
            <a:xfrm>
              <a:off x="235230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6" name="Google Shape;1226;p42">
              <a:extLst>
                <a:ext uri="{FF2B5EF4-FFF2-40B4-BE49-F238E27FC236}">
                  <a16:creationId xmlns:a16="http://schemas.microsoft.com/office/drawing/2014/main" id="{F8B8189A-9682-BA0A-2BE6-39655E4E145D}"/>
                </a:ext>
              </a:extLst>
            </p:cNvPr>
            <p:cNvCxnSpPr/>
            <p:nvPr/>
          </p:nvCxnSpPr>
          <p:spPr>
            <a:xfrm>
              <a:off x="259664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7" name="Google Shape;1227;p42">
              <a:extLst>
                <a:ext uri="{FF2B5EF4-FFF2-40B4-BE49-F238E27FC236}">
                  <a16:creationId xmlns:a16="http://schemas.microsoft.com/office/drawing/2014/main" id="{C012687A-5160-34D6-20FE-F5012C697E3C}"/>
                </a:ext>
              </a:extLst>
            </p:cNvPr>
            <p:cNvCxnSpPr/>
            <p:nvPr/>
          </p:nvCxnSpPr>
          <p:spPr>
            <a:xfrm>
              <a:off x="284098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8" name="Google Shape;1228;p42">
              <a:extLst>
                <a:ext uri="{FF2B5EF4-FFF2-40B4-BE49-F238E27FC236}">
                  <a16:creationId xmlns:a16="http://schemas.microsoft.com/office/drawing/2014/main" id="{4891B7E7-B3F4-06A0-6645-AA2679BB2D6D}"/>
                </a:ext>
              </a:extLst>
            </p:cNvPr>
            <p:cNvCxnSpPr/>
            <p:nvPr/>
          </p:nvCxnSpPr>
          <p:spPr>
            <a:xfrm>
              <a:off x="308532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9" name="Google Shape;1229;p42">
              <a:extLst>
                <a:ext uri="{FF2B5EF4-FFF2-40B4-BE49-F238E27FC236}">
                  <a16:creationId xmlns:a16="http://schemas.microsoft.com/office/drawing/2014/main" id="{F0F7630B-5A6F-B2FC-C09F-5BA95C3F3C63}"/>
                </a:ext>
              </a:extLst>
            </p:cNvPr>
            <p:cNvCxnSpPr/>
            <p:nvPr/>
          </p:nvCxnSpPr>
          <p:spPr>
            <a:xfrm>
              <a:off x="332966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0" name="Google Shape;1230;p42">
              <a:extLst>
                <a:ext uri="{FF2B5EF4-FFF2-40B4-BE49-F238E27FC236}">
                  <a16:creationId xmlns:a16="http://schemas.microsoft.com/office/drawing/2014/main" id="{6CAB35DF-075D-CE45-3206-EFD7519694BB}"/>
                </a:ext>
              </a:extLst>
            </p:cNvPr>
            <p:cNvCxnSpPr/>
            <p:nvPr/>
          </p:nvCxnSpPr>
          <p:spPr>
            <a:xfrm>
              <a:off x="357400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1" name="Google Shape;1231;p42">
              <a:extLst>
                <a:ext uri="{FF2B5EF4-FFF2-40B4-BE49-F238E27FC236}">
                  <a16:creationId xmlns:a16="http://schemas.microsoft.com/office/drawing/2014/main" id="{67DF5067-F04F-6186-7FE4-84021B7CCF8D}"/>
                </a:ext>
              </a:extLst>
            </p:cNvPr>
            <p:cNvCxnSpPr/>
            <p:nvPr/>
          </p:nvCxnSpPr>
          <p:spPr>
            <a:xfrm>
              <a:off x="1123625" y="3950100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2" name="Google Shape;1232;p42">
              <a:extLst>
                <a:ext uri="{FF2B5EF4-FFF2-40B4-BE49-F238E27FC236}">
                  <a16:creationId xmlns:a16="http://schemas.microsoft.com/office/drawing/2014/main" id="{BCB2F342-71CF-C0DE-3F63-8F516F4EEA80}"/>
                </a:ext>
              </a:extLst>
            </p:cNvPr>
            <p:cNvCxnSpPr/>
            <p:nvPr/>
          </p:nvCxnSpPr>
          <p:spPr>
            <a:xfrm>
              <a:off x="1123625" y="1521425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3" name="Google Shape;1233;p42">
              <a:extLst>
                <a:ext uri="{FF2B5EF4-FFF2-40B4-BE49-F238E27FC236}">
                  <a16:creationId xmlns:a16="http://schemas.microsoft.com/office/drawing/2014/main" id="{74A0404F-005C-3CDC-8A6F-3B7141F27523}"/>
                </a:ext>
              </a:extLst>
            </p:cNvPr>
            <p:cNvCxnSpPr/>
            <p:nvPr/>
          </p:nvCxnSpPr>
          <p:spPr>
            <a:xfrm>
              <a:off x="1123625" y="1764293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4" name="Google Shape;1234;p42">
              <a:extLst>
                <a:ext uri="{FF2B5EF4-FFF2-40B4-BE49-F238E27FC236}">
                  <a16:creationId xmlns:a16="http://schemas.microsoft.com/office/drawing/2014/main" id="{3F6703AB-4BF0-4418-9D4C-8347B9FEC0DC}"/>
                </a:ext>
              </a:extLst>
            </p:cNvPr>
            <p:cNvCxnSpPr/>
            <p:nvPr/>
          </p:nvCxnSpPr>
          <p:spPr>
            <a:xfrm>
              <a:off x="1123625" y="2007160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5" name="Google Shape;1235;p42">
              <a:extLst>
                <a:ext uri="{FF2B5EF4-FFF2-40B4-BE49-F238E27FC236}">
                  <a16:creationId xmlns:a16="http://schemas.microsoft.com/office/drawing/2014/main" id="{6CAC255A-7660-6532-A7CC-7A819859850C}"/>
                </a:ext>
              </a:extLst>
            </p:cNvPr>
            <p:cNvCxnSpPr/>
            <p:nvPr/>
          </p:nvCxnSpPr>
          <p:spPr>
            <a:xfrm>
              <a:off x="1123625" y="2250028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6" name="Google Shape;1236;p42">
              <a:extLst>
                <a:ext uri="{FF2B5EF4-FFF2-40B4-BE49-F238E27FC236}">
                  <a16:creationId xmlns:a16="http://schemas.microsoft.com/office/drawing/2014/main" id="{9AB81AB8-858C-AA78-D7DA-D680A412D4C1}"/>
                </a:ext>
              </a:extLst>
            </p:cNvPr>
            <p:cNvCxnSpPr/>
            <p:nvPr/>
          </p:nvCxnSpPr>
          <p:spPr>
            <a:xfrm>
              <a:off x="1123625" y="2492895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7" name="Google Shape;1237;p42">
              <a:extLst>
                <a:ext uri="{FF2B5EF4-FFF2-40B4-BE49-F238E27FC236}">
                  <a16:creationId xmlns:a16="http://schemas.microsoft.com/office/drawing/2014/main" id="{CFF0FA8B-8BE9-1A68-F21F-873AA71BFB18}"/>
                </a:ext>
              </a:extLst>
            </p:cNvPr>
            <p:cNvCxnSpPr/>
            <p:nvPr/>
          </p:nvCxnSpPr>
          <p:spPr>
            <a:xfrm>
              <a:off x="1123625" y="2735763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8" name="Google Shape;1238;p42">
              <a:extLst>
                <a:ext uri="{FF2B5EF4-FFF2-40B4-BE49-F238E27FC236}">
                  <a16:creationId xmlns:a16="http://schemas.microsoft.com/office/drawing/2014/main" id="{8F8F6E7E-FA33-BDEC-0EAC-424FF6C09384}"/>
                </a:ext>
              </a:extLst>
            </p:cNvPr>
            <p:cNvCxnSpPr/>
            <p:nvPr/>
          </p:nvCxnSpPr>
          <p:spPr>
            <a:xfrm>
              <a:off x="1123625" y="2978630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9" name="Google Shape;1239;p42">
              <a:extLst>
                <a:ext uri="{FF2B5EF4-FFF2-40B4-BE49-F238E27FC236}">
                  <a16:creationId xmlns:a16="http://schemas.microsoft.com/office/drawing/2014/main" id="{BD94ABFA-0A12-A7F0-5D5F-03AD736108B1}"/>
                </a:ext>
              </a:extLst>
            </p:cNvPr>
            <p:cNvCxnSpPr/>
            <p:nvPr/>
          </p:nvCxnSpPr>
          <p:spPr>
            <a:xfrm>
              <a:off x="1123625" y="3221498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0" name="Google Shape;1240;p42">
              <a:extLst>
                <a:ext uri="{FF2B5EF4-FFF2-40B4-BE49-F238E27FC236}">
                  <a16:creationId xmlns:a16="http://schemas.microsoft.com/office/drawing/2014/main" id="{07D22EA6-DB38-8D44-5EAC-32E8F420F1F2}"/>
                </a:ext>
              </a:extLst>
            </p:cNvPr>
            <p:cNvCxnSpPr/>
            <p:nvPr/>
          </p:nvCxnSpPr>
          <p:spPr>
            <a:xfrm>
              <a:off x="1123625" y="3464365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1" name="Google Shape;1241;p42">
              <a:extLst>
                <a:ext uri="{FF2B5EF4-FFF2-40B4-BE49-F238E27FC236}">
                  <a16:creationId xmlns:a16="http://schemas.microsoft.com/office/drawing/2014/main" id="{51594BB2-696E-3173-4C87-F44D26C33AF9}"/>
                </a:ext>
              </a:extLst>
            </p:cNvPr>
            <p:cNvCxnSpPr/>
            <p:nvPr/>
          </p:nvCxnSpPr>
          <p:spPr>
            <a:xfrm>
              <a:off x="1123625" y="3707232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42" name="Google Shape;1242;p42">
            <a:extLst>
              <a:ext uri="{FF2B5EF4-FFF2-40B4-BE49-F238E27FC236}">
                <a16:creationId xmlns:a16="http://schemas.microsoft.com/office/drawing/2014/main" id="{C9215408-71FA-E2F5-4724-672E4B3CA19F}"/>
              </a:ext>
            </a:extLst>
          </p:cNvPr>
          <p:cNvSpPr/>
          <p:nvPr/>
        </p:nvSpPr>
        <p:spPr>
          <a:xfrm>
            <a:off x="6882763" y="1639468"/>
            <a:ext cx="2225700" cy="22257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3" name="Google Shape;1243;p42">
            <a:extLst>
              <a:ext uri="{FF2B5EF4-FFF2-40B4-BE49-F238E27FC236}">
                <a16:creationId xmlns:a16="http://schemas.microsoft.com/office/drawing/2014/main" id="{07F5E0E7-48DA-A4ED-2B75-BBDDC7C10A1D}"/>
              </a:ext>
            </a:extLst>
          </p:cNvPr>
          <p:cNvGrpSpPr/>
          <p:nvPr/>
        </p:nvGrpSpPr>
        <p:grpSpPr>
          <a:xfrm>
            <a:off x="5711375" y="1459600"/>
            <a:ext cx="781600" cy="83700"/>
            <a:chOff x="1758700" y="865400"/>
            <a:chExt cx="781600" cy="83700"/>
          </a:xfrm>
        </p:grpSpPr>
        <p:sp>
          <p:nvSpPr>
            <p:cNvPr id="1244" name="Google Shape;1244;p42">
              <a:extLst>
                <a:ext uri="{FF2B5EF4-FFF2-40B4-BE49-F238E27FC236}">
                  <a16:creationId xmlns:a16="http://schemas.microsoft.com/office/drawing/2014/main" id="{94F21D39-0791-3CD2-D25E-8DC2CC1D0A73}"/>
                </a:ext>
              </a:extLst>
            </p:cNvPr>
            <p:cNvSpPr/>
            <p:nvPr/>
          </p:nvSpPr>
          <p:spPr>
            <a:xfrm>
              <a:off x="1758700" y="865400"/>
              <a:ext cx="83700" cy="83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2">
              <a:extLst>
                <a:ext uri="{FF2B5EF4-FFF2-40B4-BE49-F238E27FC236}">
                  <a16:creationId xmlns:a16="http://schemas.microsoft.com/office/drawing/2014/main" id="{CA023AB0-59D2-BA0B-0E2B-32823FE1A056}"/>
                </a:ext>
              </a:extLst>
            </p:cNvPr>
            <p:cNvSpPr/>
            <p:nvPr/>
          </p:nvSpPr>
          <p:spPr>
            <a:xfrm>
              <a:off x="1991333" y="865400"/>
              <a:ext cx="83700" cy="83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2">
              <a:extLst>
                <a:ext uri="{FF2B5EF4-FFF2-40B4-BE49-F238E27FC236}">
                  <a16:creationId xmlns:a16="http://schemas.microsoft.com/office/drawing/2014/main" id="{940C1FC5-4D85-A727-6AE7-44F95B9931F8}"/>
                </a:ext>
              </a:extLst>
            </p:cNvPr>
            <p:cNvSpPr/>
            <p:nvPr/>
          </p:nvSpPr>
          <p:spPr>
            <a:xfrm>
              <a:off x="2223967" y="865400"/>
              <a:ext cx="83700" cy="83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2">
              <a:extLst>
                <a:ext uri="{FF2B5EF4-FFF2-40B4-BE49-F238E27FC236}">
                  <a16:creationId xmlns:a16="http://schemas.microsoft.com/office/drawing/2014/main" id="{308A2891-BB89-58A6-0CD5-1DCB05E8E7B1}"/>
                </a:ext>
              </a:extLst>
            </p:cNvPr>
            <p:cNvSpPr/>
            <p:nvPr/>
          </p:nvSpPr>
          <p:spPr>
            <a:xfrm>
              <a:off x="2456600" y="865400"/>
              <a:ext cx="83700" cy="83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428023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409710-83CE-8648-9A88-E20B13A4B8E3}"/>
              </a:ext>
            </a:extLst>
          </p:cNvPr>
          <p:cNvSpPr txBox="1"/>
          <p:nvPr/>
        </p:nvSpPr>
        <p:spPr>
          <a:xfrm>
            <a:off x="1737515" y="508928"/>
            <a:ext cx="5940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チェックテスト</a:t>
            </a:r>
            <a:r>
              <a:rPr lang="en-US" sz="2000" dirty="0"/>
              <a:t> 2</a:t>
            </a:r>
          </a:p>
          <a:p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D6A7F-17C1-F5DF-3FE5-17986EF180A9}"/>
              </a:ext>
            </a:extLst>
          </p:cNvPr>
          <p:cNvSpPr txBox="1"/>
          <p:nvPr/>
        </p:nvSpPr>
        <p:spPr>
          <a:xfrm>
            <a:off x="1631373" y="1633349"/>
            <a:ext cx="473825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2"/>
              </a:rPr>
              <a:t>https://forms.gle/S89bn6VXGHL2Tcmz8</a:t>
            </a:r>
            <a:endParaRPr lang="en-US" sz="2000" dirty="0"/>
          </a:p>
          <a:p>
            <a:endParaRPr lang="en-US" dirty="0"/>
          </a:p>
        </p:txBody>
      </p:sp>
      <p:pic>
        <p:nvPicPr>
          <p:cNvPr id="6" name="Picture 5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6ECDFBC5-06F1-D43E-B46D-5E3B5E254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955" y="2525569"/>
            <a:ext cx="16510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6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43"/>
          <p:cNvSpPr txBox="1">
            <a:spLocks noGrp="1"/>
          </p:cNvSpPr>
          <p:nvPr>
            <p:ph type="title"/>
          </p:nvPr>
        </p:nvSpPr>
        <p:spPr>
          <a:xfrm>
            <a:off x="719999" y="539500"/>
            <a:ext cx="8285455" cy="2554682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ja-JP" altLang="en-US" sz="32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3200" b="0">
                <a:latin typeface="Meiryo UI" panose="020B0604030504040204" pitchFamily="50" charset="-128"/>
                <a:ea typeface="Meiryo UI" panose="020B0604030504040204" pitchFamily="50" charset="-128"/>
              </a:rPr>
              <a:t>　は　昨日</a:t>
            </a:r>
            <a:r>
              <a:rPr lang="ja-JP" altLang="en-US" sz="2400" b="0">
                <a:latin typeface="Meiryo UI" panose="020B0604030504040204" pitchFamily="50" charset="-128"/>
                <a:ea typeface="Meiryo UI" panose="020B0604030504040204" pitchFamily="50" charset="-128"/>
              </a:rPr>
              <a:t>（きのう）</a:t>
            </a:r>
            <a:r>
              <a:rPr lang="ja-JP" altLang="en-US" sz="24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3200" b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32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3200" b="0">
                <a:latin typeface="Meiryo UI" panose="020B0604030504040204" pitchFamily="50" charset="-128"/>
                <a:ea typeface="Meiryo UI" panose="020B0604030504040204" pitchFamily="50" charset="-128"/>
              </a:rPr>
              <a:t>ました。</a:t>
            </a:r>
            <a:br>
              <a:rPr lang="en-US" altLang="ja-JP" sz="32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32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3200" b="0">
                <a:latin typeface="Meiryo UI" panose="020B0604030504040204" pitchFamily="50" charset="-128"/>
                <a:ea typeface="Meiryo UI" panose="020B0604030504040204" pitchFamily="50" charset="-128"/>
              </a:rPr>
              <a:t>　は　今日</a:t>
            </a:r>
            <a:r>
              <a:rPr lang="ja-JP" altLang="en-US" sz="2400" b="0">
                <a:latin typeface="Meiryo UI" panose="020B0604030504040204" pitchFamily="50" charset="-128"/>
                <a:ea typeface="Meiryo UI" panose="020B0604030504040204" pitchFamily="50" charset="-128"/>
              </a:rPr>
              <a:t>（きょう）</a:t>
            </a:r>
            <a:r>
              <a:rPr lang="ja-JP" altLang="en-US" sz="24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3200" b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32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ja-JP" altLang="en-US" sz="3200" b="0">
                <a:latin typeface="Meiryo UI" panose="020B0604030504040204" pitchFamily="50" charset="-128"/>
                <a:ea typeface="Meiryo UI" panose="020B0604030504040204" pitchFamily="50" charset="-128"/>
              </a:rPr>
              <a:t>ます／ました。</a:t>
            </a:r>
            <a:br>
              <a:rPr lang="en-US" altLang="ja-JP" sz="32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32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3200" b="0">
                <a:latin typeface="Meiryo UI" panose="020B0604030504040204" pitchFamily="50" charset="-128"/>
                <a:ea typeface="Meiryo UI" panose="020B0604030504040204" pitchFamily="50" charset="-128"/>
              </a:rPr>
              <a:t>　は　今</a:t>
            </a:r>
            <a:r>
              <a:rPr lang="ja-JP" altLang="en-US" sz="2400" b="0">
                <a:latin typeface="Meiryo UI" panose="020B0604030504040204" pitchFamily="50" charset="-128"/>
                <a:ea typeface="Meiryo UI" panose="020B0604030504040204" pitchFamily="50" charset="-128"/>
              </a:rPr>
              <a:t>（いま）　</a:t>
            </a:r>
            <a:r>
              <a:rPr lang="ja-JP" altLang="en-US" sz="24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　　</a:t>
            </a:r>
            <a:r>
              <a:rPr lang="ja-JP" altLang="en-US" sz="3200" b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32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3200" b="0">
                <a:latin typeface="Meiryo UI" panose="020B0604030504040204" pitchFamily="50" charset="-128"/>
                <a:ea typeface="Meiryo UI" panose="020B0604030504040204" pitchFamily="50" charset="-128"/>
              </a:rPr>
              <a:t>ています。</a:t>
            </a:r>
            <a:br>
              <a:rPr lang="en-US" altLang="ja-JP" sz="32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32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3200" b="0">
                <a:latin typeface="Meiryo UI" panose="020B0604030504040204" pitchFamily="50" charset="-128"/>
                <a:ea typeface="Meiryo UI" panose="020B0604030504040204" pitchFamily="50" charset="-128"/>
              </a:rPr>
              <a:t>　は　明日</a:t>
            </a:r>
            <a:r>
              <a:rPr lang="ja-JP" altLang="en-US" sz="2400" b="0">
                <a:latin typeface="Meiryo UI" panose="020B0604030504040204" pitchFamily="50" charset="-128"/>
                <a:ea typeface="Meiryo UI" panose="020B0604030504040204" pitchFamily="50" charset="-128"/>
              </a:rPr>
              <a:t>（あす）　</a:t>
            </a:r>
            <a:r>
              <a:rPr lang="ja-JP" altLang="en-US" sz="24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　　</a:t>
            </a:r>
            <a:r>
              <a:rPr lang="ja-JP" altLang="en-US" sz="3200" b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32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ja-JP" altLang="en-US" sz="3200" b="0">
                <a:latin typeface="Meiryo UI" panose="020B0604030504040204" pitchFamily="50" charset="-128"/>
                <a:ea typeface="Meiryo UI" panose="020B0604030504040204" pitchFamily="50" charset="-128"/>
              </a:rPr>
              <a:t>ます。</a:t>
            </a:r>
            <a:br>
              <a:rPr lang="en-US" altLang="ja-JP" sz="32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ja-JP" altLang="en-US" sz="3200" b="0" dirty="0"/>
          </a:p>
        </p:txBody>
      </p:sp>
      <p:grpSp>
        <p:nvGrpSpPr>
          <p:cNvPr id="1254" name="Group 1253">
            <a:extLst>
              <a:ext uri="{FF2B5EF4-FFF2-40B4-BE49-F238E27FC236}">
                <a16:creationId xmlns:a16="http://schemas.microsoft.com/office/drawing/2014/main" id="{10EDA65C-329B-E9A8-C522-FBB30BDFBEE2}"/>
              </a:ext>
            </a:extLst>
          </p:cNvPr>
          <p:cNvGrpSpPr/>
          <p:nvPr/>
        </p:nvGrpSpPr>
        <p:grpSpPr>
          <a:xfrm>
            <a:off x="7508673" y="2761672"/>
            <a:ext cx="1478651" cy="2381828"/>
            <a:chOff x="6211163" y="1537900"/>
            <a:chExt cx="2238375" cy="3605600"/>
          </a:xfrm>
        </p:grpSpPr>
        <p:sp>
          <p:nvSpPr>
            <p:cNvPr id="4" name="Google Shape;1683;p49">
              <a:extLst>
                <a:ext uri="{FF2B5EF4-FFF2-40B4-BE49-F238E27FC236}">
                  <a16:creationId xmlns:a16="http://schemas.microsoft.com/office/drawing/2014/main" id="{564C8E5A-FE9F-21B1-C524-CF0BD50C274C}"/>
                </a:ext>
              </a:extLst>
            </p:cNvPr>
            <p:cNvSpPr/>
            <p:nvPr/>
          </p:nvSpPr>
          <p:spPr>
            <a:xfrm>
              <a:off x="6215613" y="3126075"/>
              <a:ext cx="594525" cy="2013525"/>
            </a:xfrm>
            <a:custGeom>
              <a:avLst/>
              <a:gdLst/>
              <a:ahLst/>
              <a:cxnLst/>
              <a:rect l="l" t="t" r="r" b="b"/>
              <a:pathLst>
                <a:path w="23781" h="80541" extrusionOk="0">
                  <a:moveTo>
                    <a:pt x="11480" y="0"/>
                  </a:moveTo>
                  <a:cubicBezTo>
                    <a:pt x="11480" y="0"/>
                    <a:pt x="3000" y="57374"/>
                    <a:pt x="2900" y="59468"/>
                  </a:cubicBezTo>
                  <a:cubicBezTo>
                    <a:pt x="2179" y="64519"/>
                    <a:pt x="1" y="80541"/>
                    <a:pt x="1" y="80541"/>
                  </a:cubicBezTo>
                  <a:lnTo>
                    <a:pt x="23781" y="80541"/>
                  </a:lnTo>
                  <a:lnTo>
                    <a:pt x="23781" y="2765"/>
                  </a:lnTo>
                  <a:lnTo>
                    <a:pt x="114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84;p49">
              <a:extLst>
                <a:ext uri="{FF2B5EF4-FFF2-40B4-BE49-F238E27FC236}">
                  <a16:creationId xmlns:a16="http://schemas.microsoft.com/office/drawing/2014/main" id="{39243BC0-2175-DA42-08B7-52A3568464D8}"/>
                </a:ext>
              </a:extLst>
            </p:cNvPr>
            <p:cNvSpPr/>
            <p:nvPr/>
          </p:nvSpPr>
          <p:spPr>
            <a:xfrm>
              <a:off x="6211163" y="3121350"/>
              <a:ext cx="602875" cy="2022150"/>
            </a:xfrm>
            <a:custGeom>
              <a:avLst/>
              <a:gdLst/>
              <a:ahLst/>
              <a:cxnLst/>
              <a:rect l="l" t="t" r="r" b="b"/>
              <a:pathLst>
                <a:path w="24115" h="80886" extrusionOk="0">
                  <a:moveTo>
                    <a:pt x="11787" y="378"/>
                  </a:moveTo>
                  <a:lnTo>
                    <a:pt x="23803" y="3078"/>
                  </a:lnTo>
                  <a:lnTo>
                    <a:pt x="23803" y="80574"/>
                  </a:lnTo>
                  <a:lnTo>
                    <a:pt x="357" y="80574"/>
                  </a:lnTo>
                  <a:cubicBezTo>
                    <a:pt x="597" y="78809"/>
                    <a:pt x="2559" y="64386"/>
                    <a:pt x="3233" y="59665"/>
                  </a:cubicBezTo>
                  <a:cubicBezTo>
                    <a:pt x="3329" y="57657"/>
                    <a:pt x="11282" y="3798"/>
                    <a:pt x="11787" y="378"/>
                  </a:cubicBezTo>
                  <a:close/>
                  <a:moveTo>
                    <a:pt x="11529" y="1"/>
                  </a:moveTo>
                  <a:lnTo>
                    <a:pt x="11504" y="167"/>
                  </a:lnTo>
                  <a:cubicBezTo>
                    <a:pt x="11158" y="2510"/>
                    <a:pt x="3021" y="57571"/>
                    <a:pt x="2924" y="59636"/>
                  </a:cubicBezTo>
                  <a:cubicBezTo>
                    <a:pt x="2210" y="64629"/>
                    <a:pt x="47" y="80549"/>
                    <a:pt x="24" y="80708"/>
                  </a:cubicBezTo>
                  <a:lnTo>
                    <a:pt x="1" y="80886"/>
                  </a:lnTo>
                  <a:lnTo>
                    <a:pt x="24114" y="80886"/>
                  </a:lnTo>
                  <a:lnTo>
                    <a:pt x="24114" y="2830"/>
                  </a:lnTo>
                  <a:lnTo>
                    <a:pt x="115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85;p49">
              <a:extLst>
                <a:ext uri="{FF2B5EF4-FFF2-40B4-BE49-F238E27FC236}">
                  <a16:creationId xmlns:a16="http://schemas.microsoft.com/office/drawing/2014/main" id="{C46565A4-CA61-0435-AC00-E0E8D2767937}"/>
                </a:ext>
              </a:extLst>
            </p:cNvPr>
            <p:cNvSpPr/>
            <p:nvPr/>
          </p:nvSpPr>
          <p:spPr>
            <a:xfrm>
              <a:off x="6374013" y="3126075"/>
              <a:ext cx="436125" cy="2013525"/>
            </a:xfrm>
            <a:custGeom>
              <a:avLst/>
              <a:gdLst/>
              <a:ahLst/>
              <a:cxnLst/>
              <a:rect l="l" t="t" r="r" b="b"/>
              <a:pathLst>
                <a:path w="17445" h="80541" extrusionOk="0">
                  <a:moveTo>
                    <a:pt x="5144" y="0"/>
                  </a:moveTo>
                  <a:cubicBezTo>
                    <a:pt x="5144" y="0"/>
                    <a:pt x="1152" y="57859"/>
                    <a:pt x="1215" y="59955"/>
                  </a:cubicBezTo>
                  <a:cubicBezTo>
                    <a:pt x="928" y="64438"/>
                    <a:pt x="176" y="77483"/>
                    <a:pt x="1" y="80541"/>
                  </a:cubicBezTo>
                  <a:lnTo>
                    <a:pt x="17445" y="80541"/>
                  </a:lnTo>
                  <a:lnTo>
                    <a:pt x="17445" y="2765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86;p49">
              <a:extLst>
                <a:ext uri="{FF2B5EF4-FFF2-40B4-BE49-F238E27FC236}">
                  <a16:creationId xmlns:a16="http://schemas.microsoft.com/office/drawing/2014/main" id="{3622278A-6AC3-543F-CB82-B23942884934}"/>
                </a:ext>
              </a:extLst>
            </p:cNvPr>
            <p:cNvSpPr/>
            <p:nvPr/>
          </p:nvSpPr>
          <p:spPr>
            <a:xfrm>
              <a:off x="6473913" y="4691400"/>
              <a:ext cx="1404175" cy="448200"/>
            </a:xfrm>
            <a:custGeom>
              <a:avLst/>
              <a:gdLst/>
              <a:ahLst/>
              <a:cxnLst/>
              <a:rect l="l" t="t" r="r" b="b"/>
              <a:pathLst>
                <a:path w="56167" h="17928" extrusionOk="0">
                  <a:moveTo>
                    <a:pt x="2890" y="0"/>
                  </a:moveTo>
                  <a:cubicBezTo>
                    <a:pt x="2890" y="0"/>
                    <a:pt x="2814" y="247"/>
                    <a:pt x="2658" y="1077"/>
                  </a:cubicBezTo>
                  <a:cubicBezTo>
                    <a:pt x="2502" y="1906"/>
                    <a:pt x="2424" y="5445"/>
                    <a:pt x="2424" y="5445"/>
                  </a:cubicBezTo>
                  <a:cubicBezTo>
                    <a:pt x="2424" y="5445"/>
                    <a:pt x="805" y="10928"/>
                    <a:pt x="1" y="17928"/>
                  </a:cubicBezTo>
                  <a:lnTo>
                    <a:pt x="56167" y="17928"/>
                  </a:lnTo>
                  <a:cubicBezTo>
                    <a:pt x="56167" y="17928"/>
                    <a:pt x="52706" y="7156"/>
                    <a:pt x="52355" y="6378"/>
                  </a:cubicBezTo>
                  <a:cubicBezTo>
                    <a:pt x="52006" y="5601"/>
                    <a:pt x="51461" y="5133"/>
                    <a:pt x="51461" y="5133"/>
                  </a:cubicBezTo>
                  <a:lnTo>
                    <a:pt x="505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87;p49">
              <a:extLst>
                <a:ext uri="{FF2B5EF4-FFF2-40B4-BE49-F238E27FC236}">
                  <a16:creationId xmlns:a16="http://schemas.microsoft.com/office/drawing/2014/main" id="{3E2B9F8B-EDB8-2330-E4AE-6BDB4B9983CA}"/>
                </a:ext>
              </a:extLst>
            </p:cNvPr>
            <p:cNvSpPr/>
            <p:nvPr/>
          </p:nvSpPr>
          <p:spPr>
            <a:xfrm>
              <a:off x="6469563" y="4687500"/>
              <a:ext cx="1413875" cy="456000"/>
            </a:xfrm>
            <a:custGeom>
              <a:avLst/>
              <a:gdLst/>
              <a:ahLst/>
              <a:cxnLst/>
              <a:rect l="l" t="t" r="r" b="b"/>
              <a:pathLst>
                <a:path w="56555" h="18240" extrusionOk="0">
                  <a:moveTo>
                    <a:pt x="50572" y="312"/>
                  </a:moveTo>
                  <a:lnTo>
                    <a:pt x="51492" y="5371"/>
                  </a:lnTo>
                  <a:lnTo>
                    <a:pt x="51534" y="5407"/>
                  </a:lnTo>
                  <a:cubicBezTo>
                    <a:pt x="51539" y="5412"/>
                    <a:pt x="52057" y="5864"/>
                    <a:pt x="52388" y="6598"/>
                  </a:cubicBezTo>
                  <a:cubicBezTo>
                    <a:pt x="52703" y="7300"/>
                    <a:pt x="55649" y="16441"/>
                    <a:pt x="56127" y="17928"/>
                  </a:cubicBezTo>
                  <a:lnTo>
                    <a:pt x="350" y="17928"/>
                  </a:lnTo>
                  <a:cubicBezTo>
                    <a:pt x="1149" y="11105"/>
                    <a:pt x="2731" y="5699"/>
                    <a:pt x="2747" y="5645"/>
                  </a:cubicBezTo>
                  <a:lnTo>
                    <a:pt x="2753" y="5604"/>
                  </a:lnTo>
                  <a:cubicBezTo>
                    <a:pt x="2754" y="5569"/>
                    <a:pt x="2833" y="2069"/>
                    <a:pt x="2984" y="1262"/>
                  </a:cubicBezTo>
                  <a:cubicBezTo>
                    <a:pt x="3082" y="742"/>
                    <a:pt x="3148" y="452"/>
                    <a:pt x="3184" y="312"/>
                  </a:cubicBezTo>
                  <a:close/>
                  <a:moveTo>
                    <a:pt x="2950" y="1"/>
                  </a:moveTo>
                  <a:lnTo>
                    <a:pt x="2916" y="110"/>
                  </a:lnTo>
                  <a:cubicBezTo>
                    <a:pt x="2913" y="121"/>
                    <a:pt x="2835" y="375"/>
                    <a:pt x="2679" y="1204"/>
                  </a:cubicBezTo>
                  <a:cubicBezTo>
                    <a:pt x="2527" y="2012"/>
                    <a:pt x="2450" y="5259"/>
                    <a:pt x="2443" y="5577"/>
                  </a:cubicBezTo>
                  <a:cubicBezTo>
                    <a:pt x="2335" y="5949"/>
                    <a:pt x="792" y="11344"/>
                    <a:pt x="20" y="18066"/>
                  </a:cubicBezTo>
                  <a:lnTo>
                    <a:pt x="0" y="18240"/>
                  </a:lnTo>
                  <a:lnTo>
                    <a:pt x="56554" y="18240"/>
                  </a:lnTo>
                  <a:lnTo>
                    <a:pt x="56488" y="18037"/>
                  </a:lnTo>
                  <a:cubicBezTo>
                    <a:pt x="56347" y="17596"/>
                    <a:pt x="53021" y="7247"/>
                    <a:pt x="52672" y="6470"/>
                  </a:cubicBezTo>
                  <a:cubicBezTo>
                    <a:pt x="52364" y="5788"/>
                    <a:pt x="51918" y="5340"/>
                    <a:pt x="51779" y="5209"/>
                  </a:cubicBezTo>
                  <a:lnTo>
                    <a:pt x="508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88;p49">
              <a:extLst>
                <a:ext uri="{FF2B5EF4-FFF2-40B4-BE49-F238E27FC236}">
                  <a16:creationId xmlns:a16="http://schemas.microsoft.com/office/drawing/2014/main" id="{8BD37F8A-76DE-C4E3-191A-844FC3DEAA62}"/>
                </a:ext>
              </a:extLst>
            </p:cNvPr>
            <p:cNvSpPr/>
            <p:nvPr/>
          </p:nvSpPr>
          <p:spPr>
            <a:xfrm>
              <a:off x="6534463" y="4705025"/>
              <a:ext cx="1230850" cy="154525"/>
            </a:xfrm>
            <a:custGeom>
              <a:avLst/>
              <a:gdLst/>
              <a:ahLst/>
              <a:cxnLst/>
              <a:rect l="l" t="t" r="r" b="b"/>
              <a:pathLst>
                <a:path w="49234" h="6181" extrusionOk="0">
                  <a:moveTo>
                    <a:pt x="341" y="0"/>
                  </a:moveTo>
                  <a:cubicBezTo>
                    <a:pt x="311" y="143"/>
                    <a:pt x="277" y="317"/>
                    <a:pt x="236" y="532"/>
                  </a:cubicBezTo>
                  <a:cubicBezTo>
                    <a:pt x="80" y="1361"/>
                    <a:pt x="2" y="4900"/>
                    <a:pt x="2" y="4900"/>
                  </a:cubicBezTo>
                  <a:cubicBezTo>
                    <a:pt x="2" y="4900"/>
                    <a:pt x="0" y="4904"/>
                    <a:pt x="0" y="4905"/>
                  </a:cubicBezTo>
                  <a:cubicBezTo>
                    <a:pt x="4028" y="5302"/>
                    <a:pt x="14839" y="6180"/>
                    <a:pt x="26751" y="6180"/>
                  </a:cubicBezTo>
                  <a:cubicBezTo>
                    <a:pt x="34284" y="6180"/>
                    <a:pt x="42257" y="5829"/>
                    <a:pt x="49234" y="4782"/>
                  </a:cubicBezTo>
                  <a:cubicBezTo>
                    <a:pt x="49118" y="4656"/>
                    <a:pt x="49039" y="4588"/>
                    <a:pt x="49039" y="4588"/>
                  </a:cubicBezTo>
                  <a:lnTo>
                    <a:pt x="48205" y="0"/>
                  </a:lnTo>
                  <a:close/>
                </a:path>
              </a:pathLst>
            </a:custGeom>
            <a:solidFill>
              <a:srgbClr val="6A8A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89;p49">
              <a:extLst>
                <a:ext uri="{FF2B5EF4-FFF2-40B4-BE49-F238E27FC236}">
                  <a16:creationId xmlns:a16="http://schemas.microsoft.com/office/drawing/2014/main" id="{3CF4CF19-0DFD-F8D1-D002-4D4AD2D983B9}"/>
                </a:ext>
              </a:extLst>
            </p:cNvPr>
            <p:cNvSpPr/>
            <p:nvPr/>
          </p:nvSpPr>
          <p:spPr>
            <a:xfrm>
              <a:off x="6532888" y="4691400"/>
              <a:ext cx="1227725" cy="154525"/>
            </a:xfrm>
            <a:custGeom>
              <a:avLst/>
              <a:gdLst/>
              <a:ahLst/>
              <a:cxnLst/>
              <a:rect l="l" t="t" r="r" b="b"/>
              <a:pathLst>
                <a:path w="49109" h="6181" extrusionOk="0">
                  <a:moveTo>
                    <a:pt x="531" y="0"/>
                  </a:moveTo>
                  <a:cubicBezTo>
                    <a:pt x="531" y="0"/>
                    <a:pt x="559" y="274"/>
                    <a:pt x="299" y="1077"/>
                  </a:cubicBezTo>
                  <a:cubicBezTo>
                    <a:pt x="63" y="1802"/>
                    <a:pt x="1" y="3721"/>
                    <a:pt x="80" y="4868"/>
                  </a:cubicBezTo>
                  <a:cubicBezTo>
                    <a:pt x="3720" y="5244"/>
                    <a:pt x="14672" y="6181"/>
                    <a:pt x="26780" y="6181"/>
                  </a:cubicBezTo>
                  <a:cubicBezTo>
                    <a:pt x="34240" y="6181"/>
                    <a:pt x="42138" y="5825"/>
                    <a:pt x="49034" y="4764"/>
                  </a:cubicBezTo>
                  <a:cubicBezTo>
                    <a:pt x="49034" y="4764"/>
                    <a:pt x="49108" y="4386"/>
                    <a:pt x="48733" y="2421"/>
                  </a:cubicBezTo>
                  <a:cubicBezTo>
                    <a:pt x="48451" y="944"/>
                    <a:pt x="48169" y="0"/>
                    <a:pt x="48169" y="0"/>
                  </a:cubicBezTo>
                  <a:close/>
                </a:path>
              </a:pathLst>
            </a:custGeom>
            <a:solidFill>
              <a:srgbClr val="B38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90;p49">
              <a:extLst>
                <a:ext uri="{FF2B5EF4-FFF2-40B4-BE49-F238E27FC236}">
                  <a16:creationId xmlns:a16="http://schemas.microsoft.com/office/drawing/2014/main" id="{33667A5E-3F2F-3619-AD23-FADC09E72D33}"/>
                </a:ext>
              </a:extLst>
            </p:cNvPr>
            <p:cNvSpPr/>
            <p:nvPr/>
          </p:nvSpPr>
          <p:spPr>
            <a:xfrm>
              <a:off x="6607913" y="4659775"/>
              <a:ext cx="58050" cy="199775"/>
            </a:xfrm>
            <a:custGeom>
              <a:avLst/>
              <a:gdLst/>
              <a:ahLst/>
              <a:cxnLst/>
              <a:rect l="l" t="t" r="r" b="b"/>
              <a:pathLst>
                <a:path w="2322" h="7991" extrusionOk="0">
                  <a:moveTo>
                    <a:pt x="800" y="0"/>
                  </a:moveTo>
                  <a:cubicBezTo>
                    <a:pt x="767" y="153"/>
                    <a:pt x="0" y="3779"/>
                    <a:pt x="0" y="7990"/>
                  </a:cubicBezTo>
                  <a:lnTo>
                    <a:pt x="1555" y="7990"/>
                  </a:lnTo>
                  <a:cubicBezTo>
                    <a:pt x="1555" y="3950"/>
                    <a:pt x="2313" y="363"/>
                    <a:pt x="2321" y="327"/>
                  </a:cubicBezTo>
                  <a:lnTo>
                    <a:pt x="800" y="0"/>
                  </a:lnTo>
                  <a:close/>
                </a:path>
              </a:pathLst>
            </a:custGeom>
            <a:solidFill>
              <a:srgbClr val="6A8A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91;p49">
              <a:extLst>
                <a:ext uri="{FF2B5EF4-FFF2-40B4-BE49-F238E27FC236}">
                  <a16:creationId xmlns:a16="http://schemas.microsoft.com/office/drawing/2014/main" id="{7FC83EB5-A5F1-3556-5AE4-FF715246A034}"/>
                </a:ext>
              </a:extLst>
            </p:cNvPr>
            <p:cNvSpPr/>
            <p:nvPr/>
          </p:nvSpPr>
          <p:spPr>
            <a:xfrm>
              <a:off x="7183963" y="4666750"/>
              <a:ext cx="58050" cy="199750"/>
            </a:xfrm>
            <a:custGeom>
              <a:avLst/>
              <a:gdLst/>
              <a:ahLst/>
              <a:cxnLst/>
              <a:rect l="l" t="t" r="r" b="b"/>
              <a:pathLst>
                <a:path w="2322" h="7990" extrusionOk="0">
                  <a:moveTo>
                    <a:pt x="1521" y="1"/>
                  </a:moveTo>
                  <a:lnTo>
                    <a:pt x="0" y="327"/>
                  </a:lnTo>
                  <a:cubicBezTo>
                    <a:pt x="8" y="362"/>
                    <a:pt x="766" y="3950"/>
                    <a:pt x="766" y="7990"/>
                  </a:cubicBezTo>
                  <a:lnTo>
                    <a:pt x="2322" y="7990"/>
                  </a:lnTo>
                  <a:cubicBezTo>
                    <a:pt x="2322" y="3779"/>
                    <a:pt x="1553" y="152"/>
                    <a:pt x="1521" y="1"/>
                  </a:cubicBezTo>
                  <a:close/>
                </a:path>
              </a:pathLst>
            </a:custGeom>
            <a:solidFill>
              <a:srgbClr val="6A8A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92;p49">
              <a:extLst>
                <a:ext uri="{FF2B5EF4-FFF2-40B4-BE49-F238E27FC236}">
                  <a16:creationId xmlns:a16="http://schemas.microsoft.com/office/drawing/2014/main" id="{BDEAB956-9D93-A96A-19FF-F81F9A8FB74E}"/>
                </a:ext>
              </a:extLst>
            </p:cNvPr>
            <p:cNvSpPr/>
            <p:nvPr/>
          </p:nvSpPr>
          <p:spPr>
            <a:xfrm>
              <a:off x="7567138" y="4666750"/>
              <a:ext cx="58050" cy="199750"/>
            </a:xfrm>
            <a:custGeom>
              <a:avLst/>
              <a:gdLst/>
              <a:ahLst/>
              <a:cxnLst/>
              <a:rect l="l" t="t" r="r" b="b"/>
              <a:pathLst>
                <a:path w="2322" h="7990" extrusionOk="0">
                  <a:moveTo>
                    <a:pt x="1521" y="1"/>
                  </a:moveTo>
                  <a:lnTo>
                    <a:pt x="0" y="327"/>
                  </a:lnTo>
                  <a:cubicBezTo>
                    <a:pt x="8" y="362"/>
                    <a:pt x="766" y="3950"/>
                    <a:pt x="766" y="7990"/>
                  </a:cubicBezTo>
                  <a:lnTo>
                    <a:pt x="2321" y="7990"/>
                  </a:lnTo>
                  <a:cubicBezTo>
                    <a:pt x="2321" y="3779"/>
                    <a:pt x="1554" y="152"/>
                    <a:pt x="1521" y="1"/>
                  </a:cubicBezTo>
                  <a:close/>
                </a:path>
              </a:pathLst>
            </a:custGeom>
            <a:solidFill>
              <a:srgbClr val="6A8A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93;p49">
              <a:extLst>
                <a:ext uri="{FF2B5EF4-FFF2-40B4-BE49-F238E27FC236}">
                  <a16:creationId xmlns:a16="http://schemas.microsoft.com/office/drawing/2014/main" id="{9DE39259-407F-75C5-6012-324949505448}"/>
                </a:ext>
              </a:extLst>
            </p:cNvPr>
            <p:cNvSpPr/>
            <p:nvPr/>
          </p:nvSpPr>
          <p:spPr>
            <a:xfrm>
              <a:off x="6844638" y="2304250"/>
              <a:ext cx="630950" cy="1042625"/>
            </a:xfrm>
            <a:custGeom>
              <a:avLst/>
              <a:gdLst/>
              <a:ahLst/>
              <a:cxnLst/>
              <a:rect l="l" t="t" r="r" b="b"/>
              <a:pathLst>
                <a:path w="25238" h="41705" extrusionOk="0">
                  <a:moveTo>
                    <a:pt x="2216" y="0"/>
                  </a:moveTo>
                  <a:lnTo>
                    <a:pt x="2216" y="5332"/>
                  </a:lnTo>
                  <a:cubicBezTo>
                    <a:pt x="2216" y="5332"/>
                    <a:pt x="4705" y="16428"/>
                    <a:pt x="4666" y="17284"/>
                  </a:cubicBezTo>
                  <a:cubicBezTo>
                    <a:pt x="4628" y="18139"/>
                    <a:pt x="0" y="25294"/>
                    <a:pt x="0" y="25294"/>
                  </a:cubicBezTo>
                  <a:lnTo>
                    <a:pt x="0" y="41705"/>
                  </a:lnTo>
                  <a:lnTo>
                    <a:pt x="25238" y="41705"/>
                  </a:lnTo>
                  <a:lnTo>
                    <a:pt x="25238" y="18372"/>
                  </a:lnTo>
                  <a:cubicBezTo>
                    <a:pt x="25238" y="18372"/>
                    <a:pt x="21583" y="15261"/>
                    <a:pt x="20843" y="12967"/>
                  </a:cubicBezTo>
                  <a:cubicBezTo>
                    <a:pt x="20105" y="10672"/>
                    <a:pt x="17383" y="0"/>
                    <a:pt x="17383" y="0"/>
                  </a:cubicBezTo>
                  <a:close/>
                </a:path>
              </a:pathLst>
            </a:custGeom>
            <a:solidFill>
              <a:srgbClr val="F5D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94;p49">
              <a:extLst>
                <a:ext uri="{FF2B5EF4-FFF2-40B4-BE49-F238E27FC236}">
                  <a16:creationId xmlns:a16="http://schemas.microsoft.com/office/drawing/2014/main" id="{7E2D2AA1-C6AC-DEBE-D999-9CA2A5B3D7E7}"/>
                </a:ext>
              </a:extLst>
            </p:cNvPr>
            <p:cNvSpPr/>
            <p:nvPr/>
          </p:nvSpPr>
          <p:spPr>
            <a:xfrm>
              <a:off x="6840738" y="2300350"/>
              <a:ext cx="638750" cy="1050425"/>
            </a:xfrm>
            <a:custGeom>
              <a:avLst/>
              <a:gdLst/>
              <a:ahLst/>
              <a:cxnLst/>
              <a:rect l="l" t="t" r="r" b="b"/>
              <a:pathLst>
                <a:path w="25550" h="42017" extrusionOk="0">
                  <a:moveTo>
                    <a:pt x="17418" y="312"/>
                  </a:moveTo>
                  <a:cubicBezTo>
                    <a:pt x="17717" y="1483"/>
                    <a:pt x="20161" y="11027"/>
                    <a:pt x="20852" y="13170"/>
                  </a:cubicBezTo>
                  <a:cubicBezTo>
                    <a:pt x="21555" y="15353"/>
                    <a:pt x="24761" y="18186"/>
                    <a:pt x="25238" y="18599"/>
                  </a:cubicBezTo>
                  <a:lnTo>
                    <a:pt x="25238" y="41705"/>
                  </a:lnTo>
                  <a:lnTo>
                    <a:pt x="311" y="41705"/>
                  </a:lnTo>
                  <a:lnTo>
                    <a:pt x="311" y="25496"/>
                  </a:lnTo>
                  <a:cubicBezTo>
                    <a:pt x="892" y="24598"/>
                    <a:pt x="4939" y="18305"/>
                    <a:pt x="4978" y="17447"/>
                  </a:cubicBezTo>
                  <a:cubicBezTo>
                    <a:pt x="5017" y="16588"/>
                    <a:pt x="2673" y="6121"/>
                    <a:pt x="2528" y="5471"/>
                  </a:cubicBezTo>
                  <a:lnTo>
                    <a:pt x="2528" y="312"/>
                  </a:lnTo>
                  <a:close/>
                  <a:moveTo>
                    <a:pt x="2216" y="1"/>
                  </a:moveTo>
                  <a:lnTo>
                    <a:pt x="2216" y="5488"/>
                  </a:lnTo>
                  <a:lnTo>
                    <a:pt x="2221" y="5522"/>
                  </a:lnTo>
                  <a:cubicBezTo>
                    <a:pt x="3080" y="9353"/>
                    <a:pt x="4697" y="16772"/>
                    <a:pt x="4668" y="17432"/>
                  </a:cubicBezTo>
                  <a:cubicBezTo>
                    <a:pt x="4640" y="18029"/>
                    <a:pt x="1876" y="22504"/>
                    <a:pt x="25" y="25366"/>
                  </a:cubicBezTo>
                  <a:lnTo>
                    <a:pt x="1" y="25404"/>
                  </a:lnTo>
                  <a:lnTo>
                    <a:pt x="1" y="42016"/>
                  </a:lnTo>
                  <a:lnTo>
                    <a:pt x="25550" y="42016"/>
                  </a:lnTo>
                  <a:lnTo>
                    <a:pt x="25550" y="18457"/>
                  </a:lnTo>
                  <a:lnTo>
                    <a:pt x="25495" y="18410"/>
                  </a:lnTo>
                  <a:cubicBezTo>
                    <a:pt x="25459" y="18379"/>
                    <a:pt x="21865" y="15301"/>
                    <a:pt x="21148" y="13075"/>
                  </a:cubicBezTo>
                  <a:cubicBezTo>
                    <a:pt x="20420" y="10812"/>
                    <a:pt x="17717" y="225"/>
                    <a:pt x="17690" y="118"/>
                  </a:cubicBezTo>
                  <a:lnTo>
                    <a:pt x="176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95;p49">
              <a:extLst>
                <a:ext uri="{FF2B5EF4-FFF2-40B4-BE49-F238E27FC236}">
                  <a16:creationId xmlns:a16="http://schemas.microsoft.com/office/drawing/2014/main" id="{C85CBFA9-8FAD-650D-FD58-0F710D365D17}"/>
                </a:ext>
              </a:extLst>
            </p:cNvPr>
            <p:cNvSpPr/>
            <p:nvPr/>
          </p:nvSpPr>
          <p:spPr>
            <a:xfrm>
              <a:off x="6900038" y="2304250"/>
              <a:ext cx="350000" cy="554075"/>
            </a:xfrm>
            <a:custGeom>
              <a:avLst/>
              <a:gdLst/>
              <a:ahLst/>
              <a:cxnLst/>
              <a:rect l="l" t="t" r="r" b="b"/>
              <a:pathLst>
                <a:path w="14000" h="22163" extrusionOk="0">
                  <a:moveTo>
                    <a:pt x="0" y="0"/>
                  </a:moveTo>
                  <a:lnTo>
                    <a:pt x="0" y="5332"/>
                  </a:lnTo>
                  <a:cubicBezTo>
                    <a:pt x="0" y="5332"/>
                    <a:pt x="2489" y="16428"/>
                    <a:pt x="2450" y="17284"/>
                  </a:cubicBezTo>
                  <a:cubicBezTo>
                    <a:pt x="2448" y="17343"/>
                    <a:pt x="2422" y="17435"/>
                    <a:pt x="2377" y="17551"/>
                  </a:cubicBezTo>
                  <a:cubicBezTo>
                    <a:pt x="2993" y="18802"/>
                    <a:pt x="4704" y="22162"/>
                    <a:pt x="5354" y="22162"/>
                  </a:cubicBezTo>
                  <a:cubicBezTo>
                    <a:pt x="5367" y="22162"/>
                    <a:pt x="5381" y="22161"/>
                    <a:pt x="5393" y="22157"/>
                  </a:cubicBezTo>
                  <a:cubicBezTo>
                    <a:pt x="6145" y="21975"/>
                    <a:pt x="11745" y="12046"/>
                    <a:pt x="12627" y="9946"/>
                  </a:cubicBezTo>
                  <a:cubicBezTo>
                    <a:pt x="13508" y="7846"/>
                    <a:pt x="13999" y="1443"/>
                    <a:pt x="13999" y="1443"/>
                  </a:cubicBezTo>
                  <a:lnTo>
                    <a:pt x="13999" y="0"/>
                  </a:ln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96;p49">
              <a:extLst>
                <a:ext uri="{FF2B5EF4-FFF2-40B4-BE49-F238E27FC236}">
                  <a16:creationId xmlns:a16="http://schemas.microsoft.com/office/drawing/2014/main" id="{FD5B5AAD-6ECE-7AB7-8C11-BAE19E1D95D4}"/>
                </a:ext>
              </a:extLst>
            </p:cNvPr>
            <p:cNvSpPr/>
            <p:nvPr/>
          </p:nvSpPr>
          <p:spPr>
            <a:xfrm>
              <a:off x="6459313" y="2754350"/>
              <a:ext cx="1560725" cy="2003150"/>
            </a:xfrm>
            <a:custGeom>
              <a:avLst/>
              <a:gdLst/>
              <a:ahLst/>
              <a:cxnLst/>
              <a:rect l="l" t="t" r="r" b="b"/>
              <a:pathLst>
                <a:path w="62429" h="80126" extrusionOk="0">
                  <a:moveTo>
                    <a:pt x="40237" y="1"/>
                  </a:moveTo>
                  <a:cubicBezTo>
                    <a:pt x="40237" y="1"/>
                    <a:pt x="26418" y="11724"/>
                    <a:pt x="19185" y="20123"/>
                  </a:cubicBezTo>
                  <a:cubicBezTo>
                    <a:pt x="19185" y="20123"/>
                    <a:pt x="18572" y="8874"/>
                    <a:pt x="18697" y="2002"/>
                  </a:cubicBezTo>
                  <a:lnTo>
                    <a:pt x="18697" y="2002"/>
                  </a:lnTo>
                  <a:cubicBezTo>
                    <a:pt x="18696" y="2003"/>
                    <a:pt x="2334" y="13797"/>
                    <a:pt x="1919" y="14212"/>
                  </a:cubicBezTo>
                  <a:cubicBezTo>
                    <a:pt x="1504" y="14627"/>
                    <a:pt x="1" y="27382"/>
                    <a:pt x="830" y="46775"/>
                  </a:cubicBezTo>
                  <a:cubicBezTo>
                    <a:pt x="1660" y="66166"/>
                    <a:pt x="2697" y="73685"/>
                    <a:pt x="2697" y="73685"/>
                  </a:cubicBezTo>
                  <a:cubicBezTo>
                    <a:pt x="2697" y="73685"/>
                    <a:pt x="1556" y="75447"/>
                    <a:pt x="1556" y="76122"/>
                  </a:cubicBezTo>
                  <a:cubicBezTo>
                    <a:pt x="1556" y="76796"/>
                    <a:pt x="3163" y="78559"/>
                    <a:pt x="3371" y="78662"/>
                  </a:cubicBezTo>
                  <a:cubicBezTo>
                    <a:pt x="3508" y="78731"/>
                    <a:pt x="15856" y="80126"/>
                    <a:pt x="29827" y="80126"/>
                  </a:cubicBezTo>
                  <a:cubicBezTo>
                    <a:pt x="36983" y="80126"/>
                    <a:pt x="44565" y="79760"/>
                    <a:pt x="51151" y="78662"/>
                  </a:cubicBezTo>
                  <a:cubicBezTo>
                    <a:pt x="52473" y="77910"/>
                    <a:pt x="53251" y="76199"/>
                    <a:pt x="53251" y="76199"/>
                  </a:cubicBezTo>
                  <a:lnTo>
                    <a:pt x="51462" y="71844"/>
                  </a:lnTo>
                  <a:cubicBezTo>
                    <a:pt x="51462" y="71844"/>
                    <a:pt x="62428" y="16312"/>
                    <a:pt x="62428" y="15924"/>
                  </a:cubicBezTo>
                  <a:cubicBezTo>
                    <a:pt x="62428" y="15534"/>
                    <a:pt x="46121" y="3599"/>
                    <a:pt x="40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97;p49">
              <a:extLst>
                <a:ext uri="{FF2B5EF4-FFF2-40B4-BE49-F238E27FC236}">
                  <a16:creationId xmlns:a16="http://schemas.microsoft.com/office/drawing/2014/main" id="{B9439A94-9923-B0FA-AE8C-E7D09F1F1459}"/>
                </a:ext>
              </a:extLst>
            </p:cNvPr>
            <p:cNvSpPr/>
            <p:nvPr/>
          </p:nvSpPr>
          <p:spPr>
            <a:xfrm>
              <a:off x="6455963" y="2749575"/>
              <a:ext cx="1567950" cy="2011750"/>
            </a:xfrm>
            <a:custGeom>
              <a:avLst/>
              <a:gdLst/>
              <a:ahLst/>
              <a:cxnLst/>
              <a:rect l="l" t="t" r="r" b="b"/>
              <a:pathLst>
                <a:path w="62718" h="80470" extrusionOk="0">
                  <a:moveTo>
                    <a:pt x="40385" y="382"/>
                  </a:moveTo>
                  <a:cubicBezTo>
                    <a:pt x="46531" y="4160"/>
                    <a:pt x="61654" y="15290"/>
                    <a:pt x="62401" y="16148"/>
                  </a:cubicBezTo>
                  <a:cubicBezTo>
                    <a:pt x="62101" y="18030"/>
                    <a:pt x="51551" y="71459"/>
                    <a:pt x="51444" y="72004"/>
                  </a:cubicBezTo>
                  <a:lnTo>
                    <a:pt x="51434" y="72050"/>
                  </a:lnTo>
                  <a:lnTo>
                    <a:pt x="53215" y="76386"/>
                  </a:lnTo>
                  <a:cubicBezTo>
                    <a:pt x="53066" y="76687"/>
                    <a:pt x="52344" y="78058"/>
                    <a:pt x="51231" y="78705"/>
                  </a:cubicBezTo>
                  <a:cubicBezTo>
                    <a:pt x="44674" y="79795"/>
                    <a:pt x="37163" y="80158"/>
                    <a:pt x="30073" y="80158"/>
                  </a:cubicBezTo>
                  <a:cubicBezTo>
                    <a:pt x="16058" y="80158"/>
                    <a:pt x="3688" y="78740"/>
                    <a:pt x="3577" y="78715"/>
                  </a:cubicBezTo>
                  <a:cubicBezTo>
                    <a:pt x="3375" y="78597"/>
                    <a:pt x="1845" y="76904"/>
                    <a:pt x="1845" y="76313"/>
                  </a:cubicBezTo>
                  <a:cubicBezTo>
                    <a:pt x="1845" y="75798"/>
                    <a:pt x="2652" y="74439"/>
                    <a:pt x="2962" y="73960"/>
                  </a:cubicBezTo>
                  <a:lnTo>
                    <a:pt x="2994" y="73912"/>
                  </a:lnTo>
                  <a:lnTo>
                    <a:pt x="2986" y="73854"/>
                  </a:lnTo>
                  <a:cubicBezTo>
                    <a:pt x="2975" y="73780"/>
                    <a:pt x="1940" y="66117"/>
                    <a:pt x="1119" y="46958"/>
                  </a:cubicBezTo>
                  <a:cubicBezTo>
                    <a:pt x="295" y="27682"/>
                    <a:pt x="1783" y="15085"/>
                    <a:pt x="2163" y="14513"/>
                  </a:cubicBezTo>
                  <a:cubicBezTo>
                    <a:pt x="2480" y="14197"/>
                    <a:pt x="12953" y="6624"/>
                    <a:pt x="18670" y="2501"/>
                  </a:cubicBezTo>
                  <a:lnTo>
                    <a:pt x="18670" y="2501"/>
                  </a:lnTo>
                  <a:cubicBezTo>
                    <a:pt x="18569" y="9324"/>
                    <a:pt x="19157" y="20212"/>
                    <a:pt x="19163" y="20323"/>
                  </a:cubicBezTo>
                  <a:lnTo>
                    <a:pt x="19185" y="20708"/>
                  </a:lnTo>
                  <a:lnTo>
                    <a:pt x="19437" y="20416"/>
                  </a:lnTo>
                  <a:cubicBezTo>
                    <a:pt x="26284" y="12465"/>
                    <a:pt x="39206" y="1389"/>
                    <a:pt x="40385" y="382"/>
                  </a:cubicBezTo>
                  <a:close/>
                  <a:moveTo>
                    <a:pt x="40356" y="0"/>
                  </a:moveTo>
                  <a:lnTo>
                    <a:pt x="40270" y="73"/>
                  </a:lnTo>
                  <a:cubicBezTo>
                    <a:pt x="40133" y="189"/>
                    <a:pt x="26678" y="11629"/>
                    <a:pt x="19454" y="19920"/>
                  </a:cubicBezTo>
                  <a:cubicBezTo>
                    <a:pt x="19349" y="17886"/>
                    <a:pt x="18876" y="8270"/>
                    <a:pt x="18986" y="2196"/>
                  </a:cubicBezTo>
                  <a:lnTo>
                    <a:pt x="18991" y="1885"/>
                  </a:lnTo>
                  <a:lnTo>
                    <a:pt x="18739" y="2067"/>
                  </a:lnTo>
                  <a:cubicBezTo>
                    <a:pt x="18070" y="2549"/>
                    <a:pt x="2362" y="13874"/>
                    <a:pt x="1943" y="14293"/>
                  </a:cubicBezTo>
                  <a:cubicBezTo>
                    <a:pt x="1440" y="14795"/>
                    <a:pt x="1" y="28082"/>
                    <a:pt x="809" y="46972"/>
                  </a:cubicBezTo>
                  <a:cubicBezTo>
                    <a:pt x="1592" y="65280"/>
                    <a:pt x="2574" y="73104"/>
                    <a:pt x="2669" y="73839"/>
                  </a:cubicBezTo>
                  <a:cubicBezTo>
                    <a:pt x="2459" y="74169"/>
                    <a:pt x="1535" y="75654"/>
                    <a:pt x="1535" y="76313"/>
                  </a:cubicBezTo>
                  <a:cubicBezTo>
                    <a:pt x="1535" y="77074"/>
                    <a:pt x="3212" y="78881"/>
                    <a:pt x="3435" y="78993"/>
                  </a:cubicBezTo>
                  <a:cubicBezTo>
                    <a:pt x="3515" y="79033"/>
                    <a:pt x="15955" y="80470"/>
                    <a:pt x="30054" y="80470"/>
                  </a:cubicBezTo>
                  <a:cubicBezTo>
                    <a:pt x="30059" y="80470"/>
                    <a:pt x="30064" y="80470"/>
                    <a:pt x="30069" y="80470"/>
                  </a:cubicBezTo>
                  <a:cubicBezTo>
                    <a:pt x="37187" y="80470"/>
                    <a:pt x="44728" y="80104"/>
                    <a:pt x="51310" y="79007"/>
                  </a:cubicBezTo>
                  <a:lnTo>
                    <a:pt x="51362" y="78989"/>
                  </a:lnTo>
                  <a:cubicBezTo>
                    <a:pt x="52712" y="78220"/>
                    <a:pt x="53493" y="76526"/>
                    <a:pt x="53526" y="76454"/>
                  </a:cubicBezTo>
                  <a:lnTo>
                    <a:pt x="53554" y="76393"/>
                  </a:lnTo>
                  <a:lnTo>
                    <a:pt x="51757" y="72019"/>
                  </a:lnTo>
                  <a:cubicBezTo>
                    <a:pt x="52923" y="66117"/>
                    <a:pt x="62718" y="16506"/>
                    <a:pt x="62718" y="16115"/>
                  </a:cubicBezTo>
                  <a:cubicBezTo>
                    <a:pt x="62718" y="15487"/>
                    <a:pt x="45105" y="2904"/>
                    <a:pt x="40452" y="58"/>
                  </a:cubicBezTo>
                  <a:lnTo>
                    <a:pt x="403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98;p49">
              <a:extLst>
                <a:ext uri="{FF2B5EF4-FFF2-40B4-BE49-F238E27FC236}">
                  <a16:creationId xmlns:a16="http://schemas.microsoft.com/office/drawing/2014/main" id="{B030CA33-EC67-1DC3-E528-94F32BAE91B8}"/>
                </a:ext>
              </a:extLst>
            </p:cNvPr>
            <p:cNvSpPr/>
            <p:nvPr/>
          </p:nvSpPr>
          <p:spPr>
            <a:xfrm>
              <a:off x="6736888" y="2789725"/>
              <a:ext cx="797575" cy="1956800"/>
            </a:xfrm>
            <a:custGeom>
              <a:avLst/>
              <a:gdLst/>
              <a:ahLst/>
              <a:cxnLst/>
              <a:rect l="l" t="t" r="r" b="b"/>
              <a:pathLst>
                <a:path w="31903" h="78272" extrusionOk="0">
                  <a:moveTo>
                    <a:pt x="31345" y="0"/>
                  </a:moveTo>
                  <a:cubicBezTo>
                    <a:pt x="30916" y="2329"/>
                    <a:pt x="28666" y="13021"/>
                    <a:pt x="28509" y="13611"/>
                  </a:cubicBezTo>
                  <a:cubicBezTo>
                    <a:pt x="28419" y="13948"/>
                    <a:pt x="28262" y="14105"/>
                    <a:pt x="28034" y="14105"/>
                  </a:cubicBezTo>
                  <a:cubicBezTo>
                    <a:pt x="27893" y="14105"/>
                    <a:pt x="27725" y="14045"/>
                    <a:pt x="27529" y="13929"/>
                  </a:cubicBezTo>
                  <a:cubicBezTo>
                    <a:pt x="26685" y="13431"/>
                    <a:pt x="19325" y="8922"/>
                    <a:pt x="19250" y="8877"/>
                  </a:cubicBezTo>
                  <a:cubicBezTo>
                    <a:pt x="19200" y="8846"/>
                    <a:pt x="19144" y="8831"/>
                    <a:pt x="19088" y="8831"/>
                  </a:cubicBezTo>
                  <a:cubicBezTo>
                    <a:pt x="19029" y="8831"/>
                    <a:pt x="18970" y="8847"/>
                    <a:pt x="18919" y="8881"/>
                  </a:cubicBezTo>
                  <a:cubicBezTo>
                    <a:pt x="18818" y="8946"/>
                    <a:pt x="18763" y="9063"/>
                    <a:pt x="18779" y="9182"/>
                  </a:cubicBezTo>
                  <a:cubicBezTo>
                    <a:pt x="18965" y="10627"/>
                    <a:pt x="19243" y="12887"/>
                    <a:pt x="19243" y="13186"/>
                  </a:cubicBezTo>
                  <a:cubicBezTo>
                    <a:pt x="19243" y="13714"/>
                    <a:pt x="19057" y="14063"/>
                    <a:pt x="18691" y="14223"/>
                  </a:cubicBezTo>
                  <a:cubicBezTo>
                    <a:pt x="18131" y="14468"/>
                    <a:pt x="9971" y="18223"/>
                    <a:pt x="8120" y="19075"/>
                  </a:cubicBezTo>
                  <a:cubicBezTo>
                    <a:pt x="8146" y="18938"/>
                    <a:pt x="8162" y="18857"/>
                    <a:pt x="8165" y="18843"/>
                  </a:cubicBezTo>
                  <a:lnTo>
                    <a:pt x="7860" y="18781"/>
                  </a:lnTo>
                  <a:cubicBezTo>
                    <a:pt x="7859" y="18787"/>
                    <a:pt x="7855" y="18811"/>
                    <a:pt x="7849" y="18842"/>
                  </a:cubicBezTo>
                  <a:cubicBezTo>
                    <a:pt x="6425" y="16409"/>
                    <a:pt x="4522" y="13131"/>
                    <a:pt x="4415" y="12867"/>
                  </a:cubicBezTo>
                  <a:lnTo>
                    <a:pt x="4385" y="12766"/>
                  </a:lnTo>
                  <a:cubicBezTo>
                    <a:pt x="4312" y="12529"/>
                    <a:pt x="4243" y="12305"/>
                    <a:pt x="4394" y="12003"/>
                  </a:cubicBezTo>
                  <a:cubicBezTo>
                    <a:pt x="4552" y="11687"/>
                    <a:pt x="5931" y="10013"/>
                    <a:pt x="6764" y="9031"/>
                  </a:cubicBezTo>
                  <a:cubicBezTo>
                    <a:pt x="6857" y="8922"/>
                    <a:pt x="6862" y="8761"/>
                    <a:pt x="6776" y="8645"/>
                  </a:cubicBezTo>
                  <a:cubicBezTo>
                    <a:pt x="6716" y="8564"/>
                    <a:pt x="6622" y="8519"/>
                    <a:pt x="6526" y="8519"/>
                  </a:cubicBezTo>
                  <a:cubicBezTo>
                    <a:pt x="6485" y="8519"/>
                    <a:pt x="6442" y="8527"/>
                    <a:pt x="6402" y="8546"/>
                  </a:cubicBezTo>
                  <a:cubicBezTo>
                    <a:pt x="5887" y="8769"/>
                    <a:pt x="1352" y="10741"/>
                    <a:pt x="842" y="11054"/>
                  </a:cubicBezTo>
                  <a:cubicBezTo>
                    <a:pt x="792" y="11086"/>
                    <a:pt x="753" y="11096"/>
                    <a:pt x="735" y="11099"/>
                  </a:cubicBezTo>
                  <a:cubicBezTo>
                    <a:pt x="697" y="11068"/>
                    <a:pt x="633" y="10815"/>
                    <a:pt x="855" y="10370"/>
                  </a:cubicBezTo>
                  <a:cubicBezTo>
                    <a:pt x="976" y="10128"/>
                    <a:pt x="1345" y="9407"/>
                    <a:pt x="1817" y="8484"/>
                  </a:cubicBezTo>
                  <a:cubicBezTo>
                    <a:pt x="3055" y="6069"/>
                    <a:pt x="4274" y="3682"/>
                    <a:pt x="4803" y="2601"/>
                  </a:cubicBezTo>
                  <a:lnTo>
                    <a:pt x="4803" y="2601"/>
                  </a:lnTo>
                  <a:cubicBezTo>
                    <a:pt x="4462" y="2848"/>
                    <a:pt x="4098" y="3110"/>
                    <a:pt x="3717" y="3386"/>
                  </a:cubicBezTo>
                  <a:cubicBezTo>
                    <a:pt x="3015" y="4780"/>
                    <a:pt x="1986" y="6790"/>
                    <a:pt x="1264" y="8201"/>
                  </a:cubicBezTo>
                  <a:cubicBezTo>
                    <a:pt x="790" y="9126"/>
                    <a:pt x="421" y="9850"/>
                    <a:pt x="299" y="10091"/>
                  </a:cubicBezTo>
                  <a:cubicBezTo>
                    <a:pt x="38" y="10614"/>
                    <a:pt x="1" y="11097"/>
                    <a:pt x="199" y="11417"/>
                  </a:cubicBezTo>
                  <a:cubicBezTo>
                    <a:pt x="319" y="11610"/>
                    <a:pt x="516" y="11714"/>
                    <a:pt x="736" y="11714"/>
                  </a:cubicBezTo>
                  <a:cubicBezTo>
                    <a:pt x="876" y="11714"/>
                    <a:pt x="1025" y="11672"/>
                    <a:pt x="1169" y="11584"/>
                  </a:cubicBezTo>
                  <a:cubicBezTo>
                    <a:pt x="1478" y="11393"/>
                    <a:pt x="3779" y="10373"/>
                    <a:pt x="5440" y="9645"/>
                  </a:cubicBezTo>
                  <a:lnTo>
                    <a:pt x="5440" y="9645"/>
                  </a:lnTo>
                  <a:cubicBezTo>
                    <a:pt x="4790" y="10432"/>
                    <a:pt x="3987" y="11427"/>
                    <a:pt x="3838" y="11724"/>
                  </a:cubicBezTo>
                  <a:cubicBezTo>
                    <a:pt x="3575" y="12250"/>
                    <a:pt x="3705" y="12671"/>
                    <a:pt x="3790" y="12949"/>
                  </a:cubicBezTo>
                  <a:lnTo>
                    <a:pt x="3818" y="13038"/>
                  </a:lnTo>
                  <a:cubicBezTo>
                    <a:pt x="3898" y="13318"/>
                    <a:pt x="6504" y="17777"/>
                    <a:pt x="7620" y="19682"/>
                  </a:cubicBezTo>
                  <a:cubicBezTo>
                    <a:pt x="7636" y="19709"/>
                    <a:pt x="7655" y="19732"/>
                    <a:pt x="7677" y="19751"/>
                  </a:cubicBezTo>
                  <a:cubicBezTo>
                    <a:pt x="6630" y="25412"/>
                    <a:pt x="1556" y="54733"/>
                    <a:pt x="4043" y="78253"/>
                  </a:cubicBezTo>
                  <a:cubicBezTo>
                    <a:pt x="4147" y="78259"/>
                    <a:pt x="4252" y="78266"/>
                    <a:pt x="4358" y="78272"/>
                  </a:cubicBezTo>
                  <a:cubicBezTo>
                    <a:pt x="1862" y="54792"/>
                    <a:pt x="6934" y="25483"/>
                    <a:pt x="7981" y="19816"/>
                  </a:cubicBezTo>
                  <a:cubicBezTo>
                    <a:pt x="7993" y="19812"/>
                    <a:pt x="8006" y="19813"/>
                    <a:pt x="8019" y="19808"/>
                  </a:cubicBezTo>
                  <a:cubicBezTo>
                    <a:pt x="8122" y="19759"/>
                    <a:pt x="18328" y="15061"/>
                    <a:pt x="18941" y="14793"/>
                  </a:cubicBezTo>
                  <a:cubicBezTo>
                    <a:pt x="19537" y="14532"/>
                    <a:pt x="19866" y="13962"/>
                    <a:pt x="19866" y="13186"/>
                  </a:cubicBezTo>
                  <a:cubicBezTo>
                    <a:pt x="19866" y="12851"/>
                    <a:pt x="19616" y="10826"/>
                    <a:pt x="19478" y="9746"/>
                  </a:cubicBezTo>
                  <a:lnTo>
                    <a:pt x="19478" y="9746"/>
                  </a:lnTo>
                  <a:cubicBezTo>
                    <a:pt x="21219" y="10812"/>
                    <a:pt x="26502" y="14046"/>
                    <a:pt x="27213" y="14466"/>
                  </a:cubicBezTo>
                  <a:cubicBezTo>
                    <a:pt x="27512" y="14642"/>
                    <a:pt x="27794" y="14725"/>
                    <a:pt x="28047" y="14725"/>
                  </a:cubicBezTo>
                  <a:cubicBezTo>
                    <a:pt x="28557" y="14725"/>
                    <a:pt x="28947" y="14384"/>
                    <a:pt x="29111" y="13772"/>
                  </a:cubicBezTo>
                  <a:cubicBezTo>
                    <a:pt x="29138" y="13666"/>
                    <a:pt x="31337" y="3428"/>
                    <a:pt x="31903" y="370"/>
                  </a:cubicBezTo>
                  <a:cubicBezTo>
                    <a:pt x="31712" y="244"/>
                    <a:pt x="31527" y="120"/>
                    <a:pt x="31345" y="0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99;p49">
              <a:extLst>
                <a:ext uri="{FF2B5EF4-FFF2-40B4-BE49-F238E27FC236}">
                  <a16:creationId xmlns:a16="http://schemas.microsoft.com/office/drawing/2014/main" id="{2AC9F4B3-087F-C135-C8C1-B743179DF2E9}"/>
                </a:ext>
              </a:extLst>
            </p:cNvPr>
            <p:cNvSpPr/>
            <p:nvPr/>
          </p:nvSpPr>
          <p:spPr>
            <a:xfrm>
              <a:off x="6746259" y="2595250"/>
              <a:ext cx="788325" cy="682600"/>
            </a:xfrm>
            <a:custGeom>
              <a:avLst/>
              <a:gdLst/>
              <a:ahLst/>
              <a:cxnLst/>
              <a:rect l="l" t="t" r="r" b="b"/>
              <a:pathLst>
                <a:path w="31533" h="27304" extrusionOk="0">
                  <a:moveTo>
                    <a:pt x="24530" y="0"/>
                  </a:moveTo>
                  <a:cubicBezTo>
                    <a:pt x="24530" y="0"/>
                    <a:pt x="24974" y="1599"/>
                    <a:pt x="25358" y="2278"/>
                  </a:cubicBezTo>
                  <a:cubicBezTo>
                    <a:pt x="25670" y="2830"/>
                    <a:pt x="26602" y="4003"/>
                    <a:pt x="26602" y="4003"/>
                  </a:cubicBezTo>
                  <a:cubicBezTo>
                    <a:pt x="26602" y="4003"/>
                    <a:pt x="23756" y="6888"/>
                    <a:pt x="19944" y="11398"/>
                  </a:cubicBezTo>
                  <a:cubicBezTo>
                    <a:pt x="16133" y="15910"/>
                    <a:pt x="8045" y="25826"/>
                    <a:pt x="8045" y="25826"/>
                  </a:cubicBezTo>
                  <a:cubicBezTo>
                    <a:pt x="8045" y="25826"/>
                    <a:pt x="8298" y="9590"/>
                    <a:pt x="8375" y="8852"/>
                  </a:cubicBezTo>
                  <a:cubicBezTo>
                    <a:pt x="8453" y="8112"/>
                    <a:pt x="8744" y="5644"/>
                    <a:pt x="8744" y="5644"/>
                  </a:cubicBezTo>
                  <a:lnTo>
                    <a:pt x="8744" y="5644"/>
                  </a:lnTo>
                  <a:cubicBezTo>
                    <a:pt x="8744" y="5644"/>
                    <a:pt x="5575" y="8385"/>
                    <a:pt x="5283" y="8579"/>
                  </a:cubicBezTo>
                  <a:cubicBezTo>
                    <a:pt x="4992" y="8774"/>
                    <a:pt x="4778" y="9123"/>
                    <a:pt x="4545" y="9707"/>
                  </a:cubicBezTo>
                  <a:cubicBezTo>
                    <a:pt x="4311" y="10290"/>
                    <a:pt x="773" y="17154"/>
                    <a:pt x="345" y="18010"/>
                  </a:cubicBezTo>
                  <a:cubicBezTo>
                    <a:pt x="0" y="18699"/>
                    <a:pt x="161" y="19187"/>
                    <a:pt x="501" y="19187"/>
                  </a:cubicBezTo>
                  <a:cubicBezTo>
                    <a:pt x="583" y="19187"/>
                    <a:pt x="675" y="19159"/>
                    <a:pt x="773" y="19099"/>
                  </a:cubicBezTo>
                  <a:cubicBezTo>
                    <a:pt x="1278" y="18787"/>
                    <a:pt x="6294" y="16610"/>
                    <a:pt x="6294" y="16609"/>
                  </a:cubicBezTo>
                  <a:lnTo>
                    <a:pt x="6294" y="16609"/>
                  </a:lnTo>
                  <a:cubicBezTo>
                    <a:pt x="6294" y="16610"/>
                    <a:pt x="4116" y="19177"/>
                    <a:pt x="3884" y="19643"/>
                  </a:cubicBezTo>
                  <a:cubicBezTo>
                    <a:pt x="3650" y="20110"/>
                    <a:pt x="3806" y="20460"/>
                    <a:pt x="3884" y="20732"/>
                  </a:cubicBezTo>
                  <a:cubicBezTo>
                    <a:pt x="3962" y="21004"/>
                    <a:pt x="7656" y="27304"/>
                    <a:pt x="7656" y="27304"/>
                  </a:cubicBezTo>
                  <a:cubicBezTo>
                    <a:pt x="7656" y="27304"/>
                    <a:pt x="17961" y="22560"/>
                    <a:pt x="18584" y="22288"/>
                  </a:cubicBezTo>
                  <a:cubicBezTo>
                    <a:pt x="19205" y="22015"/>
                    <a:pt x="19322" y="21393"/>
                    <a:pt x="19322" y="20965"/>
                  </a:cubicBezTo>
                  <a:cubicBezTo>
                    <a:pt x="19322" y="20537"/>
                    <a:pt x="18855" y="16921"/>
                    <a:pt x="18855" y="16921"/>
                  </a:cubicBezTo>
                  <a:lnTo>
                    <a:pt x="18855" y="16921"/>
                  </a:lnTo>
                  <a:cubicBezTo>
                    <a:pt x="18855" y="16921"/>
                    <a:pt x="26283" y="21471"/>
                    <a:pt x="27138" y="21976"/>
                  </a:cubicBezTo>
                  <a:cubicBezTo>
                    <a:pt x="27404" y="22134"/>
                    <a:pt x="27629" y="22201"/>
                    <a:pt x="27817" y="22201"/>
                  </a:cubicBezTo>
                  <a:cubicBezTo>
                    <a:pt x="28234" y="22201"/>
                    <a:pt x="28470" y="21873"/>
                    <a:pt x="28577" y="21471"/>
                  </a:cubicBezTo>
                  <a:cubicBezTo>
                    <a:pt x="28733" y="20887"/>
                    <a:pt x="31533" y="7588"/>
                    <a:pt x="31494" y="7354"/>
                  </a:cubicBezTo>
                  <a:cubicBezTo>
                    <a:pt x="31455" y="7121"/>
                    <a:pt x="28071" y="2455"/>
                    <a:pt x="27800" y="2001"/>
                  </a:cubicBezTo>
                  <a:cubicBezTo>
                    <a:pt x="27527" y="1547"/>
                    <a:pt x="27190" y="1315"/>
                    <a:pt x="26602" y="1016"/>
                  </a:cubicBezTo>
                  <a:cubicBezTo>
                    <a:pt x="26013" y="718"/>
                    <a:pt x="24530" y="0"/>
                    <a:pt x="24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00;p49">
              <a:extLst>
                <a:ext uri="{FF2B5EF4-FFF2-40B4-BE49-F238E27FC236}">
                  <a16:creationId xmlns:a16="http://schemas.microsoft.com/office/drawing/2014/main" id="{5623B6C8-04CF-24DC-4787-17EC19A5098E}"/>
                </a:ext>
              </a:extLst>
            </p:cNvPr>
            <p:cNvSpPr/>
            <p:nvPr/>
          </p:nvSpPr>
          <p:spPr>
            <a:xfrm>
              <a:off x="6738475" y="2587975"/>
              <a:ext cx="794400" cy="694875"/>
            </a:xfrm>
            <a:custGeom>
              <a:avLst/>
              <a:gdLst/>
              <a:ahLst/>
              <a:cxnLst/>
              <a:rect l="l" t="t" r="r" b="b"/>
              <a:pathLst>
                <a:path w="31776" h="27795" extrusionOk="0">
                  <a:moveTo>
                    <a:pt x="24851" y="584"/>
                  </a:moveTo>
                  <a:cubicBezTo>
                    <a:pt x="25319" y="812"/>
                    <a:pt x="26190" y="1236"/>
                    <a:pt x="26605" y="1446"/>
                  </a:cubicBezTo>
                  <a:cubicBezTo>
                    <a:pt x="27168" y="1730"/>
                    <a:pt x="27482" y="1943"/>
                    <a:pt x="27739" y="2372"/>
                  </a:cubicBezTo>
                  <a:cubicBezTo>
                    <a:pt x="27846" y="2551"/>
                    <a:pt x="28387" y="3314"/>
                    <a:pt x="29071" y="4280"/>
                  </a:cubicBezTo>
                  <a:cubicBezTo>
                    <a:pt x="29954" y="5528"/>
                    <a:pt x="31278" y="7397"/>
                    <a:pt x="31410" y="7671"/>
                  </a:cubicBezTo>
                  <a:cubicBezTo>
                    <a:pt x="31335" y="8384"/>
                    <a:pt x="28667" y="21096"/>
                    <a:pt x="28500" y="21721"/>
                  </a:cubicBezTo>
                  <a:cubicBezTo>
                    <a:pt x="28443" y="21931"/>
                    <a:pt x="28328" y="22202"/>
                    <a:pt x="28091" y="22299"/>
                  </a:cubicBezTo>
                  <a:cubicBezTo>
                    <a:pt x="28030" y="22324"/>
                    <a:pt x="27962" y="22336"/>
                    <a:pt x="27890" y="22336"/>
                  </a:cubicBezTo>
                  <a:cubicBezTo>
                    <a:pt x="27720" y="22336"/>
                    <a:pt x="27519" y="22268"/>
                    <a:pt x="27290" y="22133"/>
                  </a:cubicBezTo>
                  <a:cubicBezTo>
                    <a:pt x="26446" y="21634"/>
                    <a:pt x="19084" y="17125"/>
                    <a:pt x="19010" y="17080"/>
                  </a:cubicBezTo>
                  <a:lnTo>
                    <a:pt x="18732" y="16910"/>
                  </a:lnTo>
                  <a:lnTo>
                    <a:pt x="18732" y="16910"/>
                  </a:lnTo>
                  <a:lnTo>
                    <a:pt x="18774" y="17231"/>
                  </a:lnTo>
                  <a:cubicBezTo>
                    <a:pt x="18935" y="18479"/>
                    <a:pt x="19239" y="20925"/>
                    <a:pt x="19239" y="21256"/>
                  </a:cubicBezTo>
                  <a:cubicBezTo>
                    <a:pt x="19239" y="21666"/>
                    <a:pt x="19128" y="22203"/>
                    <a:pt x="18594" y="22436"/>
                  </a:cubicBezTo>
                  <a:cubicBezTo>
                    <a:pt x="18015" y="22689"/>
                    <a:pt x="8980" y="26847"/>
                    <a:pt x="7792" y="27394"/>
                  </a:cubicBezTo>
                  <a:cubicBezTo>
                    <a:pt x="6330" y="24902"/>
                    <a:pt x="4192" y="21220"/>
                    <a:pt x="4106" y="20981"/>
                  </a:cubicBezTo>
                  <a:lnTo>
                    <a:pt x="4077" y="20882"/>
                  </a:lnTo>
                  <a:cubicBezTo>
                    <a:pt x="4002" y="20638"/>
                    <a:pt x="3917" y="20362"/>
                    <a:pt x="4096" y="20003"/>
                  </a:cubicBezTo>
                  <a:cubicBezTo>
                    <a:pt x="4281" y="19634"/>
                    <a:pt x="5884" y="17711"/>
                    <a:pt x="6486" y="17001"/>
                  </a:cubicBezTo>
                  <a:lnTo>
                    <a:pt x="6917" y="16492"/>
                  </a:lnTo>
                  <a:lnTo>
                    <a:pt x="6305" y="16758"/>
                  </a:lnTo>
                  <a:cubicBezTo>
                    <a:pt x="6100" y="16847"/>
                    <a:pt x="1273" y="18944"/>
                    <a:pt x="764" y="19258"/>
                  </a:cubicBezTo>
                  <a:cubicBezTo>
                    <a:pt x="717" y="19286"/>
                    <a:pt x="644" y="19323"/>
                    <a:pt x="575" y="19323"/>
                  </a:cubicBezTo>
                  <a:cubicBezTo>
                    <a:pt x="538" y="19323"/>
                    <a:pt x="501" y="19312"/>
                    <a:pt x="471" y="19284"/>
                  </a:cubicBezTo>
                  <a:cubicBezTo>
                    <a:pt x="368" y="19191"/>
                    <a:pt x="307" y="18870"/>
                    <a:pt x="557" y="18370"/>
                  </a:cubicBezTo>
                  <a:cubicBezTo>
                    <a:pt x="678" y="18129"/>
                    <a:pt x="1047" y="17407"/>
                    <a:pt x="1520" y="16484"/>
                  </a:cubicBezTo>
                  <a:cubicBezTo>
                    <a:pt x="2743" y="14094"/>
                    <a:pt x="4592" y="10481"/>
                    <a:pt x="4762" y="10056"/>
                  </a:cubicBezTo>
                  <a:cubicBezTo>
                    <a:pt x="4996" y="9473"/>
                    <a:pt x="5192" y="9166"/>
                    <a:pt x="5443" y="8999"/>
                  </a:cubicBezTo>
                  <a:cubicBezTo>
                    <a:pt x="5688" y="8837"/>
                    <a:pt x="7812" y="7008"/>
                    <a:pt x="8617" y="6314"/>
                  </a:cubicBezTo>
                  <a:lnTo>
                    <a:pt x="8617" y="6314"/>
                  </a:lnTo>
                  <a:cubicBezTo>
                    <a:pt x="8531" y="7043"/>
                    <a:pt x="8351" y="8572"/>
                    <a:pt x="8293" y="9126"/>
                  </a:cubicBezTo>
                  <a:cubicBezTo>
                    <a:pt x="8216" y="9864"/>
                    <a:pt x="7972" y="25452"/>
                    <a:pt x="7962" y="26115"/>
                  </a:cubicBezTo>
                  <a:lnTo>
                    <a:pt x="7955" y="26562"/>
                  </a:lnTo>
                  <a:lnTo>
                    <a:pt x="8238" y="26215"/>
                  </a:lnTo>
                  <a:cubicBezTo>
                    <a:pt x="8319" y="26116"/>
                    <a:pt x="16369" y="16248"/>
                    <a:pt x="20136" y="11790"/>
                  </a:cubicBezTo>
                  <a:cubicBezTo>
                    <a:pt x="23899" y="7336"/>
                    <a:pt x="26757" y="4433"/>
                    <a:pt x="26786" y="4404"/>
                  </a:cubicBezTo>
                  <a:lnTo>
                    <a:pt x="26882" y="4306"/>
                  </a:lnTo>
                  <a:lnTo>
                    <a:pt x="26796" y="4198"/>
                  </a:lnTo>
                  <a:cubicBezTo>
                    <a:pt x="26787" y="4186"/>
                    <a:pt x="25869" y="3027"/>
                    <a:pt x="25566" y="2493"/>
                  </a:cubicBezTo>
                  <a:cubicBezTo>
                    <a:pt x="25302" y="2024"/>
                    <a:pt x="25002" y="1086"/>
                    <a:pt x="24851" y="584"/>
                  </a:cubicBezTo>
                  <a:close/>
                  <a:moveTo>
                    <a:pt x="24360" y="0"/>
                  </a:moveTo>
                  <a:lnTo>
                    <a:pt x="24452" y="332"/>
                  </a:lnTo>
                  <a:cubicBezTo>
                    <a:pt x="24471" y="398"/>
                    <a:pt x="24906" y="1958"/>
                    <a:pt x="25296" y="2645"/>
                  </a:cubicBezTo>
                  <a:cubicBezTo>
                    <a:pt x="25558" y="3108"/>
                    <a:pt x="26229" y="3978"/>
                    <a:pt x="26468" y="4283"/>
                  </a:cubicBezTo>
                  <a:cubicBezTo>
                    <a:pt x="25939" y="4826"/>
                    <a:pt x="23284" y="7583"/>
                    <a:pt x="19898" y="11589"/>
                  </a:cubicBezTo>
                  <a:cubicBezTo>
                    <a:pt x="16532" y="15574"/>
                    <a:pt x="9748" y="23875"/>
                    <a:pt x="8280" y="25672"/>
                  </a:cubicBezTo>
                  <a:cubicBezTo>
                    <a:pt x="8322" y="23051"/>
                    <a:pt x="8534" y="9814"/>
                    <a:pt x="8602" y="9158"/>
                  </a:cubicBezTo>
                  <a:cubicBezTo>
                    <a:pt x="8680" y="8421"/>
                    <a:pt x="8972" y="5953"/>
                    <a:pt x="8972" y="5952"/>
                  </a:cubicBezTo>
                  <a:lnTo>
                    <a:pt x="9019" y="5554"/>
                  </a:lnTo>
                  <a:lnTo>
                    <a:pt x="8716" y="5817"/>
                  </a:lnTo>
                  <a:cubicBezTo>
                    <a:pt x="7836" y="6578"/>
                    <a:pt x="5503" y="8586"/>
                    <a:pt x="5270" y="8741"/>
                  </a:cubicBezTo>
                  <a:cubicBezTo>
                    <a:pt x="4963" y="8946"/>
                    <a:pt x="4732" y="9293"/>
                    <a:pt x="4473" y="9940"/>
                  </a:cubicBezTo>
                  <a:cubicBezTo>
                    <a:pt x="4308" y="10352"/>
                    <a:pt x="2390" y="14102"/>
                    <a:pt x="1242" y="16342"/>
                  </a:cubicBezTo>
                  <a:cubicBezTo>
                    <a:pt x="769" y="17267"/>
                    <a:pt x="400" y="17989"/>
                    <a:pt x="278" y="18231"/>
                  </a:cubicBezTo>
                  <a:cubicBezTo>
                    <a:pt x="8" y="18772"/>
                    <a:pt x="1" y="19276"/>
                    <a:pt x="261" y="19514"/>
                  </a:cubicBezTo>
                  <a:cubicBezTo>
                    <a:pt x="348" y="19593"/>
                    <a:pt x="455" y="19633"/>
                    <a:pt x="572" y="19633"/>
                  </a:cubicBezTo>
                  <a:cubicBezTo>
                    <a:pt x="685" y="19633"/>
                    <a:pt x="806" y="19596"/>
                    <a:pt x="927" y="19522"/>
                  </a:cubicBezTo>
                  <a:cubicBezTo>
                    <a:pt x="1313" y="19284"/>
                    <a:pt x="4470" y="17898"/>
                    <a:pt x="5820" y="17308"/>
                  </a:cubicBezTo>
                  <a:lnTo>
                    <a:pt x="5820" y="17308"/>
                  </a:lnTo>
                  <a:cubicBezTo>
                    <a:pt x="5170" y="18087"/>
                    <a:pt x="3993" y="19514"/>
                    <a:pt x="3817" y="19864"/>
                  </a:cubicBezTo>
                  <a:cubicBezTo>
                    <a:pt x="3582" y="20334"/>
                    <a:pt x="3697" y="20704"/>
                    <a:pt x="3780" y="20973"/>
                  </a:cubicBezTo>
                  <a:lnTo>
                    <a:pt x="3807" y="21066"/>
                  </a:lnTo>
                  <a:cubicBezTo>
                    <a:pt x="3886" y="21342"/>
                    <a:pt x="6976" y="26619"/>
                    <a:pt x="7594" y="27674"/>
                  </a:cubicBezTo>
                  <a:lnTo>
                    <a:pt x="7666" y="27795"/>
                  </a:lnTo>
                  <a:lnTo>
                    <a:pt x="7793" y="27735"/>
                  </a:lnTo>
                  <a:cubicBezTo>
                    <a:pt x="7897" y="27688"/>
                    <a:pt x="18104" y="22989"/>
                    <a:pt x="18718" y="22720"/>
                  </a:cubicBezTo>
                  <a:cubicBezTo>
                    <a:pt x="19255" y="22485"/>
                    <a:pt x="19550" y="21965"/>
                    <a:pt x="19550" y="21256"/>
                  </a:cubicBezTo>
                  <a:cubicBezTo>
                    <a:pt x="19550" y="20895"/>
                    <a:pt x="19238" y="18415"/>
                    <a:pt x="19124" y="17513"/>
                  </a:cubicBezTo>
                  <a:lnTo>
                    <a:pt x="19124" y="17513"/>
                  </a:lnTo>
                  <a:cubicBezTo>
                    <a:pt x="20480" y="18344"/>
                    <a:pt x="26379" y="21956"/>
                    <a:pt x="27132" y="22400"/>
                  </a:cubicBezTo>
                  <a:cubicBezTo>
                    <a:pt x="27409" y="22564"/>
                    <a:pt x="27663" y="22647"/>
                    <a:pt x="27890" y="22647"/>
                  </a:cubicBezTo>
                  <a:cubicBezTo>
                    <a:pt x="28003" y="22647"/>
                    <a:pt x="28109" y="22627"/>
                    <a:pt x="28209" y="22586"/>
                  </a:cubicBezTo>
                  <a:cubicBezTo>
                    <a:pt x="28490" y="22471"/>
                    <a:pt x="28694" y="22200"/>
                    <a:pt x="28800" y="21801"/>
                  </a:cubicBezTo>
                  <a:cubicBezTo>
                    <a:pt x="28833" y="21679"/>
                    <a:pt x="31776" y="7955"/>
                    <a:pt x="31720" y="7620"/>
                  </a:cubicBezTo>
                  <a:cubicBezTo>
                    <a:pt x="31697" y="7477"/>
                    <a:pt x="31204" y="6754"/>
                    <a:pt x="29325" y="4101"/>
                  </a:cubicBezTo>
                  <a:cubicBezTo>
                    <a:pt x="28672" y="3178"/>
                    <a:pt x="28107" y="2381"/>
                    <a:pt x="28006" y="2212"/>
                  </a:cubicBezTo>
                  <a:cubicBezTo>
                    <a:pt x="27711" y="1719"/>
                    <a:pt x="27349" y="1474"/>
                    <a:pt x="26745" y="1168"/>
                  </a:cubicBezTo>
                  <a:cubicBezTo>
                    <a:pt x="26162" y="873"/>
                    <a:pt x="24685" y="158"/>
                    <a:pt x="24671" y="151"/>
                  </a:cubicBezTo>
                  <a:lnTo>
                    <a:pt x="243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01;p49">
              <a:extLst>
                <a:ext uri="{FF2B5EF4-FFF2-40B4-BE49-F238E27FC236}">
                  <a16:creationId xmlns:a16="http://schemas.microsoft.com/office/drawing/2014/main" id="{287A006B-FE6F-A9E1-C995-99A301718D23}"/>
                </a:ext>
              </a:extLst>
            </p:cNvPr>
            <p:cNvSpPr/>
            <p:nvPr/>
          </p:nvSpPr>
          <p:spPr>
            <a:xfrm>
              <a:off x="6461563" y="1616300"/>
              <a:ext cx="894400" cy="1115175"/>
            </a:xfrm>
            <a:custGeom>
              <a:avLst/>
              <a:gdLst/>
              <a:ahLst/>
              <a:cxnLst/>
              <a:rect l="l" t="t" r="r" b="b"/>
              <a:pathLst>
                <a:path w="35776" h="44607" extrusionOk="0">
                  <a:moveTo>
                    <a:pt x="19195" y="1"/>
                  </a:moveTo>
                  <a:cubicBezTo>
                    <a:pt x="19123" y="1"/>
                    <a:pt x="19050" y="1"/>
                    <a:pt x="18978" y="3"/>
                  </a:cubicBezTo>
                  <a:cubicBezTo>
                    <a:pt x="10734" y="158"/>
                    <a:pt x="2957" y="3347"/>
                    <a:pt x="1479" y="11007"/>
                  </a:cubicBezTo>
                  <a:cubicBezTo>
                    <a:pt x="1" y="18669"/>
                    <a:pt x="2246" y="25435"/>
                    <a:pt x="3074" y="27016"/>
                  </a:cubicBezTo>
                  <a:cubicBezTo>
                    <a:pt x="4033" y="28779"/>
                    <a:pt x="6548" y="33861"/>
                    <a:pt x="7533" y="35987"/>
                  </a:cubicBezTo>
                  <a:cubicBezTo>
                    <a:pt x="8519" y="38112"/>
                    <a:pt x="9659" y="38968"/>
                    <a:pt x="11162" y="40083"/>
                  </a:cubicBezTo>
                  <a:cubicBezTo>
                    <a:pt x="12666" y="41198"/>
                    <a:pt x="17540" y="44309"/>
                    <a:pt x="17852" y="44542"/>
                  </a:cubicBezTo>
                  <a:cubicBezTo>
                    <a:pt x="17909" y="44586"/>
                    <a:pt x="18011" y="44606"/>
                    <a:pt x="18147" y="44606"/>
                  </a:cubicBezTo>
                  <a:cubicBezTo>
                    <a:pt x="18742" y="44606"/>
                    <a:pt x="19994" y="44206"/>
                    <a:pt x="21092" y="43531"/>
                  </a:cubicBezTo>
                  <a:cubicBezTo>
                    <a:pt x="22440" y="42702"/>
                    <a:pt x="29180" y="36142"/>
                    <a:pt x="29673" y="34146"/>
                  </a:cubicBezTo>
                  <a:cubicBezTo>
                    <a:pt x="30166" y="32149"/>
                    <a:pt x="30840" y="27263"/>
                    <a:pt x="30840" y="27263"/>
                  </a:cubicBezTo>
                  <a:cubicBezTo>
                    <a:pt x="30840" y="27263"/>
                    <a:pt x="35077" y="24501"/>
                    <a:pt x="35428" y="16569"/>
                  </a:cubicBezTo>
                  <a:cubicBezTo>
                    <a:pt x="35775" y="8705"/>
                    <a:pt x="27372" y="1"/>
                    <a:pt x="19195" y="1"/>
                  </a:cubicBezTo>
                  <a:close/>
                </a:path>
              </a:pathLst>
            </a:custGeom>
            <a:solidFill>
              <a:srgbClr val="F5D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02;p49">
              <a:extLst>
                <a:ext uri="{FF2B5EF4-FFF2-40B4-BE49-F238E27FC236}">
                  <a16:creationId xmlns:a16="http://schemas.microsoft.com/office/drawing/2014/main" id="{D6925DF5-365B-80F7-44A1-16AB9BBD94EC}"/>
                </a:ext>
              </a:extLst>
            </p:cNvPr>
            <p:cNvSpPr/>
            <p:nvPr/>
          </p:nvSpPr>
          <p:spPr>
            <a:xfrm>
              <a:off x="6456588" y="1612400"/>
              <a:ext cx="898700" cy="1122825"/>
            </a:xfrm>
            <a:custGeom>
              <a:avLst/>
              <a:gdLst/>
              <a:ahLst/>
              <a:cxnLst/>
              <a:rect l="l" t="t" r="r" b="b"/>
              <a:pathLst>
                <a:path w="35948" h="44913" extrusionOk="0">
                  <a:moveTo>
                    <a:pt x="19394" y="312"/>
                  </a:moveTo>
                  <a:cubicBezTo>
                    <a:pt x="23181" y="312"/>
                    <a:pt x="27358" y="2279"/>
                    <a:pt x="30594" y="5598"/>
                  </a:cubicBezTo>
                  <a:cubicBezTo>
                    <a:pt x="33810" y="8896"/>
                    <a:pt x="35633" y="13053"/>
                    <a:pt x="35472" y="16718"/>
                  </a:cubicBezTo>
                  <a:cubicBezTo>
                    <a:pt x="35130" y="24468"/>
                    <a:pt x="30995" y="27261"/>
                    <a:pt x="30954" y="27288"/>
                  </a:cubicBezTo>
                  <a:lnTo>
                    <a:pt x="30894" y="27327"/>
                  </a:lnTo>
                  <a:lnTo>
                    <a:pt x="30884" y="27398"/>
                  </a:lnTo>
                  <a:cubicBezTo>
                    <a:pt x="30878" y="27446"/>
                    <a:pt x="30206" y="32299"/>
                    <a:pt x="29721" y="34265"/>
                  </a:cubicBezTo>
                  <a:cubicBezTo>
                    <a:pt x="29252" y="36163"/>
                    <a:pt x="22546" y="42733"/>
                    <a:pt x="21209" y="43554"/>
                  </a:cubicBezTo>
                  <a:cubicBezTo>
                    <a:pt x="20054" y="44265"/>
                    <a:pt x="18832" y="44612"/>
                    <a:pt x="18341" y="44612"/>
                  </a:cubicBezTo>
                  <a:cubicBezTo>
                    <a:pt x="18246" y="44612"/>
                    <a:pt x="18178" y="44599"/>
                    <a:pt x="18144" y="44573"/>
                  </a:cubicBezTo>
                  <a:cubicBezTo>
                    <a:pt x="18039" y="44496"/>
                    <a:pt x="17498" y="44143"/>
                    <a:pt x="16679" y="43609"/>
                  </a:cubicBezTo>
                  <a:cubicBezTo>
                    <a:pt x="15003" y="42517"/>
                    <a:pt x="12470" y="40867"/>
                    <a:pt x="11455" y="40114"/>
                  </a:cubicBezTo>
                  <a:cubicBezTo>
                    <a:pt x="9998" y="39035"/>
                    <a:pt x="8849" y="38182"/>
                    <a:pt x="7872" y="36077"/>
                  </a:cubicBezTo>
                  <a:cubicBezTo>
                    <a:pt x="6896" y="33970"/>
                    <a:pt x="4378" y="28880"/>
                    <a:pt x="3410" y="27100"/>
                  </a:cubicBezTo>
                  <a:cubicBezTo>
                    <a:pt x="2692" y="25726"/>
                    <a:pt x="323" y="19009"/>
                    <a:pt x="1831" y="11193"/>
                  </a:cubicBezTo>
                  <a:cubicBezTo>
                    <a:pt x="3110" y="4561"/>
                    <a:pt x="9596" y="495"/>
                    <a:pt x="19180" y="314"/>
                  </a:cubicBezTo>
                  <a:cubicBezTo>
                    <a:pt x="19252" y="313"/>
                    <a:pt x="19323" y="312"/>
                    <a:pt x="19394" y="312"/>
                  </a:cubicBezTo>
                  <a:close/>
                  <a:moveTo>
                    <a:pt x="19414" y="0"/>
                  </a:moveTo>
                  <a:cubicBezTo>
                    <a:pt x="19334" y="0"/>
                    <a:pt x="19254" y="1"/>
                    <a:pt x="19174" y="3"/>
                  </a:cubicBezTo>
                  <a:cubicBezTo>
                    <a:pt x="9433" y="186"/>
                    <a:pt x="2835" y="4348"/>
                    <a:pt x="1525" y="11134"/>
                  </a:cubicBezTo>
                  <a:cubicBezTo>
                    <a:pt x="0" y="19041"/>
                    <a:pt x="2407" y="25853"/>
                    <a:pt x="3135" y="27245"/>
                  </a:cubicBezTo>
                  <a:lnTo>
                    <a:pt x="3136" y="27247"/>
                  </a:lnTo>
                  <a:cubicBezTo>
                    <a:pt x="4102" y="29022"/>
                    <a:pt x="6616" y="34104"/>
                    <a:pt x="7591" y="36208"/>
                  </a:cubicBezTo>
                  <a:cubicBezTo>
                    <a:pt x="8600" y="38385"/>
                    <a:pt x="9778" y="39258"/>
                    <a:pt x="11269" y="40364"/>
                  </a:cubicBezTo>
                  <a:cubicBezTo>
                    <a:pt x="12292" y="41122"/>
                    <a:pt x="14830" y="42776"/>
                    <a:pt x="16509" y="43870"/>
                  </a:cubicBezTo>
                  <a:cubicBezTo>
                    <a:pt x="17264" y="44361"/>
                    <a:pt x="17861" y="44751"/>
                    <a:pt x="17957" y="44822"/>
                  </a:cubicBezTo>
                  <a:cubicBezTo>
                    <a:pt x="18039" y="44884"/>
                    <a:pt x="18174" y="44912"/>
                    <a:pt x="18348" y="44912"/>
                  </a:cubicBezTo>
                  <a:cubicBezTo>
                    <a:pt x="19032" y="44912"/>
                    <a:pt x="20322" y="44466"/>
                    <a:pt x="21372" y="43819"/>
                  </a:cubicBezTo>
                  <a:cubicBezTo>
                    <a:pt x="22633" y="43044"/>
                    <a:pt x="29512" y="36411"/>
                    <a:pt x="30023" y="34340"/>
                  </a:cubicBezTo>
                  <a:cubicBezTo>
                    <a:pt x="30480" y="32485"/>
                    <a:pt x="31100" y="28101"/>
                    <a:pt x="31183" y="27507"/>
                  </a:cubicBezTo>
                  <a:cubicBezTo>
                    <a:pt x="31705" y="27126"/>
                    <a:pt x="35456" y="24137"/>
                    <a:pt x="35782" y="16731"/>
                  </a:cubicBezTo>
                  <a:cubicBezTo>
                    <a:pt x="35947" y="12983"/>
                    <a:pt x="34091" y="8740"/>
                    <a:pt x="30816" y="5381"/>
                  </a:cubicBezTo>
                  <a:cubicBezTo>
                    <a:pt x="27528" y="2009"/>
                    <a:pt x="23280" y="0"/>
                    <a:pt x="19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03;p49">
              <a:extLst>
                <a:ext uri="{FF2B5EF4-FFF2-40B4-BE49-F238E27FC236}">
                  <a16:creationId xmlns:a16="http://schemas.microsoft.com/office/drawing/2014/main" id="{CE795416-48A9-4967-8CEA-BCB330EC8948}"/>
                </a:ext>
              </a:extLst>
            </p:cNvPr>
            <p:cNvSpPr/>
            <p:nvPr/>
          </p:nvSpPr>
          <p:spPr>
            <a:xfrm>
              <a:off x="6698488" y="2323450"/>
              <a:ext cx="50100" cy="125875"/>
            </a:xfrm>
            <a:custGeom>
              <a:avLst/>
              <a:gdLst/>
              <a:ahLst/>
              <a:cxnLst/>
              <a:rect l="l" t="t" r="r" b="b"/>
              <a:pathLst>
                <a:path w="2004" h="5035" extrusionOk="0">
                  <a:moveTo>
                    <a:pt x="466" y="1"/>
                  </a:moveTo>
                  <a:cubicBezTo>
                    <a:pt x="466" y="1"/>
                    <a:pt x="0" y="3838"/>
                    <a:pt x="26" y="4253"/>
                  </a:cubicBezTo>
                  <a:cubicBezTo>
                    <a:pt x="50" y="4644"/>
                    <a:pt x="1295" y="5035"/>
                    <a:pt x="1901" y="5035"/>
                  </a:cubicBezTo>
                  <a:cubicBezTo>
                    <a:pt x="1938" y="5035"/>
                    <a:pt x="1972" y="5033"/>
                    <a:pt x="2004" y="5030"/>
                  </a:cubicBezTo>
                  <a:cubicBezTo>
                    <a:pt x="2004" y="5030"/>
                    <a:pt x="908" y="4175"/>
                    <a:pt x="830" y="3890"/>
                  </a:cubicBezTo>
                  <a:cubicBezTo>
                    <a:pt x="752" y="3604"/>
                    <a:pt x="571" y="1349"/>
                    <a:pt x="466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04;p49">
              <a:extLst>
                <a:ext uri="{FF2B5EF4-FFF2-40B4-BE49-F238E27FC236}">
                  <a16:creationId xmlns:a16="http://schemas.microsoft.com/office/drawing/2014/main" id="{343DE5ED-E466-2F69-FB57-E30FC3194FD6}"/>
                </a:ext>
              </a:extLst>
            </p:cNvPr>
            <p:cNvSpPr/>
            <p:nvPr/>
          </p:nvSpPr>
          <p:spPr>
            <a:xfrm>
              <a:off x="6767188" y="2417875"/>
              <a:ext cx="38275" cy="19700"/>
            </a:xfrm>
            <a:custGeom>
              <a:avLst/>
              <a:gdLst/>
              <a:ahLst/>
              <a:cxnLst/>
              <a:rect l="l" t="t" r="r" b="b"/>
              <a:pathLst>
                <a:path w="1531" h="788" extrusionOk="0">
                  <a:moveTo>
                    <a:pt x="766" y="1"/>
                  </a:moveTo>
                  <a:cubicBezTo>
                    <a:pt x="585" y="1"/>
                    <a:pt x="415" y="9"/>
                    <a:pt x="311" y="35"/>
                  </a:cubicBezTo>
                  <a:cubicBezTo>
                    <a:pt x="1" y="113"/>
                    <a:pt x="311" y="787"/>
                    <a:pt x="311" y="787"/>
                  </a:cubicBezTo>
                  <a:cubicBezTo>
                    <a:pt x="804" y="631"/>
                    <a:pt x="1530" y="35"/>
                    <a:pt x="1530" y="35"/>
                  </a:cubicBezTo>
                  <a:cubicBezTo>
                    <a:pt x="1530" y="35"/>
                    <a:pt x="1127" y="1"/>
                    <a:pt x="766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05;p49">
              <a:extLst>
                <a:ext uri="{FF2B5EF4-FFF2-40B4-BE49-F238E27FC236}">
                  <a16:creationId xmlns:a16="http://schemas.microsoft.com/office/drawing/2014/main" id="{FE7924E6-1FC1-4BE3-3508-7056B46934B6}"/>
                </a:ext>
              </a:extLst>
            </p:cNvPr>
            <p:cNvSpPr/>
            <p:nvPr/>
          </p:nvSpPr>
          <p:spPr>
            <a:xfrm>
              <a:off x="6782138" y="2489850"/>
              <a:ext cx="224075" cy="91225"/>
            </a:xfrm>
            <a:custGeom>
              <a:avLst/>
              <a:gdLst/>
              <a:ahLst/>
              <a:cxnLst/>
              <a:rect l="l" t="t" r="r" b="b"/>
              <a:pathLst>
                <a:path w="8963" h="3649" extrusionOk="0">
                  <a:moveTo>
                    <a:pt x="8591" y="0"/>
                  </a:moveTo>
                  <a:cubicBezTo>
                    <a:pt x="8579" y="0"/>
                    <a:pt x="8568" y="0"/>
                    <a:pt x="8557" y="1"/>
                  </a:cubicBezTo>
                  <a:cubicBezTo>
                    <a:pt x="8372" y="11"/>
                    <a:pt x="8479" y="147"/>
                    <a:pt x="8413" y="225"/>
                  </a:cubicBezTo>
                  <a:cubicBezTo>
                    <a:pt x="8348" y="302"/>
                    <a:pt x="7809" y="702"/>
                    <a:pt x="6603" y="973"/>
                  </a:cubicBezTo>
                  <a:cubicBezTo>
                    <a:pt x="5397" y="1246"/>
                    <a:pt x="2782" y="1421"/>
                    <a:pt x="2646" y="1469"/>
                  </a:cubicBezTo>
                  <a:cubicBezTo>
                    <a:pt x="2510" y="1518"/>
                    <a:pt x="1927" y="2150"/>
                    <a:pt x="1509" y="2363"/>
                  </a:cubicBezTo>
                  <a:cubicBezTo>
                    <a:pt x="1090" y="2577"/>
                    <a:pt x="488" y="2499"/>
                    <a:pt x="431" y="2549"/>
                  </a:cubicBezTo>
                  <a:cubicBezTo>
                    <a:pt x="375" y="2597"/>
                    <a:pt x="488" y="2685"/>
                    <a:pt x="488" y="2685"/>
                  </a:cubicBezTo>
                  <a:cubicBezTo>
                    <a:pt x="488" y="2685"/>
                    <a:pt x="351" y="3151"/>
                    <a:pt x="342" y="3248"/>
                  </a:cubicBezTo>
                  <a:cubicBezTo>
                    <a:pt x="332" y="3346"/>
                    <a:pt x="235" y="3423"/>
                    <a:pt x="167" y="3452"/>
                  </a:cubicBezTo>
                  <a:cubicBezTo>
                    <a:pt x="98" y="3482"/>
                    <a:pt x="1" y="3560"/>
                    <a:pt x="31" y="3608"/>
                  </a:cubicBezTo>
                  <a:cubicBezTo>
                    <a:pt x="46" y="3633"/>
                    <a:pt x="103" y="3648"/>
                    <a:pt x="162" y="3648"/>
                  </a:cubicBezTo>
                  <a:cubicBezTo>
                    <a:pt x="215" y="3648"/>
                    <a:pt x="270" y="3636"/>
                    <a:pt x="293" y="3608"/>
                  </a:cubicBezTo>
                  <a:cubicBezTo>
                    <a:pt x="334" y="3559"/>
                    <a:pt x="690" y="2941"/>
                    <a:pt x="803" y="2745"/>
                  </a:cubicBezTo>
                  <a:cubicBezTo>
                    <a:pt x="829" y="2746"/>
                    <a:pt x="860" y="2746"/>
                    <a:pt x="893" y="2746"/>
                  </a:cubicBezTo>
                  <a:cubicBezTo>
                    <a:pt x="1135" y="2746"/>
                    <a:pt x="1549" y="2732"/>
                    <a:pt x="1761" y="2646"/>
                  </a:cubicBezTo>
                  <a:cubicBezTo>
                    <a:pt x="2072" y="2519"/>
                    <a:pt x="2811" y="1819"/>
                    <a:pt x="2899" y="1780"/>
                  </a:cubicBezTo>
                  <a:cubicBezTo>
                    <a:pt x="2986" y="1741"/>
                    <a:pt x="6097" y="1187"/>
                    <a:pt x="6564" y="1070"/>
                  </a:cubicBezTo>
                  <a:cubicBezTo>
                    <a:pt x="7030" y="954"/>
                    <a:pt x="8071" y="759"/>
                    <a:pt x="8413" y="565"/>
                  </a:cubicBezTo>
                  <a:cubicBezTo>
                    <a:pt x="8755" y="371"/>
                    <a:pt x="8868" y="234"/>
                    <a:pt x="8916" y="147"/>
                  </a:cubicBezTo>
                  <a:cubicBezTo>
                    <a:pt x="8962" y="65"/>
                    <a:pt x="8768" y="0"/>
                    <a:pt x="8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06;p49">
              <a:extLst>
                <a:ext uri="{FF2B5EF4-FFF2-40B4-BE49-F238E27FC236}">
                  <a16:creationId xmlns:a16="http://schemas.microsoft.com/office/drawing/2014/main" id="{0C9EEDFA-9144-07A0-456C-C31EA554B760}"/>
                </a:ext>
              </a:extLst>
            </p:cNvPr>
            <p:cNvSpPr/>
            <p:nvPr/>
          </p:nvSpPr>
          <p:spPr>
            <a:xfrm>
              <a:off x="6512113" y="2189950"/>
              <a:ext cx="124975" cy="44250"/>
            </a:xfrm>
            <a:custGeom>
              <a:avLst/>
              <a:gdLst/>
              <a:ahLst/>
              <a:cxnLst/>
              <a:rect l="l" t="t" r="r" b="b"/>
              <a:pathLst>
                <a:path w="4999" h="1770" extrusionOk="0">
                  <a:moveTo>
                    <a:pt x="3318" y="0"/>
                  </a:moveTo>
                  <a:cubicBezTo>
                    <a:pt x="3307" y="0"/>
                    <a:pt x="3297" y="0"/>
                    <a:pt x="3287" y="0"/>
                  </a:cubicBezTo>
                  <a:cubicBezTo>
                    <a:pt x="2490" y="20"/>
                    <a:pt x="838" y="312"/>
                    <a:pt x="1" y="1770"/>
                  </a:cubicBezTo>
                  <a:cubicBezTo>
                    <a:pt x="1195" y="1018"/>
                    <a:pt x="3007" y="738"/>
                    <a:pt x="4814" y="738"/>
                  </a:cubicBezTo>
                  <a:cubicBezTo>
                    <a:pt x="4876" y="738"/>
                    <a:pt x="4937" y="738"/>
                    <a:pt x="4999" y="739"/>
                  </a:cubicBezTo>
                  <a:cubicBezTo>
                    <a:pt x="4999" y="739"/>
                    <a:pt x="4108" y="0"/>
                    <a:pt x="3318" y="0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07;p49">
              <a:extLst>
                <a:ext uri="{FF2B5EF4-FFF2-40B4-BE49-F238E27FC236}">
                  <a16:creationId xmlns:a16="http://schemas.microsoft.com/office/drawing/2014/main" id="{E8208DC0-2E4F-C266-2EF7-AB5F37757FFE}"/>
                </a:ext>
              </a:extLst>
            </p:cNvPr>
            <p:cNvSpPr/>
            <p:nvPr/>
          </p:nvSpPr>
          <p:spPr>
            <a:xfrm>
              <a:off x="6506563" y="2186063"/>
              <a:ext cx="136000" cy="52025"/>
            </a:xfrm>
            <a:custGeom>
              <a:avLst/>
              <a:gdLst/>
              <a:ahLst/>
              <a:cxnLst/>
              <a:rect l="l" t="t" r="r" b="b"/>
              <a:pathLst>
                <a:path w="5440" h="2081" extrusionOk="0">
                  <a:moveTo>
                    <a:pt x="3540" y="155"/>
                  </a:moveTo>
                  <a:cubicBezTo>
                    <a:pt x="4084" y="155"/>
                    <a:pt x="4689" y="529"/>
                    <a:pt x="4986" y="738"/>
                  </a:cubicBezTo>
                  <a:cubicBezTo>
                    <a:pt x="3591" y="742"/>
                    <a:pt x="1786" y="911"/>
                    <a:pt x="463" y="1619"/>
                  </a:cubicBezTo>
                  <a:cubicBezTo>
                    <a:pt x="1395" y="313"/>
                    <a:pt x="3013" y="169"/>
                    <a:pt x="3511" y="156"/>
                  </a:cubicBezTo>
                  <a:cubicBezTo>
                    <a:pt x="3520" y="155"/>
                    <a:pt x="3531" y="155"/>
                    <a:pt x="3540" y="155"/>
                  </a:cubicBezTo>
                  <a:close/>
                  <a:moveTo>
                    <a:pt x="3548" y="0"/>
                  </a:moveTo>
                  <a:cubicBezTo>
                    <a:pt x="3534" y="0"/>
                    <a:pt x="3521" y="0"/>
                    <a:pt x="3508" y="1"/>
                  </a:cubicBezTo>
                  <a:cubicBezTo>
                    <a:pt x="2957" y="14"/>
                    <a:pt x="1088" y="184"/>
                    <a:pt x="156" y="1809"/>
                  </a:cubicBezTo>
                  <a:lnTo>
                    <a:pt x="1" y="2080"/>
                  </a:lnTo>
                  <a:lnTo>
                    <a:pt x="265" y="1913"/>
                  </a:lnTo>
                  <a:cubicBezTo>
                    <a:pt x="1311" y="1254"/>
                    <a:pt x="2998" y="894"/>
                    <a:pt x="5041" y="894"/>
                  </a:cubicBezTo>
                  <a:cubicBezTo>
                    <a:pt x="5101" y="894"/>
                    <a:pt x="5160" y="894"/>
                    <a:pt x="5220" y="895"/>
                  </a:cubicBezTo>
                  <a:lnTo>
                    <a:pt x="5439" y="897"/>
                  </a:lnTo>
                  <a:lnTo>
                    <a:pt x="5270" y="758"/>
                  </a:lnTo>
                  <a:cubicBezTo>
                    <a:pt x="5233" y="726"/>
                    <a:pt x="4351" y="0"/>
                    <a:pt x="3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08;p49">
              <a:extLst>
                <a:ext uri="{FF2B5EF4-FFF2-40B4-BE49-F238E27FC236}">
                  <a16:creationId xmlns:a16="http://schemas.microsoft.com/office/drawing/2014/main" id="{051A3CA1-2691-3CCA-EAB4-22825FBF1DD8}"/>
                </a:ext>
              </a:extLst>
            </p:cNvPr>
            <p:cNvSpPr/>
            <p:nvPr/>
          </p:nvSpPr>
          <p:spPr>
            <a:xfrm>
              <a:off x="6554288" y="2260100"/>
              <a:ext cx="111050" cy="83575"/>
            </a:xfrm>
            <a:custGeom>
              <a:avLst/>
              <a:gdLst/>
              <a:ahLst/>
              <a:cxnLst/>
              <a:rect l="l" t="t" r="r" b="b"/>
              <a:pathLst>
                <a:path w="4442" h="3343" extrusionOk="0">
                  <a:moveTo>
                    <a:pt x="1919" y="0"/>
                  </a:moveTo>
                  <a:cubicBezTo>
                    <a:pt x="1051" y="0"/>
                    <a:pt x="1" y="765"/>
                    <a:pt x="142" y="2283"/>
                  </a:cubicBezTo>
                  <a:cubicBezTo>
                    <a:pt x="142" y="2283"/>
                    <a:pt x="394" y="2716"/>
                    <a:pt x="725" y="2897"/>
                  </a:cubicBezTo>
                  <a:cubicBezTo>
                    <a:pt x="947" y="3019"/>
                    <a:pt x="1558" y="3342"/>
                    <a:pt x="2283" y="3342"/>
                  </a:cubicBezTo>
                  <a:cubicBezTo>
                    <a:pt x="2639" y="3342"/>
                    <a:pt x="3023" y="3264"/>
                    <a:pt x="3402" y="3047"/>
                  </a:cubicBezTo>
                  <a:cubicBezTo>
                    <a:pt x="4442" y="2451"/>
                    <a:pt x="4439" y="1731"/>
                    <a:pt x="4439" y="1676"/>
                  </a:cubicBezTo>
                  <a:cubicBezTo>
                    <a:pt x="4440" y="1621"/>
                    <a:pt x="4005" y="202"/>
                    <a:pt x="2061" y="7"/>
                  </a:cubicBezTo>
                  <a:cubicBezTo>
                    <a:pt x="2015" y="3"/>
                    <a:pt x="1967" y="0"/>
                    <a:pt x="19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09;p49">
              <a:extLst>
                <a:ext uri="{FF2B5EF4-FFF2-40B4-BE49-F238E27FC236}">
                  <a16:creationId xmlns:a16="http://schemas.microsoft.com/office/drawing/2014/main" id="{C1B366FA-C2C0-2814-298E-B92803FA0F84}"/>
                </a:ext>
              </a:extLst>
            </p:cNvPr>
            <p:cNvSpPr/>
            <p:nvPr/>
          </p:nvSpPr>
          <p:spPr>
            <a:xfrm>
              <a:off x="6553713" y="2258125"/>
              <a:ext cx="113500" cy="87550"/>
            </a:xfrm>
            <a:custGeom>
              <a:avLst/>
              <a:gdLst/>
              <a:ahLst/>
              <a:cxnLst/>
              <a:rect l="l" t="t" r="r" b="b"/>
              <a:pathLst>
                <a:path w="4540" h="3502" extrusionOk="0">
                  <a:moveTo>
                    <a:pt x="1944" y="157"/>
                  </a:moveTo>
                  <a:cubicBezTo>
                    <a:pt x="1989" y="157"/>
                    <a:pt x="2033" y="159"/>
                    <a:pt x="2076" y="163"/>
                  </a:cubicBezTo>
                  <a:cubicBezTo>
                    <a:pt x="4002" y="356"/>
                    <a:pt x="4383" y="1749"/>
                    <a:pt x="4385" y="1756"/>
                  </a:cubicBezTo>
                  <a:cubicBezTo>
                    <a:pt x="4385" y="1878"/>
                    <a:pt x="4337" y="2514"/>
                    <a:pt x="3387" y="3058"/>
                  </a:cubicBezTo>
                  <a:cubicBezTo>
                    <a:pt x="3054" y="3250"/>
                    <a:pt x="2690" y="3345"/>
                    <a:pt x="2303" y="3345"/>
                  </a:cubicBezTo>
                  <a:cubicBezTo>
                    <a:pt x="1826" y="3345"/>
                    <a:pt x="1315" y="3199"/>
                    <a:pt x="786" y="2909"/>
                  </a:cubicBezTo>
                  <a:cubicBezTo>
                    <a:pt x="511" y="2757"/>
                    <a:pt x="287" y="2411"/>
                    <a:pt x="241" y="2336"/>
                  </a:cubicBezTo>
                  <a:cubicBezTo>
                    <a:pt x="164" y="1465"/>
                    <a:pt x="492" y="941"/>
                    <a:pt x="782" y="653"/>
                  </a:cubicBezTo>
                  <a:cubicBezTo>
                    <a:pt x="1098" y="339"/>
                    <a:pt x="1533" y="157"/>
                    <a:pt x="1944" y="157"/>
                  </a:cubicBezTo>
                  <a:close/>
                  <a:moveTo>
                    <a:pt x="1937" y="1"/>
                  </a:moveTo>
                  <a:cubicBezTo>
                    <a:pt x="1482" y="1"/>
                    <a:pt x="1020" y="197"/>
                    <a:pt x="673" y="542"/>
                  </a:cubicBezTo>
                  <a:cubicBezTo>
                    <a:pt x="357" y="856"/>
                    <a:pt x="1" y="1426"/>
                    <a:pt x="88" y="2369"/>
                  </a:cubicBezTo>
                  <a:lnTo>
                    <a:pt x="98" y="2400"/>
                  </a:lnTo>
                  <a:cubicBezTo>
                    <a:pt x="109" y="2419"/>
                    <a:pt x="365" y="2855"/>
                    <a:pt x="711" y="3045"/>
                  </a:cubicBezTo>
                  <a:cubicBezTo>
                    <a:pt x="1265" y="3349"/>
                    <a:pt x="1801" y="3502"/>
                    <a:pt x="2304" y="3502"/>
                  </a:cubicBezTo>
                  <a:cubicBezTo>
                    <a:pt x="2716" y="3502"/>
                    <a:pt x="3106" y="3399"/>
                    <a:pt x="3464" y="3193"/>
                  </a:cubicBezTo>
                  <a:cubicBezTo>
                    <a:pt x="4488" y="2606"/>
                    <a:pt x="4540" y="1892"/>
                    <a:pt x="4540" y="1755"/>
                  </a:cubicBezTo>
                  <a:cubicBezTo>
                    <a:pt x="4540" y="1602"/>
                    <a:pt x="4007" y="200"/>
                    <a:pt x="2091" y="9"/>
                  </a:cubicBezTo>
                  <a:cubicBezTo>
                    <a:pt x="2040" y="3"/>
                    <a:pt x="1989" y="1"/>
                    <a:pt x="19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10;p49">
              <a:extLst>
                <a:ext uri="{FF2B5EF4-FFF2-40B4-BE49-F238E27FC236}">
                  <a16:creationId xmlns:a16="http://schemas.microsoft.com/office/drawing/2014/main" id="{F2AB4A8C-8BD9-0822-DF9B-4AF4CB5B10F0}"/>
                </a:ext>
              </a:extLst>
            </p:cNvPr>
            <p:cNvSpPr/>
            <p:nvPr/>
          </p:nvSpPr>
          <p:spPr>
            <a:xfrm>
              <a:off x="6577813" y="2258375"/>
              <a:ext cx="84925" cy="79725"/>
            </a:xfrm>
            <a:custGeom>
              <a:avLst/>
              <a:gdLst/>
              <a:ahLst/>
              <a:cxnLst/>
              <a:rect l="l" t="t" r="r" b="b"/>
              <a:pathLst>
                <a:path w="3397" h="3189" extrusionOk="0">
                  <a:moveTo>
                    <a:pt x="1577" y="1"/>
                  </a:moveTo>
                  <a:cubicBezTo>
                    <a:pt x="1387" y="1"/>
                    <a:pt x="1197" y="40"/>
                    <a:pt x="1018" y="124"/>
                  </a:cubicBezTo>
                  <a:cubicBezTo>
                    <a:pt x="287" y="462"/>
                    <a:pt x="0" y="1394"/>
                    <a:pt x="376" y="2206"/>
                  </a:cubicBezTo>
                  <a:cubicBezTo>
                    <a:pt x="660" y="2819"/>
                    <a:pt x="1239" y="3188"/>
                    <a:pt x="1820" y="3188"/>
                  </a:cubicBezTo>
                  <a:cubicBezTo>
                    <a:pt x="2010" y="3188"/>
                    <a:pt x="2200" y="3149"/>
                    <a:pt x="2380" y="3066"/>
                  </a:cubicBezTo>
                  <a:cubicBezTo>
                    <a:pt x="3109" y="2727"/>
                    <a:pt x="3396" y="1795"/>
                    <a:pt x="3020" y="983"/>
                  </a:cubicBezTo>
                  <a:cubicBezTo>
                    <a:pt x="2737" y="371"/>
                    <a:pt x="2158" y="1"/>
                    <a:pt x="1577" y="1"/>
                  </a:cubicBezTo>
                  <a:close/>
                </a:path>
              </a:pathLst>
            </a:custGeom>
            <a:solidFill>
              <a:srgbClr val="AD63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11;p49">
              <a:extLst>
                <a:ext uri="{FF2B5EF4-FFF2-40B4-BE49-F238E27FC236}">
                  <a16:creationId xmlns:a16="http://schemas.microsoft.com/office/drawing/2014/main" id="{8C9F86FF-0937-7787-BC91-F4F824BA3120}"/>
                </a:ext>
              </a:extLst>
            </p:cNvPr>
            <p:cNvSpPr/>
            <p:nvPr/>
          </p:nvSpPr>
          <p:spPr>
            <a:xfrm>
              <a:off x="6579813" y="2256450"/>
              <a:ext cx="85125" cy="83600"/>
            </a:xfrm>
            <a:custGeom>
              <a:avLst/>
              <a:gdLst/>
              <a:ahLst/>
              <a:cxnLst/>
              <a:rect l="l" t="t" r="r" b="b"/>
              <a:pathLst>
                <a:path w="3405" h="3344" extrusionOk="0">
                  <a:moveTo>
                    <a:pt x="1495" y="155"/>
                  </a:moveTo>
                  <a:cubicBezTo>
                    <a:pt x="2047" y="155"/>
                    <a:pt x="2599" y="509"/>
                    <a:pt x="2870" y="1092"/>
                  </a:cubicBezTo>
                  <a:cubicBezTo>
                    <a:pt x="3227" y="1865"/>
                    <a:pt x="2957" y="2753"/>
                    <a:pt x="2266" y="3072"/>
                  </a:cubicBezTo>
                  <a:cubicBezTo>
                    <a:pt x="2100" y="3149"/>
                    <a:pt x="1921" y="3188"/>
                    <a:pt x="1739" y="3188"/>
                  </a:cubicBezTo>
                  <a:cubicBezTo>
                    <a:pt x="1558" y="3188"/>
                    <a:pt x="1374" y="3150"/>
                    <a:pt x="1196" y="3073"/>
                  </a:cubicBezTo>
                  <a:cubicBezTo>
                    <a:pt x="835" y="2918"/>
                    <a:pt x="540" y="2626"/>
                    <a:pt x="367" y="2250"/>
                  </a:cubicBezTo>
                  <a:cubicBezTo>
                    <a:pt x="193" y="1875"/>
                    <a:pt x="160" y="1462"/>
                    <a:pt x="276" y="1087"/>
                  </a:cubicBezTo>
                  <a:cubicBezTo>
                    <a:pt x="391" y="715"/>
                    <a:pt x="638" y="425"/>
                    <a:pt x="969" y="271"/>
                  </a:cubicBezTo>
                  <a:cubicBezTo>
                    <a:pt x="1138" y="192"/>
                    <a:pt x="1317" y="155"/>
                    <a:pt x="1495" y="155"/>
                  </a:cubicBezTo>
                  <a:close/>
                  <a:moveTo>
                    <a:pt x="1495" y="1"/>
                  </a:moveTo>
                  <a:cubicBezTo>
                    <a:pt x="1295" y="1"/>
                    <a:pt x="1094" y="42"/>
                    <a:pt x="905" y="130"/>
                  </a:cubicBezTo>
                  <a:cubicBezTo>
                    <a:pt x="531" y="303"/>
                    <a:pt x="255" y="626"/>
                    <a:pt x="127" y="1041"/>
                  </a:cubicBezTo>
                  <a:cubicBezTo>
                    <a:pt x="0" y="1452"/>
                    <a:pt x="35" y="1906"/>
                    <a:pt x="226" y="2316"/>
                  </a:cubicBezTo>
                  <a:cubicBezTo>
                    <a:pt x="415" y="2727"/>
                    <a:pt x="738" y="3046"/>
                    <a:pt x="1134" y="3216"/>
                  </a:cubicBezTo>
                  <a:cubicBezTo>
                    <a:pt x="1333" y="3301"/>
                    <a:pt x="1538" y="3343"/>
                    <a:pt x="1740" y="3343"/>
                  </a:cubicBezTo>
                  <a:cubicBezTo>
                    <a:pt x="1944" y="3343"/>
                    <a:pt x="2144" y="3300"/>
                    <a:pt x="2332" y="3213"/>
                  </a:cubicBezTo>
                  <a:cubicBezTo>
                    <a:pt x="3099" y="2858"/>
                    <a:pt x="3404" y="1876"/>
                    <a:pt x="3011" y="1027"/>
                  </a:cubicBezTo>
                  <a:cubicBezTo>
                    <a:pt x="2714" y="387"/>
                    <a:pt x="2105" y="1"/>
                    <a:pt x="1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12;p49">
              <a:extLst>
                <a:ext uri="{FF2B5EF4-FFF2-40B4-BE49-F238E27FC236}">
                  <a16:creationId xmlns:a16="http://schemas.microsoft.com/office/drawing/2014/main" id="{39C6CCFB-198D-F468-A2A8-B00F4627F4A2}"/>
                </a:ext>
              </a:extLst>
            </p:cNvPr>
            <p:cNvSpPr/>
            <p:nvPr/>
          </p:nvSpPr>
          <p:spPr>
            <a:xfrm>
              <a:off x="6577813" y="2258375"/>
              <a:ext cx="75775" cy="71775"/>
            </a:xfrm>
            <a:custGeom>
              <a:avLst/>
              <a:gdLst/>
              <a:ahLst/>
              <a:cxnLst/>
              <a:rect l="l" t="t" r="r" b="b"/>
              <a:pathLst>
                <a:path w="3031" h="2871" extrusionOk="0">
                  <a:moveTo>
                    <a:pt x="1577" y="1"/>
                  </a:moveTo>
                  <a:cubicBezTo>
                    <a:pt x="1387" y="1"/>
                    <a:pt x="1197" y="40"/>
                    <a:pt x="1018" y="124"/>
                  </a:cubicBezTo>
                  <a:cubicBezTo>
                    <a:pt x="287" y="462"/>
                    <a:pt x="0" y="1394"/>
                    <a:pt x="376" y="2206"/>
                  </a:cubicBezTo>
                  <a:cubicBezTo>
                    <a:pt x="504" y="2482"/>
                    <a:pt x="691" y="2705"/>
                    <a:pt x="911" y="2871"/>
                  </a:cubicBezTo>
                  <a:cubicBezTo>
                    <a:pt x="767" y="2152"/>
                    <a:pt x="1127" y="1400"/>
                    <a:pt x="1826" y="1076"/>
                  </a:cubicBezTo>
                  <a:cubicBezTo>
                    <a:pt x="2048" y="973"/>
                    <a:pt x="2281" y="925"/>
                    <a:pt x="2510" y="925"/>
                  </a:cubicBezTo>
                  <a:cubicBezTo>
                    <a:pt x="2688" y="925"/>
                    <a:pt x="2864" y="954"/>
                    <a:pt x="3031" y="1010"/>
                  </a:cubicBezTo>
                  <a:cubicBezTo>
                    <a:pt x="3026" y="1000"/>
                    <a:pt x="3024" y="991"/>
                    <a:pt x="3020" y="983"/>
                  </a:cubicBezTo>
                  <a:cubicBezTo>
                    <a:pt x="2737" y="371"/>
                    <a:pt x="2158" y="1"/>
                    <a:pt x="1577" y="1"/>
                  </a:cubicBezTo>
                  <a:close/>
                </a:path>
              </a:pathLst>
            </a:custGeom>
            <a:solidFill>
              <a:srgbClr val="7A4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13;p49">
              <a:extLst>
                <a:ext uri="{FF2B5EF4-FFF2-40B4-BE49-F238E27FC236}">
                  <a16:creationId xmlns:a16="http://schemas.microsoft.com/office/drawing/2014/main" id="{81ACCAC5-BCDE-E2BC-C788-D290894240A5}"/>
                </a:ext>
              </a:extLst>
            </p:cNvPr>
            <p:cNvSpPr/>
            <p:nvPr/>
          </p:nvSpPr>
          <p:spPr>
            <a:xfrm>
              <a:off x="6600388" y="2277000"/>
              <a:ext cx="43425" cy="40750"/>
            </a:xfrm>
            <a:custGeom>
              <a:avLst/>
              <a:gdLst/>
              <a:ahLst/>
              <a:cxnLst/>
              <a:rect l="l" t="t" r="r" b="b"/>
              <a:pathLst>
                <a:path w="1737" h="1630" extrusionOk="0">
                  <a:moveTo>
                    <a:pt x="807" y="1"/>
                  </a:moveTo>
                  <a:cubicBezTo>
                    <a:pt x="710" y="1"/>
                    <a:pt x="613" y="21"/>
                    <a:pt x="521" y="64"/>
                  </a:cubicBezTo>
                  <a:cubicBezTo>
                    <a:pt x="148" y="236"/>
                    <a:pt x="1" y="712"/>
                    <a:pt x="194" y="1128"/>
                  </a:cubicBezTo>
                  <a:cubicBezTo>
                    <a:pt x="339" y="1441"/>
                    <a:pt x="635" y="1630"/>
                    <a:pt x="932" y="1630"/>
                  </a:cubicBezTo>
                  <a:cubicBezTo>
                    <a:pt x="1029" y="1630"/>
                    <a:pt x="1125" y="1610"/>
                    <a:pt x="1217" y="1568"/>
                  </a:cubicBezTo>
                  <a:cubicBezTo>
                    <a:pt x="1591" y="1395"/>
                    <a:pt x="1736" y="918"/>
                    <a:pt x="1544" y="503"/>
                  </a:cubicBezTo>
                  <a:cubicBezTo>
                    <a:pt x="1399" y="190"/>
                    <a:pt x="1104" y="1"/>
                    <a:pt x="8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14;p49">
              <a:extLst>
                <a:ext uri="{FF2B5EF4-FFF2-40B4-BE49-F238E27FC236}">
                  <a16:creationId xmlns:a16="http://schemas.microsoft.com/office/drawing/2014/main" id="{D99FB1E5-B565-3455-9485-FE804135E371}"/>
                </a:ext>
              </a:extLst>
            </p:cNvPr>
            <p:cNvSpPr/>
            <p:nvPr/>
          </p:nvSpPr>
          <p:spPr>
            <a:xfrm>
              <a:off x="6593563" y="2295000"/>
              <a:ext cx="19750" cy="18525"/>
            </a:xfrm>
            <a:custGeom>
              <a:avLst/>
              <a:gdLst/>
              <a:ahLst/>
              <a:cxnLst/>
              <a:rect l="l" t="t" r="r" b="b"/>
              <a:pathLst>
                <a:path w="790" h="741" extrusionOk="0">
                  <a:moveTo>
                    <a:pt x="367" y="0"/>
                  </a:moveTo>
                  <a:cubicBezTo>
                    <a:pt x="323" y="0"/>
                    <a:pt x="279" y="10"/>
                    <a:pt x="237" y="29"/>
                  </a:cubicBezTo>
                  <a:cubicBezTo>
                    <a:pt x="68" y="107"/>
                    <a:pt x="0" y="323"/>
                    <a:pt x="88" y="513"/>
                  </a:cubicBezTo>
                  <a:cubicBezTo>
                    <a:pt x="154" y="655"/>
                    <a:pt x="288" y="740"/>
                    <a:pt x="423" y="740"/>
                  </a:cubicBezTo>
                  <a:cubicBezTo>
                    <a:pt x="467" y="740"/>
                    <a:pt x="512" y="731"/>
                    <a:pt x="554" y="711"/>
                  </a:cubicBezTo>
                  <a:cubicBezTo>
                    <a:pt x="722" y="634"/>
                    <a:pt x="789" y="416"/>
                    <a:pt x="702" y="228"/>
                  </a:cubicBezTo>
                  <a:cubicBezTo>
                    <a:pt x="637" y="86"/>
                    <a:pt x="502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15;p49">
              <a:extLst>
                <a:ext uri="{FF2B5EF4-FFF2-40B4-BE49-F238E27FC236}">
                  <a16:creationId xmlns:a16="http://schemas.microsoft.com/office/drawing/2014/main" id="{079AFD49-22E2-7D9B-12D1-10419109C88C}"/>
                </a:ext>
              </a:extLst>
            </p:cNvPr>
            <p:cNvSpPr/>
            <p:nvPr/>
          </p:nvSpPr>
          <p:spPr>
            <a:xfrm>
              <a:off x="6542988" y="2250925"/>
              <a:ext cx="127975" cy="81625"/>
            </a:xfrm>
            <a:custGeom>
              <a:avLst/>
              <a:gdLst/>
              <a:ahLst/>
              <a:cxnLst/>
              <a:rect l="l" t="t" r="r" b="b"/>
              <a:pathLst>
                <a:path w="5119" h="3265" extrusionOk="0">
                  <a:moveTo>
                    <a:pt x="2516" y="0"/>
                  </a:moveTo>
                  <a:cubicBezTo>
                    <a:pt x="2426" y="0"/>
                    <a:pt x="2334" y="6"/>
                    <a:pt x="2241" y="19"/>
                  </a:cubicBezTo>
                  <a:cubicBezTo>
                    <a:pt x="451" y="261"/>
                    <a:pt x="84" y="1846"/>
                    <a:pt x="0" y="2603"/>
                  </a:cubicBezTo>
                  <a:cubicBezTo>
                    <a:pt x="425" y="3122"/>
                    <a:pt x="1177" y="3264"/>
                    <a:pt x="1177" y="3264"/>
                  </a:cubicBezTo>
                  <a:lnTo>
                    <a:pt x="711" y="2681"/>
                  </a:lnTo>
                  <a:cubicBezTo>
                    <a:pt x="590" y="1783"/>
                    <a:pt x="1240" y="703"/>
                    <a:pt x="2344" y="556"/>
                  </a:cubicBezTo>
                  <a:cubicBezTo>
                    <a:pt x="2400" y="548"/>
                    <a:pt x="2456" y="545"/>
                    <a:pt x="2514" y="545"/>
                  </a:cubicBezTo>
                  <a:cubicBezTo>
                    <a:pt x="3660" y="545"/>
                    <a:pt x="5118" y="1956"/>
                    <a:pt x="5118" y="1956"/>
                  </a:cubicBezTo>
                  <a:cubicBezTo>
                    <a:pt x="5118" y="1956"/>
                    <a:pt x="4140" y="0"/>
                    <a:pt x="2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16;p49">
              <a:extLst>
                <a:ext uri="{FF2B5EF4-FFF2-40B4-BE49-F238E27FC236}">
                  <a16:creationId xmlns:a16="http://schemas.microsoft.com/office/drawing/2014/main" id="{F8E642E5-99D5-F4A9-CC57-9791E177B942}"/>
                </a:ext>
              </a:extLst>
            </p:cNvPr>
            <p:cNvSpPr/>
            <p:nvPr/>
          </p:nvSpPr>
          <p:spPr>
            <a:xfrm>
              <a:off x="6572663" y="2238925"/>
              <a:ext cx="80925" cy="18375"/>
            </a:xfrm>
            <a:custGeom>
              <a:avLst/>
              <a:gdLst/>
              <a:ahLst/>
              <a:cxnLst/>
              <a:rect l="l" t="t" r="r" b="b"/>
              <a:pathLst>
                <a:path w="3237" h="735" extrusionOk="0">
                  <a:moveTo>
                    <a:pt x="1416" y="1"/>
                  </a:moveTo>
                  <a:cubicBezTo>
                    <a:pt x="1288" y="1"/>
                    <a:pt x="1163" y="8"/>
                    <a:pt x="1043" y="23"/>
                  </a:cubicBezTo>
                  <a:cubicBezTo>
                    <a:pt x="840" y="44"/>
                    <a:pt x="653" y="86"/>
                    <a:pt x="497" y="132"/>
                  </a:cubicBezTo>
                  <a:cubicBezTo>
                    <a:pt x="184" y="223"/>
                    <a:pt x="1" y="345"/>
                    <a:pt x="1" y="345"/>
                  </a:cubicBezTo>
                  <a:cubicBezTo>
                    <a:pt x="1" y="345"/>
                    <a:pt x="216" y="323"/>
                    <a:pt x="528" y="307"/>
                  </a:cubicBezTo>
                  <a:cubicBezTo>
                    <a:pt x="676" y="303"/>
                    <a:pt x="844" y="295"/>
                    <a:pt x="1025" y="295"/>
                  </a:cubicBezTo>
                  <a:cubicBezTo>
                    <a:pt x="1036" y="295"/>
                    <a:pt x="1048" y="295"/>
                    <a:pt x="1059" y="295"/>
                  </a:cubicBezTo>
                  <a:cubicBezTo>
                    <a:pt x="1251" y="298"/>
                    <a:pt x="1455" y="298"/>
                    <a:pt x="1657" y="322"/>
                  </a:cubicBezTo>
                  <a:cubicBezTo>
                    <a:pt x="1861" y="331"/>
                    <a:pt x="2059" y="370"/>
                    <a:pt x="2247" y="402"/>
                  </a:cubicBezTo>
                  <a:cubicBezTo>
                    <a:pt x="2339" y="423"/>
                    <a:pt x="2428" y="445"/>
                    <a:pt x="2513" y="464"/>
                  </a:cubicBezTo>
                  <a:cubicBezTo>
                    <a:pt x="2595" y="492"/>
                    <a:pt x="2676" y="514"/>
                    <a:pt x="2750" y="536"/>
                  </a:cubicBezTo>
                  <a:cubicBezTo>
                    <a:pt x="2892" y="592"/>
                    <a:pt x="3018" y="634"/>
                    <a:pt x="3100" y="676"/>
                  </a:cubicBezTo>
                  <a:cubicBezTo>
                    <a:pt x="3187" y="713"/>
                    <a:pt x="3237" y="735"/>
                    <a:pt x="3237" y="735"/>
                  </a:cubicBezTo>
                  <a:cubicBezTo>
                    <a:pt x="3237" y="735"/>
                    <a:pt x="3203" y="694"/>
                    <a:pt x="3135" y="626"/>
                  </a:cubicBezTo>
                  <a:cubicBezTo>
                    <a:pt x="3101" y="593"/>
                    <a:pt x="3063" y="546"/>
                    <a:pt x="3010" y="508"/>
                  </a:cubicBezTo>
                  <a:cubicBezTo>
                    <a:pt x="2957" y="468"/>
                    <a:pt x="2896" y="422"/>
                    <a:pt x="2828" y="375"/>
                  </a:cubicBezTo>
                  <a:cubicBezTo>
                    <a:pt x="2689" y="288"/>
                    <a:pt x="2514" y="201"/>
                    <a:pt x="2317" y="136"/>
                  </a:cubicBezTo>
                  <a:cubicBezTo>
                    <a:pt x="2217" y="112"/>
                    <a:pt x="2116" y="72"/>
                    <a:pt x="2008" y="57"/>
                  </a:cubicBezTo>
                  <a:cubicBezTo>
                    <a:pt x="1902" y="38"/>
                    <a:pt x="1793" y="20"/>
                    <a:pt x="1684" y="11"/>
                  </a:cubicBezTo>
                  <a:cubicBezTo>
                    <a:pt x="1594" y="4"/>
                    <a:pt x="1504" y="1"/>
                    <a:pt x="1416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17;p49">
              <a:extLst>
                <a:ext uri="{FF2B5EF4-FFF2-40B4-BE49-F238E27FC236}">
                  <a16:creationId xmlns:a16="http://schemas.microsoft.com/office/drawing/2014/main" id="{C83B0FBD-9142-8ECD-2D1B-541CEC0E4CD5}"/>
                </a:ext>
              </a:extLst>
            </p:cNvPr>
            <p:cNvSpPr/>
            <p:nvPr/>
          </p:nvSpPr>
          <p:spPr>
            <a:xfrm>
              <a:off x="6775588" y="2065550"/>
              <a:ext cx="222675" cy="90400"/>
            </a:xfrm>
            <a:custGeom>
              <a:avLst/>
              <a:gdLst/>
              <a:ahLst/>
              <a:cxnLst/>
              <a:rect l="l" t="t" r="r" b="b"/>
              <a:pathLst>
                <a:path w="8907" h="3616" extrusionOk="0">
                  <a:moveTo>
                    <a:pt x="7203" y="0"/>
                  </a:moveTo>
                  <a:cubicBezTo>
                    <a:pt x="5759" y="0"/>
                    <a:pt x="4166" y="239"/>
                    <a:pt x="3073" y="621"/>
                  </a:cubicBezTo>
                  <a:cubicBezTo>
                    <a:pt x="1518" y="1165"/>
                    <a:pt x="565" y="1827"/>
                    <a:pt x="371" y="2099"/>
                  </a:cubicBezTo>
                  <a:cubicBezTo>
                    <a:pt x="176" y="2370"/>
                    <a:pt x="1" y="3149"/>
                    <a:pt x="1" y="3615"/>
                  </a:cubicBezTo>
                  <a:cubicBezTo>
                    <a:pt x="1" y="3615"/>
                    <a:pt x="4487" y="135"/>
                    <a:pt x="8870" y="135"/>
                  </a:cubicBezTo>
                  <a:cubicBezTo>
                    <a:pt x="8882" y="135"/>
                    <a:pt x="8894" y="135"/>
                    <a:pt x="8907" y="135"/>
                  </a:cubicBezTo>
                  <a:cubicBezTo>
                    <a:pt x="8398" y="43"/>
                    <a:pt x="7813" y="0"/>
                    <a:pt x="7203" y="0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18;p49">
              <a:extLst>
                <a:ext uri="{FF2B5EF4-FFF2-40B4-BE49-F238E27FC236}">
                  <a16:creationId xmlns:a16="http://schemas.microsoft.com/office/drawing/2014/main" id="{552FB31F-2545-3A07-9D13-2C0B79EAAE5C}"/>
                </a:ext>
              </a:extLst>
            </p:cNvPr>
            <p:cNvSpPr/>
            <p:nvPr/>
          </p:nvSpPr>
          <p:spPr>
            <a:xfrm>
              <a:off x="6773638" y="2063625"/>
              <a:ext cx="224950" cy="96275"/>
            </a:xfrm>
            <a:custGeom>
              <a:avLst/>
              <a:gdLst/>
              <a:ahLst/>
              <a:cxnLst/>
              <a:rect l="l" t="t" r="r" b="b"/>
              <a:pathLst>
                <a:path w="8998" h="3851" extrusionOk="0">
                  <a:moveTo>
                    <a:pt x="7276" y="155"/>
                  </a:moveTo>
                  <a:cubicBezTo>
                    <a:pt x="7544" y="155"/>
                    <a:pt x="7807" y="163"/>
                    <a:pt x="8058" y="180"/>
                  </a:cubicBezTo>
                  <a:cubicBezTo>
                    <a:pt x="4412" y="547"/>
                    <a:pt x="878" y="3009"/>
                    <a:pt x="162" y="3533"/>
                  </a:cubicBezTo>
                  <a:cubicBezTo>
                    <a:pt x="194" y="3060"/>
                    <a:pt x="354" y="2441"/>
                    <a:pt x="512" y="2221"/>
                  </a:cubicBezTo>
                  <a:cubicBezTo>
                    <a:pt x="710" y="1942"/>
                    <a:pt x="1694" y="1290"/>
                    <a:pt x="3176" y="772"/>
                  </a:cubicBezTo>
                  <a:cubicBezTo>
                    <a:pt x="4303" y="377"/>
                    <a:pt x="5875" y="155"/>
                    <a:pt x="7276" y="155"/>
                  </a:cubicBezTo>
                  <a:close/>
                  <a:moveTo>
                    <a:pt x="7277" y="0"/>
                  </a:moveTo>
                  <a:cubicBezTo>
                    <a:pt x="5858" y="0"/>
                    <a:pt x="4266" y="225"/>
                    <a:pt x="3125" y="625"/>
                  </a:cubicBezTo>
                  <a:cubicBezTo>
                    <a:pt x="1595" y="1160"/>
                    <a:pt x="601" y="1828"/>
                    <a:pt x="385" y="2130"/>
                  </a:cubicBezTo>
                  <a:cubicBezTo>
                    <a:pt x="172" y="2428"/>
                    <a:pt x="1" y="3228"/>
                    <a:pt x="1" y="3692"/>
                  </a:cubicBezTo>
                  <a:lnTo>
                    <a:pt x="1" y="3851"/>
                  </a:lnTo>
                  <a:lnTo>
                    <a:pt x="127" y="3754"/>
                  </a:lnTo>
                  <a:cubicBezTo>
                    <a:pt x="172" y="3719"/>
                    <a:pt x="4642" y="289"/>
                    <a:pt x="8948" y="289"/>
                  </a:cubicBezTo>
                  <a:lnTo>
                    <a:pt x="8984" y="289"/>
                  </a:lnTo>
                  <a:lnTo>
                    <a:pt x="8998" y="135"/>
                  </a:lnTo>
                  <a:cubicBezTo>
                    <a:pt x="8493" y="44"/>
                    <a:pt x="7902" y="0"/>
                    <a:pt x="7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19;p49">
              <a:extLst>
                <a:ext uri="{FF2B5EF4-FFF2-40B4-BE49-F238E27FC236}">
                  <a16:creationId xmlns:a16="http://schemas.microsoft.com/office/drawing/2014/main" id="{33E78C76-25F3-EB14-D761-7BA29A6B9E41}"/>
                </a:ext>
              </a:extLst>
            </p:cNvPr>
            <p:cNvSpPr/>
            <p:nvPr/>
          </p:nvSpPr>
          <p:spPr>
            <a:xfrm>
              <a:off x="6900038" y="2201850"/>
              <a:ext cx="107950" cy="49575"/>
            </a:xfrm>
            <a:custGeom>
              <a:avLst/>
              <a:gdLst/>
              <a:ahLst/>
              <a:cxnLst/>
              <a:rect l="l" t="t" r="r" b="b"/>
              <a:pathLst>
                <a:path w="4318" h="1983" extrusionOk="0">
                  <a:moveTo>
                    <a:pt x="4318" y="1"/>
                  </a:moveTo>
                  <a:cubicBezTo>
                    <a:pt x="4318" y="1"/>
                    <a:pt x="4258" y="54"/>
                    <a:pt x="4163" y="149"/>
                  </a:cubicBezTo>
                  <a:cubicBezTo>
                    <a:pt x="4116" y="196"/>
                    <a:pt x="4060" y="255"/>
                    <a:pt x="3994" y="320"/>
                  </a:cubicBezTo>
                  <a:cubicBezTo>
                    <a:pt x="3922" y="380"/>
                    <a:pt x="3843" y="446"/>
                    <a:pt x="3754" y="519"/>
                  </a:cubicBezTo>
                  <a:cubicBezTo>
                    <a:pt x="3673" y="596"/>
                    <a:pt x="3570" y="665"/>
                    <a:pt x="3466" y="738"/>
                  </a:cubicBezTo>
                  <a:cubicBezTo>
                    <a:pt x="3413" y="776"/>
                    <a:pt x="3359" y="814"/>
                    <a:pt x="3305" y="853"/>
                  </a:cubicBezTo>
                  <a:cubicBezTo>
                    <a:pt x="3247" y="888"/>
                    <a:pt x="3188" y="923"/>
                    <a:pt x="3128" y="959"/>
                  </a:cubicBezTo>
                  <a:cubicBezTo>
                    <a:pt x="3068" y="994"/>
                    <a:pt x="3007" y="1031"/>
                    <a:pt x="2945" y="1067"/>
                  </a:cubicBezTo>
                  <a:cubicBezTo>
                    <a:pt x="2880" y="1098"/>
                    <a:pt x="2815" y="1131"/>
                    <a:pt x="2750" y="1165"/>
                  </a:cubicBezTo>
                  <a:cubicBezTo>
                    <a:pt x="2623" y="1237"/>
                    <a:pt x="2482" y="1289"/>
                    <a:pt x="2345" y="1348"/>
                  </a:cubicBezTo>
                  <a:cubicBezTo>
                    <a:pt x="2211" y="1411"/>
                    <a:pt x="2066" y="1452"/>
                    <a:pt x="1929" y="1506"/>
                  </a:cubicBezTo>
                  <a:cubicBezTo>
                    <a:pt x="1787" y="1546"/>
                    <a:pt x="1650" y="1597"/>
                    <a:pt x="1513" y="1631"/>
                  </a:cubicBezTo>
                  <a:cubicBezTo>
                    <a:pt x="1242" y="1704"/>
                    <a:pt x="983" y="1762"/>
                    <a:pt x="758" y="1805"/>
                  </a:cubicBezTo>
                  <a:cubicBezTo>
                    <a:pt x="534" y="1846"/>
                    <a:pt x="345" y="1882"/>
                    <a:pt x="211" y="1896"/>
                  </a:cubicBezTo>
                  <a:cubicBezTo>
                    <a:pt x="77" y="1913"/>
                    <a:pt x="0" y="1924"/>
                    <a:pt x="0" y="1924"/>
                  </a:cubicBezTo>
                  <a:cubicBezTo>
                    <a:pt x="0" y="1924"/>
                    <a:pt x="272" y="1983"/>
                    <a:pt x="697" y="1983"/>
                  </a:cubicBezTo>
                  <a:cubicBezTo>
                    <a:pt x="723" y="1983"/>
                    <a:pt x="749" y="1982"/>
                    <a:pt x="777" y="1982"/>
                  </a:cubicBezTo>
                  <a:cubicBezTo>
                    <a:pt x="1011" y="1978"/>
                    <a:pt x="1285" y="1952"/>
                    <a:pt x="1575" y="1897"/>
                  </a:cubicBezTo>
                  <a:cubicBezTo>
                    <a:pt x="1719" y="1869"/>
                    <a:pt x="1869" y="1832"/>
                    <a:pt x="2018" y="1792"/>
                  </a:cubicBezTo>
                  <a:cubicBezTo>
                    <a:pt x="2165" y="1740"/>
                    <a:pt x="2318" y="1699"/>
                    <a:pt x="2463" y="1636"/>
                  </a:cubicBezTo>
                  <a:cubicBezTo>
                    <a:pt x="2608" y="1571"/>
                    <a:pt x="2755" y="1511"/>
                    <a:pt x="2889" y="1431"/>
                  </a:cubicBezTo>
                  <a:cubicBezTo>
                    <a:pt x="3029" y="1361"/>
                    <a:pt x="3157" y="1277"/>
                    <a:pt x="3277" y="1188"/>
                  </a:cubicBezTo>
                  <a:cubicBezTo>
                    <a:pt x="3338" y="1145"/>
                    <a:pt x="3398" y="1102"/>
                    <a:pt x="3455" y="1061"/>
                  </a:cubicBezTo>
                  <a:cubicBezTo>
                    <a:pt x="3509" y="1013"/>
                    <a:pt x="3561" y="966"/>
                    <a:pt x="3611" y="920"/>
                  </a:cubicBezTo>
                  <a:cubicBezTo>
                    <a:pt x="3712" y="830"/>
                    <a:pt x="3807" y="742"/>
                    <a:pt x="3878" y="647"/>
                  </a:cubicBezTo>
                  <a:cubicBezTo>
                    <a:pt x="3956" y="557"/>
                    <a:pt x="4025" y="474"/>
                    <a:pt x="4080" y="397"/>
                  </a:cubicBezTo>
                  <a:cubicBezTo>
                    <a:pt x="4131" y="315"/>
                    <a:pt x="4174" y="245"/>
                    <a:pt x="4210" y="186"/>
                  </a:cubicBezTo>
                  <a:cubicBezTo>
                    <a:pt x="4282" y="70"/>
                    <a:pt x="4318" y="1"/>
                    <a:pt x="4318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20;p49">
              <a:extLst>
                <a:ext uri="{FF2B5EF4-FFF2-40B4-BE49-F238E27FC236}">
                  <a16:creationId xmlns:a16="http://schemas.microsoft.com/office/drawing/2014/main" id="{9069880A-B4B3-53AE-91EB-A5FF4ADA36A2}"/>
                </a:ext>
              </a:extLst>
            </p:cNvPr>
            <p:cNvSpPr/>
            <p:nvPr/>
          </p:nvSpPr>
          <p:spPr>
            <a:xfrm>
              <a:off x="6858563" y="2134300"/>
              <a:ext cx="162700" cy="114800"/>
            </a:xfrm>
            <a:custGeom>
              <a:avLst/>
              <a:gdLst/>
              <a:ahLst/>
              <a:cxnLst/>
              <a:rect l="l" t="t" r="r" b="b"/>
              <a:pathLst>
                <a:path w="6508" h="4592" extrusionOk="0">
                  <a:moveTo>
                    <a:pt x="4107" y="0"/>
                  </a:moveTo>
                  <a:cubicBezTo>
                    <a:pt x="3582" y="0"/>
                    <a:pt x="3032" y="96"/>
                    <a:pt x="2516" y="295"/>
                  </a:cubicBezTo>
                  <a:cubicBezTo>
                    <a:pt x="970" y="1003"/>
                    <a:pt x="1" y="2706"/>
                    <a:pt x="532" y="4430"/>
                  </a:cubicBezTo>
                  <a:cubicBezTo>
                    <a:pt x="900" y="4534"/>
                    <a:pt x="1386" y="4591"/>
                    <a:pt x="1911" y="4591"/>
                  </a:cubicBezTo>
                  <a:cubicBezTo>
                    <a:pt x="2960" y="4591"/>
                    <a:pt x="4161" y="4361"/>
                    <a:pt x="4861" y="3808"/>
                  </a:cubicBezTo>
                  <a:cubicBezTo>
                    <a:pt x="5911" y="2978"/>
                    <a:pt x="6508" y="2279"/>
                    <a:pt x="6262" y="748"/>
                  </a:cubicBezTo>
                  <a:cubicBezTo>
                    <a:pt x="5784" y="263"/>
                    <a:pt x="4979" y="0"/>
                    <a:pt x="4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21;p49">
              <a:extLst>
                <a:ext uri="{FF2B5EF4-FFF2-40B4-BE49-F238E27FC236}">
                  <a16:creationId xmlns:a16="http://schemas.microsoft.com/office/drawing/2014/main" id="{F53B7260-FD46-6373-AB51-9E0AAA8234C8}"/>
                </a:ext>
              </a:extLst>
            </p:cNvPr>
            <p:cNvSpPr/>
            <p:nvPr/>
          </p:nvSpPr>
          <p:spPr>
            <a:xfrm>
              <a:off x="6857088" y="2132375"/>
              <a:ext cx="166000" cy="118650"/>
            </a:xfrm>
            <a:custGeom>
              <a:avLst/>
              <a:gdLst/>
              <a:ahLst/>
              <a:cxnLst/>
              <a:rect l="l" t="t" r="r" b="b"/>
              <a:pathLst>
                <a:path w="6640" h="4746" extrusionOk="0">
                  <a:moveTo>
                    <a:pt x="4170" y="155"/>
                  </a:moveTo>
                  <a:cubicBezTo>
                    <a:pt x="5006" y="155"/>
                    <a:pt x="5780" y="400"/>
                    <a:pt x="6248" y="862"/>
                  </a:cubicBezTo>
                  <a:cubicBezTo>
                    <a:pt x="6469" y="2281"/>
                    <a:pt x="5980" y="2950"/>
                    <a:pt x="4872" y="3824"/>
                  </a:cubicBezTo>
                  <a:cubicBezTo>
                    <a:pt x="4186" y="4366"/>
                    <a:pt x="2991" y="4587"/>
                    <a:pt x="1958" y="4587"/>
                  </a:cubicBezTo>
                  <a:cubicBezTo>
                    <a:pt x="1460" y="4587"/>
                    <a:pt x="999" y="4535"/>
                    <a:pt x="653" y="4443"/>
                  </a:cubicBezTo>
                  <a:cubicBezTo>
                    <a:pt x="187" y="2856"/>
                    <a:pt x="1002" y="1180"/>
                    <a:pt x="2604" y="443"/>
                  </a:cubicBezTo>
                  <a:cubicBezTo>
                    <a:pt x="3111" y="249"/>
                    <a:pt x="3652" y="155"/>
                    <a:pt x="4170" y="155"/>
                  </a:cubicBezTo>
                  <a:close/>
                  <a:moveTo>
                    <a:pt x="4165" y="1"/>
                  </a:moveTo>
                  <a:cubicBezTo>
                    <a:pt x="3629" y="1"/>
                    <a:pt x="3069" y="98"/>
                    <a:pt x="2546" y="300"/>
                  </a:cubicBezTo>
                  <a:lnTo>
                    <a:pt x="2542" y="301"/>
                  </a:lnTo>
                  <a:cubicBezTo>
                    <a:pt x="853" y="1076"/>
                    <a:pt x="0" y="2855"/>
                    <a:pt x="517" y="4529"/>
                  </a:cubicBezTo>
                  <a:lnTo>
                    <a:pt x="529" y="4570"/>
                  </a:lnTo>
                  <a:lnTo>
                    <a:pt x="570" y="4582"/>
                  </a:lnTo>
                  <a:cubicBezTo>
                    <a:pt x="942" y="4686"/>
                    <a:pt x="1437" y="4746"/>
                    <a:pt x="1974" y="4746"/>
                  </a:cubicBezTo>
                  <a:cubicBezTo>
                    <a:pt x="3033" y="4746"/>
                    <a:pt x="4248" y="4514"/>
                    <a:pt x="4968" y="3946"/>
                  </a:cubicBezTo>
                  <a:cubicBezTo>
                    <a:pt x="6106" y="3047"/>
                    <a:pt x="6639" y="2317"/>
                    <a:pt x="6397" y="813"/>
                  </a:cubicBezTo>
                  <a:lnTo>
                    <a:pt x="6393" y="788"/>
                  </a:lnTo>
                  <a:lnTo>
                    <a:pt x="6376" y="771"/>
                  </a:lnTo>
                  <a:cubicBezTo>
                    <a:pt x="5882" y="269"/>
                    <a:pt x="5055" y="1"/>
                    <a:pt x="4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22;p49">
              <a:extLst>
                <a:ext uri="{FF2B5EF4-FFF2-40B4-BE49-F238E27FC236}">
                  <a16:creationId xmlns:a16="http://schemas.microsoft.com/office/drawing/2014/main" id="{FB320DCC-3913-2723-371D-DC3989081785}"/>
                </a:ext>
              </a:extLst>
            </p:cNvPr>
            <p:cNvSpPr/>
            <p:nvPr/>
          </p:nvSpPr>
          <p:spPr>
            <a:xfrm>
              <a:off x="6897538" y="2129675"/>
              <a:ext cx="104625" cy="107350"/>
            </a:xfrm>
            <a:custGeom>
              <a:avLst/>
              <a:gdLst/>
              <a:ahLst/>
              <a:cxnLst/>
              <a:rect l="l" t="t" r="r" b="b"/>
              <a:pathLst>
                <a:path w="4185" h="4294" extrusionOk="0">
                  <a:moveTo>
                    <a:pt x="2093" y="0"/>
                  </a:moveTo>
                  <a:cubicBezTo>
                    <a:pt x="937" y="0"/>
                    <a:pt x="1" y="962"/>
                    <a:pt x="1" y="2147"/>
                  </a:cubicBezTo>
                  <a:cubicBezTo>
                    <a:pt x="1" y="3332"/>
                    <a:pt x="937" y="4293"/>
                    <a:pt x="2093" y="4293"/>
                  </a:cubicBezTo>
                  <a:cubicBezTo>
                    <a:pt x="3247" y="4293"/>
                    <a:pt x="4184" y="3332"/>
                    <a:pt x="4184" y="2147"/>
                  </a:cubicBezTo>
                  <a:cubicBezTo>
                    <a:pt x="4184" y="962"/>
                    <a:pt x="3247" y="0"/>
                    <a:pt x="2093" y="0"/>
                  </a:cubicBezTo>
                  <a:close/>
                </a:path>
              </a:pathLst>
            </a:custGeom>
            <a:solidFill>
              <a:srgbClr val="AD63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23;p49">
              <a:extLst>
                <a:ext uri="{FF2B5EF4-FFF2-40B4-BE49-F238E27FC236}">
                  <a16:creationId xmlns:a16="http://schemas.microsoft.com/office/drawing/2014/main" id="{CA793EEF-9235-205F-269A-6D8D3A86D006}"/>
                </a:ext>
              </a:extLst>
            </p:cNvPr>
            <p:cNvSpPr/>
            <p:nvPr/>
          </p:nvSpPr>
          <p:spPr>
            <a:xfrm>
              <a:off x="6895588" y="2127725"/>
              <a:ext cx="108500" cy="111250"/>
            </a:xfrm>
            <a:custGeom>
              <a:avLst/>
              <a:gdLst/>
              <a:ahLst/>
              <a:cxnLst/>
              <a:rect l="l" t="t" r="r" b="b"/>
              <a:pathLst>
                <a:path w="4340" h="4450" extrusionOk="0">
                  <a:moveTo>
                    <a:pt x="2171" y="156"/>
                  </a:moveTo>
                  <a:cubicBezTo>
                    <a:pt x="3281" y="156"/>
                    <a:pt x="4184" y="1084"/>
                    <a:pt x="4184" y="2225"/>
                  </a:cubicBezTo>
                  <a:cubicBezTo>
                    <a:pt x="4184" y="3365"/>
                    <a:pt x="3281" y="4293"/>
                    <a:pt x="2171" y="4293"/>
                  </a:cubicBezTo>
                  <a:cubicBezTo>
                    <a:pt x="1059" y="4293"/>
                    <a:pt x="156" y="3365"/>
                    <a:pt x="156" y="2225"/>
                  </a:cubicBezTo>
                  <a:cubicBezTo>
                    <a:pt x="156" y="1084"/>
                    <a:pt x="1060" y="156"/>
                    <a:pt x="2171" y="156"/>
                  </a:cubicBezTo>
                  <a:close/>
                  <a:moveTo>
                    <a:pt x="2171" y="0"/>
                  </a:moveTo>
                  <a:cubicBezTo>
                    <a:pt x="974" y="0"/>
                    <a:pt x="1" y="998"/>
                    <a:pt x="1" y="2225"/>
                  </a:cubicBezTo>
                  <a:cubicBezTo>
                    <a:pt x="1" y="3451"/>
                    <a:pt x="974" y="4449"/>
                    <a:pt x="2171" y="4449"/>
                  </a:cubicBezTo>
                  <a:cubicBezTo>
                    <a:pt x="3366" y="4449"/>
                    <a:pt x="4339" y="3451"/>
                    <a:pt x="4339" y="2225"/>
                  </a:cubicBezTo>
                  <a:cubicBezTo>
                    <a:pt x="4339" y="998"/>
                    <a:pt x="3366" y="0"/>
                    <a:pt x="2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24;p49">
              <a:extLst>
                <a:ext uri="{FF2B5EF4-FFF2-40B4-BE49-F238E27FC236}">
                  <a16:creationId xmlns:a16="http://schemas.microsoft.com/office/drawing/2014/main" id="{0496BEC7-1576-C89D-8133-9C0BAB2F211A}"/>
                </a:ext>
              </a:extLst>
            </p:cNvPr>
            <p:cNvSpPr/>
            <p:nvPr/>
          </p:nvSpPr>
          <p:spPr>
            <a:xfrm>
              <a:off x="6897538" y="2129675"/>
              <a:ext cx="104625" cy="81075"/>
            </a:xfrm>
            <a:custGeom>
              <a:avLst/>
              <a:gdLst/>
              <a:ahLst/>
              <a:cxnLst/>
              <a:rect l="l" t="t" r="r" b="b"/>
              <a:pathLst>
                <a:path w="4185" h="3243" extrusionOk="0">
                  <a:moveTo>
                    <a:pt x="2093" y="0"/>
                  </a:moveTo>
                  <a:cubicBezTo>
                    <a:pt x="937" y="0"/>
                    <a:pt x="1" y="961"/>
                    <a:pt x="1" y="2147"/>
                  </a:cubicBezTo>
                  <a:cubicBezTo>
                    <a:pt x="1" y="2548"/>
                    <a:pt x="109" y="2922"/>
                    <a:pt x="296" y="3242"/>
                  </a:cubicBezTo>
                  <a:cubicBezTo>
                    <a:pt x="542" y="2299"/>
                    <a:pt x="1466" y="1595"/>
                    <a:pt x="2572" y="1595"/>
                  </a:cubicBezTo>
                  <a:cubicBezTo>
                    <a:pt x="3197" y="1595"/>
                    <a:pt x="3762" y="1820"/>
                    <a:pt x="4182" y="2185"/>
                  </a:cubicBezTo>
                  <a:cubicBezTo>
                    <a:pt x="4182" y="2173"/>
                    <a:pt x="4184" y="2161"/>
                    <a:pt x="4184" y="2147"/>
                  </a:cubicBezTo>
                  <a:cubicBezTo>
                    <a:pt x="4184" y="961"/>
                    <a:pt x="3247" y="0"/>
                    <a:pt x="2093" y="0"/>
                  </a:cubicBezTo>
                  <a:close/>
                </a:path>
              </a:pathLst>
            </a:custGeom>
            <a:solidFill>
              <a:srgbClr val="7A4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25;p49">
              <a:extLst>
                <a:ext uri="{FF2B5EF4-FFF2-40B4-BE49-F238E27FC236}">
                  <a16:creationId xmlns:a16="http://schemas.microsoft.com/office/drawing/2014/main" id="{2EF0067A-1072-15F4-5647-0CF1AB7287BF}"/>
                </a:ext>
              </a:extLst>
            </p:cNvPr>
            <p:cNvSpPr/>
            <p:nvPr/>
          </p:nvSpPr>
          <p:spPr>
            <a:xfrm>
              <a:off x="6926013" y="2155925"/>
              <a:ext cx="53475" cy="54875"/>
            </a:xfrm>
            <a:custGeom>
              <a:avLst/>
              <a:gdLst/>
              <a:ahLst/>
              <a:cxnLst/>
              <a:rect l="l" t="t" r="r" b="b"/>
              <a:pathLst>
                <a:path w="2139" h="2195" extrusionOk="0">
                  <a:moveTo>
                    <a:pt x="1070" y="0"/>
                  </a:moveTo>
                  <a:cubicBezTo>
                    <a:pt x="479" y="0"/>
                    <a:pt x="1" y="491"/>
                    <a:pt x="1" y="1097"/>
                  </a:cubicBezTo>
                  <a:cubicBezTo>
                    <a:pt x="1" y="1703"/>
                    <a:pt x="479" y="2194"/>
                    <a:pt x="1070" y="2194"/>
                  </a:cubicBezTo>
                  <a:cubicBezTo>
                    <a:pt x="1660" y="2194"/>
                    <a:pt x="2139" y="1703"/>
                    <a:pt x="2139" y="1097"/>
                  </a:cubicBezTo>
                  <a:cubicBezTo>
                    <a:pt x="2139" y="491"/>
                    <a:pt x="1660" y="0"/>
                    <a:pt x="1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26;p49">
              <a:extLst>
                <a:ext uri="{FF2B5EF4-FFF2-40B4-BE49-F238E27FC236}">
                  <a16:creationId xmlns:a16="http://schemas.microsoft.com/office/drawing/2014/main" id="{D7C80856-9130-1C81-D788-6C06151B97AA}"/>
                </a:ext>
              </a:extLst>
            </p:cNvPr>
            <p:cNvSpPr/>
            <p:nvPr/>
          </p:nvSpPr>
          <p:spPr>
            <a:xfrm>
              <a:off x="6912113" y="2168750"/>
              <a:ext cx="24300" cy="24950"/>
            </a:xfrm>
            <a:custGeom>
              <a:avLst/>
              <a:gdLst/>
              <a:ahLst/>
              <a:cxnLst/>
              <a:rect l="l" t="t" r="r" b="b"/>
              <a:pathLst>
                <a:path w="972" h="998" extrusionOk="0">
                  <a:moveTo>
                    <a:pt x="486" y="0"/>
                  </a:moveTo>
                  <a:cubicBezTo>
                    <a:pt x="218" y="0"/>
                    <a:pt x="1" y="224"/>
                    <a:pt x="1" y="499"/>
                  </a:cubicBezTo>
                  <a:cubicBezTo>
                    <a:pt x="1" y="774"/>
                    <a:pt x="218" y="997"/>
                    <a:pt x="486" y="997"/>
                  </a:cubicBezTo>
                  <a:cubicBezTo>
                    <a:pt x="755" y="997"/>
                    <a:pt x="972" y="774"/>
                    <a:pt x="972" y="499"/>
                  </a:cubicBezTo>
                  <a:cubicBezTo>
                    <a:pt x="972" y="224"/>
                    <a:pt x="755" y="0"/>
                    <a:pt x="4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27;p49">
              <a:extLst>
                <a:ext uri="{FF2B5EF4-FFF2-40B4-BE49-F238E27FC236}">
                  <a16:creationId xmlns:a16="http://schemas.microsoft.com/office/drawing/2014/main" id="{94148BC4-8CAE-6DBE-1475-ED939CA7EF61}"/>
                </a:ext>
              </a:extLst>
            </p:cNvPr>
            <p:cNvSpPr/>
            <p:nvPr/>
          </p:nvSpPr>
          <p:spPr>
            <a:xfrm>
              <a:off x="6850438" y="2125425"/>
              <a:ext cx="180375" cy="111600"/>
            </a:xfrm>
            <a:custGeom>
              <a:avLst/>
              <a:gdLst/>
              <a:ahLst/>
              <a:cxnLst/>
              <a:rect l="l" t="t" r="r" b="b"/>
              <a:pathLst>
                <a:path w="7215" h="4464" extrusionOk="0">
                  <a:moveTo>
                    <a:pt x="4391" y="0"/>
                  </a:moveTo>
                  <a:cubicBezTo>
                    <a:pt x="3598" y="0"/>
                    <a:pt x="2775" y="214"/>
                    <a:pt x="2004" y="737"/>
                  </a:cubicBezTo>
                  <a:cubicBezTo>
                    <a:pt x="332" y="1872"/>
                    <a:pt x="1" y="4062"/>
                    <a:pt x="118" y="4463"/>
                  </a:cubicBezTo>
                  <a:cubicBezTo>
                    <a:pt x="118" y="4463"/>
                    <a:pt x="351" y="2757"/>
                    <a:pt x="2101" y="1570"/>
                  </a:cubicBezTo>
                  <a:cubicBezTo>
                    <a:pt x="2880" y="1043"/>
                    <a:pt x="3697" y="819"/>
                    <a:pt x="4447" y="819"/>
                  </a:cubicBezTo>
                  <a:cubicBezTo>
                    <a:pt x="5189" y="819"/>
                    <a:pt x="5866" y="1038"/>
                    <a:pt x="6379" y="1395"/>
                  </a:cubicBezTo>
                  <a:cubicBezTo>
                    <a:pt x="6379" y="1395"/>
                    <a:pt x="6612" y="1861"/>
                    <a:pt x="6593" y="2367"/>
                  </a:cubicBezTo>
                  <a:cubicBezTo>
                    <a:pt x="6924" y="1882"/>
                    <a:pt x="7176" y="1473"/>
                    <a:pt x="7215" y="928"/>
                  </a:cubicBezTo>
                  <a:cubicBezTo>
                    <a:pt x="6467" y="387"/>
                    <a:pt x="5458" y="0"/>
                    <a:pt x="4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28;p49">
              <a:extLst>
                <a:ext uri="{FF2B5EF4-FFF2-40B4-BE49-F238E27FC236}">
                  <a16:creationId xmlns:a16="http://schemas.microsoft.com/office/drawing/2014/main" id="{6D632F8E-F0B8-07AC-3967-34FA1F738273}"/>
                </a:ext>
              </a:extLst>
            </p:cNvPr>
            <p:cNvSpPr/>
            <p:nvPr/>
          </p:nvSpPr>
          <p:spPr>
            <a:xfrm>
              <a:off x="6862463" y="2113575"/>
              <a:ext cx="100150" cy="49825"/>
            </a:xfrm>
            <a:custGeom>
              <a:avLst/>
              <a:gdLst/>
              <a:ahLst/>
              <a:cxnLst/>
              <a:rect l="l" t="t" r="r" b="b"/>
              <a:pathLst>
                <a:path w="4006" h="1993" extrusionOk="0">
                  <a:moveTo>
                    <a:pt x="3457" y="1"/>
                  </a:moveTo>
                  <a:cubicBezTo>
                    <a:pt x="3399" y="1"/>
                    <a:pt x="3337" y="3"/>
                    <a:pt x="3272" y="9"/>
                  </a:cubicBezTo>
                  <a:cubicBezTo>
                    <a:pt x="3163" y="17"/>
                    <a:pt x="3042" y="19"/>
                    <a:pt x="2916" y="39"/>
                  </a:cubicBezTo>
                  <a:cubicBezTo>
                    <a:pt x="2791" y="59"/>
                    <a:pt x="2658" y="81"/>
                    <a:pt x="2520" y="108"/>
                  </a:cubicBezTo>
                  <a:cubicBezTo>
                    <a:pt x="2386" y="144"/>
                    <a:pt x="2247" y="181"/>
                    <a:pt x="2107" y="225"/>
                  </a:cubicBezTo>
                  <a:cubicBezTo>
                    <a:pt x="1969" y="275"/>
                    <a:pt x="1831" y="332"/>
                    <a:pt x="1692" y="388"/>
                  </a:cubicBezTo>
                  <a:cubicBezTo>
                    <a:pt x="1561" y="459"/>
                    <a:pt x="1424" y="520"/>
                    <a:pt x="1298" y="598"/>
                  </a:cubicBezTo>
                  <a:cubicBezTo>
                    <a:pt x="1173" y="675"/>
                    <a:pt x="1052" y="755"/>
                    <a:pt x="943" y="842"/>
                  </a:cubicBezTo>
                  <a:cubicBezTo>
                    <a:pt x="718" y="1009"/>
                    <a:pt x="534" y="1197"/>
                    <a:pt x="391" y="1367"/>
                  </a:cubicBezTo>
                  <a:cubicBezTo>
                    <a:pt x="102" y="1710"/>
                    <a:pt x="0" y="1992"/>
                    <a:pt x="0" y="1992"/>
                  </a:cubicBezTo>
                  <a:cubicBezTo>
                    <a:pt x="0" y="1992"/>
                    <a:pt x="191" y="1767"/>
                    <a:pt x="517" y="1492"/>
                  </a:cubicBezTo>
                  <a:cubicBezTo>
                    <a:pt x="682" y="1358"/>
                    <a:pt x="876" y="1204"/>
                    <a:pt x="1101" y="1065"/>
                  </a:cubicBezTo>
                  <a:cubicBezTo>
                    <a:pt x="1208" y="989"/>
                    <a:pt x="1330" y="929"/>
                    <a:pt x="1449" y="858"/>
                  </a:cubicBezTo>
                  <a:cubicBezTo>
                    <a:pt x="1568" y="788"/>
                    <a:pt x="1698" y="734"/>
                    <a:pt x="1822" y="670"/>
                  </a:cubicBezTo>
                  <a:cubicBezTo>
                    <a:pt x="1951" y="615"/>
                    <a:pt x="2080" y="558"/>
                    <a:pt x="2208" y="508"/>
                  </a:cubicBezTo>
                  <a:cubicBezTo>
                    <a:pt x="2340" y="466"/>
                    <a:pt x="2467" y="414"/>
                    <a:pt x="2592" y="373"/>
                  </a:cubicBezTo>
                  <a:cubicBezTo>
                    <a:pt x="2721" y="340"/>
                    <a:pt x="2843" y="302"/>
                    <a:pt x="2961" y="267"/>
                  </a:cubicBezTo>
                  <a:cubicBezTo>
                    <a:pt x="3079" y="234"/>
                    <a:pt x="3192" y="214"/>
                    <a:pt x="3297" y="186"/>
                  </a:cubicBezTo>
                  <a:cubicBezTo>
                    <a:pt x="3505" y="131"/>
                    <a:pt x="3684" y="108"/>
                    <a:pt x="3808" y="80"/>
                  </a:cubicBezTo>
                  <a:cubicBezTo>
                    <a:pt x="3934" y="52"/>
                    <a:pt x="4006" y="36"/>
                    <a:pt x="4006" y="36"/>
                  </a:cubicBezTo>
                  <a:cubicBezTo>
                    <a:pt x="4006" y="36"/>
                    <a:pt x="3933" y="29"/>
                    <a:pt x="3805" y="17"/>
                  </a:cubicBezTo>
                  <a:cubicBezTo>
                    <a:pt x="3715" y="14"/>
                    <a:pt x="3596" y="1"/>
                    <a:pt x="3457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29;p49">
              <a:extLst>
                <a:ext uri="{FF2B5EF4-FFF2-40B4-BE49-F238E27FC236}">
                  <a16:creationId xmlns:a16="http://schemas.microsoft.com/office/drawing/2014/main" id="{E35C717F-FF28-2E19-F9A0-7DD6B6556A3B}"/>
                </a:ext>
              </a:extLst>
            </p:cNvPr>
            <p:cNvSpPr/>
            <p:nvPr/>
          </p:nvSpPr>
          <p:spPr>
            <a:xfrm>
              <a:off x="7105488" y="2047350"/>
              <a:ext cx="137750" cy="208075"/>
            </a:xfrm>
            <a:custGeom>
              <a:avLst/>
              <a:gdLst/>
              <a:ahLst/>
              <a:cxnLst/>
              <a:rect l="l" t="t" r="r" b="b"/>
              <a:pathLst>
                <a:path w="5510" h="8323" extrusionOk="0">
                  <a:moveTo>
                    <a:pt x="1" y="1"/>
                  </a:moveTo>
                  <a:cubicBezTo>
                    <a:pt x="1" y="1"/>
                    <a:pt x="2800" y="7105"/>
                    <a:pt x="3086" y="8323"/>
                  </a:cubicBezTo>
                  <a:cubicBezTo>
                    <a:pt x="3604" y="7727"/>
                    <a:pt x="4357" y="5160"/>
                    <a:pt x="4149" y="3423"/>
                  </a:cubicBezTo>
                  <a:lnTo>
                    <a:pt x="5510" y="2334"/>
                  </a:lnTo>
                  <a:lnTo>
                    <a:pt x="5510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30;p49">
              <a:extLst>
                <a:ext uri="{FF2B5EF4-FFF2-40B4-BE49-F238E27FC236}">
                  <a16:creationId xmlns:a16="http://schemas.microsoft.com/office/drawing/2014/main" id="{367017F6-DF7E-E0D9-7A2D-18F085F35C80}"/>
                </a:ext>
              </a:extLst>
            </p:cNvPr>
            <p:cNvSpPr/>
            <p:nvPr/>
          </p:nvSpPr>
          <p:spPr>
            <a:xfrm>
              <a:off x="7118688" y="2081050"/>
              <a:ext cx="95750" cy="174375"/>
            </a:xfrm>
            <a:custGeom>
              <a:avLst/>
              <a:gdLst/>
              <a:ahLst/>
              <a:cxnLst/>
              <a:rect l="l" t="t" r="r" b="b"/>
              <a:pathLst>
                <a:path w="3830" h="6975" extrusionOk="0">
                  <a:moveTo>
                    <a:pt x="0" y="1"/>
                  </a:moveTo>
                  <a:lnTo>
                    <a:pt x="0" y="2"/>
                  </a:lnTo>
                  <a:cubicBezTo>
                    <a:pt x="826" y="2123"/>
                    <a:pt x="2351" y="6093"/>
                    <a:pt x="2558" y="6975"/>
                  </a:cubicBezTo>
                  <a:cubicBezTo>
                    <a:pt x="3076" y="6379"/>
                    <a:pt x="3829" y="3812"/>
                    <a:pt x="3621" y="2075"/>
                  </a:cubicBezTo>
                  <a:cubicBezTo>
                    <a:pt x="1884" y="145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31;p49">
              <a:extLst>
                <a:ext uri="{FF2B5EF4-FFF2-40B4-BE49-F238E27FC236}">
                  <a16:creationId xmlns:a16="http://schemas.microsoft.com/office/drawing/2014/main" id="{CD91D5C8-7A8B-9402-6E39-37947DB4F84D}"/>
                </a:ext>
              </a:extLst>
            </p:cNvPr>
            <p:cNvSpPr/>
            <p:nvPr/>
          </p:nvSpPr>
          <p:spPr>
            <a:xfrm>
              <a:off x="6244113" y="1540825"/>
              <a:ext cx="1221125" cy="956375"/>
            </a:xfrm>
            <a:custGeom>
              <a:avLst/>
              <a:gdLst/>
              <a:ahLst/>
              <a:cxnLst/>
              <a:rect l="l" t="t" r="r" b="b"/>
              <a:pathLst>
                <a:path w="48845" h="38255" extrusionOk="0">
                  <a:moveTo>
                    <a:pt x="27185" y="1"/>
                  </a:moveTo>
                  <a:cubicBezTo>
                    <a:pt x="26579" y="1"/>
                    <a:pt x="25978" y="30"/>
                    <a:pt x="25384" y="92"/>
                  </a:cubicBezTo>
                  <a:cubicBezTo>
                    <a:pt x="18876" y="767"/>
                    <a:pt x="15142" y="3568"/>
                    <a:pt x="15142" y="3568"/>
                  </a:cubicBezTo>
                  <a:cubicBezTo>
                    <a:pt x="15142" y="3568"/>
                    <a:pt x="11356" y="4733"/>
                    <a:pt x="10296" y="5590"/>
                  </a:cubicBezTo>
                  <a:cubicBezTo>
                    <a:pt x="9232" y="6445"/>
                    <a:pt x="9285" y="9400"/>
                    <a:pt x="9285" y="9400"/>
                  </a:cubicBezTo>
                  <a:cubicBezTo>
                    <a:pt x="9285" y="9400"/>
                    <a:pt x="6846" y="10358"/>
                    <a:pt x="5679" y="11914"/>
                  </a:cubicBezTo>
                  <a:cubicBezTo>
                    <a:pt x="4512" y="13469"/>
                    <a:pt x="1" y="26744"/>
                    <a:pt x="6742" y="30449"/>
                  </a:cubicBezTo>
                  <a:cubicBezTo>
                    <a:pt x="5707" y="29467"/>
                    <a:pt x="3477" y="26924"/>
                    <a:pt x="4876" y="20366"/>
                  </a:cubicBezTo>
                  <a:lnTo>
                    <a:pt x="4876" y="20366"/>
                  </a:lnTo>
                  <a:cubicBezTo>
                    <a:pt x="4280" y="24557"/>
                    <a:pt x="4898" y="30191"/>
                    <a:pt x="11111" y="30191"/>
                  </a:cubicBezTo>
                  <a:cubicBezTo>
                    <a:pt x="11124" y="30191"/>
                    <a:pt x="11138" y="30191"/>
                    <a:pt x="11151" y="30191"/>
                  </a:cubicBezTo>
                  <a:cubicBezTo>
                    <a:pt x="11151" y="30191"/>
                    <a:pt x="11677" y="30365"/>
                    <a:pt x="12060" y="30577"/>
                  </a:cubicBezTo>
                  <a:cubicBezTo>
                    <a:pt x="12060" y="30577"/>
                    <a:pt x="11356" y="28894"/>
                    <a:pt x="11151" y="27858"/>
                  </a:cubicBezTo>
                  <a:cubicBezTo>
                    <a:pt x="10942" y="26822"/>
                    <a:pt x="10501" y="22205"/>
                    <a:pt x="11046" y="17567"/>
                  </a:cubicBezTo>
                  <a:cubicBezTo>
                    <a:pt x="11405" y="14497"/>
                    <a:pt x="12118" y="13923"/>
                    <a:pt x="12634" y="13923"/>
                  </a:cubicBezTo>
                  <a:cubicBezTo>
                    <a:pt x="12898" y="13923"/>
                    <a:pt x="13110" y="14074"/>
                    <a:pt x="13198" y="14117"/>
                  </a:cubicBezTo>
                  <a:lnTo>
                    <a:pt x="13951" y="13600"/>
                  </a:lnTo>
                  <a:cubicBezTo>
                    <a:pt x="13951" y="13600"/>
                    <a:pt x="14910" y="17359"/>
                    <a:pt x="18097" y="20134"/>
                  </a:cubicBezTo>
                  <a:cubicBezTo>
                    <a:pt x="21286" y="22906"/>
                    <a:pt x="23800" y="23138"/>
                    <a:pt x="23800" y="23138"/>
                  </a:cubicBezTo>
                  <a:lnTo>
                    <a:pt x="24165" y="22906"/>
                  </a:lnTo>
                  <a:cubicBezTo>
                    <a:pt x="24165" y="22906"/>
                    <a:pt x="19840" y="20339"/>
                    <a:pt x="18957" y="14141"/>
                  </a:cubicBezTo>
                  <a:lnTo>
                    <a:pt x="18957" y="14141"/>
                  </a:lnTo>
                  <a:cubicBezTo>
                    <a:pt x="18975" y="14188"/>
                    <a:pt x="18994" y="14238"/>
                    <a:pt x="19012" y="14288"/>
                  </a:cubicBezTo>
                  <a:cubicBezTo>
                    <a:pt x="19069" y="14453"/>
                    <a:pt x="19156" y="14611"/>
                    <a:pt x="19230" y="14785"/>
                  </a:cubicBezTo>
                  <a:cubicBezTo>
                    <a:pt x="19311" y="14953"/>
                    <a:pt x="19383" y="15134"/>
                    <a:pt x="19486" y="15308"/>
                  </a:cubicBezTo>
                  <a:cubicBezTo>
                    <a:pt x="19582" y="15482"/>
                    <a:pt x="19678" y="15659"/>
                    <a:pt x="19781" y="15844"/>
                  </a:cubicBezTo>
                  <a:cubicBezTo>
                    <a:pt x="19884" y="16027"/>
                    <a:pt x="20008" y="16201"/>
                    <a:pt x="20124" y="16385"/>
                  </a:cubicBezTo>
                  <a:cubicBezTo>
                    <a:pt x="20350" y="16755"/>
                    <a:pt x="20643" y="17097"/>
                    <a:pt x="20917" y="17458"/>
                  </a:cubicBezTo>
                  <a:cubicBezTo>
                    <a:pt x="21210" y="17806"/>
                    <a:pt x="21529" y="18139"/>
                    <a:pt x="21847" y="18472"/>
                  </a:cubicBezTo>
                  <a:cubicBezTo>
                    <a:pt x="22192" y="18776"/>
                    <a:pt x="22516" y="19106"/>
                    <a:pt x="22873" y="19384"/>
                  </a:cubicBezTo>
                  <a:cubicBezTo>
                    <a:pt x="23238" y="19651"/>
                    <a:pt x="23580" y="19937"/>
                    <a:pt x="23937" y="20174"/>
                  </a:cubicBezTo>
                  <a:cubicBezTo>
                    <a:pt x="24301" y="20404"/>
                    <a:pt x="24657" y="20624"/>
                    <a:pt x="24989" y="20833"/>
                  </a:cubicBezTo>
                  <a:cubicBezTo>
                    <a:pt x="25335" y="21023"/>
                    <a:pt x="25668" y="21185"/>
                    <a:pt x="25972" y="21344"/>
                  </a:cubicBezTo>
                  <a:cubicBezTo>
                    <a:pt x="26124" y="21421"/>
                    <a:pt x="26271" y="21499"/>
                    <a:pt x="26411" y="21568"/>
                  </a:cubicBezTo>
                  <a:cubicBezTo>
                    <a:pt x="26551" y="21636"/>
                    <a:pt x="26691" y="21689"/>
                    <a:pt x="26818" y="21742"/>
                  </a:cubicBezTo>
                  <a:cubicBezTo>
                    <a:pt x="27076" y="21848"/>
                    <a:pt x="27300" y="21941"/>
                    <a:pt x="27484" y="22016"/>
                  </a:cubicBezTo>
                  <a:cubicBezTo>
                    <a:pt x="27808" y="22150"/>
                    <a:pt x="28010" y="22234"/>
                    <a:pt x="28056" y="22252"/>
                  </a:cubicBezTo>
                  <a:cubicBezTo>
                    <a:pt x="28010" y="22231"/>
                    <a:pt x="27811" y="22137"/>
                    <a:pt x="27496" y="21994"/>
                  </a:cubicBezTo>
                  <a:cubicBezTo>
                    <a:pt x="27313" y="21910"/>
                    <a:pt x="27096" y="21808"/>
                    <a:pt x="26844" y="21689"/>
                  </a:cubicBezTo>
                  <a:cubicBezTo>
                    <a:pt x="26716" y="21629"/>
                    <a:pt x="26579" y="21574"/>
                    <a:pt x="26442" y="21502"/>
                  </a:cubicBezTo>
                  <a:cubicBezTo>
                    <a:pt x="26308" y="21424"/>
                    <a:pt x="26165" y="21344"/>
                    <a:pt x="26016" y="21260"/>
                  </a:cubicBezTo>
                  <a:cubicBezTo>
                    <a:pt x="25720" y="21088"/>
                    <a:pt x="25396" y="20911"/>
                    <a:pt x="25060" y="20709"/>
                  </a:cubicBezTo>
                  <a:cubicBezTo>
                    <a:pt x="24741" y="20488"/>
                    <a:pt x="24401" y="20255"/>
                    <a:pt x="24052" y="20015"/>
                  </a:cubicBezTo>
                  <a:cubicBezTo>
                    <a:pt x="23707" y="19766"/>
                    <a:pt x="23380" y="19471"/>
                    <a:pt x="23035" y="19191"/>
                  </a:cubicBezTo>
                  <a:cubicBezTo>
                    <a:pt x="22696" y="18904"/>
                    <a:pt x="22392" y="18568"/>
                    <a:pt x="22068" y="18258"/>
                  </a:cubicBezTo>
                  <a:cubicBezTo>
                    <a:pt x="21769" y="17918"/>
                    <a:pt x="21471" y="17579"/>
                    <a:pt x="21203" y="17231"/>
                  </a:cubicBezTo>
                  <a:cubicBezTo>
                    <a:pt x="20994" y="16929"/>
                    <a:pt x="20773" y="16643"/>
                    <a:pt x="20590" y="16345"/>
                  </a:cubicBezTo>
                  <a:lnTo>
                    <a:pt x="20590" y="16345"/>
                  </a:lnTo>
                  <a:cubicBezTo>
                    <a:pt x="23433" y="19701"/>
                    <a:pt x="26928" y="20812"/>
                    <a:pt x="28623" y="20961"/>
                  </a:cubicBezTo>
                  <a:cubicBezTo>
                    <a:pt x="29394" y="21334"/>
                    <a:pt x="30450" y="21484"/>
                    <a:pt x="31454" y="21484"/>
                  </a:cubicBezTo>
                  <a:cubicBezTo>
                    <a:pt x="32272" y="21484"/>
                    <a:pt x="33057" y="21384"/>
                    <a:pt x="33628" y="21223"/>
                  </a:cubicBezTo>
                  <a:cubicBezTo>
                    <a:pt x="33628" y="21223"/>
                    <a:pt x="38733" y="22778"/>
                    <a:pt x="41586" y="22933"/>
                  </a:cubicBezTo>
                  <a:lnTo>
                    <a:pt x="39543" y="33054"/>
                  </a:lnTo>
                  <a:cubicBezTo>
                    <a:pt x="39543" y="33054"/>
                    <a:pt x="40134" y="37166"/>
                    <a:pt x="43842" y="38255"/>
                  </a:cubicBezTo>
                  <a:cubicBezTo>
                    <a:pt x="43531" y="36750"/>
                    <a:pt x="43558" y="34572"/>
                    <a:pt x="43633" y="33716"/>
                  </a:cubicBezTo>
                  <a:lnTo>
                    <a:pt x="43633" y="33716"/>
                  </a:lnTo>
                  <a:cubicBezTo>
                    <a:pt x="43970" y="34134"/>
                    <a:pt x="44784" y="34213"/>
                    <a:pt x="45355" y="34213"/>
                  </a:cubicBezTo>
                  <a:cubicBezTo>
                    <a:pt x="45707" y="34213"/>
                    <a:pt x="45967" y="34183"/>
                    <a:pt x="45967" y="34183"/>
                  </a:cubicBezTo>
                  <a:cubicBezTo>
                    <a:pt x="45967" y="34183"/>
                    <a:pt x="44334" y="33458"/>
                    <a:pt x="44566" y="30605"/>
                  </a:cubicBezTo>
                  <a:cubicBezTo>
                    <a:pt x="44800" y="27756"/>
                    <a:pt x="45217" y="27469"/>
                    <a:pt x="45217" y="27469"/>
                  </a:cubicBezTo>
                  <a:lnTo>
                    <a:pt x="45762" y="28300"/>
                  </a:lnTo>
                  <a:cubicBezTo>
                    <a:pt x="45762" y="28300"/>
                    <a:pt x="46900" y="25239"/>
                    <a:pt x="46822" y="23139"/>
                  </a:cubicBezTo>
                  <a:cubicBezTo>
                    <a:pt x="46744" y="21039"/>
                    <a:pt x="46695" y="19848"/>
                    <a:pt x="46695" y="19848"/>
                  </a:cubicBezTo>
                  <a:lnTo>
                    <a:pt x="46695" y="19848"/>
                  </a:lnTo>
                  <a:cubicBezTo>
                    <a:pt x="46695" y="19848"/>
                    <a:pt x="47451" y="20354"/>
                    <a:pt x="48394" y="20354"/>
                  </a:cubicBezTo>
                  <a:cubicBezTo>
                    <a:pt x="48541" y="20354"/>
                    <a:pt x="48691" y="20342"/>
                    <a:pt x="48844" y="20314"/>
                  </a:cubicBezTo>
                  <a:cubicBezTo>
                    <a:pt x="48561" y="19925"/>
                    <a:pt x="47731" y="19147"/>
                    <a:pt x="47706" y="17489"/>
                  </a:cubicBezTo>
                  <a:cubicBezTo>
                    <a:pt x="47677" y="15827"/>
                    <a:pt x="47083" y="9450"/>
                    <a:pt x="43195" y="6028"/>
                  </a:cubicBezTo>
                  <a:cubicBezTo>
                    <a:pt x="39661" y="2918"/>
                    <a:pt x="33214" y="1"/>
                    <a:pt x="27185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32;p49">
              <a:extLst>
                <a:ext uri="{FF2B5EF4-FFF2-40B4-BE49-F238E27FC236}">
                  <a16:creationId xmlns:a16="http://schemas.microsoft.com/office/drawing/2014/main" id="{4A93E753-A626-B9C2-6093-11DF750E2CBF}"/>
                </a:ext>
              </a:extLst>
            </p:cNvPr>
            <p:cNvSpPr/>
            <p:nvPr/>
          </p:nvSpPr>
          <p:spPr>
            <a:xfrm>
              <a:off x="6298013" y="1537900"/>
              <a:ext cx="1172300" cy="963475"/>
            </a:xfrm>
            <a:custGeom>
              <a:avLst/>
              <a:gdLst/>
              <a:ahLst/>
              <a:cxnLst/>
              <a:rect l="l" t="t" r="r" b="b"/>
              <a:pathLst>
                <a:path w="46892" h="38539" extrusionOk="0">
                  <a:moveTo>
                    <a:pt x="25048" y="234"/>
                  </a:moveTo>
                  <a:cubicBezTo>
                    <a:pt x="31030" y="234"/>
                    <a:pt x="37410" y="3107"/>
                    <a:pt x="40962" y="6233"/>
                  </a:cubicBezTo>
                  <a:cubicBezTo>
                    <a:pt x="45257" y="10012"/>
                    <a:pt x="45428" y="17300"/>
                    <a:pt x="45433" y="17608"/>
                  </a:cubicBezTo>
                  <a:cubicBezTo>
                    <a:pt x="45455" y="19085"/>
                    <a:pt x="46107" y="19893"/>
                    <a:pt x="46459" y="20327"/>
                  </a:cubicBezTo>
                  <a:cubicBezTo>
                    <a:pt x="46463" y="20333"/>
                    <a:pt x="46467" y="20338"/>
                    <a:pt x="46472" y="20343"/>
                  </a:cubicBezTo>
                  <a:cubicBezTo>
                    <a:pt x="46394" y="20350"/>
                    <a:pt x="46317" y="20354"/>
                    <a:pt x="46242" y="20354"/>
                  </a:cubicBezTo>
                  <a:cubicBezTo>
                    <a:pt x="45344" y="20354"/>
                    <a:pt x="44612" y="19873"/>
                    <a:pt x="44603" y="19868"/>
                  </a:cubicBezTo>
                  <a:lnTo>
                    <a:pt x="44413" y="19740"/>
                  </a:lnTo>
                  <a:lnTo>
                    <a:pt x="44422" y="19969"/>
                  </a:lnTo>
                  <a:cubicBezTo>
                    <a:pt x="44422" y="19969"/>
                    <a:pt x="44472" y="21160"/>
                    <a:pt x="44549" y="23260"/>
                  </a:cubicBezTo>
                  <a:cubicBezTo>
                    <a:pt x="44614" y="24991"/>
                    <a:pt x="43828" y="27419"/>
                    <a:pt x="43574" y="28157"/>
                  </a:cubicBezTo>
                  <a:lnTo>
                    <a:pt x="43094" y="27422"/>
                  </a:lnTo>
                  <a:lnTo>
                    <a:pt x="42995" y="27490"/>
                  </a:lnTo>
                  <a:cubicBezTo>
                    <a:pt x="42917" y="27543"/>
                    <a:pt x="42521" y="27948"/>
                    <a:pt x="42295" y="30713"/>
                  </a:cubicBezTo>
                  <a:cubicBezTo>
                    <a:pt x="42119" y="32858"/>
                    <a:pt x="42968" y="33833"/>
                    <a:pt x="43450" y="34209"/>
                  </a:cubicBezTo>
                  <a:cubicBezTo>
                    <a:pt x="43374" y="34212"/>
                    <a:pt x="43288" y="34214"/>
                    <a:pt x="43195" y="34214"/>
                  </a:cubicBezTo>
                  <a:cubicBezTo>
                    <a:pt x="42646" y="34214"/>
                    <a:pt x="41876" y="34142"/>
                    <a:pt x="41568" y="33760"/>
                  </a:cubicBezTo>
                  <a:lnTo>
                    <a:pt x="41387" y="33535"/>
                  </a:lnTo>
                  <a:lnTo>
                    <a:pt x="41361" y="33824"/>
                  </a:lnTo>
                  <a:cubicBezTo>
                    <a:pt x="41296" y="34574"/>
                    <a:pt x="41255" y="36663"/>
                    <a:pt x="41534" y="38203"/>
                  </a:cubicBezTo>
                  <a:cubicBezTo>
                    <a:pt x="38231" y="37109"/>
                    <a:pt x="37555" y="33471"/>
                    <a:pt x="37505" y="33173"/>
                  </a:cubicBezTo>
                  <a:lnTo>
                    <a:pt x="39571" y="22942"/>
                  </a:lnTo>
                  <a:lnTo>
                    <a:pt x="39437" y="22935"/>
                  </a:lnTo>
                  <a:cubicBezTo>
                    <a:pt x="36631" y="22781"/>
                    <a:pt x="31557" y="21243"/>
                    <a:pt x="31506" y="21228"/>
                  </a:cubicBezTo>
                  <a:lnTo>
                    <a:pt x="31473" y="21218"/>
                  </a:lnTo>
                  <a:lnTo>
                    <a:pt x="31440" y="21227"/>
                  </a:lnTo>
                  <a:cubicBezTo>
                    <a:pt x="30855" y="21393"/>
                    <a:pt x="30091" y="21488"/>
                    <a:pt x="29305" y="21488"/>
                  </a:cubicBezTo>
                  <a:cubicBezTo>
                    <a:pt x="28302" y="21488"/>
                    <a:pt x="27263" y="21333"/>
                    <a:pt x="26517" y="20973"/>
                  </a:cubicBezTo>
                  <a:lnTo>
                    <a:pt x="26476" y="20962"/>
                  </a:lnTo>
                  <a:cubicBezTo>
                    <a:pt x="24444" y="20782"/>
                    <a:pt x="21141" y="19477"/>
                    <a:pt x="18523" y="16386"/>
                  </a:cubicBezTo>
                  <a:lnTo>
                    <a:pt x="18334" y="16522"/>
                  </a:lnTo>
                  <a:cubicBezTo>
                    <a:pt x="18458" y="16724"/>
                    <a:pt x="18600" y="16922"/>
                    <a:pt x="18738" y="17113"/>
                  </a:cubicBezTo>
                  <a:cubicBezTo>
                    <a:pt x="18809" y="17212"/>
                    <a:pt x="18880" y="17313"/>
                    <a:pt x="18954" y="17419"/>
                  </a:cubicBezTo>
                  <a:cubicBezTo>
                    <a:pt x="19225" y="17772"/>
                    <a:pt x="19530" y="18117"/>
                    <a:pt x="19831" y="18459"/>
                  </a:cubicBezTo>
                  <a:cubicBezTo>
                    <a:pt x="19941" y="18565"/>
                    <a:pt x="20048" y="18672"/>
                    <a:pt x="20156" y="18781"/>
                  </a:cubicBezTo>
                  <a:cubicBezTo>
                    <a:pt x="20363" y="18990"/>
                    <a:pt x="20577" y="19205"/>
                    <a:pt x="20805" y="19398"/>
                  </a:cubicBezTo>
                  <a:cubicBezTo>
                    <a:pt x="20910" y="19483"/>
                    <a:pt x="21013" y="19570"/>
                    <a:pt x="21115" y="19655"/>
                  </a:cubicBezTo>
                  <a:cubicBezTo>
                    <a:pt x="21007" y="19572"/>
                    <a:pt x="20897" y="19489"/>
                    <a:pt x="20789" y="19409"/>
                  </a:cubicBezTo>
                  <a:cubicBezTo>
                    <a:pt x="20559" y="19231"/>
                    <a:pt x="20339" y="19027"/>
                    <a:pt x="20125" y="18828"/>
                  </a:cubicBezTo>
                  <a:cubicBezTo>
                    <a:pt x="20007" y="18718"/>
                    <a:pt x="19888" y="18609"/>
                    <a:pt x="19775" y="18508"/>
                  </a:cubicBezTo>
                  <a:lnTo>
                    <a:pt x="19714" y="18445"/>
                  </a:lnTo>
                  <a:cubicBezTo>
                    <a:pt x="19422" y="18139"/>
                    <a:pt x="19121" y="17823"/>
                    <a:pt x="18854" y="17504"/>
                  </a:cubicBezTo>
                  <a:cubicBezTo>
                    <a:pt x="18778" y="17405"/>
                    <a:pt x="18700" y="17306"/>
                    <a:pt x="18623" y="17208"/>
                  </a:cubicBezTo>
                  <a:cubicBezTo>
                    <a:pt x="18419" y="16948"/>
                    <a:pt x="18228" y="16703"/>
                    <a:pt x="18066" y="16440"/>
                  </a:cubicBezTo>
                  <a:cubicBezTo>
                    <a:pt x="18025" y="16373"/>
                    <a:pt x="17982" y="16309"/>
                    <a:pt x="17940" y="16245"/>
                  </a:cubicBezTo>
                  <a:cubicBezTo>
                    <a:pt x="17865" y="16132"/>
                    <a:pt x="17792" y="16020"/>
                    <a:pt x="17727" y="15903"/>
                  </a:cubicBezTo>
                  <a:lnTo>
                    <a:pt x="17430" y="15367"/>
                  </a:lnTo>
                  <a:cubicBezTo>
                    <a:pt x="17362" y="15251"/>
                    <a:pt x="17307" y="15130"/>
                    <a:pt x="17254" y="15012"/>
                  </a:cubicBezTo>
                  <a:cubicBezTo>
                    <a:pt x="17229" y="14958"/>
                    <a:pt x="17205" y="14905"/>
                    <a:pt x="17182" y="14856"/>
                  </a:cubicBezTo>
                  <a:cubicBezTo>
                    <a:pt x="17153" y="14792"/>
                    <a:pt x="17124" y="14728"/>
                    <a:pt x="17095" y="14666"/>
                  </a:cubicBezTo>
                  <a:cubicBezTo>
                    <a:pt x="17048" y="14565"/>
                    <a:pt x="17001" y="14467"/>
                    <a:pt x="16966" y="14364"/>
                  </a:cubicBezTo>
                  <a:cubicBezTo>
                    <a:pt x="16947" y="14313"/>
                    <a:pt x="16928" y="14262"/>
                    <a:pt x="16908" y="14215"/>
                  </a:cubicBezTo>
                  <a:lnTo>
                    <a:pt x="16548" y="13315"/>
                  </a:lnTo>
                  <a:lnTo>
                    <a:pt x="16685" y="14276"/>
                  </a:lnTo>
                  <a:cubicBezTo>
                    <a:pt x="17471" y="19788"/>
                    <a:pt x="21007" y="22484"/>
                    <a:pt x="21794" y="23022"/>
                  </a:cubicBezTo>
                  <a:lnTo>
                    <a:pt x="21618" y="23134"/>
                  </a:lnTo>
                  <a:cubicBezTo>
                    <a:pt x="21290" y="23090"/>
                    <a:pt x="18925" y="22690"/>
                    <a:pt x="16018" y="20163"/>
                  </a:cubicBezTo>
                  <a:cubicBezTo>
                    <a:pt x="12896" y="17445"/>
                    <a:pt x="11918" y="13725"/>
                    <a:pt x="11909" y="13689"/>
                  </a:cubicBezTo>
                  <a:lnTo>
                    <a:pt x="11867" y="13527"/>
                  </a:lnTo>
                  <a:lnTo>
                    <a:pt x="11036" y="14097"/>
                  </a:lnTo>
                  <a:cubicBezTo>
                    <a:pt x="10925" y="14034"/>
                    <a:pt x="10721" y="13924"/>
                    <a:pt x="10476" y="13924"/>
                  </a:cubicBezTo>
                  <a:cubicBezTo>
                    <a:pt x="10361" y="13924"/>
                    <a:pt x="10238" y="13948"/>
                    <a:pt x="10111" y="14012"/>
                  </a:cubicBezTo>
                  <a:cubicBezTo>
                    <a:pt x="9469" y="14338"/>
                    <a:pt x="9020" y="15569"/>
                    <a:pt x="8773" y="17670"/>
                  </a:cubicBezTo>
                  <a:cubicBezTo>
                    <a:pt x="8226" y="22333"/>
                    <a:pt x="8667" y="26937"/>
                    <a:pt x="8880" y="27998"/>
                  </a:cubicBezTo>
                  <a:cubicBezTo>
                    <a:pt x="9037" y="28787"/>
                    <a:pt x="9469" y="29925"/>
                    <a:pt x="9679" y="30452"/>
                  </a:cubicBezTo>
                  <a:cubicBezTo>
                    <a:pt x="9360" y="30307"/>
                    <a:pt x="9048" y="30204"/>
                    <a:pt x="9032" y="30197"/>
                  </a:cubicBezTo>
                  <a:lnTo>
                    <a:pt x="8994" y="30192"/>
                  </a:lnTo>
                  <a:lnTo>
                    <a:pt x="8954" y="30192"/>
                  </a:lnTo>
                  <a:cubicBezTo>
                    <a:pt x="6921" y="30192"/>
                    <a:pt x="5353" y="29576"/>
                    <a:pt x="4293" y="28360"/>
                  </a:cubicBezTo>
                  <a:cubicBezTo>
                    <a:pt x="2368" y="26149"/>
                    <a:pt x="2553" y="22487"/>
                    <a:pt x="2836" y="20501"/>
                  </a:cubicBezTo>
                  <a:lnTo>
                    <a:pt x="2606" y="20460"/>
                  </a:lnTo>
                  <a:lnTo>
                    <a:pt x="2606" y="20460"/>
                  </a:lnTo>
                  <a:cubicBezTo>
                    <a:pt x="1718" y="24619"/>
                    <a:pt x="2144" y="27809"/>
                    <a:pt x="3871" y="29961"/>
                  </a:cubicBezTo>
                  <a:cubicBezTo>
                    <a:pt x="2616" y="28998"/>
                    <a:pt x="1775" y="27556"/>
                    <a:pt x="1367" y="25660"/>
                  </a:cubicBezTo>
                  <a:cubicBezTo>
                    <a:pt x="242" y="20444"/>
                    <a:pt x="2756" y="13248"/>
                    <a:pt x="3616" y="12101"/>
                  </a:cubicBezTo>
                  <a:cubicBezTo>
                    <a:pt x="4749" y="10591"/>
                    <a:pt x="7147" y="9635"/>
                    <a:pt x="7171" y="9626"/>
                  </a:cubicBezTo>
                  <a:lnTo>
                    <a:pt x="7247" y="9596"/>
                  </a:lnTo>
                  <a:lnTo>
                    <a:pt x="7245" y="9515"/>
                  </a:lnTo>
                  <a:cubicBezTo>
                    <a:pt x="7245" y="9487"/>
                    <a:pt x="7205" y="6608"/>
                    <a:pt x="8213" y="5798"/>
                  </a:cubicBezTo>
                  <a:cubicBezTo>
                    <a:pt x="9244" y="4966"/>
                    <a:pt x="12983" y="3807"/>
                    <a:pt x="13021" y="3796"/>
                  </a:cubicBezTo>
                  <a:lnTo>
                    <a:pt x="13057" y="3778"/>
                  </a:lnTo>
                  <a:cubicBezTo>
                    <a:pt x="13094" y="3750"/>
                    <a:pt x="16838" y="989"/>
                    <a:pt x="23240" y="326"/>
                  </a:cubicBezTo>
                  <a:cubicBezTo>
                    <a:pt x="23836" y="264"/>
                    <a:pt x="24440" y="234"/>
                    <a:pt x="25048" y="234"/>
                  </a:cubicBezTo>
                  <a:close/>
                  <a:moveTo>
                    <a:pt x="25040" y="1"/>
                  </a:moveTo>
                  <a:cubicBezTo>
                    <a:pt x="24427" y="1"/>
                    <a:pt x="23818" y="31"/>
                    <a:pt x="23217" y="93"/>
                  </a:cubicBezTo>
                  <a:cubicBezTo>
                    <a:pt x="16971" y="742"/>
                    <a:pt x="13217" y="3374"/>
                    <a:pt x="12934" y="3579"/>
                  </a:cubicBezTo>
                  <a:cubicBezTo>
                    <a:pt x="12611" y="3678"/>
                    <a:pt x="9106" y="4779"/>
                    <a:pt x="8067" y="5616"/>
                  </a:cubicBezTo>
                  <a:cubicBezTo>
                    <a:pt x="7059" y="6427"/>
                    <a:pt x="7011" y="8946"/>
                    <a:pt x="7012" y="9439"/>
                  </a:cubicBezTo>
                  <a:cubicBezTo>
                    <a:pt x="6584" y="9617"/>
                    <a:pt x="4502" y="10531"/>
                    <a:pt x="3430" y="11961"/>
                  </a:cubicBezTo>
                  <a:cubicBezTo>
                    <a:pt x="2556" y="13126"/>
                    <a:pt x="0" y="20427"/>
                    <a:pt x="1139" y="25710"/>
                  </a:cubicBezTo>
                  <a:cubicBezTo>
                    <a:pt x="1642" y="28040"/>
                    <a:pt x="2783" y="29709"/>
                    <a:pt x="4531" y="30669"/>
                  </a:cubicBezTo>
                  <a:lnTo>
                    <a:pt x="5324" y="31104"/>
                  </a:lnTo>
                  <a:lnTo>
                    <a:pt x="5324" y="31104"/>
                  </a:lnTo>
                  <a:lnTo>
                    <a:pt x="4667" y="30482"/>
                  </a:lnTo>
                  <a:cubicBezTo>
                    <a:pt x="2945" y="28847"/>
                    <a:pt x="2196" y="26417"/>
                    <a:pt x="2431" y="23238"/>
                  </a:cubicBezTo>
                  <a:lnTo>
                    <a:pt x="2431" y="23238"/>
                  </a:lnTo>
                  <a:cubicBezTo>
                    <a:pt x="2473" y="25045"/>
                    <a:pt x="2861" y="27070"/>
                    <a:pt x="4118" y="28513"/>
                  </a:cubicBezTo>
                  <a:cubicBezTo>
                    <a:pt x="5223" y="29783"/>
                    <a:pt x="6850" y="30425"/>
                    <a:pt x="8954" y="30425"/>
                  </a:cubicBezTo>
                  <a:lnTo>
                    <a:pt x="8977" y="30425"/>
                  </a:lnTo>
                  <a:cubicBezTo>
                    <a:pt x="9070" y="30458"/>
                    <a:pt x="9518" y="30614"/>
                    <a:pt x="9847" y="30797"/>
                  </a:cubicBezTo>
                  <a:lnTo>
                    <a:pt x="10140" y="30959"/>
                  </a:lnTo>
                  <a:lnTo>
                    <a:pt x="10011" y="30649"/>
                  </a:lnTo>
                  <a:cubicBezTo>
                    <a:pt x="10004" y="30633"/>
                    <a:pt x="9311" y="28965"/>
                    <a:pt x="9110" y="27952"/>
                  </a:cubicBezTo>
                  <a:cubicBezTo>
                    <a:pt x="8898" y="26900"/>
                    <a:pt x="8462" y="22333"/>
                    <a:pt x="9005" y="17698"/>
                  </a:cubicBezTo>
                  <a:cubicBezTo>
                    <a:pt x="9300" y="15183"/>
                    <a:pt x="9827" y="14419"/>
                    <a:pt x="10217" y="14220"/>
                  </a:cubicBezTo>
                  <a:cubicBezTo>
                    <a:pt x="10308" y="14175"/>
                    <a:pt x="10396" y="14157"/>
                    <a:pt x="10479" y="14157"/>
                  </a:cubicBezTo>
                  <a:cubicBezTo>
                    <a:pt x="10668" y="14157"/>
                    <a:pt x="10829" y="14248"/>
                    <a:pt x="10930" y="14305"/>
                  </a:cubicBezTo>
                  <a:cubicBezTo>
                    <a:pt x="10954" y="14319"/>
                    <a:pt x="10974" y="14331"/>
                    <a:pt x="10991" y="14339"/>
                  </a:cubicBezTo>
                  <a:lnTo>
                    <a:pt x="11052" y="14369"/>
                  </a:lnTo>
                  <a:lnTo>
                    <a:pt x="11728" y="13906"/>
                  </a:lnTo>
                  <a:cubicBezTo>
                    <a:pt x="11954" y="14655"/>
                    <a:pt x="13057" y="17895"/>
                    <a:pt x="15866" y="20339"/>
                  </a:cubicBezTo>
                  <a:cubicBezTo>
                    <a:pt x="19046" y="23104"/>
                    <a:pt x="21529" y="23363"/>
                    <a:pt x="21634" y="23372"/>
                  </a:cubicBezTo>
                  <a:lnTo>
                    <a:pt x="21674" y="23376"/>
                  </a:lnTo>
                  <a:lnTo>
                    <a:pt x="22231" y="23019"/>
                  </a:lnTo>
                  <a:lnTo>
                    <a:pt x="22068" y="22922"/>
                  </a:lnTo>
                  <a:cubicBezTo>
                    <a:pt x="22028" y="22899"/>
                    <a:pt x="18235" y="20586"/>
                    <a:pt x="17089" y="15211"/>
                  </a:cubicBezTo>
                  <a:lnTo>
                    <a:pt x="17089" y="15211"/>
                  </a:lnTo>
                  <a:cubicBezTo>
                    <a:pt x="17130" y="15301"/>
                    <a:pt x="17175" y="15393"/>
                    <a:pt x="17228" y="15482"/>
                  </a:cubicBezTo>
                  <a:lnTo>
                    <a:pt x="17524" y="16018"/>
                  </a:lnTo>
                  <a:cubicBezTo>
                    <a:pt x="17591" y="16139"/>
                    <a:pt x="17668" y="16256"/>
                    <a:pt x="17745" y="16373"/>
                  </a:cubicBezTo>
                  <a:cubicBezTo>
                    <a:pt x="17786" y="16437"/>
                    <a:pt x="17828" y="16499"/>
                    <a:pt x="17868" y="16563"/>
                  </a:cubicBezTo>
                  <a:cubicBezTo>
                    <a:pt x="18036" y="16836"/>
                    <a:pt x="18241" y="17099"/>
                    <a:pt x="18440" y="17352"/>
                  </a:cubicBezTo>
                  <a:cubicBezTo>
                    <a:pt x="18517" y="17449"/>
                    <a:pt x="18593" y="17547"/>
                    <a:pt x="18671" y="17651"/>
                  </a:cubicBezTo>
                  <a:cubicBezTo>
                    <a:pt x="18948" y="17980"/>
                    <a:pt x="19252" y="18298"/>
                    <a:pt x="19546" y="18607"/>
                  </a:cubicBezTo>
                  <a:lnTo>
                    <a:pt x="19614" y="18677"/>
                  </a:lnTo>
                  <a:cubicBezTo>
                    <a:pt x="19734" y="18783"/>
                    <a:pt x="19850" y="18891"/>
                    <a:pt x="19967" y="18999"/>
                  </a:cubicBezTo>
                  <a:cubicBezTo>
                    <a:pt x="20184" y="19201"/>
                    <a:pt x="20409" y="19410"/>
                    <a:pt x="20648" y="19595"/>
                  </a:cubicBezTo>
                  <a:cubicBezTo>
                    <a:pt x="20781" y="19692"/>
                    <a:pt x="20910" y="19792"/>
                    <a:pt x="21039" y="19890"/>
                  </a:cubicBezTo>
                  <a:cubicBezTo>
                    <a:pt x="21259" y="20060"/>
                    <a:pt x="21486" y="20236"/>
                    <a:pt x="21719" y="20390"/>
                  </a:cubicBezTo>
                  <a:cubicBezTo>
                    <a:pt x="21980" y="20555"/>
                    <a:pt x="22236" y="20715"/>
                    <a:pt x="22482" y="20868"/>
                  </a:cubicBezTo>
                  <a:lnTo>
                    <a:pt x="22777" y="21053"/>
                  </a:lnTo>
                  <a:cubicBezTo>
                    <a:pt x="23007" y="21179"/>
                    <a:pt x="23231" y="21294"/>
                    <a:pt x="23445" y="21402"/>
                  </a:cubicBezTo>
                  <a:cubicBezTo>
                    <a:pt x="23554" y="21457"/>
                    <a:pt x="23660" y="21511"/>
                    <a:pt x="23764" y="21565"/>
                  </a:cubicBezTo>
                  <a:lnTo>
                    <a:pt x="23918" y="21645"/>
                  </a:lnTo>
                  <a:cubicBezTo>
                    <a:pt x="24016" y="21695"/>
                    <a:pt x="24111" y="21744"/>
                    <a:pt x="24204" y="21789"/>
                  </a:cubicBezTo>
                  <a:cubicBezTo>
                    <a:pt x="24312" y="21843"/>
                    <a:pt x="24420" y="21887"/>
                    <a:pt x="24523" y="21929"/>
                  </a:cubicBezTo>
                  <a:lnTo>
                    <a:pt x="25592" y="22368"/>
                  </a:lnTo>
                  <a:cubicBezTo>
                    <a:pt x="25737" y="22429"/>
                    <a:pt x="25828" y="22465"/>
                    <a:pt x="25857" y="22478"/>
                  </a:cubicBezTo>
                  <a:lnTo>
                    <a:pt x="25943" y="22261"/>
                  </a:lnTo>
                  <a:cubicBezTo>
                    <a:pt x="25940" y="22260"/>
                    <a:pt x="25937" y="22259"/>
                    <a:pt x="25932" y="22256"/>
                  </a:cubicBezTo>
                  <a:lnTo>
                    <a:pt x="25932" y="22255"/>
                  </a:lnTo>
                  <a:cubicBezTo>
                    <a:pt x="25865" y="22224"/>
                    <a:pt x="25674" y="22135"/>
                    <a:pt x="25389" y="22004"/>
                  </a:cubicBezTo>
                  <a:cubicBezTo>
                    <a:pt x="25237" y="21936"/>
                    <a:pt x="25060" y="21853"/>
                    <a:pt x="24861" y="21759"/>
                  </a:cubicBezTo>
                  <a:lnTo>
                    <a:pt x="24609" y="21643"/>
                  </a:lnTo>
                  <a:cubicBezTo>
                    <a:pt x="24521" y="21604"/>
                    <a:pt x="24430" y="21564"/>
                    <a:pt x="24344" y="21519"/>
                  </a:cubicBezTo>
                  <a:cubicBezTo>
                    <a:pt x="24210" y="21441"/>
                    <a:pt x="24067" y="21359"/>
                    <a:pt x="23918" y="21276"/>
                  </a:cubicBezTo>
                  <a:cubicBezTo>
                    <a:pt x="23815" y="21216"/>
                    <a:pt x="23707" y="21155"/>
                    <a:pt x="23597" y="21093"/>
                  </a:cubicBezTo>
                  <a:cubicBezTo>
                    <a:pt x="23394" y="20978"/>
                    <a:pt x="23182" y="20857"/>
                    <a:pt x="22971" y="20730"/>
                  </a:cubicBezTo>
                  <a:lnTo>
                    <a:pt x="21965" y="20038"/>
                  </a:lnTo>
                  <a:cubicBezTo>
                    <a:pt x="21738" y="19875"/>
                    <a:pt x="21523" y="19693"/>
                    <a:pt x="21296" y="19503"/>
                  </a:cubicBezTo>
                  <a:cubicBezTo>
                    <a:pt x="21183" y="19408"/>
                    <a:pt x="21068" y="19311"/>
                    <a:pt x="20955" y="19219"/>
                  </a:cubicBezTo>
                  <a:cubicBezTo>
                    <a:pt x="20736" y="19034"/>
                    <a:pt x="20525" y="18822"/>
                    <a:pt x="20322" y="18617"/>
                  </a:cubicBezTo>
                  <a:cubicBezTo>
                    <a:pt x="20213" y="18507"/>
                    <a:pt x="20104" y="18398"/>
                    <a:pt x="19999" y="18297"/>
                  </a:cubicBezTo>
                  <a:cubicBezTo>
                    <a:pt x="19875" y="18156"/>
                    <a:pt x="19748" y="18012"/>
                    <a:pt x="19623" y="17867"/>
                  </a:cubicBezTo>
                  <a:lnTo>
                    <a:pt x="19623" y="17867"/>
                  </a:lnTo>
                  <a:cubicBezTo>
                    <a:pt x="22011" y="20057"/>
                    <a:pt x="24679" y="21032"/>
                    <a:pt x="26435" y="21193"/>
                  </a:cubicBezTo>
                  <a:cubicBezTo>
                    <a:pt x="27211" y="21561"/>
                    <a:pt x="28281" y="21719"/>
                    <a:pt x="29313" y="21719"/>
                  </a:cubicBezTo>
                  <a:cubicBezTo>
                    <a:pt x="30106" y="21719"/>
                    <a:pt x="30876" y="21626"/>
                    <a:pt x="31471" y="21462"/>
                  </a:cubicBezTo>
                  <a:cubicBezTo>
                    <a:pt x="31908" y="21593"/>
                    <a:pt x="36554" y="22974"/>
                    <a:pt x="39290" y="23159"/>
                  </a:cubicBezTo>
                  <a:lnTo>
                    <a:pt x="37272" y="33148"/>
                  </a:lnTo>
                  <a:lnTo>
                    <a:pt x="37268" y="33167"/>
                  </a:lnTo>
                  <a:lnTo>
                    <a:pt x="37271" y="33188"/>
                  </a:lnTo>
                  <a:cubicBezTo>
                    <a:pt x="37277" y="33230"/>
                    <a:pt x="37916" y="37387"/>
                    <a:pt x="41653" y="38485"/>
                  </a:cubicBezTo>
                  <a:lnTo>
                    <a:pt x="41840" y="38539"/>
                  </a:lnTo>
                  <a:lnTo>
                    <a:pt x="41800" y="38349"/>
                  </a:lnTo>
                  <a:cubicBezTo>
                    <a:pt x="41513" y="36958"/>
                    <a:pt x="41522" y="35005"/>
                    <a:pt x="41576" y="34084"/>
                  </a:cubicBezTo>
                  <a:lnTo>
                    <a:pt x="41576" y="34084"/>
                  </a:lnTo>
                  <a:cubicBezTo>
                    <a:pt x="41997" y="34385"/>
                    <a:pt x="42693" y="34448"/>
                    <a:pt x="43199" y="34448"/>
                  </a:cubicBezTo>
                  <a:cubicBezTo>
                    <a:pt x="43541" y="34448"/>
                    <a:pt x="43796" y="34419"/>
                    <a:pt x="43824" y="34416"/>
                  </a:cubicBezTo>
                  <a:lnTo>
                    <a:pt x="44243" y="34367"/>
                  </a:lnTo>
                  <a:lnTo>
                    <a:pt x="43859" y="34193"/>
                  </a:lnTo>
                  <a:cubicBezTo>
                    <a:pt x="43795" y="34165"/>
                    <a:pt x="42304" y="33459"/>
                    <a:pt x="42527" y="30732"/>
                  </a:cubicBezTo>
                  <a:cubicBezTo>
                    <a:pt x="42690" y="28748"/>
                    <a:pt x="42938" y="28034"/>
                    <a:pt x="43058" y="27794"/>
                  </a:cubicBezTo>
                  <a:lnTo>
                    <a:pt x="43634" y="28674"/>
                  </a:lnTo>
                  <a:lnTo>
                    <a:pt x="43715" y="28458"/>
                  </a:lnTo>
                  <a:cubicBezTo>
                    <a:pt x="43761" y="28332"/>
                    <a:pt x="44861" y="25351"/>
                    <a:pt x="44783" y="23252"/>
                  </a:cubicBezTo>
                  <a:cubicBezTo>
                    <a:pt x="44724" y="21669"/>
                    <a:pt x="44681" y="20603"/>
                    <a:pt x="44664" y="20173"/>
                  </a:cubicBezTo>
                  <a:lnTo>
                    <a:pt x="44664" y="20173"/>
                  </a:lnTo>
                  <a:cubicBezTo>
                    <a:pt x="44953" y="20328"/>
                    <a:pt x="45542" y="20588"/>
                    <a:pt x="46235" y="20588"/>
                  </a:cubicBezTo>
                  <a:cubicBezTo>
                    <a:pt x="46389" y="20588"/>
                    <a:pt x="46548" y="20575"/>
                    <a:pt x="46710" y="20546"/>
                  </a:cubicBezTo>
                  <a:lnTo>
                    <a:pt x="46892" y="20513"/>
                  </a:lnTo>
                  <a:lnTo>
                    <a:pt x="46783" y="20362"/>
                  </a:lnTo>
                  <a:cubicBezTo>
                    <a:pt x="46744" y="20309"/>
                    <a:pt x="46695" y="20249"/>
                    <a:pt x="46640" y="20180"/>
                  </a:cubicBezTo>
                  <a:cubicBezTo>
                    <a:pt x="46283" y="19740"/>
                    <a:pt x="45687" y="19002"/>
                    <a:pt x="45667" y="17605"/>
                  </a:cubicBezTo>
                  <a:cubicBezTo>
                    <a:pt x="45662" y="17292"/>
                    <a:pt x="45487" y="9905"/>
                    <a:pt x="41115" y="6058"/>
                  </a:cubicBezTo>
                  <a:cubicBezTo>
                    <a:pt x="37528" y="2901"/>
                    <a:pt x="31083" y="1"/>
                    <a:pt x="25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33;p49">
              <a:extLst>
                <a:ext uri="{FF2B5EF4-FFF2-40B4-BE49-F238E27FC236}">
                  <a16:creationId xmlns:a16="http://schemas.microsoft.com/office/drawing/2014/main" id="{39C56EC3-72FB-5944-6414-A4E40D7945CD}"/>
                </a:ext>
              </a:extLst>
            </p:cNvPr>
            <p:cNvSpPr/>
            <p:nvPr/>
          </p:nvSpPr>
          <p:spPr>
            <a:xfrm>
              <a:off x="6461563" y="1940388"/>
              <a:ext cx="50225" cy="158500"/>
            </a:xfrm>
            <a:custGeom>
              <a:avLst/>
              <a:gdLst/>
              <a:ahLst/>
              <a:cxnLst/>
              <a:rect l="l" t="t" r="r" b="b"/>
              <a:pathLst>
                <a:path w="2009" h="6340" extrusionOk="0">
                  <a:moveTo>
                    <a:pt x="0" y="0"/>
                  </a:moveTo>
                  <a:cubicBezTo>
                    <a:pt x="0" y="0"/>
                    <a:pt x="451" y="3612"/>
                    <a:pt x="1780" y="6340"/>
                  </a:cubicBezTo>
                  <a:cubicBezTo>
                    <a:pt x="1771" y="4874"/>
                    <a:pt x="1830" y="3235"/>
                    <a:pt x="2009" y="1582"/>
                  </a:cubicBezTo>
                  <a:cubicBezTo>
                    <a:pt x="1851" y="1037"/>
                    <a:pt x="1712" y="465"/>
                    <a:pt x="1658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34;p49">
              <a:extLst>
                <a:ext uri="{FF2B5EF4-FFF2-40B4-BE49-F238E27FC236}">
                  <a16:creationId xmlns:a16="http://schemas.microsoft.com/office/drawing/2014/main" id="{FB06731D-0066-BF7A-FFDD-5FF3AEAF23DB}"/>
                </a:ext>
              </a:extLst>
            </p:cNvPr>
            <p:cNvSpPr/>
            <p:nvPr/>
          </p:nvSpPr>
          <p:spPr>
            <a:xfrm>
              <a:off x="6893663" y="1840200"/>
              <a:ext cx="176875" cy="222750"/>
            </a:xfrm>
            <a:custGeom>
              <a:avLst/>
              <a:gdLst/>
              <a:ahLst/>
              <a:cxnLst/>
              <a:rect l="l" t="t" r="r" b="b"/>
              <a:pathLst>
                <a:path w="7075" h="891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63" y="172"/>
                    <a:pt x="171" y="472"/>
                  </a:cubicBezTo>
                  <a:cubicBezTo>
                    <a:pt x="225" y="621"/>
                    <a:pt x="292" y="803"/>
                    <a:pt x="368" y="1012"/>
                  </a:cubicBezTo>
                  <a:cubicBezTo>
                    <a:pt x="440" y="1224"/>
                    <a:pt x="534" y="1455"/>
                    <a:pt x="645" y="1706"/>
                  </a:cubicBezTo>
                  <a:cubicBezTo>
                    <a:pt x="757" y="1956"/>
                    <a:pt x="878" y="2228"/>
                    <a:pt x="1007" y="2513"/>
                  </a:cubicBezTo>
                  <a:cubicBezTo>
                    <a:pt x="1151" y="2792"/>
                    <a:pt x="1305" y="3086"/>
                    <a:pt x="1464" y="3390"/>
                  </a:cubicBezTo>
                  <a:cubicBezTo>
                    <a:pt x="1618" y="3698"/>
                    <a:pt x="1814" y="3994"/>
                    <a:pt x="2002" y="4302"/>
                  </a:cubicBezTo>
                  <a:cubicBezTo>
                    <a:pt x="2183" y="4614"/>
                    <a:pt x="2412" y="4902"/>
                    <a:pt x="2618" y="5205"/>
                  </a:cubicBezTo>
                  <a:cubicBezTo>
                    <a:pt x="2826" y="5509"/>
                    <a:pt x="3070" y="5784"/>
                    <a:pt x="3291" y="6071"/>
                  </a:cubicBezTo>
                  <a:cubicBezTo>
                    <a:pt x="3530" y="6341"/>
                    <a:pt x="3761" y="6614"/>
                    <a:pt x="4008" y="6854"/>
                  </a:cubicBezTo>
                  <a:cubicBezTo>
                    <a:pt x="4259" y="7091"/>
                    <a:pt x="4497" y="7326"/>
                    <a:pt x="4743" y="7525"/>
                  </a:cubicBezTo>
                  <a:cubicBezTo>
                    <a:pt x="4978" y="7738"/>
                    <a:pt x="5224" y="7909"/>
                    <a:pt x="5449" y="8068"/>
                  </a:cubicBezTo>
                  <a:cubicBezTo>
                    <a:pt x="5680" y="8218"/>
                    <a:pt x="5889" y="8362"/>
                    <a:pt x="6086" y="8468"/>
                  </a:cubicBezTo>
                  <a:cubicBezTo>
                    <a:pt x="6282" y="8579"/>
                    <a:pt x="6460" y="8659"/>
                    <a:pt x="6605" y="8726"/>
                  </a:cubicBezTo>
                  <a:cubicBezTo>
                    <a:pt x="6899" y="8855"/>
                    <a:pt x="7074" y="8910"/>
                    <a:pt x="7074" y="8910"/>
                  </a:cubicBezTo>
                  <a:cubicBezTo>
                    <a:pt x="7074" y="8910"/>
                    <a:pt x="7038" y="8878"/>
                    <a:pt x="6971" y="8819"/>
                  </a:cubicBezTo>
                  <a:cubicBezTo>
                    <a:pt x="6906" y="8760"/>
                    <a:pt x="6812" y="8674"/>
                    <a:pt x="6692" y="8564"/>
                  </a:cubicBezTo>
                  <a:cubicBezTo>
                    <a:pt x="6575" y="8453"/>
                    <a:pt x="6431" y="8327"/>
                    <a:pt x="6274" y="8171"/>
                  </a:cubicBezTo>
                  <a:cubicBezTo>
                    <a:pt x="6109" y="8032"/>
                    <a:pt x="5945" y="7841"/>
                    <a:pt x="5748" y="7667"/>
                  </a:cubicBezTo>
                  <a:cubicBezTo>
                    <a:pt x="5561" y="7480"/>
                    <a:pt x="5360" y="7278"/>
                    <a:pt x="5146" y="7063"/>
                  </a:cubicBezTo>
                  <a:cubicBezTo>
                    <a:pt x="4937" y="6847"/>
                    <a:pt x="4715" y="6619"/>
                    <a:pt x="4487" y="6383"/>
                  </a:cubicBezTo>
                  <a:cubicBezTo>
                    <a:pt x="4264" y="6142"/>
                    <a:pt x="4033" y="5892"/>
                    <a:pt x="3799" y="5638"/>
                  </a:cubicBezTo>
                  <a:cubicBezTo>
                    <a:pt x="3581" y="5367"/>
                    <a:pt x="3345" y="5107"/>
                    <a:pt x="3136" y="4822"/>
                  </a:cubicBezTo>
                  <a:cubicBezTo>
                    <a:pt x="2924" y="4540"/>
                    <a:pt x="2689" y="4272"/>
                    <a:pt x="2500" y="3978"/>
                  </a:cubicBezTo>
                  <a:cubicBezTo>
                    <a:pt x="2310" y="3684"/>
                    <a:pt x="2088" y="3418"/>
                    <a:pt x="1914" y="3132"/>
                  </a:cubicBezTo>
                  <a:cubicBezTo>
                    <a:pt x="1733" y="2849"/>
                    <a:pt x="1559" y="2575"/>
                    <a:pt x="1384" y="2320"/>
                  </a:cubicBezTo>
                  <a:cubicBezTo>
                    <a:pt x="1225" y="2056"/>
                    <a:pt x="1082" y="1800"/>
                    <a:pt x="934" y="1571"/>
                  </a:cubicBezTo>
                  <a:cubicBezTo>
                    <a:pt x="784" y="1344"/>
                    <a:pt x="654" y="1131"/>
                    <a:pt x="549" y="935"/>
                  </a:cubicBezTo>
                  <a:cubicBezTo>
                    <a:pt x="440" y="741"/>
                    <a:pt x="345" y="572"/>
                    <a:pt x="266" y="433"/>
                  </a:cubicBezTo>
                  <a:cubicBezTo>
                    <a:pt x="97" y="15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35;p49">
              <a:extLst>
                <a:ext uri="{FF2B5EF4-FFF2-40B4-BE49-F238E27FC236}">
                  <a16:creationId xmlns:a16="http://schemas.microsoft.com/office/drawing/2014/main" id="{CACB0908-4C93-8C57-417E-3777A1ED8FC6}"/>
                </a:ext>
              </a:extLst>
            </p:cNvPr>
            <p:cNvSpPr/>
            <p:nvPr/>
          </p:nvSpPr>
          <p:spPr>
            <a:xfrm>
              <a:off x="6567575" y="1814575"/>
              <a:ext cx="14050" cy="74450"/>
            </a:xfrm>
            <a:custGeom>
              <a:avLst/>
              <a:gdLst/>
              <a:ahLst/>
              <a:cxnLst/>
              <a:rect l="l" t="t" r="r" b="b"/>
              <a:pathLst>
                <a:path w="562" h="2978" extrusionOk="0">
                  <a:moveTo>
                    <a:pt x="16" y="1"/>
                  </a:moveTo>
                  <a:cubicBezTo>
                    <a:pt x="16" y="1"/>
                    <a:pt x="1" y="1656"/>
                    <a:pt x="1" y="2978"/>
                  </a:cubicBezTo>
                  <a:lnTo>
                    <a:pt x="561" y="2101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36;p49">
              <a:extLst>
                <a:ext uri="{FF2B5EF4-FFF2-40B4-BE49-F238E27FC236}">
                  <a16:creationId xmlns:a16="http://schemas.microsoft.com/office/drawing/2014/main" id="{DDCD2261-6E68-20BB-C0E9-55D92323EA47}"/>
                </a:ext>
              </a:extLst>
            </p:cNvPr>
            <p:cNvSpPr/>
            <p:nvPr/>
          </p:nvSpPr>
          <p:spPr>
            <a:xfrm>
              <a:off x="6440513" y="2127725"/>
              <a:ext cx="84325" cy="156900"/>
            </a:xfrm>
            <a:custGeom>
              <a:avLst/>
              <a:gdLst/>
              <a:ahLst/>
              <a:cxnLst/>
              <a:rect l="l" t="t" r="r" b="b"/>
              <a:pathLst>
                <a:path w="3373" h="6276" extrusionOk="0">
                  <a:moveTo>
                    <a:pt x="1" y="0"/>
                  </a:moveTo>
                  <a:cubicBezTo>
                    <a:pt x="1" y="1"/>
                    <a:pt x="88" y="529"/>
                    <a:pt x="290" y="1311"/>
                  </a:cubicBezTo>
                  <a:cubicBezTo>
                    <a:pt x="394" y="1700"/>
                    <a:pt x="523" y="2155"/>
                    <a:pt x="689" y="2633"/>
                  </a:cubicBezTo>
                  <a:cubicBezTo>
                    <a:pt x="850" y="3114"/>
                    <a:pt x="1050" y="3619"/>
                    <a:pt x="1278" y="4116"/>
                  </a:cubicBezTo>
                  <a:cubicBezTo>
                    <a:pt x="1384" y="4368"/>
                    <a:pt x="1522" y="4606"/>
                    <a:pt x="1643" y="4849"/>
                  </a:cubicBezTo>
                  <a:cubicBezTo>
                    <a:pt x="1772" y="5087"/>
                    <a:pt x="1916" y="5314"/>
                    <a:pt x="2049" y="5539"/>
                  </a:cubicBezTo>
                  <a:cubicBezTo>
                    <a:pt x="2201" y="5753"/>
                    <a:pt x="2349" y="5960"/>
                    <a:pt x="2488" y="6157"/>
                  </a:cubicBezTo>
                  <a:cubicBezTo>
                    <a:pt x="2506" y="6178"/>
                    <a:pt x="2523" y="6198"/>
                    <a:pt x="2541" y="6218"/>
                  </a:cubicBezTo>
                  <a:cubicBezTo>
                    <a:pt x="2767" y="6236"/>
                    <a:pt x="2998" y="6248"/>
                    <a:pt x="3240" y="6248"/>
                  </a:cubicBezTo>
                  <a:cubicBezTo>
                    <a:pt x="3258" y="6248"/>
                    <a:pt x="3275" y="6248"/>
                    <a:pt x="3293" y="6248"/>
                  </a:cubicBezTo>
                  <a:cubicBezTo>
                    <a:pt x="3294" y="6248"/>
                    <a:pt x="3324" y="6258"/>
                    <a:pt x="3372" y="6276"/>
                  </a:cubicBezTo>
                  <a:cubicBezTo>
                    <a:pt x="3361" y="6266"/>
                    <a:pt x="3352" y="6259"/>
                    <a:pt x="3340" y="6250"/>
                  </a:cubicBezTo>
                  <a:cubicBezTo>
                    <a:pt x="3201" y="6112"/>
                    <a:pt x="3050" y="5961"/>
                    <a:pt x="2891" y="5802"/>
                  </a:cubicBezTo>
                  <a:cubicBezTo>
                    <a:pt x="2745" y="5628"/>
                    <a:pt x="2592" y="5445"/>
                    <a:pt x="2434" y="5255"/>
                  </a:cubicBezTo>
                  <a:cubicBezTo>
                    <a:pt x="2291" y="5053"/>
                    <a:pt x="2137" y="4848"/>
                    <a:pt x="1994" y="4630"/>
                  </a:cubicBezTo>
                  <a:cubicBezTo>
                    <a:pt x="1860" y="4405"/>
                    <a:pt x="1707" y="4187"/>
                    <a:pt x="1586" y="3950"/>
                  </a:cubicBezTo>
                  <a:cubicBezTo>
                    <a:pt x="1325" y="3487"/>
                    <a:pt x="1090" y="3008"/>
                    <a:pt x="893" y="2549"/>
                  </a:cubicBezTo>
                  <a:cubicBezTo>
                    <a:pt x="692" y="2091"/>
                    <a:pt x="528" y="1654"/>
                    <a:pt x="394" y="1277"/>
                  </a:cubicBezTo>
                  <a:cubicBezTo>
                    <a:pt x="131" y="52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37;p49">
              <a:extLst>
                <a:ext uri="{FF2B5EF4-FFF2-40B4-BE49-F238E27FC236}">
                  <a16:creationId xmlns:a16="http://schemas.microsoft.com/office/drawing/2014/main" id="{9EA0FC53-88D6-BE76-F77D-E693CEDFFE3E}"/>
                </a:ext>
              </a:extLst>
            </p:cNvPr>
            <p:cNvSpPr/>
            <p:nvPr/>
          </p:nvSpPr>
          <p:spPr>
            <a:xfrm>
              <a:off x="7194313" y="1663000"/>
              <a:ext cx="182800" cy="198050"/>
            </a:xfrm>
            <a:custGeom>
              <a:avLst/>
              <a:gdLst/>
              <a:ahLst/>
              <a:cxnLst/>
              <a:rect l="l" t="t" r="r" b="b"/>
              <a:pathLst>
                <a:path w="7312" h="7922" extrusionOk="0">
                  <a:moveTo>
                    <a:pt x="0" y="1"/>
                  </a:moveTo>
                  <a:cubicBezTo>
                    <a:pt x="0" y="1"/>
                    <a:pt x="547" y="432"/>
                    <a:pt x="1370" y="1079"/>
                  </a:cubicBezTo>
                  <a:cubicBezTo>
                    <a:pt x="1569" y="1241"/>
                    <a:pt x="1786" y="1418"/>
                    <a:pt x="2014" y="1603"/>
                  </a:cubicBezTo>
                  <a:cubicBezTo>
                    <a:pt x="2243" y="1787"/>
                    <a:pt x="2476" y="1990"/>
                    <a:pt x="2717" y="2199"/>
                  </a:cubicBezTo>
                  <a:cubicBezTo>
                    <a:pt x="2963" y="2401"/>
                    <a:pt x="3198" y="2630"/>
                    <a:pt x="3449" y="2848"/>
                  </a:cubicBezTo>
                  <a:cubicBezTo>
                    <a:pt x="3695" y="3072"/>
                    <a:pt x="3932" y="3311"/>
                    <a:pt x="4177" y="3541"/>
                  </a:cubicBezTo>
                  <a:cubicBezTo>
                    <a:pt x="4405" y="3786"/>
                    <a:pt x="4648" y="4020"/>
                    <a:pt x="4865" y="4266"/>
                  </a:cubicBezTo>
                  <a:cubicBezTo>
                    <a:pt x="5071" y="4522"/>
                    <a:pt x="5312" y="4747"/>
                    <a:pt x="5492" y="5002"/>
                  </a:cubicBezTo>
                  <a:cubicBezTo>
                    <a:pt x="5675" y="5254"/>
                    <a:pt x="5891" y="5477"/>
                    <a:pt x="6040" y="5722"/>
                  </a:cubicBezTo>
                  <a:cubicBezTo>
                    <a:pt x="6121" y="5842"/>
                    <a:pt x="6200" y="5959"/>
                    <a:pt x="6277" y="6071"/>
                  </a:cubicBezTo>
                  <a:cubicBezTo>
                    <a:pt x="6357" y="6181"/>
                    <a:pt x="6435" y="6290"/>
                    <a:pt x="6493" y="6401"/>
                  </a:cubicBezTo>
                  <a:cubicBezTo>
                    <a:pt x="6615" y="6623"/>
                    <a:pt x="6736" y="6822"/>
                    <a:pt x="6847" y="7003"/>
                  </a:cubicBezTo>
                  <a:cubicBezTo>
                    <a:pt x="6945" y="7186"/>
                    <a:pt x="7017" y="7354"/>
                    <a:pt x="7087" y="7489"/>
                  </a:cubicBezTo>
                  <a:cubicBezTo>
                    <a:pt x="7221" y="7763"/>
                    <a:pt x="7311" y="7921"/>
                    <a:pt x="7311" y="7921"/>
                  </a:cubicBezTo>
                  <a:cubicBezTo>
                    <a:pt x="7311" y="7921"/>
                    <a:pt x="7302" y="7747"/>
                    <a:pt x="7265" y="7438"/>
                  </a:cubicBezTo>
                  <a:cubicBezTo>
                    <a:pt x="7243" y="7284"/>
                    <a:pt x="7232" y="7090"/>
                    <a:pt x="7182" y="6879"/>
                  </a:cubicBezTo>
                  <a:cubicBezTo>
                    <a:pt x="7126" y="6670"/>
                    <a:pt x="7060" y="6431"/>
                    <a:pt x="6977" y="6173"/>
                  </a:cubicBezTo>
                  <a:cubicBezTo>
                    <a:pt x="6904" y="5910"/>
                    <a:pt x="6767" y="5653"/>
                    <a:pt x="6640" y="5370"/>
                  </a:cubicBezTo>
                  <a:cubicBezTo>
                    <a:pt x="6520" y="5080"/>
                    <a:pt x="6338" y="4810"/>
                    <a:pt x="6164" y="4518"/>
                  </a:cubicBezTo>
                  <a:cubicBezTo>
                    <a:pt x="6119" y="4447"/>
                    <a:pt x="6074" y="4374"/>
                    <a:pt x="6028" y="4301"/>
                  </a:cubicBezTo>
                  <a:lnTo>
                    <a:pt x="5873" y="4094"/>
                  </a:lnTo>
                  <a:cubicBezTo>
                    <a:pt x="5768" y="3955"/>
                    <a:pt x="5662" y="3816"/>
                    <a:pt x="5551" y="3676"/>
                  </a:cubicBezTo>
                  <a:cubicBezTo>
                    <a:pt x="5333" y="3397"/>
                    <a:pt x="5077" y="3146"/>
                    <a:pt x="4835" y="2879"/>
                  </a:cubicBezTo>
                  <a:cubicBezTo>
                    <a:pt x="4572" y="2639"/>
                    <a:pt x="4316" y="2386"/>
                    <a:pt x="4042" y="2165"/>
                  </a:cubicBezTo>
                  <a:cubicBezTo>
                    <a:pt x="3768" y="1947"/>
                    <a:pt x="3499" y="1728"/>
                    <a:pt x="3220" y="1546"/>
                  </a:cubicBezTo>
                  <a:cubicBezTo>
                    <a:pt x="2949" y="1351"/>
                    <a:pt x="2673" y="1185"/>
                    <a:pt x="2410" y="1033"/>
                  </a:cubicBezTo>
                  <a:cubicBezTo>
                    <a:pt x="2152" y="870"/>
                    <a:pt x="1889" y="748"/>
                    <a:pt x="1654" y="627"/>
                  </a:cubicBezTo>
                  <a:cubicBezTo>
                    <a:pt x="1176" y="394"/>
                    <a:pt x="763" y="234"/>
                    <a:pt x="467" y="137"/>
                  </a:cubicBezTo>
                  <a:cubicBezTo>
                    <a:pt x="174" y="3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38;p49">
              <a:extLst>
                <a:ext uri="{FF2B5EF4-FFF2-40B4-BE49-F238E27FC236}">
                  <a16:creationId xmlns:a16="http://schemas.microsoft.com/office/drawing/2014/main" id="{8D5976F5-00BF-62CE-5BBE-393053FACC50}"/>
                </a:ext>
              </a:extLst>
            </p:cNvPr>
            <p:cNvSpPr/>
            <p:nvPr/>
          </p:nvSpPr>
          <p:spPr>
            <a:xfrm>
              <a:off x="7186188" y="1702250"/>
              <a:ext cx="153275" cy="176025"/>
            </a:xfrm>
            <a:custGeom>
              <a:avLst/>
              <a:gdLst/>
              <a:ahLst/>
              <a:cxnLst/>
              <a:rect l="l" t="t" r="r" b="b"/>
              <a:pathLst>
                <a:path w="6131" h="7041" extrusionOk="0">
                  <a:moveTo>
                    <a:pt x="0" y="0"/>
                  </a:moveTo>
                  <a:cubicBezTo>
                    <a:pt x="1" y="0"/>
                    <a:pt x="107" y="108"/>
                    <a:pt x="296" y="297"/>
                  </a:cubicBezTo>
                  <a:cubicBezTo>
                    <a:pt x="484" y="482"/>
                    <a:pt x="748" y="748"/>
                    <a:pt x="1070" y="1053"/>
                  </a:cubicBezTo>
                  <a:cubicBezTo>
                    <a:pt x="1384" y="1363"/>
                    <a:pt x="1751" y="1723"/>
                    <a:pt x="2146" y="2110"/>
                  </a:cubicBezTo>
                  <a:cubicBezTo>
                    <a:pt x="2338" y="2302"/>
                    <a:pt x="2537" y="2502"/>
                    <a:pt x="2740" y="2705"/>
                  </a:cubicBezTo>
                  <a:cubicBezTo>
                    <a:pt x="2941" y="2906"/>
                    <a:pt x="3136" y="3121"/>
                    <a:pt x="3338" y="3326"/>
                  </a:cubicBezTo>
                  <a:cubicBezTo>
                    <a:pt x="3532" y="3541"/>
                    <a:pt x="3726" y="3754"/>
                    <a:pt x="3917" y="3964"/>
                  </a:cubicBezTo>
                  <a:cubicBezTo>
                    <a:pt x="4092" y="4184"/>
                    <a:pt x="4290" y="4385"/>
                    <a:pt x="4452" y="4599"/>
                  </a:cubicBezTo>
                  <a:cubicBezTo>
                    <a:pt x="4613" y="4813"/>
                    <a:pt x="4796" y="5006"/>
                    <a:pt x="4933" y="5210"/>
                  </a:cubicBezTo>
                  <a:cubicBezTo>
                    <a:pt x="5072" y="5414"/>
                    <a:pt x="5227" y="5596"/>
                    <a:pt x="5346" y="5778"/>
                  </a:cubicBezTo>
                  <a:cubicBezTo>
                    <a:pt x="5458" y="5963"/>
                    <a:pt x="5572" y="6130"/>
                    <a:pt x="5674" y="6280"/>
                  </a:cubicBezTo>
                  <a:cubicBezTo>
                    <a:pt x="5774" y="6430"/>
                    <a:pt x="5842" y="6571"/>
                    <a:pt x="5911" y="6682"/>
                  </a:cubicBezTo>
                  <a:cubicBezTo>
                    <a:pt x="6042" y="6910"/>
                    <a:pt x="6130" y="7041"/>
                    <a:pt x="6130" y="7041"/>
                  </a:cubicBezTo>
                  <a:cubicBezTo>
                    <a:pt x="6130" y="7041"/>
                    <a:pt x="6122" y="6889"/>
                    <a:pt x="6087" y="6623"/>
                  </a:cubicBezTo>
                  <a:cubicBezTo>
                    <a:pt x="6065" y="6492"/>
                    <a:pt x="6057" y="6323"/>
                    <a:pt x="6004" y="6143"/>
                  </a:cubicBezTo>
                  <a:cubicBezTo>
                    <a:pt x="5955" y="5963"/>
                    <a:pt x="5898" y="5758"/>
                    <a:pt x="5824" y="5537"/>
                  </a:cubicBezTo>
                  <a:cubicBezTo>
                    <a:pt x="5751" y="5316"/>
                    <a:pt x="5642" y="5090"/>
                    <a:pt x="5533" y="4847"/>
                  </a:cubicBezTo>
                  <a:cubicBezTo>
                    <a:pt x="5426" y="4601"/>
                    <a:pt x="5272" y="4368"/>
                    <a:pt x="5125" y="4117"/>
                  </a:cubicBezTo>
                  <a:cubicBezTo>
                    <a:pt x="4978" y="3866"/>
                    <a:pt x="4794" y="3633"/>
                    <a:pt x="4614" y="3387"/>
                  </a:cubicBezTo>
                  <a:cubicBezTo>
                    <a:pt x="4429" y="3147"/>
                    <a:pt x="4222" y="2920"/>
                    <a:pt x="4019" y="2689"/>
                  </a:cubicBezTo>
                  <a:cubicBezTo>
                    <a:pt x="3801" y="2474"/>
                    <a:pt x="3592" y="2248"/>
                    <a:pt x="3365" y="2051"/>
                  </a:cubicBezTo>
                  <a:cubicBezTo>
                    <a:pt x="3139" y="1852"/>
                    <a:pt x="2917" y="1657"/>
                    <a:pt x="2687" y="1487"/>
                  </a:cubicBezTo>
                  <a:cubicBezTo>
                    <a:pt x="2463" y="1310"/>
                    <a:pt x="2236" y="1153"/>
                    <a:pt x="2017" y="1008"/>
                  </a:cubicBezTo>
                  <a:cubicBezTo>
                    <a:pt x="1803" y="860"/>
                    <a:pt x="1584" y="742"/>
                    <a:pt x="1389" y="626"/>
                  </a:cubicBezTo>
                  <a:cubicBezTo>
                    <a:pt x="991" y="402"/>
                    <a:pt x="645" y="242"/>
                    <a:pt x="397" y="143"/>
                  </a:cubicBezTo>
                  <a:cubicBezTo>
                    <a:pt x="149" y="41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39;p49">
              <a:extLst>
                <a:ext uri="{FF2B5EF4-FFF2-40B4-BE49-F238E27FC236}">
                  <a16:creationId xmlns:a16="http://schemas.microsoft.com/office/drawing/2014/main" id="{FC0B39F6-D4DC-808E-CD40-AD840633952B}"/>
                </a:ext>
              </a:extLst>
            </p:cNvPr>
            <p:cNvSpPr/>
            <p:nvPr/>
          </p:nvSpPr>
          <p:spPr>
            <a:xfrm>
              <a:off x="7174363" y="1744075"/>
              <a:ext cx="123725" cy="154025"/>
            </a:xfrm>
            <a:custGeom>
              <a:avLst/>
              <a:gdLst/>
              <a:ahLst/>
              <a:cxnLst/>
              <a:rect l="l" t="t" r="r" b="b"/>
              <a:pathLst>
                <a:path w="4949" h="616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73" y="110"/>
                    <a:pt x="204" y="290"/>
                  </a:cubicBezTo>
                  <a:cubicBezTo>
                    <a:pt x="336" y="469"/>
                    <a:pt x="524" y="725"/>
                    <a:pt x="759" y="1016"/>
                  </a:cubicBezTo>
                  <a:cubicBezTo>
                    <a:pt x="1218" y="1610"/>
                    <a:pt x="1858" y="2354"/>
                    <a:pt x="2489" y="3096"/>
                  </a:cubicBezTo>
                  <a:cubicBezTo>
                    <a:pt x="2647" y="3280"/>
                    <a:pt x="2804" y="3466"/>
                    <a:pt x="2960" y="3648"/>
                  </a:cubicBezTo>
                  <a:cubicBezTo>
                    <a:pt x="3106" y="3835"/>
                    <a:pt x="3263" y="4012"/>
                    <a:pt x="3407" y="4187"/>
                  </a:cubicBezTo>
                  <a:cubicBezTo>
                    <a:pt x="3696" y="4541"/>
                    <a:pt x="3965" y="4873"/>
                    <a:pt x="4195" y="5157"/>
                  </a:cubicBezTo>
                  <a:cubicBezTo>
                    <a:pt x="4300" y="5306"/>
                    <a:pt x="4405" y="5440"/>
                    <a:pt x="4499" y="5559"/>
                  </a:cubicBezTo>
                  <a:cubicBezTo>
                    <a:pt x="4597" y="5678"/>
                    <a:pt x="4665" y="5790"/>
                    <a:pt x="4733" y="5878"/>
                  </a:cubicBezTo>
                  <a:cubicBezTo>
                    <a:pt x="4862" y="6058"/>
                    <a:pt x="4949" y="6161"/>
                    <a:pt x="4949" y="6161"/>
                  </a:cubicBezTo>
                  <a:cubicBezTo>
                    <a:pt x="4949" y="6161"/>
                    <a:pt x="4940" y="6032"/>
                    <a:pt x="4904" y="5807"/>
                  </a:cubicBezTo>
                  <a:cubicBezTo>
                    <a:pt x="4882" y="5698"/>
                    <a:pt x="4873" y="5553"/>
                    <a:pt x="4822" y="5406"/>
                  </a:cubicBezTo>
                  <a:cubicBezTo>
                    <a:pt x="4779" y="5254"/>
                    <a:pt x="4729" y="5082"/>
                    <a:pt x="4664" y="4898"/>
                  </a:cubicBezTo>
                  <a:cubicBezTo>
                    <a:pt x="4594" y="4717"/>
                    <a:pt x="4512" y="4524"/>
                    <a:pt x="4417" y="4321"/>
                  </a:cubicBezTo>
                  <a:cubicBezTo>
                    <a:pt x="4321" y="4121"/>
                    <a:pt x="4204" y="3919"/>
                    <a:pt x="4084" y="3709"/>
                  </a:cubicBezTo>
                  <a:cubicBezTo>
                    <a:pt x="3958" y="3503"/>
                    <a:pt x="3818" y="3298"/>
                    <a:pt x="3673" y="3090"/>
                  </a:cubicBezTo>
                  <a:cubicBezTo>
                    <a:pt x="3521" y="2889"/>
                    <a:pt x="3363" y="2687"/>
                    <a:pt x="3200" y="2490"/>
                  </a:cubicBezTo>
                  <a:cubicBezTo>
                    <a:pt x="3028" y="2302"/>
                    <a:pt x="2864" y="2105"/>
                    <a:pt x="2684" y="1930"/>
                  </a:cubicBezTo>
                  <a:cubicBezTo>
                    <a:pt x="2508" y="1752"/>
                    <a:pt x="2331" y="1581"/>
                    <a:pt x="2150" y="1424"/>
                  </a:cubicBezTo>
                  <a:cubicBezTo>
                    <a:pt x="1795" y="1105"/>
                    <a:pt x="1439" y="837"/>
                    <a:pt x="1121" y="624"/>
                  </a:cubicBezTo>
                  <a:cubicBezTo>
                    <a:pt x="804" y="409"/>
                    <a:pt x="525" y="251"/>
                    <a:pt x="323" y="150"/>
                  </a:cubicBezTo>
                  <a:cubicBezTo>
                    <a:pt x="123" y="4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" name="Google Shape;1740;p49">
              <a:extLst>
                <a:ext uri="{FF2B5EF4-FFF2-40B4-BE49-F238E27FC236}">
                  <a16:creationId xmlns:a16="http://schemas.microsoft.com/office/drawing/2014/main" id="{0D9C53EA-E5AA-8A1D-6F3C-FF7DE9A05CB7}"/>
                </a:ext>
              </a:extLst>
            </p:cNvPr>
            <p:cNvGrpSpPr/>
            <p:nvPr/>
          </p:nvGrpSpPr>
          <p:grpSpPr>
            <a:xfrm>
              <a:off x="6474725" y="2110528"/>
              <a:ext cx="759900" cy="331725"/>
              <a:chOff x="7991600" y="1219863"/>
              <a:chExt cx="759900" cy="331725"/>
            </a:xfrm>
          </p:grpSpPr>
          <p:sp>
            <p:nvSpPr>
              <p:cNvPr id="62" name="Google Shape;1741;p49">
                <a:extLst>
                  <a:ext uri="{FF2B5EF4-FFF2-40B4-BE49-F238E27FC236}">
                    <a16:creationId xmlns:a16="http://schemas.microsoft.com/office/drawing/2014/main" id="{F98DEDCD-0847-AE78-2407-06721439336F}"/>
                  </a:ext>
                </a:extLst>
              </p:cNvPr>
              <p:cNvSpPr/>
              <p:nvPr/>
            </p:nvSpPr>
            <p:spPr>
              <a:xfrm>
                <a:off x="8266225" y="1225713"/>
                <a:ext cx="287575" cy="238425"/>
              </a:xfrm>
              <a:custGeom>
                <a:avLst/>
                <a:gdLst/>
                <a:ahLst/>
                <a:cxnLst/>
                <a:rect l="l" t="t" r="r" b="b"/>
                <a:pathLst>
                  <a:path w="11503" h="9537" extrusionOk="0">
                    <a:moveTo>
                      <a:pt x="7143" y="1"/>
                    </a:moveTo>
                    <a:cubicBezTo>
                      <a:pt x="6541" y="1"/>
                      <a:pt x="5862" y="97"/>
                      <a:pt x="5102" y="279"/>
                    </a:cubicBezTo>
                    <a:cubicBezTo>
                      <a:pt x="3370" y="694"/>
                      <a:pt x="183" y="2312"/>
                      <a:pt x="61" y="4915"/>
                    </a:cubicBezTo>
                    <a:cubicBezTo>
                      <a:pt x="1" y="6220"/>
                      <a:pt x="407" y="7803"/>
                      <a:pt x="2533" y="8944"/>
                    </a:cubicBezTo>
                    <a:cubicBezTo>
                      <a:pt x="3265" y="9337"/>
                      <a:pt x="4207" y="9537"/>
                      <a:pt x="5187" y="9537"/>
                    </a:cubicBezTo>
                    <a:cubicBezTo>
                      <a:pt x="7052" y="9537"/>
                      <a:pt x="9057" y="8816"/>
                      <a:pt x="10025" y="7337"/>
                    </a:cubicBezTo>
                    <a:cubicBezTo>
                      <a:pt x="11503" y="5081"/>
                      <a:pt x="10763" y="2419"/>
                      <a:pt x="9861" y="1223"/>
                    </a:cubicBezTo>
                    <a:cubicBezTo>
                      <a:pt x="9223" y="377"/>
                      <a:pt x="8331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742;p49">
                <a:extLst>
                  <a:ext uri="{FF2B5EF4-FFF2-40B4-BE49-F238E27FC236}">
                    <a16:creationId xmlns:a16="http://schemas.microsoft.com/office/drawing/2014/main" id="{ED0C4407-51BA-C97D-EADD-019C77E58148}"/>
                  </a:ext>
                </a:extLst>
              </p:cNvPr>
              <p:cNvSpPr/>
              <p:nvPr/>
            </p:nvSpPr>
            <p:spPr>
              <a:xfrm>
                <a:off x="8262750" y="1222763"/>
                <a:ext cx="295025" cy="244250"/>
              </a:xfrm>
              <a:custGeom>
                <a:avLst/>
                <a:gdLst/>
                <a:ahLst/>
                <a:cxnLst/>
                <a:rect l="l" t="t" r="r" b="b"/>
                <a:pathLst>
                  <a:path w="11801" h="9770" extrusionOk="0">
                    <a:moveTo>
                      <a:pt x="7282" y="236"/>
                    </a:moveTo>
                    <a:cubicBezTo>
                      <a:pt x="8470" y="236"/>
                      <a:pt x="9310" y="620"/>
                      <a:pt x="9906" y="1410"/>
                    </a:cubicBezTo>
                    <a:cubicBezTo>
                      <a:pt x="10750" y="2529"/>
                      <a:pt x="11540" y="5142"/>
                      <a:pt x="10067" y="7392"/>
                    </a:cubicBezTo>
                    <a:cubicBezTo>
                      <a:pt x="9123" y="8831"/>
                      <a:pt x="7163" y="9543"/>
                      <a:pt x="5332" y="9543"/>
                    </a:cubicBezTo>
                    <a:cubicBezTo>
                      <a:pt x="4373" y="9543"/>
                      <a:pt x="3450" y="9348"/>
                      <a:pt x="2727" y="8960"/>
                    </a:cubicBezTo>
                    <a:cubicBezTo>
                      <a:pt x="1025" y="8046"/>
                      <a:pt x="236" y="6764"/>
                      <a:pt x="317" y="5039"/>
                    </a:cubicBezTo>
                    <a:cubicBezTo>
                      <a:pt x="432" y="2576"/>
                      <a:pt x="3416" y="954"/>
                      <a:pt x="5269" y="511"/>
                    </a:cubicBezTo>
                    <a:cubicBezTo>
                      <a:pt x="6032" y="328"/>
                      <a:pt x="6699" y="236"/>
                      <a:pt x="7282" y="236"/>
                    </a:cubicBezTo>
                    <a:close/>
                    <a:moveTo>
                      <a:pt x="7289" y="1"/>
                    </a:moveTo>
                    <a:cubicBezTo>
                      <a:pt x="6685" y="1"/>
                      <a:pt x="5998" y="96"/>
                      <a:pt x="5215" y="283"/>
                    </a:cubicBezTo>
                    <a:cubicBezTo>
                      <a:pt x="3295" y="743"/>
                      <a:pt x="204" y="2438"/>
                      <a:pt x="84" y="5028"/>
                    </a:cubicBezTo>
                    <a:cubicBezTo>
                      <a:pt x="1" y="6826"/>
                      <a:pt x="852" y="8218"/>
                      <a:pt x="2617" y="9165"/>
                    </a:cubicBezTo>
                    <a:cubicBezTo>
                      <a:pt x="3367" y="9567"/>
                      <a:pt x="4323" y="9769"/>
                      <a:pt x="5318" y="9769"/>
                    </a:cubicBezTo>
                    <a:cubicBezTo>
                      <a:pt x="7228" y="9769"/>
                      <a:pt x="9275" y="9024"/>
                      <a:pt x="10262" y="7519"/>
                    </a:cubicBezTo>
                    <a:cubicBezTo>
                      <a:pt x="11800" y="5170"/>
                      <a:pt x="10975" y="2440"/>
                      <a:pt x="10093" y="1270"/>
                    </a:cubicBezTo>
                    <a:cubicBezTo>
                      <a:pt x="9449" y="417"/>
                      <a:pt x="8552" y="1"/>
                      <a:pt x="72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743;p49">
                <a:extLst>
                  <a:ext uri="{FF2B5EF4-FFF2-40B4-BE49-F238E27FC236}">
                    <a16:creationId xmlns:a16="http://schemas.microsoft.com/office/drawing/2014/main" id="{7987F529-DBF5-939E-C551-F31B38959141}"/>
                  </a:ext>
                </a:extLst>
              </p:cNvPr>
              <p:cNvSpPr/>
              <p:nvPr/>
            </p:nvSpPr>
            <p:spPr>
              <a:xfrm>
                <a:off x="8006125" y="1360738"/>
                <a:ext cx="190000" cy="187950"/>
              </a:xfrm>
              <a:custGeom>
                <a:avLst/>
                <a:gdLst/>
                <a:ahLst/>
                <a:cxnLst/>
                <a:rect l="l" t="t" r="r" b="b"/>
                <a:pathLst>
                  <a:path w="7600" h="7518" extrusionOk="0">
                    <a:moveTo>
                      <a:pt x="4073" y="0"/>
                    </a:moveTo>
                    <a:cubicBezTo>
                      <a:pt x="3554" y="0"/>
                      <a:pt x="2972" y="108"/>
                      <a:pt x="2334" y="373"/>
                    </a:cubicBezTo>
                    <a:cubicBezTo>
                      <a:pt x="0" y="1340"/>
                      <a:pt x="116" y="4114"/>
                      <a:pt x="382" y="4658"/>
                    </a:cubicBezTo>
                    <a:cubicBezTo>
                      <a:pt x="649" y="5203"/>
                      <a:pt x="1479" y="6861"/>
                      <a:pt x="3267" y="7432"/>
                    </a:cubicBezTo>
                    <a:cubicBezTo>
                      <a:pt x="3445" y="7489"/>
                      <a:pt x="3656" y="7517"/>
                      <a:pt x="3887" y="7517"/>
                    </a:cubicBezTo>
                    <a:cubicBezTo>
                      <a:pt x="5139" y="7517"/>
                      <a:pt x="6973" y="6672"/>
                      <a:pt x="7340" y="4930"/>
                    </a:cubicBezTo>
                    <a:cubicBezTo>
                      <a:pt x="7599" y="3698"/>
                      <a:pt x="7252" y="2118"/>
                      <a:pt x="6793" y="1391"/>
                    </a:cubicBezTo>
                    <a:cubicBezTo>
                      <a:pt x="6396" y="764"/>
                      <a:pt x="5454" y="0"/>
                      <a:pt x="4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744;p49">
                <a:extLst>
                  <a:ext uri="{FF2B5EF4-FFF2-40B4-BE49-F238E27FC236}">
                    <a16:creationId xmlns:a16="http://schemas.microsoft.com/office/drawing/2014/main" id="{74B7B73F-9C31-EF7C-2DAD-C5E63A47E73E}"/>
                  </a:ext>
                </a:extLst>
              </p:cNvPr>
              <p:cNvSpPr/>
              <p:nvPr/>
            </p:nvSpPr>
            <p:spPr>
              <a:xfrm>
                <a:off x="8006000" y="1357863"/>
                <a:ext cx="193175" cy="193725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7749" extrusionOk="0">
                    <a:moveTo>
                      <a:pt x="4068" y="235"/>
                    </a:moveTo>
                    <a:cubicBezTo>
                      <a:pt x="5441" y="235"/>
                      <a:pt x="6348" y="1014"/>
                      <a:pt x="6700" y="1569"/>
                    </a:cubicBezTo>
                    <a:cubicBezTo>
                      <a:pt x="7155" y="2290"/>
                      <a:pt x="7477" y="3849"/>
                      <a:pt x="7230" y="5021"/>
                    </a:cubicBezTo>
                    <a:cubicBezTo>
                      <a:pt x="7013" y="6053"/>
                      <a:pt x="6295" y="6662"/>
                      <a:pt x="5731" y="6991"/>
                    </a:cubicBezTo>
                    <a:cubicBezTo>
                      <a:pt x="5151" y="7328"/>
                      <a:pt x="4464" y="7517"/>
                      <a:pt x="3891" y="7517"/>
                    </a:cubicBezTo>
                    <a:cubicBezTo>
                      <a:pt x="3677" y="7517"/>
                      <a:pt x="3478" y="7491"/>
                      <a:pt x="3307" y="7436"/>
                    </a:cubicBezTo>
                    <a:cubicBezTo>
                      <a:pt x="2137" y="7063"/>
                      <a:pt x="1191" y="6150"/>
                      <a:pt x="492" y="4722"/>
                    </a:cubicBezTo>
                    <a:cubicBezTo>
                      <a:pt x="343" y="4417"/>
                      <a:pt x="261" y="3389"/>
                      <a:pt x="626" y="2424"/>
                    </a:cubicBezTo>
                    <a:cubicBezTo>
                      <a:pt x="954" y="1558"/>
                      <a:pt x="1545" y="943"/>
                      <a:pt x="2383" y="595"/>
                    </a:cubicBezTo>
                    <a:cubicBezTo>
                      <a:pt x="3004" y="338"/>
                      <a:pt x="3567" y="235"/>
                      <a:pt x="4068" y="235"/>
                    </a:cubicBezTo>
                    <a:close/>
                    <a:moveTo>
                      <a:pt x="4069" y="1"/>
                    </a:moveTo>
                    <a:cubicBezTo>
                      <a:pt x="3539" y="1"/>
                      <a:pt x="2946" y="110"/>
                      <a:pt x="2294" y="380"/>
                    </a:cubicBezTo>
                    <a:cubicBezTo>
                      <a:pt x="1407" y="748"/>
                      <a:pt x="754" y="1426"/>
                      <a:pt x="408" y="2341"/>
                    </a:cubicBezTo>
                    <a:cubicBezTo>
                      <a:pt x="0" y="3420"/>
                      <a:pt x="127" y="4507"/>
                      <a:pt x="283" y="4824"/>
                    </a:cubicBezTo>
                    <a:cubicBezTo>
                      <a:pt x="1010" y="6311"/>
                      <a:pt x="2004" y="7265"/>
                      <a:pt x="3236" y="7658"/>
                    </a:cubicBezTo>
                    <a:cubicBezTo>
                      <a:pt x="3428" y="7719"/>
                      <a:pt x="3648" y="7749"/>
                      <a:pt x="3885" y="7749"/>
                    </a:cubicBezTo>
                    <a:cubicBezTo>
                      <a:pt x="4503" y="7749"/>
                      <a:pt x="5234" y="7550"/>
                      <a:pt x="5847" y="7192"/>
                    </a:cubicBezTo>
                    <a:cubicBezTo>
                      <a:pt x="6704" y="6695"/>
                      <a:pt x="7275" y="5941"/>
                      <a:pt x="7459" y="5069"/>
                    </a:cubicBezTo>
                    <a:cubicBezTo>
                      <a:pt x="7726" y="3802"/>
                      <a:pt x="7375" y="2201"/>
                      <a:pt x="6896" y="1445"/>
                    </a:cubicBezTo>
                    <a:cubicBezTo>
                      <a:pt x="6518" y="846"/>
                      <a:pt x="5539" y="1"/>
                      <a:pt x="40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745;p49">
                <a:extLst>
                  <a:ext uri="{FF2B5EF4-FFF2-40B4-BE49-F238E27FC236}">
                    <a16:creationId xmlns:a16="http://schemas.microsoft.com/office/drawing/2014/main" id="{342FB72C-6319-DC03-1F45-1096E794B91C}"/>
                  </a:ext>
                </a:extLst>
              </p:cNvPr>
              <p:cNvSpPr/>
              <p:nvPr/>
            </p:nvSpPr>
            <p:spPr>
              <a:xfrm>
                <a:off x="7991600" y="1354938"/>
                <a:ext cx="205050" cy="154175"/>
              </a:xfrm>
              <a:custGeom>
                <a:avLst/>
                <a:gdLst/>
                <a:ahLst/>
                <a:cxnLst/>
                <a:rect l="l" t="t" r="r" b="b"/>
                <a:pathLst>
                  <a:path w="8202" h="6167" extrusionOk="0">
                    <a:moveTo>
                      <a:pt x="4645" y="0"/>
                    </a:moveTo>
                    <a:cubicBezTo>
                      <a:pt x="4101" y="0"/>
                      <a:pt x="3493" y="112"/>
                      <a:pt x="2825" y="389"/>
                    </a:cubicBezTo>
                    <a:cubicBezTo>
                      <a:pt x="1907" y="770"/>
                      <a:pt x="1233" y="1470"/>
                      <a:pt x="874" y="2417"/>
                    </a:cubicBezTo>
                    <a:cubicBezTo>
                      <a:pt x="789" y="2641"/>
                      <a:pt x="730" y="2870"/>
                      <a:pt x="685" y="3095"/>
                    </a:cubicBezTo>
                    <a:lnTo>
                      <a:pt x="684" y="3084"/>
                    </a:lnTo>
                    <a:cubicBezTo>
                      <a:pt x="681" y="3106"/>
                      <a:pt x="676" y="3129"/>
                      <a:pt x="673" y="3151"/>
                    </a:cubicBezTo>
                    <a:cubicBezTo>
                      <a:pt x="664" y="3195"/>
                      <a:pt x="657" y="3238"/>
                      <a:pt x="650" y="3283"/>
                    </a:cubicBezTo>
                    <a:cubicBezTo>
                      <a:pt x="550" y="3817"/>
                      <a:pt x="348" y="4328"/>
                      <a:pt x="244" y="4501"/>
                    </a:cubicBezTo>
                    <a:cubicBezTo>
                      <a:pt x="128" y="4695"/>
                      <a:pt x="1" y="4812"/>
                      <a:pt x="108" y="5084"/>
                    </a:cubicBezTo>
                    <a:cubicBezTo>
                      <a:pt x="215" y="5357"/>
                      <a:pt x="312" y="5561"/>
                      <a:pt x="468" y="5667"/>
                    </a:cubicBezTo>
                    <a:cubicBezTo>
                      <a:pt x="519" y="5702"/>
                      <a:pt x="603" y="5711"/>
                      <a:pt x="697" y="5711"/>
                    </a:cubicBezTo>
                    <a:cubicBezTo>
                      <a:pt x="784" y="5711"/>
                      <a:pt x="878" y="5704"/>
                      <a:pt x="962" y="5704"/>
                    </a:cubicBezTo>
                    <a:cubicBezTo>
                      <a:pt x="1063" y="5704"/>
                      <a:pt x="1147" y="5714"/>
                      <a:pt x="1179" y="5763"/>
                    </a:cubicBezTo>
                    <a:lnTo>
                      <a:pt x="1179" y="5762"/>
                    </a:lnTo>
                    <a:cubicBezTo>
                      <a:pt x="1241" y="5860"/>
                      <a:pt x="1309" y="5962"/>
                      <a:pt x="1384" y="6069"/>
                    </a:cubicBezTo>
                    <a:cubicBezTo>
                      <a:pt x="1431" y="6132"/>
                      <a:pt x="1502" y="6166"/>
                      <a:pt x="1575" y="6166"/>
                    </a:cubicBezTo>
                    <a:cubicBezTo>
                      <a:pt x="1622" y="6166"/>
                      <a:pt x="1669" y="6152"/>
                      <a:pt x="1710" y="6122"/>
                    </a:cubicBezTo>
                    <a:cubicBezTo>
                      <a:pt x="1816" y="6046"/>
                      <a:pt x="1839" y="5901"/>
                      <a:pt x="1765" y="5796"/>
                    </a:cubicBezTo>
                    <a:cubicBezTo>
                      <a:pt x="1456" y="5367"/>
                      <a:pt x="1265" y="4976"/>
                      <a:pt x="1172" y="4787"/>
                    </a:cubicBezTo>
                    <a:cubicBezTo>
                      <a:pt x="1061" y="4559"/>
                      <a:pt x="938" y="3567"/>
                      <a:pt x="1312" y="2582"/>
                    </a:cubicBezTo>
                    <a:cubicBezTo>
                      <a:pt x="1627" y="1747"/>
                      <a:pt x="2196" y="1155"/>
                      <a:pt x="3004" y="821"/>
                    </a:cubicBezTo>
                    <a:cubicBezTo>
                      <a:pt x="3609" y="570"/>
                      <a:pt x="4157" y="469"/>
                      <a:pt x="4644" y="469"/>
                    </a:cubicBezTo>
                    <a:cubicBezTo>
                      <a:pt x="5966" y="469"/>
                      <a:pt x="6839" y="1216"/>
                      <a:pt x="7176" y="1748"/>
                    </a:cubicBezTo>
                    <a:cubicBezTo>
                      <a:pt x="7420" y="2134"/>
                      <a:pt x="7629" y="2792"/>
                      <a:pt x="7722" y="3466"/>
                    </a:cubicBezTo>
                    <a:cubicBezTo>
                      <a:pt x="7738" y="3583"/>
                      <a:pt x="7840" y="3668"/>
                      <a:pt x="7952" y="3668"/>
                    </a:cubicBezTo>
                    <a:cubicBezTo>
                      <a:pt x="7963" y="3668"/>
                      <a:pt x="7974" y="3667"/>
                      <a:pt x="7985" y="3666"/>
                    </a:cubicBezTo>
                    <a:cubicBezTo>
                      <a:pt x="8113" y="3648"/>
                      <a:pt x="8202" y="3530"/>
                      <a:pt x="8184" y="3403"/>
                    </a:cubicBezTo>
                    <a:cubicBezTo>
                      <a:pt x="8082" y="2656"/>
                      <a:pt x="7852" y="1944"/>
                      <a:pt x="7571" y="1498"/>
                    </a:cubicBezTo>
                    <a:cubicBezTo>
                      <a:pt x="7178" y="878"/>
                      <a:pt x="6165" y="0"/>
                      <a:pt x="46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746;p49">
                <a:extLst>
                  <a:ext uri="{FF2B5EF4-FFF2-40B4-BE49-F238E27FC236}">
                    <a16:creationId xmlns:a16="http://schemas.microsoft.com/office/drawing/2014/main" id="{E9EC9634-464F-660A-314B-3454CB17397C}"/>
                  </a:ext>
                </a:extLst>
              </p:cNvPr>
              <p:cNvSpPr/>
              <p:nvPr/>
            </p:nvSpPr>
            <p:spPr>
              <a:xfrm>
                <a:off x="8260650" y="1219863"/>
                <a:ext cx="295125" cy="201400"/>
              </a:xfrm>
              <a:custGeom>
                <a:avLst/>
                <a:gdLst/>
                <a:ahLst/>
                <a:cxnLst/>
                <a:rect l="l" t="t" r="r" b="b"/>
                <a:pathLst>
                  <a:path w="11805" h="8056" extrusionOk="0">
                    <a:moveTo>
                      <a:pt x="7372" y="1"/>
                    </a:moveTo>
                    <a:cubicBezTo>
                      <a:pt x="6759" y="1"/>
                      <a:pt x="6063" y="96"/>
                      <a:pt x="5272" y="286"/>
                    </a:cubicBezTo>
                    <a:cubicBezTo>
                      <a:pt x="3319" y="753"/>
                      <a:pt x="175" y="2484"/>
                      <a:pt x="52" y="5138"/>
                    </a:cubicBezTo>
                    <a:cubicBezTo>
                      <a:pt x="1" y="6226"/>
                      <a:pt x="285" y="7178"/>
                      <a:pt x="897" y="7965"/>
                    </a:cubicBezTo>
                    <a:cubicBezTo>
                      <a:pt x="943" y="8025"/>
                      <a:pt x="1012" y="8056"/>
                      <a:pt x="1082" y="8056"/>
                    </a:cubicBezTo>
                    <a:cubicBezTo>
                      <a:pt x="1132" y="8056"/>
                      <a:pt x="1183" y="8039"/>
                      <a:pt x="1225" y="8006"/>
                    </a:cubicBezTo>
                    <a:cubicBezTo>
                      <a:pt x="1326" y="7927"/>
                      <a:pt x="1346" y="7781"/>
                      <a:pt x="1266" y="7679"/>
                    </a:cubicBezTo>
                    <a:cubicBezTo>
                      <a:pt x="717" y="6972"/>
                      <a:pt x="472" y="6147"/>
                      <a:pt x="518" y="5161"/>
                    </a:cubicBezTo>
                    <a:cubicBezTo>
                      <a:pt x="630" y="2762"/>
                      <a:pt x="3559" y="1176"/>
                      <a:pt x="5381" y="740"/>
                    </a:cubicBezTo>
                    <a:cubicBezTo>
                      <a:pt x="6133" y="560"/>
                      <a:pt x="6790" y="469"/>
                      <a:pt x="7362" y="469"/>
                    </a:cubicBezTo>
                    <a:cubicBezTo>
                      <a:pt x="8513" y="469"/>
                      <a:pt x="9325" y="838"/>
                      <a:pt x="9897" y="1597"/>
                    </a:cubicBezTo>
                    <a:cubicBezTo>
                      <a:pt x="10244" y="2058"/>
                      <a:pt x="10537" y="2714"/>
                      <a:pt x="10700" y="3399"/>
                    </a:cubicBezTo>
                    <a:cubicBezTo>
                      <a:pt x="10726" y="3506"/>
                      <a:pt x="10822" y="3578"/>
                      <a:pt x="10928" y="3578"/>
                    </a:cubicBezTo>
                    <a:cubicBezTo>
                      <a:pt x="10946" y="3578"/>
                      <a:pt x="10963" y="3576"/>
                      <a:pt x="10981" y="3572"/>
                    </a:cubicBezTo>
                    <a:cubicBezTo>
                      <a:pt x="11106" y="3542"/>
                      <a:pt x="11184" y="3416"/>
                      <a:pt x="11154" y="3290"/>
                    </a:cubicBezTo>
                    <a:cubicBezTo>
                      <a:pt x="11145" y="3253"/>
                      <a:pt x="11132" y="3217"/>
                      <a:pt x="11122" y="3181"/>
                    </a:cubicBezTo>
                    <a:lnTo>
                      <a:pt x="11126" y="3181"/>
                    </a:lnTo>
                    <a:cubicBezTo>
                      <a:pt x="11100" y="3071"/>
                      <a:pt x="11376" y="2814"/>
                      <a:pt x="11558" y="2619"/>
                    </a:cubicBezTo>
                    <a:cubicBezTo>
                      <a:pt x="11739" y="2425"/>
                      <a:pt x="11804" y="2179"/>
                      <a:pt x="11778" y="2049"/>
                    </a:cubicBezTo>
                    <a:cubicBezTo>
                      <a:pt x="11752" y="1920"/>
                      <a:pt x="11610" y="1544"/>
                      <a:pt x="11466" y="1271"/>
                    </a:cubicBezTo>
                    <a:cubicBezTo>
                      <a:pt x="11341" y="1032"/>
                      <a:pt x="11136" y="983"/>
                      <a:pt x="10802" y="983"/>
                    </a:cubicBezTo>
                    <a:cubicBezTo>
                      <a:pt x="10756" y="983"/>
                      <a:pt x="10707" y="984"/>
                      <a:pt x="10656" y="985"/>
                    </a:cubicBezTo>
                    <a:cubicBezTo>
                      <a:pt x="10647" y="986"/>
                      <a:pt x="10638" y="986"/>
                      <a:pt x="10628" y="986"/>
                    </a:cubicBezTo>
                    <a:cubicBezTo>
                      <a:pt x="10262" y="986"/>
                      <a:pt x="9788" y="753"/>
                      <a:pt x="9476" y="560"/>
                    </a:cubicBezTo>
                    <a:cubicBezTo>
                      <a:pt x="9445" y="540"/>
                      <a:pt x="9415" y="519"/>
                      <a:pt x="9384" y="500"/>
                    </a:cubicBezTo>
                    <a:cubicBezTo>
                      <a:pt x="9375" y="494"/>
                      <a:pt x="9362" y="486"/>
                      <a:pt x="9353" y="480"/>
                    </a:cubicBezTo>
                    <a:lnTo>
                      <a:pt x="9353" y="480"/>
                    </a:lnTo>
                    <a:lnTo>
                      <a:pt x="9357" y="484"/>
                    </a:lnTo>
                    <a:cubicBezTo>
                      <a:pt x="8816" y="160"/>
                      <a:pt x="8163" y="1"/>
                      <a:pt x="73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747;p49">
                <a:extLst>
                  <a:ext uri="{FF2B5EF4-FFF2-40B4-BE49-F238E27FC236}">
                    <a16:creationId xmlns:a16="http://schemas.microsoft.com/office/drawing/2014/main" id="{27299541-C75B-9FCA-A540-60D57B2A0AA6}"/>
                  </a:ext>
                </a:extLst>
              </p:cNvPr>
              <p:cNvSpPr/>
              <p:nvPr/>
            </p:nvSpPr>
            <p:spPr>
              <a:xfrm>
                <a:off x="8179400" y="1375788"/>
                <a:ext cx="96450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1656" extrusionOk="0">
                    <a:moveTo>
                      <a:pt x="2358" y="1"/>
                    </a:moveTo>
                    <a:cubicBezTo>
                      <a:pt x="1854" y="1"/>
                      <a:pt x="1364" y="127"/>
                      <a:pt x="933" y="379"/>
                    </a:cubicBezTo>
                    <a:cubicBezTo>
                      <a:pt x="374" y="706"/>
                      <a:pt x="17" y="1189"/>
                      <a:pt x="0" y="1638"/>
                    </a:cubicBezTo>
                    <a:lnTo>
                      <a:pt x="466" y="1656"/>
                    </a:lnTo>
                    <a:cubicBezTo>
                      <a:pt x="475" y="1420"/>
                      <a:pt x="696" y="1058"/>
                      <a:pt x="1168" y="782"/>
                    </a:cubicBezTo>
                    <a:cubicBezTo>
                      <a:pt x="1378" y="659"/>
                      <a:pt x="1803" y="463"/>
                      <a:pt x="2370" y="463"/>
                    </a:cubicBezTo>
                    <a:cubicBezTo>
                      <a:pt x="2741" y="463"/>
                      <a:pt x="3172" y="546"/>
                      <a:pt x="3644" y="789"/>
                    </a:cubicBezTo>
                    <a:lnTo>
                      <a:pt x="3857" y="374"/>
                    </a:lnTo>
                    <a:cubicBezTo>
                      <a:pt x="3373" y="125"/>
                      <a:pt x="2859" y="1"/>
                      <a:pt x="23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748;p49">
                <a:extLst>
                  <a:ext uri="{FF2B5EF4-FFF2-40B4-BE49-F238E27FC236}">
                    <a16:creationId xmlns:a16="http://schemas.microsoft.com/office/drawing/2014/main" id="{AD9E1D22-D759-89A3-36E8-794ECE12E2B4}"/>
                  </a:ext>
                </a:extLst>
              </p:cNvPr>
              <p:cNvSpPr/>
              <p:nvPr/>
            </p:nvSpPr>
            <p:spPr>
              <a:xfrm>
                <a:off x="8537875" y="1232688"/>
                <a:ext cx="213625" cy="35825"/>
              </a:xfrm>
              <a:custGeom>
                <a:avLst/>
                <a:gdLst/>
                <a:ahLst/>
                <a:cxnLst/>
                <a:rect l="l" t="t" r="r" b="b"/>
                <a:pathLst>
                  <a:path w="8545" h="1433" extrusionOk="0">
                    <a:moveTo>
                      <a:pt x="8545" y="0"/>
                    </a:moveTo>
                    <a:lnTo>
                      <a:pt x="0" y="587"/>
                    </a:lnTo>
                    <a:lnTo>
                      <a:pt x="403" y="1432"/>
                    </a:lnTo>
                    <a:lnTo>
                      <a:pt x="8545" y="587"/>
                    </a:lnTo>
                    <a:lnTo>
                      <a:pt x="8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2" name="Google Shape;1749;p49">
              <a:extLst>
                <a:ext uri="{FF2B5EF4-FFF2-40B4-BE49-F238E27FC236}">
                  <a16:creationId xmlns:a16="http://schemas.microsoft.com/office/drawing/2014/main" id="{C9597CC0-CA83-EFE6-2F22-4E02CDDB9150}"/>
                </a:ext>
              </a:extLst>
            </p:cNvPr>
            <p:cNvSpPr/>
            <p:nvPr/>
          </p:nvSpPr>
          <p:spPr>
            <a:xfrm>
              <a:off x="7206388" y="2097225"/>
              <a:ext cx="129225" cy="279600"/>
            </a:xfrm>
            <a:custGeom>
              <a:avLst/>
              <a:gdLst/>
              <a:ahLst/>
              <a:cxnLst/>
              <a:rect l="l" t="t" r="r" b="b"/>
              <a:pathLst>
                <a:path w="5169" h="11184" extrusionOk="0">
                  <a:moveTo>
                    <a:pt x="2660" y="0"/>
                  </a:moveTo>
                  <a:cubicBezTo>
                    <a:pt x="1598" y="0"/>
                    <a:pt x="246" y="1096"/>
                    <a:pt x="113" y="1428"/>
                  </a:cubicBezTo>
                  <a:cubicBezTo>
                    <a:pt x="191" y="1894"/>
                    <a:pt x="268" y="2634"/>
                    <a:pt x="268" y="2634"/>
                  </a:cubicBezTo>
                  <a:lnTo>
                    <a:pt x="1" y="11183"/>
                  </a:lnTo>
                  <a:lnTo>
                    <a:pt x="574" y="11183"/>
                  </a:lnTo>
                  <a:cubicBezTo>
                    <a:pt x="604" y="11002"/>
                    <a:pt x="917" y="10865"/>
                    <a:pt x="1228" y="10709"/>
                  </a:cubicBezTo>
                  <a:cubicBezTo>
                    <a:pt x="1539" y="10553"/>
                    <a:pt x="2603" y="10269"/>
                    <a:pt x="3328" y="9542"/>
                  </a:cubicBezTo>
                  <a:cubicBezTo>
                    <a:pt x="4054" y="8817"/>
                    <a:pt x="5116" y="5939"/>
                    <a:pt x="5143" y="3943"/>
                  </a:cubicBezTo>
                  <a:cubicBezTo>
                    <a:pt x="5169" y="1947"/>
                    <a:pt x="4391" y="676"/>
                    <a:pt x="3172" y="106"/>
                  </a:cubicBezTo>
                  <a:cubicBezTo>
                    <a:pt x="3015" y="32"/>
                    <a:pt x="2842" y="0"/>
                    <a:pt x="2660" y="0"/>
                  </a:cubicBezTo>
                  <a:close/>
                </a:path>
              </a:pathLst>
            </a:custGeom>
            <a:solidFill>
              <a:srgbClr val="F5D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750;p49">
              <a:extLst>
                <a:ext uri="{FF2B5EF4-FFF2-40B4-BE49-F238E27FC236}">
                  <a16:creationId xmlns:a16="http://schemas.microsoft.com/office/drawing/2014/main" id="{3EC99F96-ABA8-5389-333E-86699A78DE40}"/>
                </a:ext>
              </a:extLst>
            </p:cNvPr>
            <p:cNvSpPr/>
            <p:nvPr/>
          </p:nvSpPr>
          <p:spPr>
            <a:xfrm>
              <a:off x="7230588" y="2291725"/>
              <a:ext cx="38850" cy="42800"/>
            </a:xfrm>
            <a:custGeom>
              <a:avLst/>
              <a:gdLst/>
              <a:ahLst/>
              <a:cxnLst/>
              <a:rect l="l" t="t" r="r" b="b"/>
              <a:pathLst>
                <a:path w="1554" h="1712" extrusionOk="0">
                  <a:moveTo>
                    <a:pt x="777" y="0"/>
                  </a:moveTo>
                  <a:cubicBezTo>
                    <a:pt x="348" y="0"/>
                    <a:pt x="1" y="383"/>
                    <a:pt x="1" y="856"/>
                  </a:cubicBezTo>
                  <a:cubicBezTo>
                    <a:pt x="1" y="1328"/>
                    <a:pt x="349" y="1711"/>
                    <a:pt x="777" y="1711"/>
                  </a:cubicBezTo>
                  <a:cubicBezTo>
                    <a:pt x="1206" y="1711"/>
                    <a:pt x="1554" y="1328"/>
                    <a:pt x="1554" y="856"/>
                  </a:cubicBezTo>
                  <a:cubicBezTo>
                    <a:pt x="1554" y="383"/>
                    <a:pt x="1206" y="0"/>
                    <a:pt x="7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751;p49">
              <a:extLst>
                <a:ext uri="{FF2B5EF4-FFF2-40B4-BE49-F238E27FC236}">
                  <a16:creationId xmlns:a16="http://schemas.microsoft.com/office/drawing/2014/main" id="{04BC8882-EDAF-B1FD-59D9-9BABAABCB2A2}"/>
                </a:ext>
              </a:extLst>
            </p:cNvPr>
            <p:cNvSpPr/>
            <p:nvPr/>
          </p:nvSpPr>
          <p:spPr>
            <a:xfrm>
              <a:off x="7237738" y="2155575"/>
              <a:ext cx="61600" cy="121950"/>
            </a:xfrm>
            <a:custGeom>
              <a:avLst/>
              <a:gdLst/>
              <a:ahLst/>
              <a:cxnLst/>
              <a:rect l="l" t="t" r="r" b="b"/>
              <a:pathLst>
                <a:path w="2464" h="4878" extrusionOk="0">
                  <a:moveTo>
                    <a:pt x="850" y="0"/>
                  </a:moveTo>
                  <a:cubicBezTo>
                    <a:pt x="393" y="0"/>
                    <a:pt x="208" y="1287"/>
                    <a:pt x="220" y="1564"/>
                  </a:cubicBezTo>
                  <a:cubicBezTo>
                    <a:pt x="233" y="1856"/>
                    <a:pt x="570" y="2360"/>
                    <a:pt x="698" y="2842"/>
                  </a:cubicBezTo>
                  <a:cubicBezTo>
                    <a:pt x="826" y="3325"/>
                    <a:pt x="1" y="3657"/>
                    <a:pt x="77" y="3834"/>
                  </a:cubicBezTo>
                  <a:cubicBezTo>
                    <a:pt x="155" y="4010"/>
                    <a:pt x="821" y="4445"/>
                    <a:pt x="1318" y="4858"/>
                  </a:cubicBezTo>
                  <a:cubicBezTo>
                    <a:pt x="1333" y="4871"/>
                    <a:pt x="1346" y="4877"/>
                    <a:pt x="1355" y="4877"/>
                  </a:cubicBezTo>
                  <a:cubicBezTo>
                    <a:pt x="1456" y="4877"/>
                    <a:pt x="1182" y="4137"/>
                    <a:pt x="1063" y="3994"/>
                  </a:cubicBezTo>
                  <a:cubicBezTo>
                    <a:pt x="934" y="3839"/>
                    <a:pt x="1452" y="3371"/>
                    <a:pt x="1581" y="2842"/>
                  </a:cubicBezTo>
                  <a:cubicBezTo>
                    <a:pt x="1711" y="2314"/>
                    <a:pt x="1115" y="1349"/>
                    <a:pt x="1268" y="1180"/>
                  </a:cubicBezTo>
                  <a:cubicBezTo>
                    <a:pt x="1279" y="1168"/>
                    <a:pt x="1295" y="1162"/>
                    <a:pt x="1314" y="1162"/>
                  </a:cubicBezTo>
                  <a:cubicBezTo>
                    <a:pt x="1538" y="1162"/>
                    <a:pt x="2272" y="1890"/>
                    <a:pt x="2432" y="1890"/>
                  </a:cubicBezTo>
                  <a:cubicBezTo>
                    <a:pt x="2452" y="1890"/>
                    <a:pt x="2463" y="1878"/>
                    <a:pt x="2463" y="1853"/>
                  </a:cubicBezTo>
                  <a:cubicBezTo>
                    <a:pt x="2463" y="1604"/>
                    <a:pt x="1451" y="182"/>
                    <a:pt x="933" y="14"/>
                  </a:cubicBezTo>
                  <a:cubicBezTo>
                    <a:pt x="904" y="5"/>
                    <a:pt x="876" y="0"/>
                    <a:pt x="850" y="0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752;p49">
              <a:extLst>
                <a:ext uri="{FF2B5EF4-FFF2-40B4-BE49-F238E27FC236}">
                  <a16:creationId xmlns:a16="http://schemas.microsoft.com/office/drawing/2014/main" id="{7C4E8E65-6C1D-B68D-0C6B-2334DB5F7E21}"/>
                </a:ext>
              </a:extLst>
            </p:cNvPr>
            <p:cNvSpPr/>
            <p:nvPr/>
          </p:nvSpPr>
          <p:spPr>
            <a:xfrm>
              <a:off x="7267738" y="2135850"/>
              <a:ext cx="44525" cy="40150"/>
            </a:xfrm>
            <a:custGeom>
              <a:avLst/>
              <a:gdLst/>
              <a:ahLst/>
              <a:cxnLst/>
              <a:rect l="l" t="t" r="r" b="b"/>
              <a:pathLst>
                <a:path w="1781" h="1606" extrusionOk="0">
                  <a:moveTo>
                    <a:pt x="530" y="1"/>
                  </a:moveTo>
                  <a:cubicBezTo>
                    <a:pt x="525" y="1"/>
                    <a:pt x="519" y="1"/>
                    <a:pt x="514" y="1"/>
                  </a:cubicBezTo>
                  <a:cubicBezTo>
                    <a:pt x="0" y="27"/>
                    <a:pt x="407" y="571"/>
                    <a:pt x="770" y="869"/>
                  </a:cubicBezTo>
                  <a:cubicBezTo>
                    <a:pt x="770" y="869"/>
                    <a:pt x="1437" y="1606"/>
                    <a:pt x="1647" y="1606"/>
                  </a:cubicBezTo>
                  <a:cubicBezTo>
                    <a:pt x="1675" y="1606"/>
                    <a:pt x="1694" y="1593"/>
                    <a:pt x="1704" y="1563"/>
                  </a:cubicBezTo>
                  <a:cubicBezTo>
                    <a:pt x="1781" y="1315"/>
                    <a:pt x="1044" y="1"/>
                    <a:pt x="530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753;p49">
              <a:extLst>
                <a:ext uri="{FF2B5EF4-FFF2-40B4-BE49-F238E27FC236}">
                  <a16:creationId xmlns:a16="http://schemas.microsoft.com/office/drawing/2014/main" id="{F2FD5B76-1060-B010-1375-1BA89DF2C39F}"/>
                </a:ext>
              </a:extLst>
            </p:cNvPr>
            <p:cNvSpPr/>
            <p:nvPr/>
          </p:nvSpPr>
          <p:spPr>
            <a:xfrm>
              <a:off x="7110988" y="3133475"/>
              <a:ext cx="1334225" cy="1693075"/>
            </a:xfrm>
            <a:custGeom>
              <a:avLst/>
              <a:gdLst/>
              <a:ahLst/>
              <a:cxnLst/>
              <a:rect l="l" t="t" r="r" b="b"/>
              <a:pathLst>
                <a:path w="53369" h="67723" extrusionOk="0">
                  <a:moveTo>
                    <a:pt x="35442" y="0"/>
                  </a:moveTo>
                  <a:cubicBezTo>
                    <a:pt x="35242" y="0"/>
                    <a:pt x="35077" y="100"/>
                    <a:pt x="34962" y="291"/>
                  </a:cubicBezTo>
                  <a:cubicBezTo>
                    <a:pt x="24462" y="17713"/>
                    <a:pt x="25512" y="41395"/>
                    <a:pt x="25629" y="42484"/>
                  </a:cubicBezTo>
                  <a:cubicBezTo>
                    <a:pt x="25745" y="43573"/>
                    <a:pt x="26173" y="43690"/>
                    <a:pt x="26173" y="43690"/>
                  </a:cubicBezTo>
                  <a:cubicBezTo>
                    <a:pt x="26173" y="43690"/>
                    <a:pt x="10150" y="48823"/>
                    <a:pt x="9568" y="49096"/>
                  </a:cubicBezTo>
                  <a:cubicBezTo>
                    <a:pt x="8985" y="49368"/>
                    <a:pt x="9140" y="50574"/>
                    <a:pt x="9140" y="50574"/>
                  </a:cubicBezTo>
                  <a:cubicBezTo>
                    <a:pt x="9140" y="50574"/>
                    <a:pt x="1401" y="52867"/>
                    <a:pt x="702" y="53140"/>
                  </a:cubicBezTo>
                  <a:cubicBezTo>
                    <a:pt x="1" y="53412"/>
                    <a:pt x="196" y="54346"/>
                    <a:pt x="196" y="54346"/>
                  </a:cubicBezTo>
                  <a:cubicBezTo>
                    <a:pt x="1362" y="57534"/>
                    <a:pt x="3626" y="67338"/>
                    <a:pt x="3626" y="67338"/>
                  </a:cubicBezTo>
                  <a:cubicBezTo>
                    <a:pt x="3626" y="67338"/>
                    <a:pt x="4240" y="67723"/>
                    <a:pt x="4707" y="67723"/>
                  </a:cubicBezTo>
                  <a:cubicBezTo>
                    <a:pt x="5173" y="67723"/>
                    <a:pt x="14817" y="65408"/>
                    <a:pt x="14817" y="65408"/>
                  </a:cubicBezTo>
                  <a:cubicBezTo>
                    <a:pt x="14817" y="65408"/>
                    <a:pt x="16684" y="66478"/>
                    <a:pt x="17617" y="66556"/>
                  </a:cubicBezTo>
                  <a:cubicBezTo>
                    <a:pt x="17638" y="66558"/>
                    <a:pt x="17660" y="66559"/>
                    <a:pt x="17682" y="66559"/>
                  </a:cubicBezTo>
                  <a:cubicBezTo>
                    <a:pt x="18630" y="66559"/>
                    <a:pt x="20320" y="64961"/>
                    <a:pt x="20320" y="64961"/>
                  </a:cubicBezTo>
                  <a:cubicBezTo>
                    <a:pt x="20320" y="64961"/>
                    <a:pt x="32161" y="63523"/>
                    <a:pt x="38383" y="61812"/>
                  </a:cubicBezTo>
                  <a:cubicBezTo>
                    <a:pt x="44605" y="60101"/>
                    <a:pt x="52021" y="53697"/>
                    <a:pt x="52228" y="53386"/>
                  </a:cubicBezTo>
                  <a:cubicBezTo>
                    <a:pt x="52436" y="53075"/>
                    <a:pt x="53369" y="50794"/>
                    <a:pt x="49946" y="39075"/>
                  </a:cubicBezTo>
                  <a:cubicBezTo>
                    <a:pt x="46524" y="27357"/>
                    <a:pt x="37502" y="1899"/>
                    <a:pt x="36725" y="914"/>
                  </a:cubicBezTo>
                  <a:cubicBezTo>
                    <a:pt x="36234" y="292"/>
                    <a:pt x="35785" y="0"/>
                    <a:pt x="354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754;p49">
              <a:extLst>
                <a:ext uri="{FF2B5EF4-FFF2-40B4-BE49-F238E27FC236}">
                  <a16:creationId xmlns:a16="http://schemas.microsoft.com/office/drawing/2014/main" id="{3B019E8B-4490-B489-DE7F-6A6DC79F8297}"/>
                </a:ext>
              </a:extLst>
            </p:cNvPr>
            <p:cNvSpPr/>
            <p:nvPr/>
          </p:nvSpPr>
          <p:spPr>
            <a:xfrm>
              <a:off x="7110163" y="3129550"/>
              <a:ext cx="1339375" cy="1700900"/>
            </a:xfrm>
            <a:custGeom>
              <a:avLst/>
              <a:gdLst/>
              <a:ahLst/>
              <a:cxnLst/>
              <a:rect l="l" t="t" r="r" b="b"/>
              <a:pathLst>
                <a:path w="53575" h="68036" extrusionOk="0">
                  <a:moveTo>
                    <a:pt x="35476" y="312"/>
                  </a:moveTo>
                  <a:cubicBezTo>
                    <a:pt x="35783" y="312"/>
                    <a:pt x="36206" y="623"/>
                    <a:pt x="36636" y="1168"/>
                  </a:cubicBezTo>
                  <a:cubicBezTo>
                    <a:pt x="37409" y="2148"/>
                    <a:pt x="46471" y="27773"/>
                    <a:pt x="49830" y="39276"/>
                  </a:cubicBezTo>
                  <a:cubicBezTo>
                    <a:pt x="53311" y="51193"/>
                    <a:pt x="52263" y="53261"/>
                    <a:pt x="52134" y="53455"/>
                  </a:cubicBezTo>
                  <a:cubicBezTo>
                    <a:pt x="51909" y="53753"/>
                    <a:pt x="44507" y="60134"/>
                    <a:pt x="38375" y="61820"/>
                  </a:cubicBezTo>
                  <a:cubicBezTo>
                    <a:pt x="32235" y="63508"/>
                    <a:pt x="20453" y="64949"/>
                    <a:pt x="20334" y="64963"/>
                  </a:cubicBezTo>
                  <a:lnTo>
                    <a:pt x="20284" y="64970"/>
                  </a:lnTo>
                  <a:lnTo>
                    <a:pt x="20246" y="65005"/>
                  </a:lnTo>
                  <a:cubicBezTo>
                    <a:pt x="19781" y="65445"/>
                    <a:pt x="18443" y="66561"/>
                    <a:pt x="17720" y="66561"/>
                  </a:cubicBezTo>
                  <a:cubicBezTo>
                    <a:pt x="17701" y="66561"/>
                    <a:pt x="17682" y="66560"/>
                    <a:pt x="17663" y="66558"/>
                  </a:cubicBezTo>
                  <a:cubicBezTo>
                    <a:pt x="16775" y="66485"/>
                    <a:pt x="14947" y="65441"/>
                    <a:pt x="14928" y="65431"/>
                  </a:cubicBezTo>
                  <a:lnTo>
                    <a:pt x="14874" y="65400"/>
                  </a:lnTo>
                  <a:lnTo>
                    <a:pt x="14815" y="65414"/>
                  </a:lnTo>
                  <a:cubicBezTo>
                    <a:pt x="10951" y="66341"/>
                    <a:pt x="5080" y="67722"/>
                    <a:pt x="4740" y="67724"/>
                  </a:cubicBezTo>
                  <a:cubicBezTo>
                    <a:pt x="4399" y="67724"/>
                    <a:pt x="3949" y="67483"/>
                    <a:pt x="3795" y="67395"/>
                  </a:cubicBezTo>
                  <a:cubicBezTo>
                    <a:pt x="3597" y="66536"/>
                    <a:pt x="1482" y="57475"/>
                    <a:pt x="380" y="54471"/>
                  </a:cubicBezTo>
                  <a:cubicBezTo>
                    <a:pt x="379" y="54463"/>
                    <a:pt x="219" y="53665"/>
                    <a:pt x="790" y="53442"/>
                  </a:cubicBezTo>
                  <a:cubicBezTo>
                    <a:pt x="1476" y="53175"/>
                    <a:pt x="9140" y="50903"/>
                    <a:pt x="9216" y="50879"/>
                  </a:cubicBezTo>
                  <a:lnTo>
                    <a:pt x="9343" y="50842"/>
                  </a:lnTo>
                  <a:lnTo>
                    <a:pt x="9327" y="50710"/>
                  </a:lnTo>
                  <a:cubicBezTo>
                    <a:pt x="9288" y="50407"/>
                    <a:pt x="9272" y="49577"/>
                    <a:pt x="9666" y="49394"/>
                  </a:cubicBezTo>
                  <a:cubicBezTo>
                    <a:pt x="10121" y="49182"/>
                    <a:pt x="20715" y="45770"/>
                    <a:pt x="26253" y="43996"/>
                  </a:cubicBezTo>
                  <a:lnTo>
                    <a:pt x="26674" y="43856"/>
                  </a:lnTo>
                  <a:lnTo>
                    <a:pt x="26253" y="43700"/>
                  </a:lnTo>
                  <a:cubicBezTo>
                    <a:pt x="26250" y="43699"/>
                    <a:pt x="25917" y="43564"/>
                    <a:pt x="25815" y="42625"/>
                  </a:cubicBezTo>
                  <a:cubicBezTo>
                    <a:pt x="25792" y="42400"/>
                    <a:pt x="24451" y="18243"/>
                    <a:pt x="35127" y="529"/>
                  </a:cubicBezTo>
                  <a:cubicBezTo>
                    <a:pt x="35210" y="392"/>
                    <a:pt x="35314" y="322"/>
                    <a:pt x="35448" y="313"/>
                  </a:cubicBezTo>
                  <a:cubicBezTo>
                    <a:pt x="35457" y="313"/>
                    <a:pt x="35467" y="312"/>
                    <a:pt x="35476" y="312"/>
                  </a:cubicBezTo>
                  <a:close/>
                  <a:moveTo>
                    <a:pt x="35482" y="1"/>
                  </a:moveTo>
                  <a:cubicBezTo>
                    <a:pt x="35464" y="1"/>
                    <a:pt x="35446" y="2"/>
                    <a:pt x="35428" y="3"/>
                  </a:cubicBezTo>
                  <a:cubicBezTo>
                    <a:pt x="35192" y="18"/>
                    <a:pt x="34996" y="144"/>
                    <a:pt x="34861" y="369"/>
                  </a:cubicBezTo>
                  <a:cubicBezTo>
                    <a:pt x="24136" y="18164"/>
                    <a:pt x="25482" y="42431"/>
                    <a:pt x="25507" y="42659"/>
                  </a:cubicBezTo>
                  <a:cubicBezTo>
                    <a:pt x="25572" y="43270"/>
                    <a:pt x="25736" y="43605"/>
                    <a:pt x="25885" y="43787"/>
                  </a:cubicBezTo>
                  <a:cubicBezTo>
                    <a:pt x="23699" y="44487"/>
                    <a:pt x="10085" y="48855"/>
                    <a:pt x="9535" y="49111"/>
                  </a:cubicBezTo>
                  <a:cubicBezTo>
                    <a:pt x="8978" y="49371"/>
                    <a:pt x="8983" y="50274"/>
                    <a:pt x="9006" y="50618"/>
                  </a:cubicBezTo>
                  <a:cubicBezTo>
                    <a:pt x="7980" y="50922"/>
                    <a:pt x="1336" y="52896"/>
                    <a:pt x="678" y="53152"/>
                  </a:cubicBezTo>
                  <a:cubicBezTo>
                    <a:pt x="27" y="53405"/>
                    <a:pt x="0" y="54167"/>
                    <a:pt x="82" y="54556"/>
                  </a:cubicBezTo>
                  <a:cubicBezTo>
                    <a:pt x="1232" y="57700"/>
                    <a:pt x="3485" y="67432"/>
                    <a:pt x="3508" y="67530"/>
                  </a:cubicBezTo>
                  <a:lnTo>
                    <a:pt x="3522" y="67592"/>
                  </a:lnTo>
                  <a:lnTo>
                    <a:pt x="3576" y="67627"/>
                  </a:lnTo>
                  <a:cubicBezTo>
                    <a:pt x="3603" y="67643"/>
                    <a:pt x="4234" y="68036"/>
                    <a:pt x="4740" y="68036"/>
                  </a:cubicBezTo>
                  <a:cubicBezTo>
                    <a:pt x="5203" y="68036"/>
                    <a:pt x="13593" y="66027"/>
                    <a:pt x="14827" y="65731"/>
                  </a:cubicBezTo>
                  <a:cubicBezTo>
                    <a:pt x="15149" y="65911"/>
                    <a:pt x="16760" y="66795"/>
                    <a:pt x="17638" y="66868"/>
                  </a:cubicBezTo>
                  <a:cubicBezTo>
                    <a:pt x="17662" y="66870"/>
                    <a:pt x="17687" y="66871"/>
                    <a:pt x="17712" y="66871"/>
                  </a:cubicBezTo>
                  <a:cubicBezTo>
                    <a:pt x="18643" y="66871"/>
                    <a:pt x="20158" y="65511"/>
                    <a:pt x="20422" y="65267"/>
                  </a:cubicBezTo>
                  <a:cubicBezTo>
                    <a:pt x="21273" y="65161"/>
                    <a:pt x="32501" y="63757"/>
                    <a:pt x="38457" y="62119"/>
                  </a:cubicBezTo>
                  <a:cubicBezTo>
                    <a:pt x="44754" y="60388"/>
                    <a:pt x="52208" y="53901"/>
                    <a:pt x="52391" y="53630"/>
                  </a:cubicBezTo>
                  <a:cubicBezTo>
                    <a:pt x="52617" y="53289"/>
                    <a:pt x="53575" y="50991"/>
                    <a:pt x="50129" y="39189"/>
                  </a:cubicBezTo>
                  <a:cubicBezTo>
                    <a:pt x="46646" y="27263"/>
                    <a:pt x="37685" y="1994"/>
                    <a:pt x="36880" y="974"/>
                  </a:cubicBezTo>
                  <a:cubicBezTo>
                    <a:pt x="36379" y="340"/>
                    <a:pt x="35898" y="1"/>
                    <a:pt x="35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755;p49">
              <a:extLst>
                <a:ext uri="{FF2B5EF4-FFF2-40B4-BE49-F238E27FC236}">
                  <a16:creationId xmlns:a16="http://schemas.microsoft.com/office/drawing/2014/main" id="{8C7F98C3-F7AE-EB90-DDBA-82D6ED4560FB}"/>
                </a:ext>
              </a:extLst>
            </p:cNvPr>
            <p:cNvSpPr/>
            <p:nvPr/>
          </p:nvSpPr>
          <p:spPr>
            <a:xfrm>
              <a:off x="7136788" y="4134925"/>
              <a:ext cx="1168275" cy="689800"/>
            </a:xfrm>
            <a:custGeom>
              <a:avLst/>
              <a:gdLst/>
              <a:ahLst/>
              <a:cxnLst/>
              <a:rect l="l" t="t" r="r" b="b"/>
              <a:pathLst>
                <a:path w="46731" h="27592" extrusionOk="0">
                  <a:moveTo>
                    <a:pt x="32640" y="0"/>
                  </a:moveTo>
                  <a:cubicBezTo>
                    <a:pt x="32575" y="0"/>
                    <a:pt x="32512" y="1"/>
                    <a:pt x="32452" y="3"/>
                  </a:cubicBezTo>
                  <a:cubicBezTo>
                    <a:pt x="31415" y="28"/>
                    <a:pt x="25452" y="1898"/>
                    <a:pt x="24648" y="2764"/>
                  </a:cubicBezTo>
                  <a:lnTo>
                    <a:pt x="24648" y="3788"/>
                  </a:lnTo>
                  <a:cubicBezTo>
                    <a:pt x="24648" y="3788"/>
                    <a:pt x="24660" y="3785"/>
                    <a:pt x="24679" y="3780"/>
                  </a:cubicBezTo>
                  <a:lnTo>
                    <a:pt x="24679" y="3780"/>
                  </a:lnTo>
                  <a:cubicBezTo>
                    <a:pt x="24031" y="3987"/>
                    <a:pt x="22756" y="4397"/>
                    <a:pt x="21192" y="4900"/>
                  </a:cubicBezTo>
                  <a:cubicBezTo>
                    <a:pt x="15328" y="8285"/>
                    <a:pt x="1982" y="16269"/>
                    <a:pt x="1095" y="16808"/>
                  </a:cubicBezTo>
                  <a:cubicBezTo>
                    <a:pt x="0" y="17472"/>
                    <a:pt x="836" y="18352"/>
                    <a:pt x="1096" y="18939"/>
                  </a:cubicBezTo>
                  <a:cubicBezTo>
                    <a:pt x="1196" y="19166"/>
                    <a:pt x="2524" y="22988"/>
                    <a:pt x="4113" y="27591"/>
                  </a:cubicBezTo>
                  <a:cubicBezTo>
                    <a:pt x="6078" y="27200"/>
                    <a:pt x="13785" y="25350"/>
                    <a:pt x="13785" y="25350"/>
                  </a:cubicBezTo>
                  <a:cubicBezTo>
                    <a:pt x="13785" y="25350"/>
                    <a:pt x="15652" y="26420"/>
                    <a:pt x="16585" y="26498"/>
                  </a:cubicBezTo>
                  <a:cubicBezTo>
                    <a:pt x="16606" y="26500"/>
                    <a:pt x="16628" y="26501"/>
                    <a:pt x="16650" y="26501"/>
                  </a:cubicBezTo>
                  <a:cubicBezTo>
                    <a:pt x="17598" y="26501"/>
                    <a:pt x="19287" y="24903"/>
                    <a:pt x="19287" y="24903"/>
                  </a:cubicBezTo>
                  <a:cubicBezTo>
                    <a:pt x="19287" y="24903"/>
                    <a:pt x="31129" y="23465"/>
                    <a:pt x="37351" y="21754"/>
                  </a:cubicBezTo>
                  <a:cubicBezTo>
                    <a:pt x="39059" y="21284"/>
                    <a:pt x="40855" y="20460"/>
                    <a:pt x="42568" y="19508"/>
                  </a:cubicBezTo>
                  <a:cubicBezTo>
                    <a:pt x="36832" y="10363"/>
                    <a:pt x="31092" y="4721"/>
                    <a:pt x="29822" y="3915"/>
                  </a:cubicBezTo>
                  <a:cubicBezTo>
                    <a:pt x="29287" y="3575"/>
                    <a:pt x="28716" y="3333"/>
                    <a:pt x="28134" y="3172"/>
                  </a:cubicBezTo>
                  <a:cubicBezTo>
                    <a:pt x="29117" y="3057"/>
                    <a:pt x="30244" y="2971"/>
                    <a:pt x="31428" y="2971"/>
                  </a:cubicBezTo>
                  <a:cubicBezTo>
                    <a:pt x="32380" y="2971"/>
                    <a:pt x="33370" y="3027"/>
                    <a:pt x="34353" y="3166"/>
                  </a:cubicBezTo>
                  <a:cubicBezTo>
                    <a:pt x="39114" y="3840"/>
                    <a:pt x="46061" y="9491"/>
                    <a:pt x="46477" y="9959"/>
                  </a:cubicBezTo>
                  <a:cubicBezTo>
                    <a:pt x="46503" y="9987"/>
                    <a:pt x="46522" y="10001"/>
                    <a:pt x="46535" y="10001"/>
                  </a:cubicBezTo>
                  <a:cubicBezTo>
                    <a:pt x="46731" y="10001"/>
                    <a:pt x="45501" y="6860"/>
                    <a:pt x="44066" y="5888"/>
                  </a:cubicBezTo>
                  <a:cubicBezTo>
                    <a:pt x="42537" y="4851"/>
                    <a:pt x="40851" y="5110"/>
                    <a:pt x="40152" y="4955"/>
                  </a:cubicBezTo>
                  <a:cubicBezTo>
                    <a:pt x="39451" y="4799"/>
                    <a:pt x="35744" y="2465"/>
                    <a:pt x="34162" y="2155"/>
                  </a:cubicBezTo>
                  <a:cubicBezTo>
                    <a:pt x="33837" y="2091"/>
                    <a:pt x="33409" y="2065"/>
                    <a:pt x="32935" y="2065"/>
                  </a:cubicBezTo>
                  <a:cubicBezTo>
                    <a:pt x="31106" y="2065"/>
                    <a:pt x="28589" y="2444"/>
                    <a:pt x="28589" y="2444"/>
                  </a:cubicBezTo>
                  <a:cubicBezTo>
                    <a:pt x="28589" y="2444"/>
                    <a:pt x="30896" y="673"/>
                    <a:pt x="33147" y="673"/>
                  </a:cubicBezTo>
                  <a:cubicBezTo>
                    <a:pt x="33209" y="673"/>
                    <a:pt x="33271" y="674"/>
                    <a:pt x="33334" y="677"/>
                  </a:cubicBezTo>
                  <a:cubicBezTo>
                    <a:pt x="35594" y="778"/>
                    <a:pt x="43829" y="2598"/>
                    <a:pt x="44257" y="2598"/>
                  </a:cubicBezTo>
                  <a:cubicBezTo>
                    <a:pt x="44265" y="2598"/>
                    <a:pt x="44271" y="2597"/>
                    <a:pt x="44273" y="2595"/>
                  </a:cubicBezTo>
                  <a:cubicBezTo>
                    <a:pt x="44377" y="2518"/>
                    <a:pt x="41473" y="1014"/>
                    <a:pt x="40306" y="780"/>
                  </a:cubicBezTo>
                  <a:cubicBezTo>
                    <a:pt x="39140" y="547"/>
                    <a:pt x="37403" y="547"/>
                    <a:pt x="36262" y="365"/>
                  </a:cubicBezTo>
                  <a:cubicBezTo>
                    <a:pt x="35189" y="195"/>
                    <a:pt x="33678" y="0"/>
                    <a:pt x="32640" y="0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756;p49">
              <a:extLst>
                <a:ext uri="{FF2B5EF4-FFF2-40B4-BE49-F238E27FC236}">
                  <a16:creationId xmlns:a16="http://schemas.microsoft.com/office/drawing/2014/main" id="{E7B6DA86-FD5A-1453-839F-D1E63C5CE616}"/>
                </a:ext>
              </a:extLst>
            </p:cNvPr>
            <p:cNvSpPr/>
            <p:nvPr/>
          </p:nvSpPr>
          <p:spPr>
            <a:xfrm>
              <a:off x="7713563" y="3126075"/>
              <a:ext cx="282050" cy="1069950"/>
            </a:xfrm>
            <a:custGeom>
              <a:avLst/>
              <a:gdLst/>
              <a:ahLst/>
              <a:cxnLst/>
              <a:rect l="l" t="t" r="r" b="b"/>
              <a:pathLst>
                <a:path w="11282" h="42798" extrusionOk="0">
                  <a:moveTo>
                    <a:pt x="11037" y="0"/>
                  </a:moveTo>
                  <a:cubicBezTo>
                    <a:pt x="10810" y="276"/>
                    <a:pt x="10726" y="502"/>
                    <a:pt x="10726" y="508"/>
                  </a:cubicBezTo>
                  <a:cubicBezTo>
                    <a:pt x="0" y="18303"/>
                    <a:pt x="1346" y="42570"/>
                    <a:pt x="1371" y="42798"/>
                  </a:cubicBezTo>
                  <a:lnTo>
                    <a:pt x="1680" y="42764"/>
                  </a:lnTo>
                  <a:cubicBezTo>
                    <a:pt x="1656" y="42539"/>
                    <a:pt x="316" y="18382"/>
                    <a:pt x="11005" y="642"/>
                  </a:cubicBezTo>
                  <a:cubicBezTo>
                    <a:pt x="11010" y="625"/>
                    <a:pt x="11086" y="430"/>
                    <a:pt x="11282" y="194"/>
                  </a:cubicBezTo>
                  <a:cubicBezTo>
                    <a:pt x="11204" y="133"/>
                    <a:pt x="11123" y="68"/>
                    <a:pt x="11037" y="0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757;p49">
              <a:extLst>
                <a:ext uri="{FF2B5EF4-FFF2-40B4-BE49-F238E27FC236}">
                  <a16:creationId xmlns:a16="http://schemas.microsoft.com/office/drawing/2014/main" id="{9E229FF6-8091-1338-A35D-A982C22ED099}"/>
                </a:ext>
              </a:extLst>
            </p:cNvPr>
            <p:cNvSpPr/>
            <p:nvPr/>
          </p:nvSpPr>
          <p:spPr>
            <a:xfrm>
              <a:off x="7034188" y="4457425"/>
              <a:ext cx="427800" cy="682175"/>
            </a:xfrm>
            <a:custGeom>
              <a:avLst/>
              <a:gdLst/>
              <a:ahLst/>
              <a:cxnLst/>
              <a:rect l="l" t="t" r="r" b="b"/>
              <a:pathLst>
                <a:path w="17112" h="27287" extrusionOk="0">
                  <a:moveTo>
                    <a:pt x="2586" y="1"/>
                  </a:moveTo>
                  <a:lnTo>
                    <a:pt x="1" y="27287"/>
                  </a:lnTo>
                  <a:lnTo>
                    <a:pt x="17112" y="27287"/>
                  </a:lnTo>
                  <a:lnTo>
                    <a:pt x="17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758;p49">
              <a:extLst>
                <a:ext uri="{FF2B5EF4-FFF2-40B4-BE49-F238E27FC236}">
                  <a16:creationId xmlns:a16="http://schemas.microsoft.com/office/drawing/2014/main" id="{8ED32BA7-345F-6CE8-4C8C-608818009D3A}"/>
                </a:ext>
              </a:extLst>
            </p:cNvPr>
            <p:cNvSpPr/>
            <p:nvPr/>
          </p:nvSpPr>
          <p:spPr>
            <a:xfrm>
              <a:off x="7029913" y="4453525"/>
              <a:ext cx="435975" cy="689975"/>
            </a:xfrm>
            <a:custGeom>
              <a:avLst/>
              <a:gdLst/>
              <a:ahLst/>
              <a:cxnLst/>
              <a:rect l="l" t="t" r="r" b="b"/>
              <a:pathLst>
                <a:path w="17439" h="27599" extrusionOk="0">
                  <a:moveTo>
                    <a:pt x="17127" y="312"/>
                  </a:moveTo>
                  <a:lnTo>
                    <a:pt x="17127" y="27287"/>
                  </a:lnTo>
                  <a:lnTo>
                    <a:pt x="343" y="27287"/>
                  </a:lnTo>
                  <a:lnTo>
                    <a:pt x="2899" y="312"/>
                  </a:lnTo>
                  <a:close/>
                  <a:moveTo>
                    <a:pt x="2616" y="1"/>
                  </a:moveTo>
                  <a:lnTo>
                    <a:pt x="17" y="27428"/>
                  </a:lnTo>
                  <a:lnTo>
                    <a:pt x="1" y="27599"/>
                  </a:lnTo>
                  <a:lnTo>
                    <a:pt x="17439" y="27599"/>
                  </a:lnTo>
                  <a:lnTo>
                    <a:pt x="174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759;p49">
              <a:extLst>
                <a:ext uri="{FF2B5EF4-FFF2-40B4-BE49-F238E27FC236}">
                  <a16:creationId xmlns:a16="http://schemas.microsoft.com/office/drawing/2014/main" id="{D604A725-45B1-4710-A764-A8DE77CA2AC3}"/>
                </a:ext>
              </a:extLst>
            </p:cNvPr>
            <p:cNvSpPr/>
            <p:nvPr/>
          </p:nvSpPr>
          <p:spPr>
            <a:xfrm>
              <a:off x="7098838" y="4457425"/>
              <a:ext cx="363150" cy="682175"/>
            </a:xfrm>
            <a:custGeom>
              <a:avLst/>
              <a:gdLst/>
              <a:ahLst/>
              <a:cxnLst/>
              <a:rect l="l" t="t" r="r" b="b"/>
              <a:pathLst>
                <a:path w="14526" h="27287" extrusionOk="0">
                  <a:moveTo>
                    <a:pt x="0" y="1"/>
                  </a:moveTo>
                  <a:lnTo>
                    <a:pt x="1509" y="27287"/>
                  </a:lnTo>
                  <a:lnTo>
                    <a:pt x="14526" y="27287"/>
                  </a:lnTo>
                  <a:lnTo>
                    <a:pt x="145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760;p49">
              <a:extLst>
                <a:ext uri="{FF2B5EF4-FFF2-40B4-BE49-F238E27FC236}">
                  <a16:creationId xmlns:a16="http://schemas.microsoft.com/office/drawing/2014/main" id="{3BBC4439-D2E3-219A-9BE0-61D2DD8C597F}"/>
                </a:ext>
              </a:extLst>
            </p:cNvPr>
            <p:cNvSpPr/>
            <p:nvPr/>
          </p:nvSpPr>
          <p:spPr>
            <a:xfrm>
              <a:off x="7094738" y="4453525"/>
              <a:ext cx="371150" cy="689975"/>
            </a:xfrm>
            <a:custGeom>
              <a:avLst/>
              <a:gdLst/>
              <a:ahLst/>
              <a:cxnLst/>
              <a:rect l="l" t="t" r="r" b="b"/>
              <a:pathLst>
                <a:path w="14846" h="27599" extrusionOk="0">
                  <a:moveTo>
                    <a:pt x="14534" y="312"/>
                  </a:moveTo>
                  <a:lnTo>
                    <a:pt x="14534" y="27287"/>
                  </a:lnTo>
                  <a:lnTo>
                    <a:pt x="1821" y="27287"/>
                  </a:lnTo>
                  <a:lnTo>
                    <a:pt x="329" y="312"/>
                  </a:lnTo>
                  <a:close/>
                  <a:moveTo>
                    <a:pt x="0" y="1"/>
                  </a:moveTo>
                  <a:lnTo>
                    <a:pt x="1526" y="27599"/>
                  </a:lnTo>
                  <a:lnTo>
                    <a:pt x="14846" y="27599"/>
                  </a:lnTo>
                  <a:lnTo>
                    <a:pt x="14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761;p49">
              <a:extLst>
                <a:ext uri="{FF2B5EF4-FFF2-40B4-BE49-F238E27FC236}">
                  <a16:creationId xmlns:a16="http://schemas.microsoft.com/office/drawing/2014/main" id="{931D97F3-3288-AAF4-EC8A-900FFF280595}"/>
                </a:ext>
              </a:extLst>
            </p:cNvPr>
            <p:cNvSpPr/>
            <p:nvPr/>
          </p:nvSpPr>
          <p:spPr>
            <a:xfrm>
              <a:off x="6288113" y="4267075"/>
              <a:ext cx="838975" cy="785450"/>
            </a:xfrm>
            <a:custGeom>
              <a:avLst/>
              <a:gdLst/>
              <a:ahLst/>
              <a:cxnLst/>
              <a:rect l="l" t="t" r="r" b="b"/>
              <a:pathLst>
                <a:path w="33559" h="31418" extrusionOk="0">
                  <a:moveTo>
                    <a:pt x="13739" y="0"/>
                  </a:moveTo>
                  <a:cubicBezTo>
                    <a:pt x="13517" y="0"/>
                    <a:pt x="13296" y="53"/>
                    <a:pt x="13104" y="163"/>
                  </a:cubicBezTo>
                  <a:lnTo>
                    <a:pt x="593" y="7313"/>
                  </a:lnTo>
                  <a:cubicBezTo>
                    <a:pt x="279" y="7493"/>
                    <a:pt x="113" y="7785"/>
                    <a:pt x="110" y="8088"/>
                  </a:cubicBezTo>
                  <a:lnTo>
                    <a:pt x="108" y="8087"/>
                  </a:lnTo>
                  <a:lnTo>
                    <a:pt x="1" y="9508"/>
                  </a:lnTo>
                  <a:lnTo>
                    <a:pt x="1651" y="10278"/>
                  </a:lnTo>
                  <a:lnTo>
                    <a:pt x="18858" y="30969"/>
                  </a:lnTo>
                  <a:cubicBezTo>
                    <a:pt x="19100" y="31260"/>
                    <a:pt x="19484" y="31417"/>
                    <a:pt x="19867" y="31417"/>
                  </a:cubicBezTo>
                  <a:cubicBezTo>
                    <a:pt x="20088" y="31417"/>
                    <a:pt x="20310" y="31365"/>
                    <a:pt x="20504" y="31254"/>
                  </a:cubicBezTo>
                  <a:lnTo>
                    <a:pt x="32244" y="24544"/>
                  </a:lnTo>
                  <a:lnTo>
                    <a:pt x="33358" y="25064"/>
                  </a:lnTo>
                  <a:lnTo>
                    <a:pt x="33419" y="23678"/>
                  </a:lnTo>
                  <a:lnTo>
                    <a:pt x="33418" y="23677"/>
                  </a:lnTo>
                  <a:cubicBezTo>
                    <a:pt x="33558" y="23379"/>
                    <a:pt x="33520" y="23021"/>
                    <a:pt x="33277" y="22728"/>
                  </a:cubicBezTo>
                  <a:lnTo>
                    <a:pt x="14749" y="449"/>
                  </a:lnTo>
                  <a:cubicBezTo>
                    <a:pt x="14507" y="158"/>
                    <a:pt x="14122" y="0"/>
                    <a:pt x="13739" y="0"/>
                  </a:cubicBezTo>
                  <a:close/>
                </a:path>
              </a:pathLst>
            </a:custGeom>
            <a:solidFill>
              <a:srgbClr val="434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762;p49">
              <a:extLst>
                <a:ext uri="{FF2B5EF4-FFF2-40B4-BE49-F238E27FC236}">
                  <a16:creationId xmlns:a16="http://schemas.microsoft.com/office/drawing/2014/main" id="{7C6094D0-E76D-FFAD-DD86-243016B2E67E}"/>
                </a:ext>
              </a:extLst>
            </p:cNvPr>
            <p:cNvSpPr/>
            <p:nvPr/>
          </p:nvSpPr>
          <p:spPr>
            <a:xfrm>
              <a:off x="6288113" y="4267075"/>
              <a:ext cx="838975" cy="785450"/>
            </a:xfrm>
            <a:custGeom>
              <a:avLst/>
              <a:gdLst/>
              <a:ahLst/>
              <a:cxnLst/>
              <a:rect l="l" t="t" r="r" b="b"/>
              <a:pathLst>
                <a:path w="33559" h="31418" extrusionOk="0">
                  <a:moveTo>
                    <a:pt x="13739" y="0"/>
                  </a:moveTo>
                  <a:cubicBezTo>
                    <a:pt x="13517" y="0"/>
                    <a:pt x="13296" y="53"/>
                    <a:pt x="13104" y="163"/>
                  </a:cubicBezTo>
                  <a:lnTo>
                    <a:pt x="593" y="7313"/>
                  </a:lnTo>
                  <a:cubicBezTo>
                    <a:pt x="279" y="7493"/>
                    <a:pt x="113" y="7785"/>
                    <a:pt x="110" y="8088"/>
                  </a:cubicBezTo>
                  <a:lnTo>
                    <a:pt x="108" y="8087"/>
                  </a:lnTo>
                  <a:lnTo>
                    <a:pt x="1" y="9508"/>
                  </a:lnTo>
                  <a:lnTo>
                    <a:pt x="1651" y="10278"/>
                  </a:lnTo>
                  <a:lnTo>
                    <a:pt x="18858" y="30969"/>
                  </a:lnTo>
                  <a:cubicBezTo>
                    <a:pt x="19100" y="31260"/>
                    <a:pt x="19484" y="31417"/>
                    <a:pt x="19867" y="31417"/>
                  </a:cubicBezTo>
                  <a:cubicBezTo>
                    <a:pt x="20088" y="31417"/>
                    <a:pt x="20310" y="31365"/>
                    <a:pt x="20504" y="31254"/>
                  </a:cubicBezTo>
                  <a:lnTo>
                    <a:pt x="32244" y="24544"/>
                  </a:lnTo>
                  <a:lnTo>
                    <a:pt x="33358" y="25064"/>
                  </a:lnTo>
                  <a:lnTo>
                    <a:pt x="33419" y="23678"/>
                  </a:lnTo>
                  <a:lnTo>
                    <a:pt x="33418" y="23677"/>
                  </a:lnTo>
                  <a:cubicBezTo>
                    <a:pt x="33558" y="23379"/>
                    <a:pt x="33520" y="23021"/>
                    <a:pt x="33277" y="22728"/>
                  </a:cubicBezTo>
                  <a:lnTo>
                    <a:pt x="14749" y="449"/>
                  </a:lnTo>
                  <a:cubicBezTo>
                    <a:pt x="14507" y="158"/>
                    <a:pt x="14122" y="0"/>
                    <a:pt x="13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763;p49">
              <a:extLst>
                <a:ext uri="{FF2B5EF4-FFF2-40B4-BE49-F238E27FC236}">
                  <a16:creationId xmlns:a16="http://schemas.microsoft.com/office/drawing/2014/main" id="{33105A94-DE1F-9630-9E59-DF260E9AE0D2}"/>
                </a:ext>
              </a:extLst>
            </p:cNvPr>
            <p:cNvSpPr/>
            <p:nvPr/>
          </p:nvSpPr>
          <p:spPr>
            <a:xfrm>
              <a:off x="6284013" y="4263225"/>
              <a:ext cx="847300" cy="793125"/>
            </a:xfrm>
            <a:custGeom>
              <a:avLst/>
              <a:gdLst/>
              <a:ahLst/>
              <a:cxnLst/>
              <a:rect l="l" t="t" r="r" b="b"/>
              <a:pathLst>
                <a:path w="33892" h="31725" extrusionOk="0">
                  <a:moveTo>
                    <a:pt x="13905" y="309"/>
                  </a:moveTo>
                  <a:cubicBezTo>
                    <a:pt x="14242" y="309"/>
                    <a:pt x="14581" y="447"/>
                    <a:pt x="14794" y="702"/>
                  </a:cubicBezTo>
                  <a:lnTo>
                    <a:pt x="33321" y="22982"/>
                  </a:lnTo>
                  <a:cubicBezTo>
                    <a:pt x="33516" y="23216"/>
                    <a:pt x="33561" y="23509"/>
                    <a:pt x="33442" y="23765"/>
                  </a:cubicBezTo>
                  <a:lnTo>
                    <a:pt x="33389" y="23880"/>
                  </a:lnTo>
                  <a:lnTo>
                    <a:pt x="33424" y="23907"/>
                  </a:lnTo>
                  <a:lnTo>
                    <a:pt x="33377" y="24978"/>
                  </a:lnTo>
                  <a:lnTo>
                    <a:pt x="32400" y="24523"/>
                  </a:lnTo>
                  <a:lnTo>
                    <a:pt x="20591" y="31273"/>
                  </a:lnTo>
                  <a:cubicBezTo>
                    <a:pt x="20420" y="31370"/>
                    <a:pt x="20224" y="31417"/>
                    <a:pt x="20029" y="31417"/>
                  </a:cubicBezTo>
                  <a:cubicBezTo>
                    <a:pt x="19692" y="31417"/>
                    <a:pt x="19354" y="31279"/>
                    <a:pt x="19142" y="31024"/>
                  </a:cubicBezTo>
                  <a:lnTo>
                    <a:pt x="1935" y="10333"/>
                  </a:lnTo>
                  <a:lnTo>
                    <a:pt x="328" y="9566"/>
                  </a:lnTo>
                  <a:lnTo>
                    <a:pt x="410" y="8484"/>
                  </a:lnTo>
                  <a:lnTo>
                    <a:pt x="427" y="8493"/>
                  </a:lnTo>
                  <a:lnTo>
                    <a:pt x="430" y="8244"/>
                  </a:lnTo>
                  <a:cubicBezTo>
                    <a:pt x="433" y="7982"/>
                    <a:pt x="581" y="7747"/>
                    <a:pt x="835" y="7602"/>
                  </a:cubicBezTo>
                  <a:lnTo>
                    <a:pt x="13344" y="452"/>
                  </a:lnTo>
                  <a:cubicBezTo>
                    <a:pt x="13514" y="355"/>
                    <a:pt x="13710" y="309"/>
                    <a:pt x="13905" y="309"/>
                  </a:cubicBezTo>
                  <a:close/>
                  <a:moveTo>
                    <a:pt x="13899" y="1"/>
                  </a:moveTo>
                  <a:cubicBezTo>
                    <a:pt x="13652" y="1"/>
                    <a:pt x="13405" y="59"/>
                    <a:pt x="13191" y="182"/>
                  </a:cubicBezTo>
                  <a:lnTo>
                    <a:pt x="680" y="7332"/>
                  </a:lnTo>
                  <a:cubicBezTo>
                    <a:pt x="408" y="7488"/>
                    <a:pt x="220" y="7730"/>
                    <a:pt x="149" y="8006"/>
                  </a:cubicBezTo>
                  <a:lnTo>
                    <a:pt x="134" y="7998"/>
                  </a:lnTo>
                  <a:lnTo>
                    <a:pt x="1" y="9757"/>
                  </a:lnTo>
                  <a:lnTo>
                    <a:pt x="1718" y="10558"/>
                  </a:lnTo>
                  <a:lnTo>
                    <a:pt x="18903" y="31223"/>
                  </a:lnTo>
                  <a:cubicBezTo>
                    <a:pt x="19173" y="31548"/>
                    <a:pt x="19605" y="31725"/>
                    <a:pt x="20035" y="31725"/>
                  </a:cubicBezTo>
                  <a:cubicBezTo>
                    <a:pt x="20282" y="31725"/>
                    <a:pt x="20529" y="31666"/>
                    <a:pt x="20745" y="31543"/>
                  </a:cubicBezTo>
                  <a:lnTo>
                    <a:pt x="32415" y="24874"/>
                  </a:lnTo>
                  <a:lnTo>
                    <a:pt x="33667" y="25457"/>
                  </a:lnTo>
                  <a:lnTo>
                    <a:pt x="33738" y="23865"/>
                  </a:lnTo>
                  <a:cubicBezTo>
                    <a:pt x="33891" y="23505"/>
                    <a:pt x="33827" y="23103"/>
                    <a:pt x="33560" y="22783"/>
                  </a:cubicBezTo>
                  <a:lnTo>
                    <a:pt x="15033" y="504"/>
                  </a:lnTo>
                  <a:cubicBezTo>
                    <a:pt x="14761" y="178"/>
                    <a:pt x="14329" y="1"/>
                    <a:pt x="13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764;p49">
              <a:extLst>
                <a:ext uri="{FF2B5EF4-FFF2-40B4-BE49-F238E27FC236}">
                  <a16:creationId xmlns:a16="http://schemas.microsoft.com/office/drawing/2014/main" id="{D9FE61C0-2832-C10B-D3DA-C6A1E9242311}"/>
                </a:ext>
              </a:extLst>
            </p:cNvPr>
            <p:cNvSpPr/>
            <p:nvPr/>
          </p:nvSpPr>
          <p:spPr>
            <a:xfrm>
              <a:off x="6283563" y="4307125"/>
              <a:ext cx="842775" cy="785425"/>
            </a:xfrm>
            <a:custGeom>
              <a:avLst/>
              <a:gdLst/>
              <a:ahLst/>
              <a:cxnLst/>
              <a:rect l="l" t="t" r="r" b="b"/>
              <a:pathLst>
                <a:path w="33711" h="31417" extrusionOk="0">
                  <a:moveTo>
                    <a:pt x="13792" y="0"/>
                  </a:moveTo>
                  <a:cubicBezTo>
                    <a:pt x="13570" y="0"/>
                    <a:pt x="13349" y="53"/>
                    <a:pt x="13156" y="163"/>
                  </a:cubicBezTo>
                  <a:lnTo>
                    <a:pt x="646" y="7313"/>
                  </a:lnTo>
                  <a:cubicBezTo>
                    <a:pt x="118" y="7614"/>
                    <a:pt x="0" y="8230"/>
                    <a:pt x="383" y="8689"/>
                  </a:cubicBezTo>
                  <a:lnTo>
                    <a:pt x="18911" y="30968"/>
                  </a:lnTo>
                  <a:cubicBezTo>
                    <a:pt x="19153" y="31259"/>
                    <a:pt x="19537" y="31417"/>
                    <a:pt x="19920" y="31417"/>
                  </a:cubicBezTo>
                  <a:cubicBezTo>
                    <a:pt x="20142" y="31417"/>
                    <a:pt x="20363" y="31364"/>
                    <a:pt x="20557" y="31253"/>
                  </a:cubicBezTo>
                  <a:lnTo>
                    <a:pt x="33066" y="24104"/>
                  </a:lnTo>
                  <a:cubicBezTo>
                    <a:pt x="33593" y="23804"/>
                    <a:pt x="33711" y="23187"/>
                    <a:pt x="33328" y="22727"/>
                  </a:cubicBezTo>
                  <a:lnTo>
                    <a:pt x="14802" y="449"/>
                  </a:lnTo>
                  <a:cubicBezTo>
                    <a:pt x="14560" y="158"/>
                    <a:pt x="14175" y="0"/>
                    <a:pt x="13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765;p49">
              <a:extLst>
                <a:ext uri="{FF2B5EF4-FFF2-40B4-BE49-F238E27FC236}">
                  <a16:creationId xmlns:a16="http://schemas.microsoft.com/office/drawing/2014/main" id="{A552E33D-806D-BC0C-3EE6-2532963992F3}"/>
                </a:ext>
              </a:extLst>
            </p:cNvPr>
            <p:cNvSpPr/>
            <p:nvPr/>
          </p:nvSpPr>
          <p:spPr>
            <a:xfrm>
              <a:off x="6282638" y="4303275"/>
              <a:ext cx="844625" cy="793125"/>
            </a:xfrm>
            <a:custGeom>
              <a:avLst/>
              <a:gdLst/>
              <a:ahLst/>
              <a:cxnLst/>
              <a:rect l="l" t="t" r="r" b="b"/>
              <a:pathLst>
                <a:path w="33785" h="31725" extrusionOk="0">
                  <a:moveTo>
                    <a:pt x="13831" y="308"/>
                  </a:moveTo>
                  <a:cubicBezTo>
                    <a:pt x="14168" y="308"/>
                    <a:pt x="14507" y="447"/>
                    <a:pt x="14718" y="703"/>
                  </a:cubicBezTo>
                  <a:lnTo>
                    <a:pt x="33246" y="22981"/>
                  </a:lnTo>
                  <a:cubicBezTo>
                    <a:pt x="33398" y="23165"/>
                    <a:pt x="33462" y="23383"/>
                    <a:pt x="33423" y="23594"/>
                  </a:cubicBezTo>
                  <a:cubicBezTo>
                    <a:pt x="33384" y="23811"/>
                    <a:pt x="33242" y="23999"/>
                    <a:pt x="33025" y="24123"/>
                  </a:cubicBezTo>
                  <a:lnTo>
                    <a:pt x="20517" y="31273"/>
                  </a:lnTo>
                  <a:cubicBezTo>
                    <a:pt x="20346" y="31370"/>
                    <a:pt x="20151" y="31416"/>
                    <a:pt x="19955" y="31416"/>
                  </a:cubicBezTo>
                  <a:cubicBezTo>
                    <a:pt x="19618" y="31416"/>
                    <a:pt x="19279" y="31278"/>
                    <a:pt x="19067" y="31023"/>
                  </a:cubicBezTo>
                  <a:lnTo>
                    <a:pt x="539" y="8744"/>
                  </a:lnTo>
                  <a:cubicBezTo>
                    <a:pt x="387" y="8561"/>
                    <a:pt x="323" y="8343"/>
                    <a:pt x="361" y="8131"/>
                  </a:cubicBezTo>
                  <a:cubicBezTo>
                    <a:pt x="401" y="7914"/>
                    <a:pt x="542" y="7726"/>
                    <a:pt x="760" y="7602"/>
                  </a:cubicBezTo>
                  <a:lnTo>
                    <a:pt x="13270" y="452"/>
                  </a:lnTo>
                  <a:cubicBezTo>
                    <a:pt x="13440" y="354"/>
                    <a:pt x="13635" y="308"/>
                    <a:pt x="13831" y="308"/>
                  </a:cubicBezTo>
                  <a:close/>
                  <a:moveTo>
                    <a:pt x="13825" y="0"/>
                  </a:moveTo>
                  <a:cubicBezTo>
                    <a:pt x="13578" y="0"/>
                    <a:pt x="13331" y="59"/>
                    <a:pt x="13116" y="182"/>
                  </a:cubicBezTo>
                  <a:lnTo>
                    <a:pt x="606" y="7331"/>
                  </a:lnTo>
                  <a:cubicBezTo>
                    <a:pt x="307" y="7502"/>
                    <a:pt x="111" y="7767"/>
                    <a:pt x="56" y="8076"/>
                  </a:cubicBezTo>
                  <a:cubicBezTo>
                    <a:pt x="1" y="8380"/>
                    <a:pt x="88" y="8688"/>
                    <a:pt x="300" y="8943"/>
                  </a:cubicBezTo>
                  <a:lnTo>
                    <a:pt x="18829" y="31222"/>
                  </a:lnTo>
                  <a:cubicBezTo>
                    <a:pt x="19099" y="31547"/>
                    <a:pt x="19530" y="31725"/>
                    <a:pt x="19960" y="31725"/>
                  </a:cubicBezTo>
                  <a:cubicBezTo>
                    <a:pt x="20207" y="31725"/>
                    <a:pt x="20455" y="31666"/>
                    <a:pt x="20670" y="31542"/>
                  </a:cubicBezTo>
                  <a:lnTo>
                    <a:pt x="33180" y="24393"/>
                  </a:lnTo>
                  <a:cubicBezTo>
                    <a:pt x="33478" y="24223"/>
                    <a:pt x="33673" y="23959"/>
                    <a:pt x="33729" y="23650"/>
                  </a:cubicBezTo>
                  <a:cubicBezTo>
                    <a:pt x="33784" y="23346"/>
                    <a:pt x="33697" y="23038"/>
                    <a:pt x="33485" y="22782"/>
                  </a:cubicBezTo>
                  <a:lnTo>
                    <a:pt x="14957" y="504"/>
                  </a:lnTo>
                  <a:cubicBezTo>
                    <a:pt x="14686" y="178"/>
                    <a:pt x="14255" y="0"/>
                    <a:pt x="13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766;p49">
              <a:extLst>
                <a:ext uri="{FF2B5EF4-FFF2-40B4-BE49-F238E27FC236}">
                  <a16:creationId xmlns:a16="http://schemas.microsoft.com/office/drawing/2014/main" id="{E3184830-5745-9262-9FA6-2EAFECAD85AB}"/>
                </a:ext>
              </a:extLst>
            </p:cNvPr>
            <p:cNvSpPr/>
            <p:nvPr/>
          </p:nvSpPr>
          <p:spPr>
            <a:xfrm>
              <a:off x="6340088" y="4510350"/>
              <a:ext cx="140475" cy="136000"/>
            </a:xfrm>
            <a:custGeom>
              <a:avLst/>
              <a:gdLst/>
              <a:ahLst/>
              <a:cxnLst/>
              <a:rect l="l" t="t" r="r" b="b"/>
              <a:pathLst>
                <a:path w="5619" h="5440" extrusionOk="0">
                  <a:moveTo>
                    <a:pt x="1436" y="1"/>
                  </a:moveTo>
                  <a:cubicBezTo>
                    <a:pt x="1299" y="1"/>
                    <a:pt x="1166" y="27"/>
                    <a:pt x="1047" y="81"/>
                  </a:cubicBezTo>
                  <a:lnTo>
                    <a:pt x="499" y="332"/>
                  </a:lnTo>
                  <a:cubicBezTo>
                    <a:pt x="79" y="525"/>
                    <a:pt x="0" y="1004"/>
                    <a:pt x="323" y="1402"/>
                  </a:cubicBezTo>
                  <a:lnTo>
                    <a:pt x="3228" y="4987"/>
                  </a:lnTo>
                  <a:cubicBezTo>
                    <a:pt x="3459" y="5273"/>
                    <a:pt x="3835" y="5439"/>
                    <a:pt x="4184" y="5439"/>
                  </a:cubicBezTo>
                  <a:cubicBezTo>
                    <a:pt x="4321" y="5439"/>
                    <a:pt x="4454" y="5414"/>
                    <a:pt x="4572" y="5359"/>
                  </a:cubicBezTo>
                  <a:lnTo>
                    <a:pt x="5120" y="5107"/>
                  </a:lnTo>
                  <a:cubicBezTo>
                    <a:pt x="5540" y="4915"/>
                    <a:pt x="5619" y="4436"/>
                    <a:pt x="5295" y="4038"/>
                  </a:cubicBezTo>
                  <a:lnTo>
                    <a:pt x="2391" y="453"/>
                  </a:lnTo>
                  <a:cubicBezTo>
                    <a:pt x="2159" y="167"/>
                    <a:pt x="1784" y="1"/>
                    <a:pt x="1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767;p49">
              <a:extLst>
                <a:ext uri="{FF2B5EF4-FFF2-40B4-BE49-F238E27FC236}">
                  <a16:creationId xmlns:a16="http://schemas.microsoft.com/office/drawing/2014/main" id="{9DA5CF08-0B76-4564-092F-3BF02EC6A231}"/>
                </a:ext>
              </a:extLst>
            </p:cNvPr>
            <p:cNvSpPr/>
            <p:nvPr/>
          </p:nvSpPr>
          <p:spPr>
            <a:xfrm>
              <a:off x="6392538" y="4474625"/>
              <a:ext cx="806950" cy="497150"/>
            </a:xfrm>
            <a:custGeom>
              <a:avLst/>
              <a:gdLst/>
              <a:ahLst/>
              <a:cxnLst/>
              <a:rect l="l" t="t" r="r" b="b"/>
              <a:pathLst>
                <a:path w="32278" h="19886" extrusionOk="0">
                  <a:moveTo>
                    <a:pt x="29760" y="1"/>
                  </a:moveTo>
                  <a:cubicBezTo>
                    <a:pt x="29760" y="1"/>
                    <a:pt x="26910" y="505"/>
                    <a:pt x="26406" y="546"/>
                  </a:cubicBezTo>
                  <a:cubicBezTo>
                    <a:pt x="26085" y="553"/>
                    <a:pt x="25749" y="557"/>
                    <a:pt x="25403" y="557"/>
                  </a:cubicBezTo>
                  <a:cubicBezTo>
                    <a:pt x="22139" y="557"/>
                    <a:pt x="18032" y="254"/>
                    <a:pt x="17484" y="207"/>
                  </a:cubicBezTo>
                  <a:cubicBezTo>
                    <a:pt x="17474" y="206"/>
                    <a:pt x="17464" y="206"/>
                    <a:pt x="17453" y="206"/>
                  </a:cubicBezTo>
                  <a:cubicBezTo>
                    <a:pt x="16782" y="206"/>
                    <a:pt x="13911" y="1679"/>
                    <a:pt x="13222" y="2139"/>
                  </a:cubicBezTo>
                  <a:cubicBezTo>
                    <a:pt x="12522" y="2605"/>
                    <a:pt x="11371" y="3382"/>
                    <a:pt x="10935" y="3657"/>
                  </a:cubicBezTo>
                  <a:cubicBezTo>
                    <a:pt x="10536" y="3905"/>
                    <a:pt x="11387" y="5167"/>
                    <a:pt x="12818" y="5167"/>
                  </a:cubicBezTo>
                  <a:cubicBezTo>
                    <a:pt x="12948" y="5167"/>
                    <a:pt x="13083" y="5157"/>
                    <a:pt x="13222" y="5134"/>
                  </a:cubicBezTo>
                  <a:cubicBezTo>
                    <a:pt x="14896" y="4861"/>
                    <a:pt x="15276" y="4279"/>
                    <a:pt x="15767" y="4279"/>
                  </a:cubicBezTo>
                  <a:cubicBezTo>
                    <a:pt x="16047" y="4279"/>
                    <a:pt x="17304" y="4649"/>
                    <a:pt x="18324" y="4963"/>
                  </a:cubicBezTo>
                  <a:cubicBezTo>
                    <a:pt x="16918" y="5769"/>
                    <a:pt x="15702" y="6472"/>
                    <a:pt x="15045" y="6858"/>
                  </a:cubicBezTo>
                  <a:lnTo>
                    <a:pt x="15045" y="6855"/>
                  </a:lnTo>
                  <a:cubicBezTo>
                    <a:pt x="13263" y="7894"/>
                    <a:pt x="8556" y="10035"/>
                    <a:pt x="7856" y="10267"/>
                  </a:cubicBezTo>
                  <a:cubicBezTo>
                    <a:pt x="7155" y="10501"/>
                    <a:pt x="3656" y="10924"/>
                    <a:pt x="2412" y="11316"/>
                  </a:cubicBezTo>
                  <a:cubicBezTo>
                    <a:pt x="1167" y="11704"/>
                    <a:pt x="0" y="12912"/>
                    <a:pt x="234" y="13534"/>
                  </a:cubicBezTo>
                  <a:cubicBezTo>
                    <a:pt x="408" y="14002"/>
                    <a:pt x="3007" y="14094"/>
                    <a:pt x="5064" y="14094"/>
                  </a:cubicBezTo>
                  <a:cubicBezTo>
                    <a:pt x="5099" y="14094"/>
                    <a:pt x="5134" y="14094"/>
                    <a:pt x="5168" y="14094"/>
                  </a:cubicBezTo>
                  <a:lnTo>
                    <a:pt x="5168" y="14094"/>
                  </a:lnTo>
                  <a:cubicBezTo>
                    <a:pt x="4573" y="14203"/>
                    <a:pt x="4047" y="14319"/>
                    <a:pt x="3696" y="14427"/>
                  </a:cubicBezTo>
                  <a:cubicBezTo>
                    <a:pt x="2451" y="14815"/>
                    <a:pt x="1285" y="16023"/>
                    <a:pt x="1518" y="16645"/>
                  </a:cubicBezTo>
                  <a:cubicBezTo>
                    <a:pt x="1696" y="17118"/>
                    <a:pt x="4345" y="17207"/>
                    <a:pt x="6410" y="17207"/>
                  </a:cubicBezTo>
                  <a:cubicBezTo>
                    <a:pt x="6884" y="17207"/>
                    <a:pt x="7328" y="17202"/>
                    <a:pt x="7703" y="17196"/>
                  </a:cubicBezTo>
                  <a:cubicBezTo>
                    <a:pt x="8776" y="17566"/>
                    <a:pt x="10245" y="18039"/>
                    <a:pt x="11355" y="18279"/>
                  </a:cubicBezTo>
                  <a:cubicBezTo>
                    <a:pt x="12000" y="18418"/>
                    <a:pt x="12537" y="18505"/>
                    <a:pt x="13023" y="18549"/>
                  </a:cubicBezTo>
                  <a:cubicBezTo>
                    <a:pt x="13602" y="18879"/>
                    <a:pt x="14261" y="19243"/>
                    <a:pt x="14700" y="19445"/>
                  </a:cubicBezTo>
                  <a:cubicBezTo>
                    <a:pt x="15342" y="19738"/>
                    <a:pt x="16057" y="19885"/>
                    <a:pt x="16733" y="19885"/>
                  </a:cubicBezTo>
                  <a:cubicBezTo>
                    <a:pt x="17040" y="19885"/>
                    <a:pt x="17339" y="19855"/>
                    <a:pt x="17618" y="19794"/>
                  </a:cubicBezTo>
                  <a:cubicBezTo>
                    <a:pt x="18281" y="19650"/>
                    <a:pt x="20141" y="19206"/>
                    <a:pt x="21059" y="18985"/>
                  </a:cubicBezTo>
                  <a:cubicBezTo>
                    <a:pt x="21342" y="18919"/>
                    <a:pt x="21535" y="18873"/>
                    <a:pt x="21575" y="18863"/>
                  </a:cubicBezTo>
                  <a:cubicBezTo>
                    <a:pt x="21582" y="18860"/>
                    <a:pt x="21585" y="18860"/>
                    <a:pt x="21585" y="18860"/>
                  </a:cubicBezTo>
                  <a:cubicBezTo>
                    <a:pt x="22244" y="18589"/>
                    <a:pt x="32277" y="12523"/>
                    <a:pt x="32277" y="12523"/>
                  </a:cubicBezTo>
                  <a:lnTo>
                    <a:pt x="29760" y="1"/>
                  </a:lnTo>
                  <a:close/>
                </a:path>
              </a:pathLst>
            </a:custGeom>
            <a:solidFill>
              <a:srgbClr val="F5D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768;p49">
              <a:extLst>
                <a:ext uri="{FF2B5EF4-FFF2-40B4-BE49-F238E27FC236}">
                  <a16:creationId xmlns:a16="http://schemas.microsoft.com/office/drawing/2014/main" id="{4CE50F2D-5576-39CD-0F0F-C0941127E803}"/>
                </a:ext>
              </a:extLst>
            </p:cNvPr>
            <p:cNvSpPr/>
            <p:nvPr/>
          </p:nvSpPr>
          <p:spPr>
            <a:xfrm>
              <a:off x="6392888" y="4470150"/>
              <a:ext cx="810950" cy="505500"/>
            </a:xfrm>
            <a:custGeom>
              <a:avLst/>
              <a:gdLst/>
              <a:ahLst/>
              <a:cxnLst/>
              <a:rect l="l" t="t" r="r" b="b"/>
              <a:pathLst>
                <a:path w="32438" h="20220" extrusionOk="0">
                  <a:moveTo>
                    <a:pt x="29623" y="359"/>
                  </a:moveTo>
                  <a:lnTo>
                    <a:pt x="32089" y="12625"/>
                  </a:lnTo>
                  <a:cubicBezTo>
                    <a:pt x="28639" y="14711"/>
                    <a:pt x="22176" y="18592"/>
                    <a:pt x="21532" y="18886"/>
                  </a:cubicBezTo>
                  <a:lnTo>
                    <a:pt x="21471" y="18903"/>
                  </a:lnTo>
                  <a:cubicBezTo>
                    <a:pt x="21388" y="18923"/>
                    <a:pt x="21226" y="18962"/>
                    <a:pt x="21008" y="19012"/>
                  </a:cubicBezTo>
                  <a:cubicBezTo>
                    <a:pt x="20381" y="19163"/>
                    <a:pt x="18282" y="19667"/>
                    <a:pt x="17571" y="19820"/>
                  </a:cubicBezTo>
                  <a:cubicBezTo>
                    <a:pt x="17299" y="19880"/>
                    <a:pt x="17011" y="19909"/>
                    <a:pt x="16717" y="19909"/>
                  </a:cubicBezTo>
                  <a:cubicBezTo>
                    <a:pt x="16056" y="19909"/>
                    <a:pt x="15363" y="19762"/>
                    <a:pt x="14751" y="19482"/>
                  </a:cubicBezTo>
                  <a:cubicBezTo>
                    <a:pt x="14392" y="19317"/>
                    <a:pt x="13832" y="19017"/>
                    <a:pt x="13086" y="18593"/>
                  </a:cubicBezTo>
                  <a:lnTo>
                    <a:pt x="13023" y="18573"/>
                  </a:lnTo>
                  <a:cubicBezTo>
                    <a:pt x="12544" y="18530"/>
                    <a:pt x="12004" y="18442"/>
                    <a:pt x="11374" y="18305"/>
                  </a:cubicBezTo>
                  <a:cubicBezTo>
                    <a:pt x="10247" y="18062"/>
                    <a:pt x="8776" y="17585"/>
                    <a:pt x="7740" y="17228"/>
                  </a:cubicBezTo>
                  <a:lnTo>
                    <a:pt x="7714" y="17218"/>
                  </a:lnTo>
                  <a:lnTo>
                    <a:pt x="7686" y="17218"/>
                  </a:lnTo>
                  <a:cubicBezTo>
                    <a:pt x="7218" y="17226"/>
                    <a:pt x="6787" y="17229"/>
                    <a:pt x="6388" y="17229"/>
                  </a:cubicBezTo>
                  <a:cubicBezTo>
                    <a:pt x="1961" y="17229"/>
                    <a:pt x="1669" y="16819"/>
                    <a:pt x="1650" y="16769"/>
                  </a:cubicBezTo>
                  <a:cubicBezTo>
                    <a:pt x="1608" y="16656"/>
                    <a:pt x="1633" y="16497"/>
                    <a:pt x="1723" y="16312"/>
                  </a:cubicBezTo>
                  <a:cubicBezTo>
                    <a:pt x="1988" y="15772"/>
                    <a:pt x="2809" y="15042"/>
                    <a:pt x="3728" y="14755"/>
                  </a:cubicBezTo>
                  <a:cubicBezTo>
                    <a:pt x="4050" y="14654"/>
                    <a:pt x="4553" y="14541"/>
                    <a:pt x="5182" y="14426"/>
                  </a:cubicBezTo>
                  <a:lnTo>
                    <a:pt x="5153" y="14118"/>
                  </a:lnTo>
                  <a:lnTo>
                    <a:pt x="5050" y="14118"/>
                  </a:lnTo>
                  <a:cubicBezTo>
                    <a:pt x="664" y="14118"/>
                    <a:pt x="383" y="13706"/>
                    <a:pt x="365" y="13658"/>
                  </a:cubicBezTo>
                  <a:cubicBezTo>
                    <a:pt x="323" y="13545"/>
                    <a:pt x="348" y="13386"/>
                    <a:pt x="439" y="13201"/>
                  </a:cubicBezTo>
                  <a:cubicBezTo>
                    <a:pt x="703" y="12660"/>
                    <a:pt x="1525" y="11931"/>
                    <a:pt x="2445" y="11643"/>
                  </a:cubicBezTo>
                  <a:cubicBezTo>
                    <a:pt x="3127" y="11428"/>
                    <a:pt x="4511" y="11201"/>
                    <a:pt x="5731" y="11001"/>
                  </a:cubicBezTo>
                  <a:cubicBezTo>
                    <a:pt x="6717" y="10841"/>
                    <a:pt x="7570" y="10700"/>
                    <a:pt x="7891" y="10594"/>
                  </a:cubicBezTo>
                  <a:cubicBezTo>
                    <a:pt x="8566" y="10368"/>
                    <a:pt x="12958" y="8373"/>
                    <a:pt x="14875" y="7300"/>
                  </a:cubicBezTo>
                  <a:lnTo>
                    <a:pt x="14875" y="7309"/>
                  </a:lnTo>
                  <a:lnTo>
                    <a:pt x="15110" y="7170"/>
                  </a:lnTo>
                  <a:cubicBezTo>
                    <a:pt x="15775" y="6780"/>
                    <a:pt x="17000" y="6072"/>
                    <a:pt x="18388" y="5277"/>
                  </a:cubicBezTo>
                  <a:lnTo>
                    <a:pt x="18698" y="5099"/>
                  </a:lnTo>
                  <a:lnTo>
                    <a:pt x="18356" y="4993"/>
                  </a:lnTo>
                  <a:cubicBezTo>
                    <a:pt x="16112" y="4302"/>
                    <a:pt x="15841" y="4302"/>
                    <a:pt x="15753" y="4302"/>
                  </a:cubicBezTo>
                  <a:cubicBezTo>
                    <a:pt x="15521" y="4302"/>
                    <a:pt x="15318" y="4407"/>
                    <a:pt x="15063" y="4538"/>
                  </a:cubicBezTo>
                  <a:cubicBezTo>
                    <a:pt x="14686" y="4732"/>
                    <a:pt x="14170" y="4999"/>
                    <a:pt x="13183" y="5159"/>
                  </a:cubicBezTo>
                  <a:cubicBezTo>
                    <a:pt x="13053" y="5180"/>
                    <a:pt x="12928" y="5190"/>
                    <a:pt x="12807" y="5190"/>
                  </a:cubicBezTo>
                  <a:cubicBezTo>
                    <a:pt x="11823" y="5190"/>
                    <a:pt x="11151" y="4549"/>
                    <a:pt x="11007" y="4168"/>
                  </a:cubicBezTo>
                  <a:cubicBezTo>
                    <a:pt x="10977" y="4086"/>
                    <a:pt x="10963" y="3993"/>
                    <a:pt x="11004" y="3967"/>
                  </a:cubicBezTo>
                  <a:cubicBezTo>
                    <a:pt x="11326" y="3764"/>
                    <a:pt x="12038" y="3288"/>
                    <a:pt x="12667" y="2867"/>
                  </a:cubicBezTo>
                  <a:lnTo>
                    <a:pt x="13295" y="2447"/>
                  </a:lnTo>
                  <a:cubicBezTo>
                    <a:pt x="14015" y="1966"/>
                    <a:pt x="16851" y="540"/>
                    <a:pt x="17434" y="540"/>
                  </a:cubicBezTo>
                  <a:cubicBezTo>
                    <a:pt x="17442" y="540"/>
                    <a:pt x="17450" y="540"/>
                    <a:pt x="17457" y="541"/>
                  </a:cubicBezTo>
                  <a:cubicBezTo>
                    <a:pt x="18191" y="604"/>
                    <a:pt x="22186" y="891"/>
                    <a:pt x="25383" y="891"/>
                  </a:cubicBezTo>
                  <a:cubicBezTo>
                    <a:pt x="25735" y="891"/>
                    <a:pt x="26078" y="887"/>
                    <a:pt x="26405" y="880"/>
                  </a:cubicBezTo>
                  <a:cubicBezTo>
                    <a:pt x="26849" y="844"/>
                    <a:pt x="29024" y="465"/>
                    <a:pt x="29623" y="359"/>
                  </a:cubicBezTo>
                  <a:close/>
                  <a:moveTo>
                    <a:pt x="29869" y="1"/>
                  </a:moveTo>
                  <a:lnTo>
                    <a:pt x="29720" y="27"/>
                  </a:lnTo>
                  <a:cubicBezTo>
                    <a:pt x="29691" y="31"/>
                    <a:pt x="26871" y="530"/>
                    <a:pt x="26389" y="569"/>
                  </a:cubicBezTo>
                  <a:cubicBezTo>
                    <a:pt x="26068" y="577"/>
                    <a:pt x="25731" y="580"/>
                    <a:pt x="25385" y="580"/>
                  </a:cubicBezTo>
                  <a:cubicBezTo>
                    <a:pt x="22206" y="580"/>
                    <a:pt x="18216" y="294"/>
                    <a:pt x="17482" y="230"/>
                  </a:cubicBezTo>
                  <a:cubicBezTo>
                    <a:pt x="17469" y="229"/>
                    <a:pt x="17454" y="228"/>
                    <a:pt x="17439" y="228"/>
                  </a:cubicBezTo>
                  <a:cubicBezTo>
                    <a:pt x="16666" y="228"/>
                    <a:pt x="13716" y="1792"/>
                    <a:pt x="13122" y="2188"/>
                  </a:cubicBezTo>
                  <a:lnTo>
                    <a:pt x="12494" y="2609"/>
                  </a:lnTo>
                  <a:cubicBezTo>
                    <a:pt x="11867" y="3028"/>
                    <a:pt x="11157" y="3504"/>
                    <a:pt x="10839" y="3704"/>
                  </a:cubicBezTo>
                  <a:cubicBezTo>
                    <a:pt x="10667" y="3810"/>
                    <a:pt x="10621" y="4024"/>
                    <a:pt x="10716" y="4277"/>
                  </a:cubicBezTo>
                  <a:cubicBezTo>
                    <a:pt x="10925" y="4836"/>
                    <a:pt x="11739" y="5502"/>
                    <a:pt x="12807" y="5502"/>
                  </a:cubicBezTo>
                  <a:cubicBezTo>
                    <a:pt x="12945" y="5502"/>
                    <a:pt x="13088" y="5491"/>
                    <a:pt x="13233" y="5467"/>
                  </a:cubicBezTo>
                  <a:cubicBezTo>
                    <a:pt x="14268" y="5298"/>
                    <a:pt x="14832" y="5007"/>
                    <a:pt x="15205" y="4814"/>
                  </a:cubicBezTo>
                  <a:cubicBezTo>
                    <a:pt x="15441" y="4693"/>
                    <a:pt x="15596" y="4613"/>
                    <a:pt x="15753" y="4613"/>
                  </a:cubicBezTo>
                  <a:cubicBezTo>
                    <a:pt x="15862" y="4613"/>
                    <a:pt x="16292" y="4690"/>
                    <a:pt x="17921" y="5186"/>
                  </a:cubicBezTo>
                  <a:cubicBezTo>
                    <a:pt x="16809" y="5824"/>
                    <a:pt x="15825" y="6392"/>
                    <a:pt x="15187" y="6766"/>
                  </a:cubicBezTo>
                  <a:lnTo>
                    <a:pt x="15187" y="6763"/>
                  </a:lnTo>
                  <a:lnTo>
                    <a:pt x="14953" y="6899"/>
                  </a:lnTo>
                  <a:cubicBezTo>
                    <a:pt x="13199" y="7922"/>
                    <a:pt x="8490" y="10066"/>
                    <a:pt x="7793" y="10299"/>
                  </a:cubicBezTo>
                  <a:cubicBezTo>
                    <a:pt x="7495" y="10398"/>
                    <a:pt x="6614" y="10543"/>
                    <a:pt x="5681" y="10695"/>
                  </a:cubicBezTo>
                  <a:cubicBezTo>
                    <a:pt x="4450" y="10896"/>
                    <a:pt x="3055" y="11124"/>
                    <a:pt x="2351" y="11347"/>
                  </a:cubicBezTo>
                  <a:cubicBezTo>
                    <a:pt x="1441" y="11630"/>
                    <a:pt x="499" y="12369"/>
                    <a:pt x="159" y="13065"/>
                  </a:cubicBezTo>
                  <a:cubicBezTo>
                    <a:pt x="30" y="13329"/>
                    <a:pt x="0" y="13572"/>
                    <a:pt x="74" y="13767"/>
                  </a:cubicBezTo>
                  <a:cubicBezTo>
                    <a:pt x="141" y="13947"/>
                    <a:pt x="287" y="14340"/>
                    <a:pt x="3777" y="14416"/>
                  </a:cubicBezTo>
                  <a:cubicBezTo>
                    <a:pt x="3727" y="14430"/>
                    <a:pt x="3680" y="14443"/>
                    <a:pt x="3636" y="14458"/>
                  </a:cubicBezTo>
                  <a:cubicBezTo>
                    <a:pt x="2726" y="14741"/>
                    <a:pt x="1784" y="15480"/>
                    <a:pt x="1444" y="16176"/>
                  </a:cubicBezTo>
                  <a:cubicBezTo>
                    <a:pt x="1315" y="16440"/>
                    <a:pt x="1285" y="16683"/>
                    <a:pt x="1359" y="16878"/>
                  </a:cubicBezTo>
                  <a:cubicBezTo>
                    <a:pt x="1429" y="17066"/>
                    <a:pt x="1609" y="17542"/>
                    <a:pt x="6337" y="17542"/>
                  </a:cubicBezTo>
                  <a:cubicBezTo>
                    <a:pt x="6745" y="17542"/>
                    <a:pt x="7186" y="17538"/>
                    <a:pt x="7664" y="17531"/>
                  </a:cubicBezTo>
                  <a:cubicBezTo>
                    <a:pt x="8707" y="17890"/>
                    <a:pt x="10176" y="18365"/>
                    <a:pt x="11309" y="18609"/>
                  </a:cubicBezTo>
                  <a:cubicBezTo>
                    <a:pt x="11936" y="18746"/>
                    <a:pt x="12477" y="18835"/>
                    <a:pt x="12961" y="18880"/>
                  </a:cubicBezTo>
                  <a:cubicBezTo>
                    <a:pt x="13700" y="19300"/>
                    <a:pt x="14259" y="19598"/>
                    <a:pt x="14621" y="19766"/>
                  </a:cubicBezTo>
                  <a:cubicBezTo>
                    <a:pt x="15274" y="20064"/>
                    <a:pt x="16013" y="20220"/>
                    <a:pt x="16719" y="20220"/>
                  </a:cubicBezTo>
                  <a:cubicBezTo>
                    <a:pt x="17036" y="20220"/>
                    <a:pt x="17345" y="20188"/>
                    <a:pt x="17637" y="20125"/>
                  </a:cubicBezTo>
                  <a:cubicBezTo>
                    <a:pt x="18351" y="19970"/>
                    <a:pt x="20454" y="19466"/>
                    <a:pt x="21080" y="19315"/>
                  </a:cubicBezTo>
                  <a:cubicBezTo>
                    <a:pt x="21296" y="19265"/>
                    <a:pt x="21460" y="19226"/>
                    <a:pt x="21543" y="19206"/>
                  </a:cubicBezTo>
                  <a:lnTo>
                    <a:pt x="21629" y="19183"/>
                  </a:lnTo>
                  <a:cubicBezTo>
                    <a:pt x="22293" y="18911"/>
                    <a:pt x="31933" y="13083"/>
                    <a:pt x="32343" y="12835"/>
                  </a:cubicBezTo>
                  <a:lnTo>
                    <a:pt x="32437" y="12779"/>
                  </a:lnTo>
                  <a:lnTo>
                    <a:pt x="298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769;p49">
              <a:extLst>
                <a:ext uri="{FF2B5EF4-FFF2-40B4-BE49-F238E27FC236}">
                  <a16:creationId xmlns:a16="http://schemas.microsoft.com/office/drawing/2014/main" id="{6EBA5986-7313-0CFF-4A48-61B242E6100C}"/>
                </a:ext>
              </a:extLst>
            </p:cNvPr>
            <p:cNvSpPr/>
            <p:nvPr/>
          </p:nvSpPr>
          <p:spPr>
            <a:xfrm>
              <a:off x="6919013" y="4946175"/>
              <a:ext cx="12925" cy="3075"/>
            </a:xfrm>
            <a:custGeom>
              <a:avLst/>
              <a:gdLst/>
              <a:ahLst/>
              <a:cxnLst/>
              <a:rect l="l" t="t" r="r" b="b"/>
              <a:pathLst>
                <a:path w="517" h="123" extrusionOk="0">
                  <a:moveTo>
                    <a:pt x="516" y="1"/>
                  </a:moveTo>
                  <a:cubicBezTo>
                    <a:pt x="476" y="11"/>
                    <a:pt x="283" y="57"/>
                    <a:pt x="0" y="123"/>
                  </a:cubicBezTo>
                  <a:cubicBezTo>
                    <a:pt x="174" y="110"/>
                    <a:pt x="352" y="69"/>
                    <a:pt x="516" y="1"/>
                  </a:cubicBezTo>
                  <a:close/>
                </a:path>
              </a:pathLst>
            </a:custGeom>
            <a:solidFill>
              <a:srgbClr val="F5D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770;p49">
              <a:extLst>
                <a:ext uri="{FF2B5EF4-FFF2-40B4-BE49-F238E27FC236}">
                  <a16:creationId xmlns:a16="http://schemas.microsoft.com/office/drawing/2014/main" id="{B8C61177-094F-64EB-C609-7D36AC52D5AD}"/>
                </a:ext>
              </a:extLst>
            </p:cNvPr>
            <p:cNvSpPr/>
            <p:nvPr/>
          </p:nvSpPr>
          <p:spPr>
            <a:xfrm>
              <a:off x="6697413" y="4879975"/>
              <a:ext cx="225400" cy="54850"/>
            </a:xfrm>
            <a:custGeom>
              <a:avLst/>
              <a:gdLst/>
              <a:ahLst/>
              <a:cxnLst/>
              <a:rect l="l" t="t" r="r" b="b"/>
              <a:pathLst>
                <a:path w="9016" h="2194" extrusionOk="0">
                  <a:moveTo>
                    <a:pt x="8923" y="1"/>
                  </a:moveTo>
                  <a:cubicBezTo>
                    <a:pt x="8913" y="1"/>
                    <a:pt x="8904" y="3"/>
                    <a:pt x="8894" y="6"/>
                  </a:cubicBezTo>
                  <a:cubicBezTo>
                    <a:pt x="8894" y="6"/>
                    <a:pt x="8759" y="53"/>
                    <a:pt x="8522" y="135"/>
                  </a:cubicBezTo>
                  <a:cubicBezTo>
                    <a:pt x="8286" y="221"/>
                    <a:pt x="7945" y="331"/>
                    <a:pt x="7543" y="479"/>
                  </a:cubicBezTo>
                  <a:cubicBezTo>
                    <a:pt x="7141" y="632"/>
                    <a:pt x="6668" y="775"/>
                    <a:pt x="6168" y="953"/>
                  </a:cubicBezTo>
                  <a:cubicBezTo>
                    <a:pt x="5922" y="1048"/>
                    <a:pt x="5654" y="1121"/>
                    <a:pt x="5383" y="1200"/>
                  </a:cubicBezTo>
                  <a:cubicBezTo>
                    <a:pt x="5113" y="1282"/>
                    <a:pt x="4838" y="1365"/>
                    <a:pt x="4565" y="1448"/>
                  </a:cubicBezTo>
                  <a:cubicBezTo>
                    <a:pt x="4310" y="1503"/>
                    <a:pt x="4021" y="1583"/>
                    <a:pt x="3755" y="1626"/>
                  </a:cubicBezTo>
                  <a:cubicBezTo>
                    <a:pt x="3485" y="1682"/>
                    <a:pt x="3218" y="1712"/>
                    <a:pt x="2959" y="1743"/>
                  </a:cubicBezTo>
                  <a:cubicBezTo>
                    <a:pt x="2725" y="1758"/>
                    <a:pt x="2498" y="1775"/>
                    <a:pt x="2279" y="1775"/>
                  </a:cubicBezTo>
                  <a:cubicBezTo>
                    <a:pt x="2256" y="1775"/>
                    <a:pt x="2233" y="1774"/>
                    <a:pt x="2210" y="1774"/>
                  </a:cubicBezTo>
                  <a:cubicBezTo>
                    <a:pt x="2176" y="1775"/>
                    <a:pt x="2143" y="1776"/>
                    <a:pt x="2110" y="1776"/>
                  </a:cubicBezTo>
                  <a:cubicBezTo>
                    <a:pt x="1907" y="1776"/>
                    <a:pt x="1712" y="1754"/>
                    <a:pt x="1532" y="1746"/>
                  </a:cubicBezTo>
                  <a:cubicBezTo>
                    <a:pt x="1321" y="1725"/>
                    <a:pt x="1128" y="1705"/>
                    <a:pt x="958" y="1689"/>
                  </a:cubicBezTo>
                  <a:cubicBezTo>
                    <a:pt x="786" y="1676"/>
                    <a:pt x="634" y="1647"/>
                    <a:pt x="510" y="1633"/>
                  </a:cubicBezTo>
                  <a:cubicBezTo>
                    <a:pt x="261" y="1601"/>
                    <a:pt x="119" y="1583"/>
                    <a:pt x="119" y="1583"/>
                  </a:cubicBezTo>
                  <a:cubicBezTo>
                    <a:pt x="116" y="1583"/>
                    <a:pt x="112" y="1583"/>
                    <a:pt x="108" y="1583"/>
                  </a:cubicBezTo>
                  <a:cubicBezTo>
                    <a:pt x="65" y="1583"/>
                    <a:pt x="26" y="1611"/>
                    <a:pt x="14" y="1653"/>
                  </a:cubicBezTo>
                  <a:cubicBezTo>
                    <a:pt x="0" y="1704"/>
                    <a:pt x="30" y="1757"/>
                    <a:pt x="81" y="1771"/>
                  </a:cubicBezTo>
                  <a:cubicBezTo>
                    <a:pt x="81" y="1771"/>
                    <a:pt x="220" y="1809"/>
                    <a:pt x="462" y="1875"/>
                  </a:cubicBezTo>
                  <a:cubicBezTo>
                    <a:pt x="585" y="1904"/>
                    <a:pt x="729" y="1949"/>
                    <a:pt x="904" y="1983"/>
                  </a:cubicBezTo>
                  <a:cubicBezTo>
                    <a:pt x="1077" y="2020"/>
                    <a:pt x="1273" y="2067"/>
                    <a:pt x="1490" y="2096"/>
                  </a:cubicBezTo>
                  <a:cubicBezTo>
                    <a:pt x="1708" y="2121"/>
                    <a:pt x="1941" y="2165"/>
                    <a:pt x="2195" y="2174"/>
                  </a:cubicBezTo>
                  <a:cubicBezTo>
                    <a:pt x="2317" y="2179"/>
                    <a:pt x="2443" y="2194"/>
                    <a:pt x="2572" y="2194"/>
                  </a:cubicBezTo>
                  <a:cubicBezTo>
                    <a:pt x="2576" y="2194"/>
                    <a:pt x="2581" y="2194"/>
                    <a:pt x="2585" y="2194"/>
                  </a:cubicBezTo>
                  <a:cubicBezTo>
                    <a:pt x="2717" y="2190"/>
                    <a:pt x="2854" y="2186"/>
                    <a:pt x="2993" y="2183"/>
                  </a:cubicBezTo>
                  <a:cubicBezTo>
                    <a:pt x="3268" y="2160"/>
                    <a:pt x="3555" y="2137"/>
                    <a:pt x="3838" y="2079"/>
                  </a:cubicBezTo>
                  <a:cubicBezTo>
                    <a:pt x="4128" y="2032"/>
                    <a:pt x="4395" y="1968"/>
                    <a:pt x="4697" y="1893"/>
                  </a:cubicBezTo>
                  <a:cubicBezTo>
                    <a:pt x="5243" y="1712"/>
                    <a:pt x="5792" y="1563"/>
                    <a:pt x="6297" y="1356"/>
                  </a:cubicBezTo>
                  <a:cubicBezTo>
                    <a:pt x="6550" y="1258"/>
                    <a:pt x="6792" y="1152"/>
                    <a:pt x="7022" y="1058"/>
                  </a:cubicBezTo>
                  <a:cubicBezTo>
                    <a:pt x="7253" y="964"/>
                    <a:pt x="7470" y="874"/>
                    <a:pt x="7666" y="783"/>
                  </a:cubicBezTo>
                  <a:cubicBezTo>
                    <a:pt x="8058" y="606"/>
                    <a:pt x="8382" y="448"/>
                    <a:pt x="8608" y="339"/>
                  </a:cubicBezTo>
                  <a:cubicBezTo>
                    <a:pt x="8832" y="225"/>
                    <a:pt x="8961" y="160"/>
                    <a:pt x="8961" y="160"/>
                  </a:cubicBezTo>
                  <a:cubicBezTo>
                    <a:pt x="8997" y="140"/>
                    <a:pt x="9016" y="96"/>
                    <a:pt x="9001" y="56"/>
                  </a:cubicBezTo>
                  <a:cubicBezTo>
                    <a:pt x="8989" y="22"/>
                    <a:pt x="8957" y="1"/>
                    <a:pt x="8923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771;p49">
              <a:extLst>
                <a:ext uri="{FF2B5EF4-FFF2-40B4-BE49-F238E27FC236}">
                  <a16:creationId xmlns:a16="http://schemas.microsoft.com/office/drawing/2014/main" id="{8372166C-82FA-F4C3-07AD-80FDB1439817}"/>
                </a:ext>
              </a:extLst>
            </p:cNvPr>
            <p:cNvSpPr/>
            <p:nvPr/>
          </p:nvSpPr>
          <p:spPr>
            <a:xfrm>
              <a:off x="6592488" y="4817700"/>
              <a:ext cx="274800" cy="89725"/>
            </a:xfrm>
            <a:custGeom>
              <a:avLst/>
              <a:gdLst/>
              <a:ahLst/>
              <a:cxnLst/>
              <a:rect l="l" t="t" r="r" b="b"/>
              <a:pathLst>
                <a:path w="10992" h="3589" extrusionOk="0">
                  <a:moveTo>
                    <a:pt x="10898" y="0"/>
                  </a:moveTo>
                  <a:cubicBezTo>
                    <a:pt x="10889" y="0"/>
                    <a:pt x="10880" y="2"/>
                    <a:pt x="10871" y="5"/>
                  </a:cubicBezTo>
                  <a:cubicBezTo>
                    <a:pt x="10871" y="5"/>
                    <a:pt x="10702" y="62"/>
                    <a:pt x="10406" y="162"/>
                  </a:cubicBezTo>
                  <a:cubicBezTo>
                    <a:pt x="10111" y="267"/>
                    <a:pt x="9688" y="409"/>
                    <a:pt x="9184" y="596"/>
                  </a:cubicBezTo>
                  <a:cubicBezTo>
                    <a:pt x="8933" y="688"/>
                    <a:pt x="8662" y="789"/>
                    <a:pt x="8374" y="896"/>
                  </a:cubicBezTo>
                  <a:cubicBezTo>
                    <a:pt x="8086" y="1003"/>
                    <a:pt x="7781" y="1110"/>
                    <a:pt x="7469" y="1234"/>
                  </a:cubicBezTo>
                  <a:cubicBezTo>
                    <a:pt x="6845" y="1478"/>
                    <a:pt x="6180" y="1737"/>
                    <a:pt x="5515" y="1997"/>
                  </a:cubicBezTo>
                  <a:cubicBezTo>
                    <a:pt x="5182" y="2124"/>
                    <a:pt x="4854" y="2266"/>
                    <a:pt x="4528" y="2397"/>
                  </a:cubicBezTo>
                  <a:cubicBezTo>
                    <a:pt x="4206" y="2529"/>
                    <a:pt x="3888" y="2658"/>
                    <a:pt x="3580" y="2782"/>
                  </a:cubicBezTo>
                  <a:cubicBezTo>
                    <a:pt x="3425" y="2834"/>
                    <a:pt x="3273" y="2886"/>
                    <a:pt x="3125" y="2936"/>
                  </a:cubicBezTo>
                  <a:cubicBezTo>
                    <a:pt x="2975" y="2980"/>
                    <a:pt x="2828" y="3023"/>
                    <a:pt x="2685" y="3064"/>
                  </a:cubicBezTo>
                  <a:cubicBezTo>
                    <a:pt x="2396" y="3134"/>
                    <a:pt x="2119" y="3185"/>
                    <a:pt x="1859" y="3217"/>
                  </a:cubicBezTo>
                  <a:cubicBezTo>
                    <a:pt x="1597" y="3246"/>
                    <a:pt x="1356" y="3270"/>
                    <a:pt x="1141" y="3289"/>
                  </a:cubicBezTo>
                  <a:cubicBezTo>
                    <a:pt x="923" y="3305"/>
                    <a:pt x="736" y="3319"/>
                    <a:pt x="580" y="3331"/>
                  </a:cubicBezTo>
                  <a:cubicBezTo>
                    <a:pt x="268" y="3355"/>
                    <a:pt x="91" y="3370"/>
                    <a:pt x="91" y="3370"/>
                  </a:cubicBezTo>
                  <a:cubicBezTo>
                    <a:pt x="42" y="3374"/>
                    <a:pt x="4" y="3413"/>
                    <a:pt x="3" y="3462"/>
                  </a:cubicBezTo>
                  <a:cubicBezTo>
                    <a:pt x="0" y="3514"/>
                    <a:pt x="41" y="3559"/>
                    <a:pt x="95" y="3560"/>
                  </a:cubicBezTo>
                  <a:cubicBezTo>
                    <a:pt x="95" y="3560"/>
                    <a:pt x="273" y="3567"/>
                    <a:pt x="585" y="3579"/>
                  </a:cubicBezTo>
                  <a:cubicBezTo>
                    <a:pt x="763" y="3580"/>
                    <a:pt x="984" y="3589"/>
                    <a:pt x="1241" y="3589"/>
                  </a:cubicBezTo>
                  <a:cubicBezTo>
                    <a:pt x="1438" y="3589"/>
                    <a:pt x="1656" y="3584"/>
                    <a:pt x="1892" y="3567"/>
                  </a:cubicBezTo>
                  <a:cubicBezTo>
                    <a:pt x="2165" y="3550"/>
                    <a:pt x="2461" y="3513"/>
                    <a:pt x="2772" y="3456"/>
                  </a:cubicBezTo>
                  <a:cubicBezTo>
                    <a:pt x="2926" y="3420"/>
                    <a:pt x="3085" y="3384"/>
                    <a:pt x="3247" y="3346"/>
                  </a:cubicBezTo>
                  <a:cubicBezTo>
                    <a:pt x="3404" y="3296"/>
                    <a:pt x="3564" y="3244"/>
                    <a:pt x="3728" y="3191"/>
                  </a:cubicBezTo>
                  <a:cubicBezTo>
                    <a:pt x="4043" y="3071"/>
                    <a:pt x="4368" y="2945"/>
                    <a:pt x="4699" y="2817"/>
                  </a:cubicBezTo>
                  <a:cubicBezTo>
                    <a:pt x="5025" y="2687"/>
                    <a:pt x="5360" y="2563"/>
                    <a:pt x="5690" y="2425"/>
                  </a:cubicBezTo>
                  <a:cubicBezTo>
                    <a:pt x="6350" y="2153"/>
                    <a:pt x="7009" y="1879"/>
                    <a:pt x="7628" y="1624"/>
                  </a:cubicBezTo>
                  <a:cubicBezTo>
                    <a:pt x="7938" y="1498"/>
                    <a:pt x="8233" y="1364"/>
                    <a:pt x="8515" y="1244"/>
                  </a:cubicBezTo>
                  <a:cubicBezTo>
                    <a:pt x="8796" y="1121"/>
                    <a:pt x="9062" y="1006"/>
                    <a:pt x="9308" y="900"/>
                  </a:cubicBezTo>
                  <a:cubicBezTo>
                    <a:pt x="9800" y="686"/>
                    <a:pt x="10204" y="495"/>
                    <a:pt x="10489" y="368"/>
                  </a:cubicBezTo>
                  <a:cubicBezTo>
                    <a:pt x="10773" y="235"/>
                    <a:pt x="10935" y="159"/>
                    <a:pt x="10935" y="159"/>
                  </a:cubicBezTo>
                  <a:cubicBezTo>
                    <a:pt x="10971" y="141"/>
                    <a:pt x="10992" y="97"/>
                    <a:pt x="10978" y="56"/>
                  </a:cubicBezTo>
                  <a:cubicBezTo>
                    <a:pt x="10966" y="22"/>
                    <a:pt x="10933" y="0"/>
                    <a:pt x="10898" y="0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772;p49">
              <a:extLst>
                <a:ext uri="{FF2B5EF4-FFF2-40B4-BE49-F238E27FC236}">
                  <a16:creationId xmlns:a16="http://schemas.microsoft.com/office/drawing/2014/main" id="{66BD98A6-F5A0-268B-A326-D71A31418AF1}"/>
                </a:ext>
              </a:extLst>
            </p:cNvPr>
            <p:cNvSpPr/>
            <p:nvPr/>
          </p:nvSpPr>
          <p:spPr>
            <a:xfrm>
              <a:off x="6532213" y="4739900"/>
              <a:ext cx="303025" cy="90600"/>
            </a:xfrm>
            <a:custGeom>
              <a:avLst/>
              <a:gdLst/>
              <a:ahLst/>
              <a:cxnLst/>
              <a:rect l="l" t="t" r="r" b="b"/>
              <a:pathLst>
                <a:path w="12121" h="3624" extrusionOk="0">
                  <a:moveTo>
                    <a:pt x="12027" y="1"/>
                  </a:moveTo>
                  <a:cubicBezTo>
                    <a:pt x="12018" y="1"/>
                    <a:pt x="12008" y="2"/>
                    <a:pt x="11999" y="6"/>
                  </a:cubicBezTo>
                  <a:cubicBezTo>
                    <a:pt x="11999" y="6"/>
                    <a:pt x="11813" y="69"/>
                    <a:pt x="11488" y="181"/>
                  </a:cubicBezTo>
                  <a:cubicBezTo>
                    <a:pt x="11165" y="297"/>
                    <a:pt x="10701" y="456"/>
                    <a:pt x="10149" y="661"/>
                  </a:cubicBezTo>
                  <a:cubicBezTo>
                    <a:pt x="9873" y="765"/>
                    <a:pt x="9575" y="875"/>
                    <a:pt x="9258" y="993"/>
                  </a:cubicBezTo>
                  <a:cubicBezTo>
                    <a:pt x="8943" y="1113"/>
                    <a:pt x="8608" y="1232"/>
                    <a:pt x="8266" y="1368"/>
                  </a:cubicBezTo>
                  <a:cubicBezTo>
                    <a:pt x="7581" y="1635"/>
                    <a:pt x="6850" y="1921"/>
                    <a:pt x="6120" y="2207"/>
                  </a:cubicBezTo>
                  <a:cubicBezTo>
                    <a:pt x="5754" y="2346"/>
                    <a:pt x="5392" y="2506"/>
                    <a:pt x="5037" y="2644"/>
                  </a:cubicBezTo>
                  <a:cubicBezTo>
                    <a:pt x="4861" y="2716"/>
                    <a:pt x="4687" y="2788"/>
                    <a:pt x="4511" y="2843"/>
                  </a:cubicBezTo>
                  <a:cubicBezTo>
                    <a:pt x="4337" y="2905"/>
                    <a:pt x="4164" y="2961"/>
                    <a:pt x="3991" y="3002"/>
                  </a:cubicBezTo>
                  <a:cubicBezTo>
                    <a:pt x="3648" y="3096"/>
                    <a:pt x="3309" y="3148"/>
                    <a:pt x="2982" y="3193"/>
                  </a:cubicBezTo>
                  <a:cubicBezTo>
                    <a:pt x="2654" y="3232"/>
                    <a:pt x="2341" y="3255"/>
                    <a:pt x="2048" y="3270"/>
                  </a:cubicBezTo>
                  <a:cubicBezTo>
                    <a:pt x="1461" y="3303"/>
                    <a:pt x="973" y="3331"/>
                    <a:pt x="630" y="3350"/>
                  </a:cubicBezTo>
                  <a:cubicBezTo>
                    <a:pt x="288" y="3374"/>
                    <a:pt x="92" y="3386"/>
                    <a:pt x="92" y="3386"/>
                  </a:cubicBezTo>
                  <a:cubicBezTo>
                    <a:pt x="44" y="3390"/>
                    <a:pt x="4" y="3429"/>
                    <a:pt x="2" y="3478"/>
                  </a:cubicBezTo>
                  <a:cubicBezTo>
                    <a:pt x="0" y="3530"/>
                    <a:pt x="41" y="3574"/>
                    <a:pt x="94" y="3578"/>
                  </a:cubicBezTo>
                  <a:cubicBezTo>
                    <a:pt x="94" y="3578"/>
                    <a:pt x="290" y="3585"/>
                    <a:pt x="634" y="3598"/>
                  </a:cubicBezTo>
                  <a:cubicBezTo>
                    <a:pt x="936" y="3603"/>
                    <a:pt x="1352" y="3624"/>
                    <a:pt x="1849" y="3624"/>
                  </a:cubicBezTo>
                  <a:cubicBezTo>
                    <a:pt x="1918" y="3624"/>
                    <a:pt x="1988" y="3623"/>
                    <a:pt x="2059" y="3623"/>
                  </a:cubicBezTo>
                  <a:cubicBezTo>
                    <a:pt x="2646" y="3615"/>
                    <a:pt x="3359" y="3616"/>
                    <a:pt x="4099" y="3424"/>
                  </a:cubicBezTo>
                  <a:cubicBezTo>
                    <a:pt x="4284" y="3382"/>
                    <a:pt x="4468" y="3327"/>
                    <a:pt x="4652" y="3264"/>
                  </a:cubicBezTo>
                  <a:cubicBezTo>
                    <a:pt x="4838" y="3209"/>
                    <a:pt x="5020" y="3137"/>
                    <a:pt x="5203" y="3066"/>
                  </a:cubicBezTo>
                  <a:cubicBezTo>
                    <a:pt x="5568" y="2925"/>
                    <a:pt x="5931" y="2787"/>
                    <a:pt x="6294" y="2635"/>
                  </a:cubicBezTo>
                  <a:cubicBezTo>
                    <a:pt x="7019" y="2336"/>
                    <a:pt x="7744" y="2038"/>
                    <a:pt x="8425" y="1757"/>
                  </a:cubicBezTo>
                  <a:cubicBezTo>
                    <a:pt x="8766" y="1619"/>
                    <a:pt x="9089" y="1473"/>
                    <a:pt x="9400" y="1341"/>
                  </a:cubicBezTo>
                  <a:cubicBezTo>
                    <a:pt x="9709" y="1208"/>
                    <a:pt x="10002" y="1082"/>
                    <a:pt x="10272" y="965"/>
                  </a:cubicBezTo>
                  <a:cubicBezTo>
                    <a:pt x="10812" y="732"/>
                    <a:pt x="11258" y="525"/>
                    <a:pt x="11571" y="387"/>
                  </a:cubicBezTo>
                  <a:cubicBezTo>
                    <a:pt x="11884" y="242"/>
                    <a:pt x="12062" y="160"/>
                    <a:pt x="12062" y="160"/>
                  </a:cubicBezTo>
                  <a:cubicBezTo>
                    <a:pt x="12100" y="142"/>
                    <a:pt x="12120" y="97"/>
                    <a:pt x="12106" y="56"/>
                  </a:cubicBezTo>
                  <a:cubicBezTo>
                    <a:pt x="12094" y="22"/>
                    <a:pt x="12062" y="1"/>
                    <a:pt x="12027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773;p49">
              <a:extLst>
                <a:ext uri="{FF2B5EF4-FFF2-40B4-BE49-F238E27FC236}">
                  <a16:creationId xmlns:a16="http://schemas.microsoft.com/office/drawing/2014/main" id="{E79B3745-8A46-059D-A285-0BCFCB763BD3}"/>
                </a:ext>
              </a:extLst>
            </p:cNvPr>
            <p:cNvSpPr/>
            <p:nvPr/>
          </p:nvSpPr>
          <p:spPr>
            <a:xfrm>
              <a:off x="7085463" y="4191700"/>
              <a:ext cx="1138725" cy="947900"/>
            </a:xfrm>
            <a:custGeom>
              <a:avLst/>
              <a:gdLst/>
              <a:ahLst/>
              <a:cxnLst/>
              <a:rect l="l" t="t" r="r" b="b"/>
              <a:pathLst>
                <a:path w="45549" h="37916" extrusionOk="0">
                  <a:moveTo>
                    <a:pt x="27287" y="1"/>
                  </a:moveTo>
                  <a:cubicBezTo>
                    <a:pt x="26786" y="1"/>
                    <a:pt x="26306" y="60"/>
                    <a:pt x="25871" y="173"/>
                  </a:cubicBezTo>
                  <a:cubicBezTo>
                    <a:pt x="24160" y="617"/>
                    <a:pt x="2383" y="8983"/>
                    <a:pt x="1192" y="9449"/>
                  </a:cubicBezTo>
                  <a:cubicBezTo>
                    <a:pt x="1" y="9917"/>
                    <a:pt x="673" y="10928"/>
                    <a:pt x="828" y="11549"/>
                  </a:cubicBezTo>
                  <a:cubicBezTo>
                    <a:pt x="983" y="12172"/>
                    <a:pt x="5101" y="37916"/>
                    <a:pt x="5101" y="37916"/>
                  </a:cubicBezTo>
                  <a:lnTo>
                    <a:pt x="45548" y="37916"/>
                  </a:lnTo>
                  <a:cubicBezTo>
                    <a:pt x="42127" y="17772"/>
                    <a:pt x="33416" y="3227"/>
                    <a:pt x="31705" y="1672"/>
                  </a:cubicBezTo>
                  <a:cubicBezTo>
                    <a:pt x="30428" y="512"/>
                    <a:pt x="28762" y="1"/>
                    <a:pt x="27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774;p49">
              <a:extLst>
                <a:ext uri="{FF2B5EF4-FFF2-40B4-BE49-F238E27FC236}">
                  <a16:creationId xmlns:a16="http://schemas.microsoft.com/office/drawing/2014/main" id="{46A0E6B4-0AE5-C154-1801-101C27E5E989}"/>
                </a:ext>
              </a:extLst>
            </p:cNvPr>
            <p:cNvSpPr/>
            <p:nvPr/>
          </p:nvSpPr>
          <p:spPr>
            <a:xfrm>
              <a:off x="7086013" y="4187850"/>
              <a:ext cx="1142775" cy="955650"/>
            </a:xfrm>
            <a:custGeom>
              <a:avLst/>
              <a:gdLst/>
              <a:ahLst/>
              <a:cxnLst/>
              <a:rect l="l" t="t" r="r" b="b"/>
              <a:pathLst>
                <a:path w="45711" h="38226" extrusionOk="0">
                  <a:moveTo>
                    <a:pt x="27272" y="310"/>
                  </a:moveTo>
                  <a:cubicBezTo>
                    <a:pt x="28671" y="310"/>
                    <a:pt x="30296" y="776"/>
                    <a:pt x="31578" y="1941"/>
                  </a:cubicBezTo>
                  <a:cubicBezTo>
                    <a:pt x="33109" y="3333"/>
                    <a:pt x="41868" y="17690"/>
                    <a:pt x="45342" y="37914"/>
                  </a:cubicBezTo>
                  <a:lnTo>
                    <a:pt x="5211" y="37914"/>
                  </a:lnTo>
                  <a:cubicBezTo>
                    <a:pt x="4859" y="35714"/>
                    <a:pt x="1109" y="12271"/>
                    <a:pt x="957" y="11667"/>
                  </a:cubicBezTo>
                  <a:cubicBezTo>
                    <a:pt x="926" y="11545"/>
                    <a:pt x="879" y="11413"/>
                    <a:pt x="829" y="11273"/>
                  </a:cubicBezTo>
                  <a:cubicBezTo>
                    <a:pt x="567" y="10549"/>
                    <a:pt x="453" y="10052"/>
                    <a:pt x="1226" y="9749"/>
                  </a:cubicBezTo>
                  <a:cubicBezTo>
                    <a:pt x="2193" y="9370"/>
                    <a:pt x="24151" y="928"/>
                    <a:pt x="25888" y="477"/>
                  </a:cubicBezTo>
                  <a:cubicBezTo>
                    <a:pt x="26303" y="369"/>
                    <a:pt x="26773" y="310"/>
                    <a:pt x="27272" y="310"/>
                  </a:cubicBezTo>
                  <a:close/>
                  <a:moveTo>
                    <a:pt x="27267" y="0"/>
                  </a:moveTo>
                  <a:cubicBezTo>
                    <a:pt x="26742" y="0"/>
                    <a:pt x="26247" y="63"/>
                    <a:pt x="25810" y="176"/>
                  </a:cubicBezTo>
                  <a:cubicBezTo>
                    <a:pt x="24063" y="630"/>
                    <a:pt x="2081" y="9080"/>
                    <a:pt x="1113" y="9459"/>
                  </a:cubicBezTo>
                  <a:cubicBezTo>
                    <a:pt x="0" y="9895"/>
                    <a:pt x="323" y="10789"/>
                    <a:pt x="536" y="11380"/>
                  </a:cubicBezTo>
                  <a:cubicBezTo>
                    <a:pt x="583" y="11509"/>
                    <a:pt x="627" y="11632"/>
                    <a:pt x="655" y="11741"/>
                  </a:cubicBezTo>
                  <a:cubicBezTo>
                    <a:pt x="807" y="12351"/>
                    <a:pt x="4884" y="37837"/>
                    <a:pt x="4925" y="38094"/>
                  </a:cubicBezTo>
                  <a:lnTo>
                    <a:pt x="4946" y="38226"/>
                  </a:lnTo>
                  <a:lnTo>
                    <a:pt x="45711" y="38226"/>
                  </a:lnTo>
                  <a:lnTo>
                    <a:pt x="45680" y="38043"/>
                  </a:lnTo>
                  <a:cubicBezTo>
                    <a:pt x="42215" y="17646"/>
                    <a:pt x="33336" y="3119"/>
                    <a:pt x="31787" y="1711"/>
                  </a:cubicBezTo>
                  <a:cubicBezTo>
                    <a:pt x="30443" y="489"/>
                    <a:pt x="28736" y="0"/>
                    <a:pt x="27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775;p49">
              <a:extLst>
                <a:ext uri="{FF2B5EF4-FFF2-40B4-BE49-F238E27FC236}">
                  <a16:creationId xmlns:a16="http://schemas.microsoft.com/office/drawing/2014/main" id="{6946F605-FF90-F743-16BA-CF8AE95E7D5C}"/>
                </a:ext>
              </a:extLst>
            </p:cNvPr>
            <p:cNvSpPr/>
            <p:nvPr/>
          </p:nvSpPr>
          <p:spPr>
            <a:xfrm>
              <a:off x="7791813" y="4193550"/>
              <a:ext cx="267125" cy="946050"/>
            </a:xfrm>
            <a:custGeom>
              <a:avLst/>
              <a:gdLst/>
              <a:ahLst/>
              <a:cxnLst/>
              <a:rect l="l" t="t" r="r" b="b"/>
              <a:pathLst>
                <a:path w="10685" h="37842" extrusionOk="0">
                  <a:moveTo>
                    <a:pt x="1" y="0"/>
                  </a:moveTo>
                  <a:cubicBezTo>
                    <a:pt x="2795" y="4955"/>
                    <a:pt x="9138" y="18218"/>
                    <a:pt x="10061" y="37842"/>
                  </a:cubicBezTo>
                  <a:lnTo>
                    <a:pt x="10684" y="37842"/>
                  </a:lnTo>
                  <a:cubicBezTo>
                    <a:pt x="9788" y="18688"/>
                    <a:pt x="3753" y="5528"/>
                    <a:pt x="806" y="169"/>
                  </a:cubicBezTo>
                  <a:cubicBezTo>
                    <a:pt x="538" y="96"/>
                    <a:pt x="269" y="40"/>
                    <a:pt x="1" y="0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776;p49">
              <a:extLst>
                <a:ext uri="{FF2B5EF4-FFF2-40B4-BE49-F238E27FC236}">
                  <a16:creationId xmlns:a16="http://schemas.microsoft.com/office/drawing/2014/main" id="{AA99E204-C6E0-A16B-8C17-D1B6EC85F6B6}"/>
                </a:ext>
              </a:extLst>
            </p:cNvPr>
            <p:cNvSpPr/>
            <p:nvPr/>
          </p:nvSpPr>
          <p:spPr>
            <a:xfrm>
              <a:off x="7130088" y="4416450"/>
              <a:ext cx="357450" cy="723150"/>
            </a:xfrm>
            <a:custGeom>
              <a:avLst/>
              <a:gdLst/>
              <a:ahLst/>
              <a:cxnLst/>
              <a:rect l="l" t="t" r="r" b="b"/>
              <a:pathLst>
                <a:path w="14298" h="28926" extrusionOk="0">
                  <a:moveTo>
                    <a:pt x="596" y="1"/>
                  </a:moveTo>
                  <a:cubicBezTo>
                    <a:pt x="369" y="88"/>
                    <a:pt x="169" y="164"/>
                    <a:pt x="0" y="230"/>
                  </a:cubicBezTo>
                  <a:cubicBezTo>
                    <a:pt x="2270" y="3553"/>
                    <a:pt x="8680" y="13701"/>
                    <a:pt x="13642" y="28926"/>
                  </a:cubicBezTo>
                  <a:lnTo>
                    <a:pt x="14297" y="28926"/>
                  </a:lnTo>
                  <a:cubicBezTo>
                    <a:pt x="9363" y="13714"/>
                    <a:pt x="2971" y="3498"/>
                    <a:pt x="596" y="1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777;p49">
              <a:extLst>
                <a:ext uri="{FF2B5EF4-FFF2-40B4-BE49-F238E27FC236}">
                  <a16:creationId xmlns:a16="http://schemas.microsoft.com/office/drawing/2014/main" id="{E6E69E28-D9F0-A875-35B0-7C9081BFC306}"/>
                </a:ext>
              </a:extLst>
            </p:cNvPr>
            <p:cNvSpPr/>
            <p:nvPr/>
          </p:nvSpPr>
          <p:spPr>
            <a:xfrm>
              <a:off x="7114288" y="2077200"/>
              <a:ext cx="243350" cy="303525"/>
            </a:xfrm>
            <a:custGeom>
              <a:avLst/>
              <a:gdLst/>
              <a:ahLst/>
              <a:cxnLst/>
              <a:rect l="l" t="t" r="r" b="b"/>
              <a:pathLst>
                <a:path w="9734" h="12141" extrusionOk="0">
                  <a:moveTo>
                    <a:pt x="176" y="0"/>
                  </a:moveTo>
                  <a:cubicBezTo>
                    <a:pt x="157" y="0"/>
                    <a:pt x="138" y="3"/>
                    <a:pt x="120" y="10"/>
                  </a:cubicBezTo>
                  <a:cubicBezTo>
                    <a:pt x="40" y="41"/>
                    <a:pt x="0" y="131"/>
                    <a:pt x="31" y="211"/>
                  </a:cubicBezTo>
                  <a:cubicBezTo>
                    <a:pt x="53" y="269"/>
                    <a:pt x="2250" y="5968"/>
                    <a:pt x="2585" y="7171"/>
                  </a:cubicBezTo>
                  <a:cubicBezTo>
                    <a:pt x="2600" y="7227"/>
                    <a:pt x="2646" y="7270"/>
                    <a:pt x="2704" y="7281"/>
                  </a:cubicBezTo>
                  <a:cubicBezTo>
                    <a:pt x="2715" y="7284"/>
                    <a:pt x="2725" y="7285"/>
                    <a:pt x="2735" y="7285"/>
                  </a:cubicBezTo>
                  <a:cubicBezTo>
                    <a:pt x="2783" y="7285"/>
                    <a:pt x="2828" y="7262"/>
                    <a:pt x="2857" y="7224"/>
                  </a:cubicBezTo>
                  <a:cubicBezTo>
                    <a:pt x="2904" y="7164"/>
                    <a:pt x="3993" y="5718"/>
                    <a:pt x="3988" y="3149"/>
                  </a:cubicBezTo>
                  <a:cubicBezTo>
                    <a:pt x="3988" y="2846"/>
                    <a:pt x="3966" y="2442"/>
                    <a:pt x="3956" y="2286"/>
                  </a:cubicBezTo>
                  <a:cubicBezTo>
                    <a:pt x="4182" y="2043"/>
                    <a:pt x="5271" y="932"/>
                    <a:pt x="6246" y="932"/>
                  </a:cubicBezTo>
                  <a:cubicBezTo>
                    <a:pt x="6357" y="932"/>
                    <a:pt x="6467" y="947"/>
                    <a:pt x="6573" y="978"/>
                  </a:cubicBezTo>
                  <a:cubicBezTo>
                    <a:pt x="7713" y="1316"/>
                    <a:pt x="9374" y="2922"/>
                    <a:pt x="8376" y="6798"/>
                  </a:cubicBezTo>
                  <a:cubicBezTo>
                    <a:pt x="7472" y="10312"/>
                    <a:pt x="6762" y="10588"/>
                    <a:pt x="6075" y="10855"/>
                  </a:cubicBezTo>
                  <a:cubicBezTo>
                    <a:pt x="6010" y="10881"/>
                    <a:pt x="5946" y="10906"/>
                    <a:pt x="5881" y="10933"/>
                  </a:cubicBezTo>
                  <a:cubicBezTo>
                    <a:pt x="5691" y="11013"/>
                    <a:pt x="5502" y="11085"/>
                    <a:pt x="5322" y="11154"/>
                  </a:cubicBezTo>
                  <a:cubicBezTo>
                    <a:pt x="4675" y="11400"/>
                    <a:pt x="4164" y="11595"/>
                    <a:pt x="4105" y="11959"/>
                  </a:cubicBezTo>
                  <a:cubicBezTo>
                    <a:pt x="4091" y="12044"/>
                    <a:pt x="4149" y="12124"/>
                    <a:pt x="4234" y="12138"/>
                  </a:cubicBezTo>
                  <a:cubicBezTo>
                    <a:pt x="4242" y="12139"/>
                    <a:pt x="4250" y="12140"/>
                    <a:pt x="4258" y="12140"/>
                  </a:cubicBezTo>
                  <a:cubicBezTo>
                    <a:pt x="4334" y="12140"/>
                    <a:pt x="4400" y="12086"/>
                    <a:pt x="4412" y="12009"/>
                  </a:cubicBezTo>
                  <a:cubicBezTo>
                    <a:pt x="4443" y="11821"/>
                    <a:pt x="4968" y="11621"/>
                    <a:pt x="5432" y="11444"/>
                  </a:cubicBezTo>
                  <a:cubicBezTo>
                    <a:pt x="5616" y="11375"/>
                    <a:pt x="5809" y="11301"/>
                    <a:pt x="6002" y="11220"/>
                  </a:cubicBezTo>
                  <a:cubicBezTo>
                    <a:pt x="6063" y="11194"/>
                    <a:pt x="6126" y="11170"/>
                    <a:pt x="6188" y="11145"/>
                  </a:cubicBezTo>
                  <a:cubicBezTo>
                    <a:pt x="6947" y="10849"/>
                    <a:pt x="7733" y="10544"/>
                    <a:pt x="8678" y="6875"/>
                  </a:cubicBezTo>
                  <a:cubicBezTo>
                    <a:pt x="9734" y="2770"/>
                    <a:pt x="7908" y="1049"/>
                    <a:pt x="6663" y="680"/>
                  </a:cubicBezTo>
                  <a:cubicBezTo>
                    <a:pt x="6527" y="640"/>
                    <a:pt x="6389" y="622"/>
                    <a:pt x="6251" y="622"/>
                  </a:cubicBezTo>
                  <a:cubicBezTo>
                    <a:pt x="5018" y="622"/>
                    <a:pt x="3740" y="2059"/>
                    <a:pt x="3681" y="2126"/>
                  </a:cubicBezTo>
                  <a:cubicBezTo>
                    <a:pt x="3653" y="2158"/>
                    <a:pt x="3640" y="2197"/>
                    <a:pt x="3642" y="2238"/>
                  </a:cubicBezTo>
                  <a:cubicBezTo>
                    <a:pt x="3643" y="2245"/>
                    <a:pt x="3677" y="2782"/>
                    <a:pt x="3678" y="3149"/>
                  </a:cubicBezTo>
                  <a:cubicBezTo>
                    <a:pt x="3681" y="4987"/>
                    <a:pt x="3089" y="6242"/>
                    <a:pt x="2784" y="6762"/>
                  </a:cubicBezTo>
                  <a:cubicBezTo>
                    <a:pt x="2250" y="5105"/>
                    <a:pt x="405" y="318"/>
                    <a:pt x="321" y="100"/>
                  </a:cubicBezTo>
                  <a:cubicBezTo>
                    <a:pt x="297" y="38"/>
                    <a:pt x="238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778;p49">
              <a:extLst>
                <a:ext uri="{FF2B5EF4-FFF2-40B4-BE49-F238E27FC236}">
                  <a16:creationId xmlns:a16="http://schemas.microsoft.com/office/drawing/2014/main" id="{8A607660-3419-71F9-5451-063D7C4724E7}"/>
                </a:ext>
              </a:extLst>
            </p:cNvPr>
            <p:cNvSpPr/>
            <p:nvPr/>
          </p:nvSpPr>
          <p:spPr>
            <a:xfrm>
              <a:off x="6885075" y="2115888"/>
              <a:ext cx="104700" cy="1047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0" name="Rounded Rectangular Callout 1259">
            <a:extLst>
              <a:ext uri="{FF2B5EF4-FFF2-40B4-BE49-F238E27FC236}">
                <a16:creationId xmlns:a16="http://schemas.microsoft.com/office/drawing/2014/main" id="{D16A8207-D36A-1202-35A7-AAFA8C565E0D}"/>
              </a:ext>
            </a:extLst>
          </p:cNvPr>
          <p:cNvSpPr/>
          <p:nvPr/>
        </p:nvSpPr>
        <p:spPr>
          <a:xfrm>
            <a:off x="719999" y="3325090"/>
            <a:ext cx="6158074" cy="1630549"/>
          </a:xfrm>
          <a:prstGeom prst="wedgeRoundRectCallout">
            <a:avLst>
              <a:gd name="adj1" fmla="val 63242"/>
              <a:gd name="adj2" fmla="val -4046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0D15E6-95CC-7553-AD7A-827A52AE7828}"/>
              </a:ext>
            </a:extLst>
          </p:cNvPr>
          <p:cNvSpPr txBox="1"/>
          <p:nvPr/>
        </p:nvSpPr>
        <p:spPr>
          <a:xfrm>
            <a:off x="1211137" y="3588337"/>
            <a:ext cx="56669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わたし</a:t>
            </a:r>
            <a:r>
              <a:rPr lang="en-US" sz="2000" dirty="0"/>
              <a:t> </a:t>
            </a:r>
            <a:r>
              <a:rPr lang="en-US" sz="2000" dirty="0" err="1"/>
              <a:t>は</a:t>
            </a:r>
            <a:r>
              <a:rPr lang="en-US" sz="2000" dirty="0"/>
              <a:t> </a:t>
            </a:r>
            <a:r>
              <a:rPr lang="en-US" sz="2000" dirty="0" err="1"/>
              <a:t>昨日</a:t>
            </a:r>
            <a:r>
              <a:rPr lang="en-US" sz="2000" dirty="0"/>
              <a:t> </a:t>
            </a:r>
            <a:r>
              <a:rPr lang="en-US" sz="2000" dirty="0" err="1"/>
              <a:t>このプログラム</a:t>
            </a:r>
            <a:r>
              <a:rPr lang="en-US" sz="2000" dirty="0"/>
              <a:t> </a:t>
            </a:r>
            <a:r>
              <a:rPr lang="en-US" sz="2000" dirty="0" err="1"/>
              <a:t>を</a:t>
            </a:r>
            <a:r>
              <a:rPr lang="en-US" sz="2000" dirty="0"/>
              <a:t> </a:t>
            </a:r>
            <a:r>
              <a:rPr lang="en-US" sz="2000" dirty="0" err="1"/>
              <a:t>作りました</a:t>
            </a:r>
            <a:r>
              <a:rPr lang="en-US" sz="2000" dirty="0"/>
              <a:t>。</a:t>
            </a:r>
          </a:p>
          <a:p>
            <a:endParaRPr lang="en-US" altLang="ja-JP" sz="2000" dirty="0"/>
          </a:p>
          <a:p>
            <a:r>
              <a:rPr lang="en-US" sz="2000" dirty="0"/>
              <a:t>"I made the program yesterday."</a:t>
            </a:r>
            <a:endParaRPr lang="en-US" altLang="ja-JP" sz="2000" dirty="0"/>
          </a:p>
        </p:txBody>
      </p:sp>
      <p:sp>
        <p:nvSpPr>
          <p:cNvPr id="1255" name="TextBox 1254">
            <a:extLst>
              <a:ext uri="{FF2B5EF4-FFF2-40B4-BE49-F238E27FC236}">
                <a16:creationId xmlns:a16="http://schemas.microsoft.com/office/drawing/2014/main" id="{6EC8938A-FA11-FD57-E0A1-A1071CE1F76D}"/>
              </a:ext>
            </a:extLst>
          </p:cNvPr>
          <p:cNvSpPr txBox="1"/>
          <p:nvPr/>
        </p:nvSpPr>
        <p:spPr>
          <a:xfrm>
            <a:off x="1211137" y="3588337"/>
            <a:ext cx="54104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わたし</a:t>
            </a:r>
            <a:r>
              <a:rPr lang="en-US" sz="2000" dirty="0"/>
              <a:t> </a:t>
            </a:r>
            <a:r>
              <a:rPr lang="en-US" sz="2000" dirty="0" err="1"/>
              <a:t>は</a:t>
            </a:r>
            <a:r>
              <a:rPr lang="en-US" sz="2000" dirty="0"/>
              <a:t> </a:t>
            </a:r>
            <a:r>
              <a:rPr lang="en-US" sz="2000" dirty="0" err="1"/>
              <a:t>今日</a:t>
            </a:r>
            <a:r>
              <a:rPr lang="en-US" sz="2000" dirty="0"/>
              <a:t> </a:t>
            </a:r>
            <a:r>
              <a:rPr lang="en-US" sz="2000" dirty="0" err="1"/>
              <a:t>このプログラム</a:t>
            </a:r>
            <a:r>
              <a:rPr lang="en-US" sz="2000" dirty="0"/>
              <a:t> </a:t>
            </a:r>
            <a:r>
              <a:rPr lang="en-US" sz="2000" dirty="0" err="1"/>
              <a:t>を</a:t>
            </a:r>
            <a:r>
              <a:rPr lang="en-US" sz="2000" dirty="0"/>
              <a:t> </a:t>
            </a:r>
            <a:r>
              <a:rPr lang="en-US" sz="2000" dirty="0" err="1"/>
              <a:t>作ります</a:t>
            </a:r>
            <a:r>
              <a:rPr lang="en-US" sz="2000" dirty="0"/>
              <a:t>。</a:t>
            </a:r>
          </a:p>
          <a:p>
            <a:endParaRPr lang="en-US" altLang="ja-JP" sz="2000" dirty="0"/>
          </a:p>
          <a:p>
            <a:r>
              <a:rPr lang="en-US" sz="2000" dirty="0"/>
              <a:t>"I make the program today."</a:t>
            </a:r>
            <a:endParaRPr lang="en-US" altLang="ja-JP" sz="2000" dirty="0"/>
          </a:p>
        </p:txBody>
      </p:sp>
      <p:sp>
        <p:nvSpPr>
          <p:cNvPr id="1256" name="TextBox 1255">
            <a:extLst>
              <a:ext uri="{FF2B5EF4-FFF2-40B4-BE49-F238E27FC236}">
                <a16:creationId xmlns:a16="http://schemas.microsoft.com/office/drawing/2014/main" id="{13D1E62E-07E4-F38D-7BE1-42138684F38D}"/>
              </a:ext>
            </a:extLst>
          </p:cNvPr>
          <p:cNvSpPr txBox="1"/>
          <p:nvPr/>
        </p:nvSpPr>
        <p:spPr>
          <a:xfrm>
            <a:off x="1222358" y="3588336"/>
            <a:ext cx="57839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わたし</a:t>
            </a:r>
            <a:r>
              <a:rPr lang="en-US" sz="2000" dirty="0"/>
              <a:t> </a:t>
            </a:r>
            <a:r>
              <a:rPr lang="en-US" sz="2000" dirty="0" err="1"/>
              <a:t>は</a:t>
            </a:r>
            <a:r>
              <a:rPr lang="en-US" sz="2000" dirty="0"/>
              <a:t> </a:t>
            </a:r>
            <a:r>
              <a:rPr lang="en-US" sz="2000" dirty="0" err="1"/>
              <a:t>今日</a:t>
            </a:r>
            <a:r>
              <a:rPr lang="en-US" sz="2000" dirty="0"/>
              <a:t> </a:t>
            </a:r>
            <a:r>
              <a:rPr lang="en-US" sz="2000" dirty="0" err="1"/>
              <a:t>このプログラム</a:t>
            </a:r>
            <a:r>
              <a:rPr lang="en-US" sz="2000" dirty="0"/>
              <a:t> </a:t>
            </a:r>
            <a:r>
              <a:rPr lang="en-US" sz="2000" dirty="0" err="1"/>
              <a:t>を</a:t>
            </a:r>
            <a:r>
              <a:rPr lang="en-US" sz="2000" dirty="0"/>
              <a:t> </a:t>
            </a:r>
            <a:r>
              <a:rPr lang="en-US" sz="2000" dirty="0" err="1"/>
              <a:t>作りました</a:t>
            </a:r>
            <a:r>
              <a:rPr lang="en-US" sz="2000" dirty="0"/>
              <a:t>。</a:t>
            </a:r>
          </a:p>
          <a:p>
            <a:endParaRPr lang="en-US" altLang="ja-JP" sz="2000" dirty="0"/>
          </a:p>
          <a:p>
            <a:r>
              <a:rPr lang="en-US" sz="2000" dirty="0"/>
              <a:t>"I made the program today.” (Now in the evening)</a:t>
            </a:r>
            <a:endParaRPr lang="en-US" altLang="ja-JP" sz="2000" dirty="0"/>
          </a:p>
        </p:txBody>
      </p:sp>
      <p:sp>
        <p:nvSpPr>
          <p:cNvPr id="1257" name="TextBox 1256">
            <a:extLst>
              <a:ext uri="{FF2B5EF4-FFF2-40B4-BE49-F238E27FC236}">
                <a16:creationId xmlns:a16="http://schemas.microsoft.com/office/drawing/2014/main" id="{C27380E0-1D25-191F-F243-303812F5F8A7}"/>
              </a:ext>
            </a:extLst>
          </p:cNvPr>
          <p:cNvSpPr txBox="1"/>
          <p:nvPr/>
        </p:nvSpPr>
        <p:spPr>
          <a:xfrm>
            <a:off x="1222358" y="3588336"/>
            <a:ext cx="55964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わたし</a:t>
            </a:r>
            <a:r>
              <a:rPr lang="en-US" sz="2000" dirty="0"/>
              <a:t> </a:t>
            </a:r>
            <a:r>
              <a:rPr lang="en-US" sz="2000" dirty="0" err="1"/>
              <a:t>は</a:t>
            </a:r>
            <a:r>
              <a:rPr lang="en-US" sz="2000" dirty="0"/>
              <a:t> </a:t>
            </a:r>
            <a:r>
              <a:rPr lang="en-US" sz="2000" dirty="0" err="1"/>
              <a:t>今このプログラム</a:t>
            </a:r>
            <a:r>
              <a:rPr lang="en-US" sz="2000" dirty="0"/>
              <a:t> </a:t>
            </a:r>
            <a:r>
              <a:rPr lang="en-US" sz="2000" dirty="0" err="1"/>
              <a:t>を</a:t>
            </a:r>
            <a:r>
              <a:rPr lang="en-US" sz="2000" dirty="0"/>
              <a:t> </a:t>
            </a:r>
            <a:r>
              <a:rPr lang="en-US" sz="2000" dirty="0" err="1"/>
              <a:t>作っています</a:t>
            </a:r>
            <a:r>
              <a:rPr lang="en-US" sz="2000" dirty="0"/>
              <a:t>。</a:t>
            </a:r>
          </a:p>
          <a:p>
            <a:endParaRPr lang="en-US" altLang="ja-JP" sz="2000" dirty="0"/>
          </a:p>
          <a:p>
            <a:r>
              <a:rPr lang="en-US" sz="2000" dirty="0"/>
              <a:t>"I’m making the program now”</a:t>
            </a:r>
            <a:endParaRPr lang="en-US" altLang="ja-JP" sz="2000" dirty="0"/>
          </a:p>
        </p:txBody>
      </p:sp>
      <p:sp>
        <p:nvSpPr>
          <p:cNvPr id="1258" name="TextBox 1257">
            <a:extLst>
              <a:ext uri="{FF2B5EF4-FFF2-40B4-BE49-F238E27FC236}">
                <a16:creationId xmlns:a16="http://schemas.microsoft.com/office/drawing/2014/main" id="{8665F37A-2514-2E73-19F8-A4DF6C7C5FEA}"/>
              </a:ext>
            </a:extLst>
          </p:cNvPr>
          <p:cNvSpPr txBox="1"/>
          <p:nvPr/>
        </p:nvSpPr>
        <p:spPr>
          <a:xfrm>
            <a:off x="1222358" y="3607964"/>
            <a:ext cx="4416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わたし</a:t>
            </a:r>
            <a:r>
              <a:rPr 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は</a:t>
            </a:r>
            <a:r>
              <a:rPr 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明日このプログラム</a:t>
            </a:r>
            <a:r>
              <a:rPr 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作ります</a:t>
            </a:r>
            <a:r>
              <a:rPr 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。</a:t>
            </a:r>
          </a:p>
          <a:p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"I will make the program now”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255" grpId="0"/>
      <p:bldP spid="1255" grpId="1"/>
      <p:bldP spid="1256" grpId="0"/>
      <p:bldP spid="1256" grpId="1"/>
      <p:bldP spid="1257" grpId="0"/>
      <p:bldP spid="1257" grpId="1"/>
      <p:bldP spid="1258" grpId="0"/>
      <p:bldP spid="125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1">
          <a:extLst>
            <a:ext uri="{FF2B5EF4-FFF2-40B4-BE49-F238E27FC236}">
              <a16:creationId xmlns:a16="http://schemas.microsoft.com/office/drawing/2014/main" id="{4EDB4D09-CCA5-4BD9-8479-8B3D0C959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2" name="Google Shape;2512;p69">
            <a:extLst>
              <a:ext uri="{FF2B5EF4-FFF2-40B4-BE49-F238E27FC236}">
                <a16:creationId xmlns:a16="http://schemas.microsoft.com/office/drawing/2014/main" id="{9FE3783E-1B9E-3BE8-E317-4E14273BAC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28088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JP" dirty="0"/>
              <a:t>単語2−1（たんご）</a:t>
            </a:r>
            <a:br>
              <a:rPr lang="en-JP" sz="1200" dirty="0"/>
            </a:br>
            <a:r>
              <a:rPr lang="en-US" sz="1400" dirty="0" err="1"/>
              <a:t>ソフトウェア開発の動詞（どうし</a:t>
            </a:r>
            <a:r>
              <a:rPr lang="en-US" sz="1400" dirty="0"/>
              <a:t>）</a:t>
            </a:r>
            <a:endParaRPr sz="1400" dirty="0"/>
          </a:p>
        </p:txBody>
      </p:sp>
      <p:graphicFrame>
        <p:nvGraphicFramePr>
          <p:cNvPr id="2513" name="Google Shape;2513;p69">
            <a:extLst>
              <a:ext uri="{FF2B5EF4-FFF2-40B4-BE49-F238E27FC236}">
                <a16:creationId xmlns:a16="http://schemas.microsoft.com/office/drawing/2014/main" id="{B822565A-FEC3-7FA7-656D-E59E33C647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274890"/>
              </p:ext>
            </p:extLst>
          </p:nvPr>
        </p:nvGraphicFramePr>
        <p:xfrm>
          <a:off x="612906" y="1416175"/>
          <a:ext cx="8305316" cy="2891432"/>
        </p:xfrm>
        <a:graphic>
          <a:graphicData uri="http://schemas.openxmlformats.org/drawingml/2006/table">
            <a:tbl>
              <a:tblPr>
                <a:noFill/>
                <a:tableStyleId>{E7024105-4EFA-4033-ADFB-7D5B200C78FC}</a:tableStyleId>
              </a:tblPr>
              <a:tblGrid>
                <a:gridCol w="444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8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600" b="1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Sora"/>
                          <a:sym typeface="Sora"/>
                        </a:rPr>
                        <a:t>にほんご</a:t>
                      </a:r>
                      <a:endParaRPr sz="1600" b="1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Sora"/>
                        <a:sym typeface="Sora"/>
                      </a:endParaRP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600" b="1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Sora"/>
                          <a:sym typeface="Sora"/>
                        </a:rPr>
                        <a:t>えいご</a:t>
                      </a:r>
                      <a:endParaRPr sz="1600" b="1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Sora"/>
                        <a:sym typeface="Sora"/>
                      </a:endParaRP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JP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プログラム / (ソフトウェア) を作る</a:t>
                      </a:r>
                      <a:endParaRPr sz="16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Lexend"/>
                        <a:sym typeface="Lexend"/>
                      </a:endParaRP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Make a program / software</a:t>
                      </a:r>
                      <a:endParaRPr sz="16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Lexend"/>
                        <a:sym typeface="Lexend"/>
                      </a:endParaRPr>
                    </a:p>
                  </a:txBody>
                  <a:tcPr marL="91425" marR="91425" marT="55425" marB="55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049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ja-JP" altLang="en-US" sz="160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プログラム</a:t>
                      </a:r>
                      <a:r>
                        <a:rPr lang="en-JP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/ (ソフトウェア)</a:t>
                      </a:r>
                      <a:r>
                        <a:rPr lang="ja-JP" altLang="en-US" sz="160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を設計（せっけい）する</a:t>
                      </a: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Design a program / software</a:t>
                      </a:r>
                      <a:endParaRPr sz="16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Lexend"/>
                        <a:sym typeface="Lexend"/>
                      </a:endParaRP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60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プログラム</a:t>
                      </a:r>
                      <a:r>
                        <a:rPr lang="en-US" altLang="ja-JP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 </a:t>
                      </a:r>
                      <a:r>
                        <a:rPr lang="en-JP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/ (ソフトウェア) </a:t>
                      </a:r>
                      <a:r>
                        <a:rPr lang="ja-JP" altLang="en-US" sz="160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を開発（かいはつ）する</a:t>
                      </a:r>
                      <a:endParaRPr sz="16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Lexend"/>
                        <a:sym typeface="Lexend"/>
                      </a:endParaRP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Develop a program / software</a:t>
                      </a: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60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プログラム</a:t>
                      </a:r>
                      <a:r>
                        <a:rPr lang="en-US" altLang="ja-JP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 </a:t>
                      </a:r>
                      <a:r>
                        <a:rPr lang="en-JP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/ (ソフトウェア)</a:t>
                      </a:r>
                      <a:r>
                        <a:rPr lang="ja-JP" altLang="en-US" sz="160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をテストする</a:t>
                      </a:r>
                      <a:r>
                        <a:rPr lang="en-US" altLang="ja-JP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 </a:t>
                      </a:r>
                      <a:endParaRPr sz="16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Lexend"/>
                        <a:sym typeface="Lexend"/>
                      </a:endParaRP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Test a program / software</a:t>
                      </a: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60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プログラム</a:t>
                      </a:r>
                      <a:r>
                        <a:rPr lang="en-JP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/ (ソフトウェア)</a:t>
                      </a:r>
                      <a:r>
                        <a:rPr lang="ja-JP" altLang="en-US" sz="160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をデバッグする</a:t>
                      </a:r>
                      <a:endParaRPr sz="16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Lexend"/>
                        <a:sym typeface="Lexend"/>
                      </a:endParaRP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Debug a program / software</a:t>
                      </a:r>
                      <a:endParaRPr sz="16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Lexend"/>
                        <a:sym typeface="Lexend"/>
                      </a:endParaRP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60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プログラム</a:t>
                      </a:r>
                      <a:r>
                        <a:rPr lang="en-JP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/ (ソフトウェア)</a:t>
                      </a:r>
                      <a:r>
                        <a:rPr lang="ja-JP" altLang="en-US" sz="160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を更新（こうしん）する</a:t>
                      </a:r>
                      <a:endParaRPr sz="16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Lexend"/>
                        <a:sym typeface="Lexend"/>
                      </a:endParaRP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Update a program / software</a:t>
                      </a:r>
                      <a:endParaRPr sz="1600" dirty="0">
                        <a:solidFill>
                          <a:schemeClr val="dk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Lexend"/>
                        <a:sym typeface="Lexend"/>
                      </a:endParaRPr>
                    </a:p>
                  </a:txBody>
                  <a:tcPr marL="91425" marR="91425" marT="55425" marB="55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806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ja-JP" altLang="en-US" sz="160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プログラム</a:t>
                      </a:r>
                      <a:r>
                        <a:rPr lang="en-US" altLang="ja-JP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/ (</a:t>
                      </a:r>
                      <a:r>
                        <a:rPr lang="ja-JP" altLang="en-US" sz="160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ソフトウェア</a:t>
                      </a:r>
                      <a:r>
                        <a:rPr lang="en-US" altLang="ja-JP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)</a:t>
                      </a:r>
                      <a:r>
                        <a:rPr lang="ja-JP" altLang="en-US" sz="160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を修正（しゅうせい）する</a:t>
                      </a:r>
                    </a:p>
                  </a:txBody>
                  <a:tcPr marL="91425" marR="91425" marT="55425" marB="55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Lexend"/>
                          <a:sym typeface="Lexend"/>
                        </a:rPr>
                        <a:t>fix a program / software</a:t>
                      </a:r>
                    </a:p>
                  </a:txBody>
                  <a:tcPr marL="91425" marR="91425" marT="55425" marB="55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1458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B15DCBE-FF74-711A-ED34-870F1916EAC1}"/>
              </a:ext>
            </a:extLst>
          </p:cNvPr>
          <p:cNvSpPr txBox="1"/>
          <p:nvPr/>
        </p:nvSpPr>
        <p:spPr>
          <a:xfrm>
            <a:off x="4646428" y="4708729"/>
            <a:ext cx="2345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Go to Essential Vocabulary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2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>
          <a:extLst>
            <a:ext uri="{FF2B5EF4-FFF2-40B4-BE49-F238E27FC236}">
              <a16:creationId xmlns:a16="http://schemas.microsoft.com/office/drawing/2014/main" id="{710C70E9-E573-3287-601F-65FD1240B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43">
            <a:extLst>
              <a:ext uri="{FF2B5EF4-FFF2-40B4-BE49-F238E27FC236}">
                <a16:creationId xmlns:a16="http://schemas.microsoft.com/office/drawing/2014/main" id="{84E6B2E2-4C30-A784-B95B-1866948970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539500"/>
            <a:ext cx="8285455" cy="1603336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わたし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　は　昨日（きのう）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プログラム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ました。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わたし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　は　今日（きょう）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プログラム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ます／ました。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わたし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　は　今（いま）　　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プログラム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を　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ています。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わたし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　は　明日（あす）　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プログラム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ます。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ja-JP" altLang="en-US" sz="20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6DDDDE-8F2A-29B1-202A-A107F2D5042F}"/>
              </a:ext>
            </a:extLst>
          </p:cNvPr>
          <p:cNvSpPr txBox="1"/>
          <p:nvPr/>
        </p:nvSpPr>
        <p:spPr>
          <a:xfrm>
            <a:off x="1121664" y="109728"/>
            <a:ext cx="499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れんしゅうしましょう</a:t>
            </a:r>
            <a:endParaRPr lang="en-US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59" name="Rounded Rectangular Callout 1258">
            <a:extLst>
              <a:ext uri="{FF2B5EF4-FFF2-40B4-BE49-F238E27FC236}">
                <a16:creationId xmlns:a16="http://schemas.microsoft.com/office/drawing/2014/main" id="{A02DA9FC-DFA7-464B-8710-62C0D16B902B}"/>
              </a:ext>
            </a:extLst>
          </p:cNvPr>
          <p:cNvSpPr/>
          <p:nvPr/>
        </p:nvSpPr>
        <p:spPr>
          <a:xfrm>
            <a:off x="590442" y="2264831"/>
            <a:ext cx="6623158" cy="1603336"/>
          </a:xfrm>
          <a:prstGeom prst="wedgeRoundRectCallout">
            <a:avLst>
              <a:gd name="adj1" fmla="val 56915"/>
              <a:gd name="adj2" fmla="val 2441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わたし　は　昨日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 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今日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 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今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 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明日　</a:t>
            </a:r>
            <a:endParaRPr lang="en-US" altLang="ja-JP" sz="20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spcAft>
                <a:spcPts val="600"/>
              </a:spcAft>
            </a:pP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プログラムを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en-US" altLang="ja-JP" sz="2000" b="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ました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 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ています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ます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sz="2000" dirty="0"/>
          </a:p>
        </p:txBody>
      </p:sp>
      <p:sp>
        <p:nvSpPr>
          <p:cNvPr id="1261" name="TextBox 1260">
            <a:extLst>
              <a:ext uri="{FF2B5EF4-FFF2-40B4-BE49-F238E27FC236}">
                <a16:creationId xmlns:a16="http://schemas.microsoft.com/office/drawing/2014/main" id="{185F1862-61BB-03EF-2875-F0132A9F7F88}"/>
              </a:ext>
            </a:extLst>
          </p:cNvPr>
          <p:cNvSpPr txBox="1"/>
          <p:nvPr/>
        </p:nvSpPr>
        <p:spPr>
          <a:xfrm>
            <a:off x="590442" y="4114465"/>
            <a:ext cx="6927958" cy="979069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作る、設計する、開発する、テストする、デバッグする、更新する、修正する</a:t>
            </a:r>
            <a:endParaRPr lang="en-US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1262" name="Group 1261">
            <a:extLst>
              <a:ext uri="{FF2B5EF4-FFF2-40B4-BE49-F238E27FC236}">
                <a16:creationId xmlns:a16="http://schemas.microsoft.com/office/drawing/2014/main" id="{FE990391-FB1D-565B-0E5D-7A6581BE8A26}"/>
              </a:ext>
            </a:extLst>
          </p:cNvPr>
          <p:cNvGrpSpPr/>
          <p:nvPr/>
        </p:nvGrpSpPr>
        <p:grpSpPr>
          <a:xfrm>
            <a:off x="7508673" y="2761672"/>
            <a:ext cx="1478651" cy="2381828"/>
            <a:chOff x="6211163" y="1537900"/>
            <a:chExt cx="2238375" cy="3605600"/>
          </a:xfrm>
        </p:grpSpPr>
        <p:sp>
          <p:nvSpPr>
            <p:cNvPr id="1263" name="Google Shape;1683;p49">
              <a:extLst>
                <a:ext uri="{FF2B5EF4-FFF2-40B4-BE49-F238E27FC236}">
                  <a16:creationId xmlns:a16="http://schemas.microsoft.com/office/drawing/2014/main" id="{6A1BA7D0-10D6-6CD2-0755-B7E96D1A5136}"/>
                </a:ext>
              </a:extLst>
            </p:cNvPr>
            <p:cNvSpPr/>
            <p:nvPr/>
          </p:nvSpPr>
          <p:spPr>
            <a:xfrm>
              <a:off x="6215613" y="3126075"/>
              <a:ext cx="594525" cy="2013525"/>
            </a:xfrm>
            <a:custGeom>
              <a:avLst/>
              <a:gdLst/>
              <a:ahLst/>
              <a:cxnLst/>
              <a:rect l="l" t="t" r="r" b="b"/>
              <a:pathLst>
                <a:path w="23781" h="80541" extrusionOk="0">
                  <a:moveTo>
                    <a:pt x="11480" y="0"/>
                  </a:moveTo>
                  <a:cubicBezTo>
                    <a:pt x="11480" y="0"/>
                    <a:pt x="3000" y="57374"/>
                    <a:pt x="2900" y="59468"/>
                  </a:cubicBezTo>
                  <a:cubicBezTo>
                    <a:pt x="2179" y="64519"/>
                    <a:pt x="1" y="80541"/>
                    <a:pt x="1" y="80541"/>
                  </a:cubicBezTo>
                  <a:lnTo>
                    <a:pt x="23781" y="80541"/>
                  </a:lnTo>
                  <a:lnTo>
                    <a:pt x="23781" y="2765"/>
                  </a:lnTo>
                  <a:lnTo>
                    <a:pt x="114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684;p49">
              <a:extLst>
                <a:ext uri="{FF2B5EF4-FFF2-40B4-BE49-F238E27FC236}">
                  <a16:creationId xmlns:a16="http://schemas.microsoft.com/office/drawing/2014/main" id="{8AC19B98-BA53-BFF0-468A-080EEAB4C1EA}"/>
                </a:ext>
              </a:extLst>
            </p:cNvPr>
            <p:cNvSpPr/>
            <p:nvPr/>
          </p:nvSpPr>
          <p:spPr>
            <a:xfrm>
              <a:off x="6211163" y="3121350"/>
              <a:ext cx="602875" cy="2022150"/>
            </a:xfrm>
            <a:custGeom>
              <a:avLst/>
              <a:gdLst/>
              <a:ahLst/>
              <a:cxnLst/>
              <a:rect l="l" t="t" r="r" b="b"/>
              <a:pathLst>
                <a:path w="24115" h="80886" extrusionOk="0">
                  <a:moveTo>
                    <a:pt x="11787" y="378"/>
                  </a:moveTo>
                  <a:lnTo>
                    <a:pt x="23803" y="3078"/>
                  </a:lnTo>
                  <a:lnTo>
                    <a:pt x="23803" y="80574"/>
                  </a:lnTo>
                  <a:lnTo>
                    <a:pt x="357" y="80574"/>
                  </a:lnTo>
                  <a:cubicBezTo>
                    <a:pt x="597" y="78809"/>
                    <a:pt x="2559" y="64386"/>
                    <a:pt x="3233" y="59665"/>
                  </a:cubicBezTo>
                  <a:cubicBezTo>
                    <a:pt x="3329" y="57657"/>
                    <a:pt x="11282" y="3798"/>
                    <a:pt x="11787" y="378"/>
                  </a:cubicBezTo>
                  <a:close/>
                  <a:moveTo>
                    <a:pt x="11529" y="1"/>
                  </a:moveTo>
                  <a:lnTo>
                    <a:pt x="11504" y="167"/>
                  </a:lnTo>
                  <a:cubicBezTo>
                    <a:pt x="11158" y="2510"/>
                    <a:pt x="3021" y="57571"/>
                    <a:pt x="2924" y="59636"/>
                  </a:cubicBezTo>
                  <a:cubicBezTo>
                    <a:pt x="2210" y="64629"/>
                    <a:pt x="47" y="80549"/>
                    <a:pt x="24" y="80708"/>
                  </a:cubicBezTo>
                  <a:lnTo>
                    <a:pt x="1" y="80886"/>
                  </a:lnTo>
                  <a:lnTo>
                    <a:pt x="24114" y="80886"/>
                  </a:lnTo>
                  <a:lnTo>
                    <a:pt x="24114" y="2830"/>
                  </a:lnTo>
                  <a:lnTo>
                    <a:pt x="115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685;p49">
              <a:extLst>
                <a:ext uri="{FF2B5EF4-FFF2-40B4-BE49-F238E27FC236}">
                  <a16:creationId xmlns:a16="http://schemas.microsoft.com/office/drawing/2014/main" id="{17A1ABAE-9E55-1B6D-A856-E416E973AEE8}"/>
                </a:ext>
              </a:extLst>
            </p:cNvPr>
            <p:cNvSpPr/>
            <p:nvPr/>
          </p:nvSpPr>
          <p:spPr>
            <a:xfrm>
              <a:off x="6374013" y="3126075"/>
              <a:ext cx="436125" cy="2013525"/>
            </a:xfrm>
            <a:custGeom>
              <a:avLst/>
              <a:gdLst/>
              <a:ahLst/>
              <a:cxnLst/>
              <a:rect l="l" t="t" r="r" b="b"/>
              <a:pathLst>
                <a:path w="17445" h="80541" extrusionOk="0">
                  <a:moveTo>
                    <a:pt x="5144" y="0"/>
                  </a:moveTo>
                  <a:cubicBezTo>
                    <a:pt x="5144" y="0"/>
                    <a:pt x="1152" y="57859"/>
                    <a:pt x="1215" y="59955"/>
                  </a:cubicBezTo>
                  <a:cubicBezTo>
                    <a:pt x="928" y="64438"/>
                    <a:pt x="176" y="77483"/>
                    <a:pt x="1" y="80541"/>
                  </a:cubicBezTo>
                  <a:lnTo>
                    <a:pt x="17445" y="80541"/>
                  </a:lnTo>
                  <a:lnTo>
                    <a:pt x="17445" y="2765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686;p49">
              <a:extLst>
                <a:ext uri="{FF2B5EF4-FFF2-40B4-BE49-F238E27FC236}">
                  <a16:creationId xmlns:a16="http://schemas.microsoft.com/office/drawing/2014/main" id="{BCE47F5D-5349-A7C9-0658-3445338C52D4}"/>
                </a:ext>
              </a:extLst>
            </p:cNvPr>
            <p:cNvSpPr/>
            <p:nvPr/>
          </p:nvSpPr>
          <p:spPr>
            <a:xfrm>
              <a:off x="6473913" y="4691400"/>
              <a:ext cx="1404175" cy="448200"/>
            </a:xfrm>
            <a:custGeom>
              <a:avLst/>
              <a:gdLst/>
              <a:ahLst/>
              <a:cxnLst/>
              <a:rect l="l" t="t" r="r" b="b"/>
              <a:pathLst>
                <a:path w="56167" h="17928" extrusionOk="0">
                  <a:moveTo>
                    <a:pt x="2890" y="0"/>
                  </a:moveTo>
                  <a:cubicBezTo>
                    <a:pt x="2890" y="0"/>
                    <a:pt x="2814" y="247"/>
                    <a:pt x="2658" y="1077"/>
                  </a:cubicBezTo>
                  <a:cubicBezTo>
                    <a:pt x="2502" y="1906"/>
                    <a:pt x="2424" y="5445"/>
                    <a:pt x="2424" y="5445"/>
                  </a:cubicBezTo>
                  <a:cubicBezTo>
                    <a:pt x="2424" y="5445"/>
                    <a:pt x="805" y="10928"/>
                    <a:pt x="1" y="17928"/>
                  </a:cubicBezTo>
                  <a:lnTo>
                    <a:pt x="56167" y="17928"/>
                  </a:lnTo>
                  <a:cubicBezTo>
                    <a:pt x="56167" y="17928"/>
                    <a:pt x="52706" y="7156"/>
                    <a:pt x="52355" y="6378"/>
                  </a:cubicBezTo>
                  <a:cubicBezTo>
                    <a:pt x="52006" y="5601"/>
                    <a:pt x="51461" y="5133"/>
                    <a:pt x="51461" y="5133"/>
                  </a:cubicBezTo>
                  <a:lnTo>
                    <a:pt x="505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687;p49">
              <a:extLst>
                <a:ext uri="{FF2B5EF4-FFF2-40B4-BE49-F238E27FC236}">
                  <a16:creationId xmlns:a16="http://schemas.microsoft.com/office/drawing/2014/main" id="{49A883A8-3799-8D7D-4B7F-BEF4957EE8E0}"/>
                </a:ext>
              </a:extLst>
            </p:cNvPr>
            <p:cNvSpPr/>
            <p:nvPr/>
          </p:nvSpPr>
          <p:spPr>
            <a:xfrm>
              <a:off x="6469563" y="4687500"/>
              <a:ext cx="1413875" cy="456000"/>
            </a:xfrm>
            <a:custGeom>
              <a:avLst/>
              <a:gdLst/>
              <a:ahLst/>
              <a:cxnLst/>
              <a:rect l="l" t="t" r="r" b="b"/>
              <a:pathLst>
                <a:path w="56555" h="18240" extrusionOk="0">
                  <a:moveTo>
                    <a:pt x="50572" y="312"/>
                  </a:moveTo>
                  <a:lnTo>
                    <a:pt x="51492" y="5371"/>
                  </a:lnTo>
                  <a:lnTo>
                    <a:pt x="51534" y="5407"/>
                  </a:lnTo>
                  <a:cubicBezTo>
                    <a:pt x="51539" y="5412"/>
                    <a:pt x="52057" y="5864"/>
                    <a:pt x="52388" y="6598"/>
                  </a:cubicBezTo>
                  <a:cubicBezTo>
                    <a:pt x="52703" y="7300"/>
                    <a:pt x="55649" y="16441"/>
                    <a:pt x="56127" y="17928"/>
                  </a:cubicBezTo>
                  <a:lnTo>
                    <a:pt x="350" y="17928"/>
                  </a:lnTo>
                  <a:cubicBezTo>
                    <a:pt x="1149" y="11105"/>
                    <a:pt x="2731" y="5699"/>
                    <a:pt x="2747" y="5645"/>
                  </a:cubicBezTo>
                  <a:lnTo>
                    <a:pt x="2753" y="5604"/>
                  </a:lnTo>
                  <a:cubicBezTo>
                    <a:pt x="2754" y="5569"/>
                    <a:pt x="2833" y="2069"/>
                    <a:pt x="2984" y="1262"/>
                  </a:cubicBezTo>
                  <a:cubicBezTo>
                    <a:pt x="3082" y="742"/>
                    <a:pt x="3148" y="452"/>
                    <a:pt x="3184" y="312"/>
                  </a:cubicBezTo>
                  <a:close/>
                  <a:moveTo>
                    <a:pt x="2950" y="1"/>
                  </a:moveTo>
                  <a:lnTo>
                    <a:pt x="2916" y="110"/>
                  </a:lnTo>
                  <a:cubicBezTo>
                    <a:pt x="2913" y="121"/>
                    <a:pt x="2835" y="375"/>
                    <a:pt x="2679" y="1204"/>
                  </a:cubicBezTo>
                  <a:cubicBezTo>
                    <a:pt x="2527" y="2012"/>
                    <a:pt x="2450" y="5259"/>
                    <a:pt x="2443" y="5577"/>
                  </a:cubicBezTo>
                  <a:cubicBezTo>
                    <a:pt x="2335" y="5949"/>
                    <a:pt x="792" y="11344"/>
                    <a:pt x="20" y="18066"/>
                  </a:cubicBezTo>
                  <a:lnTo>
                    <a:pt x="0" y="18240"/>
                  </a:lnTo>
                  <a:lnTo>
                    <a:pt x="56554" y="18240"/>
                  </a:lnTo>
                  <a:lnTo>
                    <a:pt x="56488" y="18037"/>
                  </a:lnTo>
                  <a:cubicBezTo>
                    <a:pt x="56347" y="17596"/>
                    <a:pt x="53021" y="7247"/>
                    <a:pt x="52672" y="6470"/>
                  </a:cubicBezTo>
                  <a:cubicBezTo>
                    <a:pt x="52364" y="5788"/>
                    <a:pt x="51918" y="5340"/>
                    <a:pt x="51779" y="5209"/>
                  </a:cubicBezTo>
                  <a:lnTo>
                    <a:pt x="508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688;p49">
              <a:extLst>
                <a:ext uri="{FF2B5EF4-FFF2-40B4-BE49-F238E27FC236}">
                  <a16:creationId xmlns:a16="http://schemas.microsoft.com/office/drawing/2014/main" id="{060827DA-9632-B077-9535-55046ABFC51D}"/>
                </a:ext>
              </a:extLst>
            </p:cNvPr>
            <p:cNvSpPr/>
            <p:nvPr/>
          </p:nvSpPr>
          <p:spPr>
            <a:xfrm>
              <a:off x="6534463" y="4705025"/>
              <a:ext cx="1230850" cy="154525"/>
            </a:xfrm>
            <a:custGeom>
              <a:avLst/>
              <a:gdLst/>
              <a:ahLst/>
              <a:cxnLst/>
              <a:rect l="l" t="t" r="r" b="b"/>
              <a:pathLst>
                <a:path w="49234" h="6181" extrusionOk="0">
                  <a:moveTo>
                    <a:pt x="341" y="0"/>
                  </a:moveTo>
                  <a:cubicBezTo>
                    <a:pt x="311" y="143"/>
                    <a:pt x="277" y="317"/>
                    <a:pt x="236" y="532"/>
                  </a:cubicBezTo>
                  <a:cubicBezTo>
                    <a:pt x="80" y="1361"/>
                    <a:pt x="2" y="4900"/>
                    <a:pt x="2" y="4900"/>
                  </a:cubicBezTo>
                  <a:cubicBezTo>
                    <a:pt x="2" y="4900"/>
                    <a:pt x="0" y="4904"/>
                    <a:pt x="0" y="4905"/>
                  </a:cubicBezTo>
                  <a:cubicBezTo>
                    <a:pt x="4028" y="5302"/>
                    <a:pt x="14839" y="6180"/>
                    <a:pt x="26751" y="6180"/>
                  </a:cubicBezTo>
                  <a:cubicBezTo>
                    <a:pt x="34284" y="6180"/>
                    <a:pt x="42257" y="5829"/>
                    <a:pt x="49234" y="4782"/>
                  </a:cubicBezTo>
                  <a:cubicBezTo>
                    <a:pt x="49118" y="4656"/>
                    <a:pt x="49039" y="4588"/>
                    <a:pt x="49039" y="4588"/>
                  </a:cubicBezTo>
                  <a:lnTo>
                    <a:pt x="48205" y="0"/>
                  </a:lnTo>
                  <a:close/>
                </a:path>
              </a:pathLst>
            </a:custGeom>
            <a:solidFill>
              <a:srgbClr val="6A8A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689;p49">
              <a:extLst>
                <a:ext uri="{FF2B5EF4-FFF2-40B4-BE49-F238E27FC236}">
                  <a16:creationId xmlns:a16="http://schemas.microsoft.com/office/drawing/2014/main" id="{B5C1429E-15A1-C265-675D-CFA8DDF1EAFF}"/>
                </a:ext>
              </a:extLst>
            </p:cNvPr>
            <p:cNvSpPr/>
            <p:nvPr/>
          </p:nvSpPr>
          <p:spPr>
            <a:xfrm>
              <a:off x="6532888" y="4691400"/>
              <a:ext cx="1227725" cy="154525"/>
            </a:xfrm>
            <a:custGeom>
              <a:avLst/>
              <a:gdLst/>
              <a:ahLst/>
              <a:cxnLst/>
              <a:rect l="l" t="t" r="r" b="b"/>
              <a:pathLst>
                <a:path w="49109" h="6181" extrusionOk="0">
                  <a:moveTo>
                    <a:pt x="531" y="0"/>
                  </a:moveTo>
                  <a:cubicBezTo>
                    <a:pt x="531" y="0"/>
                    <a:pt x="559" y="274"/>
                    <a:pt x="299" y="1077"/>
                  </a:cubicBezTo>
                  <a:cubicBezTo>
                    <a:pt x="63" y="1802"/>
                    <a:pt x="1" y="3721"/>
                    <a:pt x="80" y="4868"/>
                  </a:cubicBezTo>
                  <a:cubicBezTo>
                    <a:pt x="3720" y="5244"/>
                    <a:pt x="14672" y="6181"/>
                    <a:pt x="26780" y="6181"/>
                  </a:cubicBezTo>
                  <a:cubicBezTo>
                    <a:pt x="34240" y="6181"/>
                    <a:pt x="42138" y="5825"/>
                    <a:pt x="49034" y="4764"/>
                  </a:cubicBezTo>
                  <a:cubicBezTo>
                    <a:pt x="49034" y="4764"/>
                    <a:pt x="49108" y="4386"/>
                    <a:pt x="48733" y="2421"/>
                  </a:cubicBezTo>
                  <a:cubicBezTo>
                    <a:pt x="48451" y="944"/>
                    <a:pt x="48169" y="0"/>
                    <a:pt x="48169" y="0"/>
                  </a:cubicBezTo>
                  <a:close/>
                </a:path>
              </a:pathLst>
            </a:custGeom>
            <a:solidFill>
              <a:srgbClr val="B38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690;p49">
              <a:extLst>
                <a:ext uri="{FF2B5EF4-FFF2-40B4-BE49-F238E27FC236}">
                  <a16:creationId xmlns:a16="http://schemas.microsoft.com/office/drawing/2014/main" id="{80BAFCD7-8D9D-0498-72DF-F8FC4C78BAB7}"/>
                </a:ext>
              </a:extLst>
            </p:cNvPr>
            <p:cNvSpPr/>
            <p:nvPr/>
          </p:nvSpPr>
          <p:spPr>
            <a:xfrm>
              <a:off x="6607913" y="4659775"/>
              <a:ext cx="58050" cy="199775"/>
            </a:xfrm>
            <a:custGeom>
              <a:avLst/>
              <a:gdLst/>
              <a:ahLst/>
              <a:cxnLst/>
              <a:rect l="l" t="t" r="r" b="b"/>
              <a:pathLst>
                <a:path w="2322" h="7991" extrusionOk="0">
                  <a:moveTo>
                    <a:pt x="800" y="0"/>
                  </a:moveTo>
                  <a:cubicBezTo>
                    <a:pt x="767" y="153"/>
                    <a:pt x="0" y="3779"/>
                    <a:pt x="0" y="7990"/>
                  </a:cubicBezTo>
                  <a:lnTo>
                    <a:pt x="1555" y="7990"/>
                  </a:lnTo>
                  <a:cubicBezTo>
                    <a:pt x="1555" y="3950"/>
                    <a:pt x="2313" y="363"/>
                    <a:pt x="2321" y="327"/>
                  </a:cubicBezTo>
                  <a:lnTo>
                    <a:pt x="800" y="0"/>
                  </a:lnTo>
                  <a:close/>
                </a:path>
              </a:pathLst>
            </a:custGeom>
            <a:solidFill>
              <a:srgbClr val="6A8A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691;p49">
              <a:extLst>
                <a:ext uri="{FF2B5EF4-FFF2-40B4-BE49-F238E27FC236}">
                  <a16:creationId xmlns:a16="http://schemas.microsoft.com/office/drawing/2014/main" id="{F3504A37-AFD7-CF32-4E0B-3DC2E07E92AD}"/>
                </a:ext>
              </a:extLst>
            </p:cNvPr>
            <p:cNvSpPr/>
            <p:nvPr/>
          </p:nvSpPr>
          <p:spPr>
            <a:xfrm>
              <a:off x="7183963" y="4666750"/>
              <a:ext cx="58050" cy="199750"/>
            </a:xfrm>
            <a:custGeom>
              <a:avLst/>
              <a:gdLst/>
              <a:ahLst/>
              <a:cxnLst/>
              <a:rect l="l" t="t" r="r" b="b"/>
              <a:pathLst>
                <a:path w="2322" h="7990" extrusionOk="0">
                  <a:moveTo>
                    <a:pt x="1521" y="1"/>
                  </a:moveTo>
                  <a:lnTo>
                    <a:pt x="0" y="327"/>
                  </a:lnTo>
                  <a:cubicBezTo>
                    <a:pt x="8" y="362"/>
                    <a:pt x="766" y="3950"/>
                    <a:pt x="766" y="7990"/>
                  </a:cubicBezTo>
                  <a:lnTo>
                    <a:pt x="2322" y="7990"/>
                  </a:lnTo>
                  <a:cubicBezTo>
                    <a:pt x="2322" y="3779"/>
                    <a:pt x="1553" y="152"/>
                    <a:pt x="1521" y="1"/>
                  </a:cubicBezTo>
                  <a:close/>
                </a:path>
              </a:pathLst>
            </a:custGeom>
            <a:solidFill>
              <a:srgbClr val="6A8A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692;p49">
              <a:extLst>
                <a:ext uri="{FF2B5EF4-FFF2-40B4-BE49-F238E27FC236}">
                  <a16:creationId xmlns:a16="http://schemas.microsoft.com/office/drawing/2014/main" id="{14A5E937-5CD0-AC47-3E03-8C6AFE2E6C23}"/>
                </a:ext>
              </a:extLst>
            </p:cNvPr>
            <p:cNvSpPr/>
            <p:nvPr/>
          </p:nvSpPr>
          <p:spPr>
            <a:xfrm>
              <a:off x="7567138" y="4666750"/>
              <a:ext cx="58050" cy="199750"/>
            </a:xfrm>
            <a:custGeom>
              <a:avLst/>
              <a:gdLst/>
              <a:ahLst/>
              <a:cxnLst/>
              <a:rect l="l" t="t" r="r" b="b"/>
              <a:pathLst>
                <a:path w="2322" h="7990" extrusionOk="0">
                  <a:moveTo>
                    <a:pt x="1521" y="1"/>
                  </a:moveTo>
                  <a:lnTo>
                    <a:pt x="0" y="327"/>
                  </a:lnTo>
                  <a:cubicBezTo>
                    <a:pt x="8" y="362"/>
                    <a:pt x="766" y="3950"/>
                    <a:pt x="766" y="7990"/>
                  </a:cubicBezTo>
                  <a:lnTo>
                    <a:pt x="2321" y="7990"/>
                  </a:lnTo>
                  <a:cubicBezTo>
                    <a:pt x="2321" y="3779"/>
                    <a:pt x="1554" y="152"/>
                    <a:pt x="1521" y="1"/>
                  </a:cubicBezTo>
                  <a:close/>
                </a:path>
              </a:pathLst>
            </a:custGeom>
            <a:solidFill>
              <a:srgbClr val="6A8A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693;p49">
              <a:extLst>
                <a:ext uri="{FF2B5EF4-FFF2-40B4-BE49-F238E27FC236}">
                  <a16:creationId xmlns:a16="http://schemas.microsoft.com/office/drawing/2014/main" id="{6AB762E1-609D-3B07-861C-6B01A670A86E}"/>
                </a:ext>
              </a:extLst>
            </p:cNvPr>
            <p:cNvSpPr/>
            <p:nvPr/>
          </p:nvSpPr>
          <p:spPr>
            <a:xfrm>
              <a:off x="6844638" y="2304250"/>
              <a:ext cx="630950" cy="1042625"/>
            </a:xfrm>
            <a:custGeom>
              <a:avLst/>
              <a:gdLst/>
              <a:ahLst/>
              <a:cxnLst/>
              <a:rect l="l" t="t" r="r" b="b"/>
              <a:pathLst>
                <a:path w="25238" h="41705" extrusionOk="0">
                  <a:moveTo>
                    <a:pt x="2216" y="0"/>
                  </a:moveTo>
                  <a:lnTo>
                    <a:pt x="2216" y="5332"/>
                  </a:lnTo>
                  <a:cubicBezTo>
                    <a:pt x="2216" y="5332"/>
                    <a:pt x="4705" y="16428"/>
                    <a:pt x="4666" y="17284"/>
                  </a:cubicBezTo>
                  <a:cubicBezTo>
                    <a:pt x="4628" y="18139"/>
                    <a:pt x="0" y="25294"/>
                    <a:pt x="0" y="25294"/>
                  </a:cubicBezTo>
                  <a:lnTo>
                    <a:pt x="0" y="41705"/>
                  </a:lnTo>
                  <a:lnTo>
                    <a:pt x="25238" y="41705"/>
                  </a:lnTo>
                  <a:lnTo>
                    <a:pt x="25238" y="18372"/>
                  </a:lnTo>
                  <a:cubicBezTo>
                    <a:pt x="25238" y="18372"/>
                    <a:pt x="21583" y="15261"/>
                    <a:pt x="20843" y="12967"/>
                  </a:cubicBezTo>
                  <a:cubicBezTo>
                    <a:pt x="20105" y="10672"/>
                    <a:pt x="17383" y="0"/>
                    <a:pt x="17383" y="0"/>
                  </a:cubicBezTo>
                  <a:close/>
                </a:path>
              </a:pathLst>
            </a:custGeom>
            <a:solidFill>
              <a:srgbClr val="F5D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694;p49">
              <a:extLst>
                <a:ext uri="{FF2B5EF4-FFF2-40B4-BE49-F238E27FC236}">
                  <a16:creationId xmlns:a16="http://schemas.microsoft.com/office/drawing/2014/main" id="{1B2BB80E-BC74-814A-3F4E-B865520AB6AB}"/>
                </a:ext>
              </a:extLst>
            </p:cNvPr>
            <p:cNvSpPr/>
            <p:nvPr/>
          </p:nvSpPr>
          <p:spPr>
            <a:xfrm>
              <a:off x="6840738" y="2300350"/>
              <a:ext cx="638750" cy="1050425"/>
            </a:xfrm>
            <a:custGeom>
              <a:avLst/>
              <a:gdLst/>
              <a:ahLst/>
              <a:cxnLst/>
              <a:rect l="l" t="t" r="r" b="b"/>
              <a:pathLst>
                <a:path w="25550" h="42017" extrusionOk="0">
                  <a:moveTo>
                    <a:pt x="17418" y="312"/>
                  </a:moveTo>
                  <a:cubicBezTo>
                    <a:pt x="17717" y="1483"/>
                    <a:pt x="20161" y="11027"/>
                    <a:pt x="20852" y="13170"/>
                  </a:cubicBezTo>
                  <a:cubicBezTo>
                    <a:pt x="21555" y="15353"/>
                    <a:pt x="24761" y="18186"/>
                    <a:pt x="25238" y="18599"/>
                  </a:cubicBezTo>
                  <a:lnTo>
                    <a:pt x="25238" y="41705"/>
                  </a:lnTo>
                  <a:lnTo>
                    <a:pt x="311" y="41705"/>
                  </a:lnTo>
                  <a:lnTo>
                    <a:pt x="311" y="25496"/>
                  </a:lnTo>
                  <a:cubicBezTo>
                    <a:pt x="892" y="24598"/>
                    <a:pt x="4939" y="18305"/>
                    <a:pt x="4978" y="17447"/>
                  </a:cubicBezTo>
                  <a:cubicBezTo>
                    <a:pt x="5017" y="16588"/>
                    <a:pt x="2673" y="6121"/>
                    <a:pt x="2528" y="5471"/>
                  </a:cubicBezTo>
                  <a:lnTo>
                    <a:pt x="2528" y="312"/>
                  </a:lnTo>
                  <a:close/>
                  <a:moveTo>
                    <a:pt x="2216" y="1"/>
                  </a:moveTo>
                  <a:lnTo>
                    <a:pt x="2216" y="5488"/>
                  </a:lnTo>
                  <a:lnTo>
                    <a:pt x="2221" y="5522"/>
                  </a:lnTo>
                  <a:cubicBezTo>
                    <a:pt x="3080" y="9353"/>
                    <a:pt x="4697" y="16772"/>
                    <a:pt x="4668" y="17432"/>
                  </a:cubicBezTo>
                  <a:cubicBezTo>
                    <a:pt x="4640" y="18029"/>
                    <a:pt x="1876" y="22504"/>
                    <a:pt x="25" y="25366"/>
                  </a:cubicBezTo>
                  <a:lnTo>
                    <a:pt x="1" y="25404"/>
                  </a:lnTo>
                  <a:lnTo>
                    <a:pt x="1" y="42016"/>
                  </a:lnTo>
                  <a:lnTo>
                    <a:pt x="25550" y="42016"/>
                  </a:lnTo>
                  <a:lnTo>
                    <a:pt x="25550" y="18457"/>
                  </a:lnTo>
                  <a:lnTo>
                    <a:pt x="25495" y="18410"/>
                  </a:lnTo>
                  <a:cubicBezTo>
                    <a:pt x="25459" y="18379"/>
                    <a:pt x="21865" y="15301"/>
                    <a:pt x="21148" y="13075"/>
                  </a:cubicBezTo>
                  <a:cubicBezTo>
                    <a:pt x="20420" y="10812"/>
                    <a:pt x="17717" y="225"/>
                    <a:pt x="17690" y="118"/>
                  </a:cubicBezTo>
                  <a:lnTo>
                    <a:pt x="176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695;p49">
              <a:extLst>
                <a:ext uri="{FF2B5EF4-FFF2-40B4-BE49-F238E27FC236}">
                  <a16:creationId xmlns:a16="http://schemas.microsoft.com/office/drawing/2014/main" id="{F7AB1BC8-8BD2-0F8D-C5DC-B63D168B4DE3}"/>
                </a:ext>
              </a:extLst>
            </p:cNvPr>
            <p:cNvSpPr/>
            <p:nvPr/>
          </p:nvSpPr>
          <p:spPr>
            <a:xfrm>
              <a:off x="6900038" y="2304250"/>
              <a:ext cx="350000" cy="554075"/>
            </a:xfrm>
            <a:custGeom>
              <a:avLst/>
              <a:gdLst/>
              <a:ahLst/>
              <a:cxnLst/>
              <a:rect l="l" t="t" r="r" b="b"/>
              <a:pathLst>
                <a:path w="14000" h="22163" extrusionOk="0">
                  <a:moveTo>
                    <a:pt x="0" y="0"/>
                  </a:moveTo>
                  <a:lnTo>
                    <a:pt x="0" y="5332"/>
                  </a:lnTo>
                  <a:cubicBezTo>
                    <a:pt x="0" y="5332"/>
                    <a:pt x="2489" y="16428"/>
                    <a:pt x="2450" y="17284"/>
                  </a:cubicBezTo>
                  <a:cubicBezTo>
                    <a:pt x="2448" y="17343"/>
                    <a:pt x="2422" y="17435"/>
                    <a:pt x="2377" y="17551"/>
                  </a:cubicBezTo>
                  <a:cubicBezTo>
                    <a:pt x="2993" y="18802"/>
                    <a:pt x="4704" y="22162"/>
                    <a:pt x="5354" y="22162"/>
                  </a:cubicBezTo>
                  <a:cubicBezTo>
                    <a:pt x="5367" y="22162"/>
                    <a:pt x="5381" y="22161"/>
                    <a:pt x="5393" y="22157"/>
                  </a:cubicBezTo>
                  <a:cubicBezTo>
                    <a:pt x="6145" y="21975"/>
                    <a:pt x="11745" y="12046"/>
                    <a:pt x="12627" y="9946"/>
                  </a:cubicBezTo>
                  <a:cubicBezTo>
                    <a:pt x="13508" y="7846"/>
                    <a:pt x="13999" y="1443"/>
                    <a:pt x="13999" y="1443"/>
                  </a:cubicBezTo>
                  <a:lnTo>
                    <a:pt x="13999" y="0"/>
                  </a:ln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696;p49">
              <a:extLst>
                <a:ext uri="{FF2B5EF4-FFF2-40B4-BE49-F238E27FC236}">
                  <a16:creationId xmlns:a16="http://schemas.microsoft.com/office/drawing/2014/main" id="{BFD089B3-FA44-A43D-465D-4BE40268DED3}"/>
                </a:ext>
              </a:extLst>
            </p:cNvPr>
            <p:cNvSpPr/>
            <p:nvPr/>
          </p:nvSpPr>
          <p:spPr>
            <a:xfrm>
              <a:off x="6459313" y="2754350"/>
              <a:ext cx="1560725" cy="2003150"/>
            </a:xfrm>
            <a:custGeom>
              <a:avLst/>
              <a:gdLst/>
              <a:ahLst/>
              <a:cxnLst/>
              <a:rect l="l" t="t" r="r" b="b"/>
              <a:pathLst>
                <a:path w="62429" h="80126" extrusionOk="0">
                  <a:moveTo>
                    <a:pt x="40237" y="1"/>
                  </a:moveTo>
                  <a:cubicBezTo>
                    <a:pt x="40237" y="1"/>
                    <a:pt x="26418" y="11724"/>
                    <a:pt x="19185" y="20123"/>
                  </a:cubicBezTo>
                  <a:cubicBezTo>
                    <a:pt x="19185" y="20123"/>
                    <a:pt x="18572" y="8874"/>
                    <a:pt x="18697" y="2002"/>
                  </a:cubicBezTo>
                  <a:lnTo>
                    <a:pt x="18697" y="2002"/>
                  </a:lnTo>
                  <a:cubicBezTo>
                    <a:pt x="18696" y="2003"/>
                    <a:pt x="2334" y="13797"/>
                    <a:pt x="1919" y="14212"/>
                  </a:cubicBezTo>
                  <a:cubicBezTo>
                    <a:pt x="1504" y="14627"/>
                    <a:pt x="1" y="27382"/>
                    <a:pt x="830" y="46775"/>
                  </a:cubicBezTo>
                  <a:cubicBezTo>
                    <a:pt x="1660" y="66166"/>
                    <a:pt x="2697" y="73685"/>
                    <a:pt x="2697" y="73685"/>
                  </a:cubicBezTo>
                  <a:cubicBezTo>
                    <a:pt x="2697" y="73685"/>
                    <a:pt x="1556" y="75447"/>
                    <a:pt x="1556" y="76122"/>
                  </a:cubicBezTo>
                  <a:cubicBezTo>
                    <a:pt x="1556" y="76796"/>
                    <a:pt x="3163" y="78559"/>
                    <a:pt x="3371" y="78662"/>
                  </a:cubicBezTo>
                  <a:cubicBezTo>
                    <a:pt x="3508" y="78731"/>
                    <a:pt x="15856" y="80126"/>
                    <a:pt x="29827" y="80126"/>
                  </a:cubicBezTo>
                  <a:cubicBezTo>
                    <a:pt x="36983" y="80126"/>
                    <a:pt x="44565" y="79760"/>
                    <a:pt x="51151" y="78662"/>
                  </a:cubicBezTo>
                  <a:cubicBezTo>
                    <a:pt x="52473" y="77910"/>
                    <a:pt x="53251" y="76199"/>
                    <a:pt x="53251" y="76199"/>
                  </a:cubicBezTo>
                  <a:lnTo>
                    <a:pt x="51462" y="71844"/>
                  </a:lnTo>
                  <a:cubicBezTo>
                    <a:pt x="51462" y="71844"/>
                    <a:pt x="62428" y="16312"/>
                    <a:pt x="62428" y="15924"/>
                  </a:cubicBezTo>
                  <a:cubicBezTo>
                    <a:pt x="62428" y="15534"/>
                    <a:pt x="46121" y="3599"/>
                    <a:pt x="40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697;p49">
              <a:extLst>
                <a:ext uri="{FF2B5EF4-FFF2-40B4-BE49-F238E27FC236}">
                  <a16:creationId xmlns:a16="http://schemas.microsoft.com/office/drawing/2014/main" id="{C9B17FD4-7978-6792-D7C8-3F60BAADCE0E}"/>
                </a:ext>
              </a:extLst>
            </p:cNvPr>
            <p:cNvSpPr/>
            <p:nvPr/>
          </p:nvSpPr>
          <p:spPr>
            <a:xfrm>
              <a:off x="6455963" y="2749575"/>
              <a:ext cx="1567950" cy="2011750"/>
            </a:xfrm>
            <a:custGeom>
              <a:avLst/>
              <a:gdLst/>
              <a:ahLst/>
              <a:cxnLst/>
              <a:rect l="l" t="t" r="r" b="b"/>
              <a:pathLst>
                <a:path w="62718" h="80470" extrusionOk="0">
                  <a:moveTo>
                    <a:pt x="40385" y="382"/>
                  </a:moveTo>
                  <a:cubicBezTo>
                    <a:pt x="46531" y="4160"/>
                    <a:pt x="61654" y="15290"/>
                    <a:pt x="62401" y="16148"/>
                  </a:cubicBezTo>
                  <a:cubicBezTo>
                    <a:pt x="62101" y="18030"/>
                    <a:pt x="51551" y="71459"/>
                    <a:pt x="51444" y="72004"/>
                  </a:cubicBezTo>
                  <a:lnTo>
                    <a:pt x="51434" y="72050"/>
                  </a:lnTo>
                  <a:lnTo>
                    <a:pt x="53215" y="76386"/>
                  </a:lnTo>
                  <a:cubicBezTo>
                    <a:pt x="53066" y="76687"/>
                    <a:pt x="52344" y="78058"/>
                    <a:pt x="51231" y="78705"/>
                  </a:cubicBezTo>
                  <a:cubicBezTo>
                    <a:pt x="44674" y="79795"/>
                    <a:pt x="37163" y="80158"/>
                    <a:pt x="30073" y="80158"/>
                  </a:cubicBezTo>
                  <a:cubicBezTo>
                    <a:pt x="16058" y="80158"/>
                    <a:pt x="3688" y="78740"/>
                    <a:pt x="3577" y="78715"/>
                  </a:cubicBezTo>
                  <a:cubicBezTo>
                    <a:pt x="3375" y="78597"/>
                    <a:pt x="1845" y="76904"/>
                    <a:pt x="1845" y="76313"/>
                  </a:cubicBezTo>
                  <a:cubicBezTo>
                    <a:pt x="1845" y="75798"/>
                    <a:pt x="2652" y="74439"/>
                    <a:pt x="2962" y="73960"/>
                  </a:cubicBezTo>
                  <a:lnTo>
                    <a:pt x="2994" y="73912"/>
                  </a:lnTo>
                  <a:lnTo>
                    <a:pt x="2986" y="73854"/>
                  </a:lnTo>
                  <a:cubicBezTo>
                    <a:pt x="2975" y="73780"/>
                    <a:pt x="1940" y="66117"/>
                    <a:pt x="1119" y="46958"/>
                  </a:cubicBezTo>
                  <a:cubicBezTo>
                    <a:pt x="295" y="27682"/>
                    <a:pt x="1783" y="15085"/>
                    <a:pt x="2163" y="14513"/>
                  </a:cubicBezTo>
                  <a:cubicBezTo>
                    <a:pt x="2480" y="14197"/>
                    <a:pt x="12953" y="6624"/>
                    <a:pt x="18670" y="2501"/>
                  </a:cubicBezTo>
                  <a:lnTo>
                    <a:pt x="18670" y="2501"/>
                  </a:lnTo>
                  <a:cubicBezTo>
                    <a:pt x="18569" y="9324"/>
                    <a:pt x="19157" y="20212"/>
                    <a:pt x="19163" y="20323"/>
                  </a:cubicBezTo>
                  <a:lnTo>
                    <a:pt x="19185" y="20708"/>
                  </a:lnTo>
                  <a:lnTo>
                    <a:pt x="19437" y="20416"/>
                  </a:lnTo>
                  <a:cubicBezTo>
                    <a:pt x="26284" y="12465"/>
                    <a:pt x="39206" y="1389"/>
                    <a:pt x="40385" y="382"/>
                  </a:cubicBezTo>
                  <a:close/>
                  <a:moveTo>
                    <a:pt x="40356" y="0"/>
                  </a:moveTo>
                  <a:lnTo>
                    <a:pt x="40270" y="73"/>
                  </a:lnTo>
                  <a:cubicBezTo>
                    <a:pt x="40133" y="189"/>
                    <a:pt x="26678" y="11629"/>
                    <a:pt x="19454" y="19920"/>
                  </a:cubicBezTo>
                  <a:cubicBezTo>
                    <a:pt x="19349" y="17886"/>
                    <a:pt x="18876" y="8270"/>
                    <a:pt x="18986" y="2196"/>
                  </a:cubicBezTo>
                  <a:lnTo>
                    <a:pt x="18991" y="1885"/>
                  </a:lnTo>
                  <a:lnTo>
                    <a:pt x="18739" y="2067"/>
                  </a:lnTo>
                  <a:cubicBezTo>
                    <a:pt x="18070" y="2549"/>
                    <a:pt x="2362" y="13874"/>
                    <a:pt x="1943" y="14293"/>
                  </a:cubicBezTo>
                  <a:cubicBezTo>
                    <a:pt x="1440" y="14795"/>
                    <a:pt x="1" y="28082"/>
                    <a:pt x="809" y="46972"/>
                  </a:cubicBezTo>
                  <a:cubicBezTo>
                    <a:pt x="1592" y="65280"/>
                    <a:pt x="2574" y="73104"/>
                    <a:pt x="2669" y="73839"/>
                  </a:cubicBezTo>
                  <a:cubicBezTo>
                    <a:pt x="2459" y="74169"/>
                    <a:pt x="1535" y="75654"/>
                    <a:pt x="1535" y="76313"/>
                  </a:cubicBezTo>
                  <a:cubicBezTo>
                    <a:pt x="1535" y="77074"/>
                    <a:pt x="3212" y="78881"/>
                    <a:pt x="3435" y="78993"/>
                  </a:cubicBezTo>
                  <a:cubicBezTo>
                    <a:pt x="3515" y="79033"/>
                    <a:pt x="15955" y="80470"/>
                    <a:pt x="30054" y="80470"/>
                  </a:cubicBezTo>
                  <a:cubicBezTo>
                    <a:pt x="30059" y="80470"/>
                    <a:pt x="30064" y="80470"/>
                    <a:pt x="30069" y="80470"/>
                  </a:cubicBezTo>
                  <a:cubicBezTo>
                    <a:pt x="37187" y="80470"/>
                    <a:pt x="44728" y="80104"/>
                    <a:pt x="51310" y="79007"/>
                  </a:cubicBezTo>
                  <a:lnTo>
                    <a:pt x="51362" y="78989"/>
                  </a:lnTo>
                  <a:cubicBezTo>
                    <a:pt x="52712" y="78220"/>
                    <a:pt x="53493" y="76526"/>
                    <a:pt x="53526" y="76454"/>
                  </a:cubicBezTo>
                  <a:lnTo>
                    <a:pt x="53554" y="76393"/>
                  </a:lnTo>
                  <a:lnTo>
                    <a:pt x="51757" y="72019"/>
                  </a:lnTo>
                  <a:cubicBezTo>
                    <a:pt x="52923" y="66117"/>
                    <a:pt x="62718" y="16506"/>
                    <a:pt x="62718" y="16115"/>
                  </a:cubicBezTo>
                  <a:cubicBezTo>
                    <a:pt x="62718" y="15487"/>
                    <a:pt x="45105" y="2904"/>
                    <a:pt x="40452" y="58"/>
                  </a:cubicBezTo>
                  <a:lnTo>
                    <a:pt x="403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698;p49">
              <a:extLst>
                <a:ext uri="{FF2B5EF4-FFF2-40B4-BE49-F238E27FC236}">
                  <a16:creationId xmlns:a16="http://schemas.microsoft.com/office/drawing/2014/main" id="{35C9D176-4985-D259-A5F0-FC3C6F8FFF37}"/>
                </a:ext>
              </a:extLst>
            </p:cNvPr>
            <p:cNvSpPr/>
            <p:nvPr/>
          </p:nvSpPr>
          <p:spPr>
            <a:xfrm>
              <a:off x="6736888" y="2789725"/>
              <a:ext cx="797575" cy="1956800"/>
            </a:xfrm>
            <a:custGeom>
              <a:avLst/>
              <a:gdLst/>
              <a:ahLst/>
              <a:cxnLst/>
              <a:rect l="l" t="t" r="r" b="b"/>
              <a:pathLst>
                <a:path w="31903" h="78272" extrusionOk="0">
                  <a:moveTo>
                    <a:pt x="31345" y="0"/>
                  </a:moveTo>
                  <a:cubicBezTo>
                    <a:pt x="30916" y="2329"/>
                    <a:pt x="28666" y="13021"/>
                    <a:pt x="28509" y="13611"/>
                  </a:cubicBezTo>
                  <a:cubicBezTo>
                    <a:pt x="28419" y="13948"/>
                    <a:pt x="28262" y="14105"/>
                    <a:pt x="28034" y="14105"/>
                  </a:cubicBezTo>
                  <a:cubicBezTo>
                    <a:pt x="27893" y="14105"/>
                    <a:pt x="27725" y="14045"/>
                    <a:pt x="27529" y="13929"/>
                  </a:cubicBezTo>
                  <a:cubicBezTo>
                    <a:pt x="26685" y="13431"/>
                    <a:pt x="19325" y="8922"/>
                    <a:pt x="19250" y="8877"/>
                  </a:cubicBezTo>
                  <a:cubicBezTo>
                    <a:pt x="19200" y="8846"/>
                    <a:pt x="19144" y="8831"/>
                    <a:pt x="19088" y="8831"/>
                  </a:cubicBezTo>
                  <a:cubicBezTo>
                    <a:pt x="19029" y="8831"/>
                    <a:pt x="18970" y="8847"/>
                    <a:pt x="18919" y="8881"/>
                  </a:cubicBezTo>
                  <a:cubicBezTo>
                    <a:pt x="18818" y="8946"/>
                    <a:pt x="18763" y="9063"/>
                    <a:pt x="18779" y="9182"/>
                  </a:cubicBezTo>
                  <a:cubicBezTo>
                    <a:pt x="18965" y="10627"/>
                    <a:pt x="19243" y="12887"/>
                    <a:pt x="19243" y="13186"/>
                  </a:cubicBezTo>
                  <a:cubicBezTo>
                    <a:pt x="19243" y="13714"/>
                    <a:pt x="19057" y="14063"/>
                    <a:pt x="18691" y="14223"/>
                  </a:cubicBezTo>
                  <a:cubicBezTo>
                    <a:pt x="18131" y="14468"/>
                    <a:pt x="9971" y="18223"/>
                    <a:pt x="8120" y="19075"/>
                  </a:cubicBezTo>
                  <a:cubicBezTo>
                    <a:pt x="8146" y="18938"/>
                    <a:pt x="8162" y="18857"/>
                    <a:pt x="8165" y="18843"/>
                  </a:cubicBezTo>
                  <a:lnTo>
                    <a:pt x="7860" y="18781"/>
                  </a:lnTo>
                  <a:cubicBezTo>
                    <a:pt x="7859" y="18787"/>
                    <a:pt x="7855" y="18811"/>
                    <a:pt x="7849" y="18842"/>
                  </a:cubicBezTo>
                  <a:cubicBezTo>
                    <a:pt x="6425" y="16409"/>
                    <a:pt x="4522" y="13131"/>
                    <a:pt x="4415" y="12867"/>
                  </a:cubicBezTo>
                  <a:lnTo>
                    <a:pt x="4385" y="12766"/>
                  </a:lnTo>
                  <a:cubicBezTo>
                    <a:pt x="4312" y="12529"/>
                    <a:pt x="4243" y="12305"/>
                    <a:pt x="4394" y="12003"/>
                  </a:cubicBezTo>
                  <a:cubicBezTo>
                    <a:pt x="4552" y="11687"/>
                    <a:pt x="5931" y="10013"/>
                    <a:pt x="6764" y="9031"/>
                  </a:cubicBezTo>
                  <a:cubicBezTo>
                    <a:pt x="6857" y="8922"/>
                    <a:pt x="6862" y="8761"/>
                    <a:pt x="6776" y="8645"/>
                  </a:cubicBezTo>
                  <a:cubicBezTo>
                    <a:pt x="6716" y="8564"/>
                    <a:pt x="6622" y="8519"/>
                    <a:pt x="6526" y="8519"/>
                  </a:cubicBezTo>
                  <a:cubicBezTo>
                    <a:pt x="6485" y="8519"/>
                    <a:pt x="6442" y="8527"/>
                    <a:pt x="6402" y="8546"/>
                  </a:cubicBezTo>
                  <a:cubicBezTo>
                    <a:pt x="5887" y="8769"/>
                    <a:pt x="1352" y="10741"/>
                    <a:pt x="842" y="11054"/>
                  </a:cubicBezTo>
                  <a:cubicBezTo>
                    <a:pt x="792" y="11086"/>
                    <a:pt x="753" y="11096"/>
                    <a:pt x="735" y="11099"/>
                  </a:cubicBezTo>
                  <a:cubicBezTo>
                    <a:pt x="697" y="11068"/>
                    <a:pt x="633" y="10815"/>
                    <a:pt x="855" y="10370"/>
                  </a:cubicBezTo>
                  <a:cubicBezTo>
                    <a:pt x="976" y="10128"/>
                    <a:pt x="1345" y="9407"/>
                    <a:pt x="1817" y="8484"/>
                  </a:cubicBezTo>
                  <a:cubicBezTo>
                    <a:pt x="3055" y="6069"/>
                    <a:pt x="4274" y="3682"/>
                    <a:pt x="4803" y="2601"/>
                  </a:cubicBezTo>
                  <a:lnTo>
                    <a:pt x="4803" y="2601"/>
                  </a:lnTo>
                  <a:cubicBezTo>
                    <a:pt x="4462" y="2848"/>
                    <a:pt x="4098" y="3110"/>
                    <a:pt x="3717" y="3386"/>
                  </a:cubicBezTo>
                  <a:cubicBezTo>
                    <a:pt x="3015" y="4780"/>
                    <a:pt x="1986" y="6790"/>
                    <a:pt x="1264" y="8201"/>
                  </a:cubicBezTo>
                  <a:cubicBezTo>
                    <a:pt x="790" y="9126"/>
                    <a:pt x="421" y="9850"/>
                    <a:pt x="299" y="10091"/>
                  </a:cubicBezTo>
                  <a:cubicBezTo>
                    <a:pt x="38" y="10614"/>
                    <a:pt x="1" y="11097"/>
                    <a:pt x="199" y="11417"/>
                  </a:cubicBezTo>
                  <a:cubicBezTo>
                    <a:pt x="319" y="11610"/>
                    <a:pt x="516" y="11714"/>
                    <a:pt x="736" y="11714"/>
                  </a:cubicBezTo>
                  <a:cubicBezTo>
                    <a:pt x="876" y="11714"/>
                    <a:pt x="1025" y="11672"/>
                    <a:pt x="1169" y="11584"/>
                  </a:cubicBezTo>
                  <a:cubicBezTo>
                    <a:pt x="1478" y="11393"/>
                    <a:pt x="3779" y="10373"/>
                    <a:pt x="5440" y="9645"/>
                  </a:cubicBezTo>
                  <a:lnTo>
                    <a:pt x="5440" y="9645"/>
                  </a:lnTo>
                  <a:cubicBezTo>
                    <a:pt x="4790" y="10432"/>
                    <a:pt x="3987" y="11427"/>
                    <a:pt x="3838" y="11724"/>
                  </a:cubicBezTo>
                  <a:cubicBezTo>
                    <a:pt x="3575" y="12250"/>
                    <a:pt x="3705" y="12671"/>
                    <a:pt x="3790" y="12949"/>
                  </a:cubicBezTo>
                  <a:lnTo>
                    <a:pt x="3818" y="13038"/>
                  </a:lnTo>
                  <a:cubicBezTo>
                    <a:pt x="3898" y="13318"/>
                    <a:pt x="6504" y="17777"/>
                    <a:pt x="7620" y="19682"/>
                  </a:cubicBezTo>
                  <a:cubicBezTo>
                    <a:pt x="7636" y="19709"/>
                    <a:pt x="7655" y="19732"/>
                    <a:pt x="7677" y="19751"/>
                  </a:cubicBezTo>
                  <a:cubicBezTo>
                    <a:pt x="6630" y="25412"/>
                    <a:pt x="1556" y="54733"/>
                    <a:pt x="4043" y="78253"/>
                  </a:cubicBezTo>
                  <a:cubicBezTo>
                    <a:pt x="4147" y="78259"/>
                    <a:pt x="4252" y="78266"/>
                    <a:pt x="4358" y="78272"/>
                  </a:cubicBezTo>
                  <a:cubicBezTo>
                    <a:pt x="1862" y="54792"/>
                    <a:pt x="6934" y="25483"/>
                    <a:pt x="7981" y="19816"/>
                  </a:cubicBezTo>
                  <a:cubicBezTo>
                    <a:pt x="7993" y="19812"/>
                    <a:pt x="8006" y="19813"/>
                    <a:pt x="8019" y="19808"/>
                  </a:cubicBezTo>
                  <a:cubicBezTo>
                    <a:pt x="8122" y="19759"/>
                    <a:pt x="18328" y="15061"/>
                    <a:pt x="18941" y="14793"/>
                  </a:cubicBezTo>
                  <a:cubicBezTo>
                    <a:pt x="19537" y="14532"/>
                    <a:pt x="19866" y="13962"/>
                    <a:pt x="19866" y="13186"/>
                  </a:cubicBezTo>
                  <a:cubicBezTo>
                    <a:pt x="19866" y="12851"/>
                    <a:pt x="19616" y="10826"/>
                    <a:pt x="19478" y="9746"/>
                  </a:cubicBezTo>
                  <a:lnTo>
                    <a:pt x="19478" y="9746"/>
                  </a:lnTo>
                  <a:cubicBezTo>
                    <a:pt x="21219" y="10812"/>
                    <a:pt x="26502" y="14046"/>
                    <a:pt x="27213" y="14466"/>
                  </a:cubicBezTo>
                  <a:cubicBezTo>
                    <a:pt x="27512" y="14642"/>
                    <a:pt x="27794" y="14725"/>
                    <a:pt x="28047" y="14725"/>
                  </a:cubicBezTo>
                  <a:cubicBezTo>
                    <a:pt x="28557" y="14725"/>
                    <a:pt x="28947" y="14384"/>
                    <a:pt x="29111" y="13772"/>
                  </a:cubicBezTo>
                  <a:cubicBezTo>
                    <a:pt x="29138" y="13666"/>
                    <a:pt x="31337" y="3428"/>
                    <a:pt x="31903" y="370"/>
                  </a:cubicBezTo>
                  <a:cubicBezTo>
                    <a:pt x="31712" y="244"/>
                    <a:pt x="31527" y="120"/>
                    <a:pt x="31345" y="0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699;p49">
              <a:extLst>
                <a:ext uri="{FF2B5EF4-FFF2-40B4-BE49-F238E27FC236}">
                  <a16:creationId xmlns:a16="http://schemas.microsoft.com/office/drawing/2014/main" id="{5775B1B5-DC63-7180-0F68-F55D407D28FB}"/>
                </a:ext>
              </a:extLst>
            </p:cNvPr>
            <p:cNvSpPr/>
            <p:nvPr/>
          </p:nvSpPr>
          <p:spPr>
            <a:xfrm>
              <a:off x="6746259" y="2595250"/>
              <a:ext cx="788325" cy="682600"/>
            </a:xfrm>
            <a:custGeom>
              <a:avLst/>
              <a:gdLst/>
              <a:ahLst/>
              <a:cxnLst/>
              <a:rect l="l" t="t" r="r" b="b"/>
              <a:pathLst>
                <a:path w="31533" h="27304" extrusionOk="0">
                  <a:moveTo>
                    <a:pt x="24530" y="0"/>
                  </a:moveTo>
                  <a:cubicBezTo>
                    <a:pt x="24530" y="0"/>
                    <a:pt x="24974" y="1599"/>
                    <a:pt x="25358" y="2278"/>
                  </a:cubicBezTo>
                  <a:cubicBezTo>
                    <a:pt x="25670" y="2830"/>
                    <a:pt x="26602" y="4003"/>
                    <a:pt x="26602" y="4003"/>
                  </a:cubicBezTo>
                  <a:cubicBezTo>
                    <a:pt x="26602" y="4003"/>
                    <a:pt x="23756" y="6888"/>
                    <a:pt x="19944" y="11398"/>
                  </a:cubicBezTo>
                  <a:cubicBezTo>
                    <a:pt x="16133" y="15910"/>
                    <a:pt x="8045" y="25826"/>
                    <a:pt x="8045" y="25826"/>
                  </a:cubicBezTo>
                  <a:cubicBezTo>
                    <a:pt x="8045" y="25826"/>
                    <a:pt x="8298" y="9590"/>
                    <a:pt x="8375" y="8852"/>
                  </a:cubicBezTo>
                  <a:cubicBezTo>
                    <a:pt x="8453" y="8112"/>
                    <a:pt x="8744" y="5644"/>
                    <a:pt x="8744" y="5644"/>
                  </a:cubicBezTo>
                  <a:lnTo>
                    <a:pt x="8744" y="5644"/>
                  </a:lnTo>
                  <a:cubicBezTo>
                    <a:pt x="8744" y="5644"/>
                    <a:pt x="5575" y="8385"/>
                    <a:pt x="5283" y="8579"/>
                  </a:cubicBezTo>
                  <a:cubicBezTo>
                    <a:pt x="4992" y="8774"/>
                    <a:pt x="4778" y="9123"/>
                    <a:pt x="4545" y="9707"/>
                  </a:cubicBezTo>
                  <a:cubicBezTo>
                    <a:pt x="4311" y="10290"/>
                    <a:pt x="773" y="17154"/>
                    <a:pt x="345" y="18010"/>
                  </a:cubicBezTo>
                  <a:cubicBezTo>
                    <a:pt x="0" y="18699"/>
                    <a:pt x="161" y="19187"/>
                    <a:pt x="501" y="19187"/>
                  </a:cubicBezTo>
                  <a:cubicBezTo>
                    <a:pt x="583" y="19187"/>
                    <a:pt x="675" y="19159"/>
                    <a:pt x="773" y="19099"/>
                  </a:cubicBezTo>
                  <a:cubicBezTo>
                    <a:pt x="1278" y="18787"/>
                    <a:pt x="6294" y="16610"/>
                    <a:pt x="6294" y="16609"/>
                  </a:cubicBezTo>
                  <a:lnTo>
                    <a:pt x="6294" y="16609"/>
                  </a:lnTo>
                  <a:cubicBezTo>
                    <a:pt x="6294" y="16610"/>
                    <a:pt x="4116" y="19177"/>
                    <a:pt x="3884" y="19643"/>
                  </a:cubicBezTo>
                  <a:cubicBezTo>
                    <a:pt x="3650" y="20110"/>
                    <a:pt x="3806" y="20460"/>
                    <a:pt x="3884" y="20732"/>
                  </a:cubicBezTo>
                  <a:cubicBezTo>
                    <a:pt x="3962" y="21004"/>
                    <a:pt x="7656" y="27304"/>
                    <a:pt x="7656" y="27304"/>
                  </a:cubicBezTo>
                  <a:cubicBezTo>
                    <a:pt x="7656" y="27304"/>
                    <a:pt x="17961" y="22560"/>
                    <a:pt x="18584" y="22288"/>
                  </a:cubicBezTo>
                  <a:cubicBezTo>
                    <a:pt x="19205" y="22015"/>
                    <a:pt x="19322" y="21393"/>
                    <a:pt x="19322" y="20965"/>
                  </a:cubicBezTo>
                  <a:cubicBezTo>
                    <a:pt x="19322" y="20537"/>
                    <a:pt x="18855" y="16921"/>
                    <a:pt x="18855" y="16921"/>
                  </a:cubicBezTo>
                  <a:lnTo>
                    <a:pt x="18855" y="16921"/>
                  </a:lnTo>
                  <a:cubicBezTo>
                    <a:pt x="18855" y="16921"/>
                    <a:pt x="26283" y="21471"/>
                    <a:pt x="27138" y="21976"/>
                  </a:cubicBezTo>
                  <a:cubicBezTo>
                    <a:pt x="27404" y="22134"/>
                    <a:pt x="27629" y="22201"/>
                    <a:pt x="27817" y="22201"/>
                  </a:cubicBezTo>
                  <a:cubicBezTo>
                    <a:pt x="28234" y="22201"/>
                    <a:pt x="28470" y="21873"/>
                    <a:pt x="28577" y="21471"/>
                  </a:cubicBezTo>
                  <a:cubicBezTo>
                    <a:pt x="28733" y="20887"/>
                    <a:pt x="31533" y="7588"/>
                    <a:pt x="31494" y="7354"/>
                  </a:cubicBezTo>
                  <a:cubicBezTo>
                    <a:pt x="31455" y="7121"/>
                    <a:pt x="28071" y="2455"/>
                    <a:pt x="27800" y="2001"/>
                  </a:cubicBezTo>
                  <a:cubicBezTo>
                    <a:pt x="27527" y="1547"/>
                    <a:pt x="27190" y="1315"/>
                    <a:pt x="26602" y="1016"/>
                  </a:cubicBezTo>
                  <a:cubicBezTo>
                    <a:pt x="26013" y="718"/>
                    <a:pt x="24530" y="0"/>
                    <a:pt x="24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700;p49">
              <a:extLst>
                <a:ext uri="{FF2B5EF4-FFF2-40B4-BE49-F238E27FC236}">
                  <a16:creationId xmlns:a16="http://schemas.microsoft.com/office/drawing/2014/main" id="{F0F983D3-339D-C28A-4B6C-1C5117AC4970}"/>
                </a:ext>
              </a:extLst>
            </p:cNvPr>
            <p:cNvSpPr/>
            <p:nvPr/>
          </p:nvSpPr>
          <p:spPr>
            <a:xfrm>
              <a:off x="6738475" y="2587975"/>
              <a:ext cx="794400" cy="694875"/>
            </a:xfrm>
            <a:custGeom>
              <a:avLst/>
              <a:gdLst/>
              <a:ahLst/>
              <a:cxnLst/>
              <a:rect l="l" t="t" r="r" b="b"/>
              <a:pathLst>
                <a:path w="31776" h="27795" extrusionOk="0">
                  <a:moveTo>
                    <a:pt x="24851" y="584"/>
                  </a:moveTo>
                  <a:cubicBezTo>
                    <a:pt x="25319" y="812"/>
                    <a:pt x="26190" y="1236"/>
                    <a:pt x="26605" y="1446"/>
                  </a:cubicBezTo>
                  <a:cubicBezTo>
                    <a:pt x="27168" y="1730"/>
                    <a:pt x="27482" y="1943"/>
                    <a:pt x="27739" y="2372"/>
                  </a:cubicBezTo>
                  <a:cubicBezTo>
                    <a:pt x="27846" y="2551"/>
                    <a:pt x="28387" y="3314"/>
                    <a:pt x="29071" y="4280"/>
                  </a:cubicBezTo>
                  <a:cubicBezTo>
                    <a:pt x="29954" y="5528"/>
                    <a:pt x="31278" y="7397"/>
                    <a:pt x="31410" y="7671"/>
                  </a:cubicBezTo>
                  <a:cubicBezTo>
                    <a:pt x="31335" y="8384"/>
                    <a:pt x="28667" y="21096"/>
                    <a:pt x="28500" y="21721"/>
                  </a:cubicBezTo>
                  <a:cubicBezTo>
                    <a:pt x="28443" y="21931"/>
                    <a:pt x="28328" y="22202"/>
                    <a:pt x="28091" y="22299"/>
                  </a:cubicBezTo>
                  <a:cubicBezTo>
                    <a:pt x="28030" y="22324"/>
                    <a:pt x="27962" y="22336"/>
                    <a:pt x="27890" y="22336"/>
                  </a:cubicBezTo>
                  <a:cubicBezTo>
                    <a:pt x="27720" y="22336"/>
                    <a:pt x="27519" y="22268"/>
                    <a:pt x="27290" y="22133"/>
                  </a:cubicBezTo>
                  <a:cubicBezTo>
                    <a:pt x="26446" y="21634"/>
                    <a:pt x="19084" y="17125"/>
                    <a:pt x="19010" y="17080"/>
                  </a:cubicBezTo>
                  <a:lnTo>
                    <a:pt x="18732" y="16910"/>
                  </a:lnTo>
                  <a:lnTo>
                    <a:pt x="18732" y="16910"/>
                  </a:lnTo>
                  <a:lnTo>
                    <a:pt x="18774" y="17231"/>
                  </a:lnTo>
                  <a:cubicBezTo>
                    <a:pt x="18935" y="18479"/>
                    <a:pt x="19239" y="20925"/>
                    <a:pt x="19239" y="21256"/>
                  </a:cubicBezTo>
                  <a:cubicBezTo>
                    <a:pt x="19239" y="21666"/>
                    <a:pt x="19128" y="22203"/>
                    <a:pt x="18594" y="22436"/>
                  </a:cubicBezTo>
                  <a:cubicBezTo>
                    <a:pt x="18015" y="22689"/>
                    <a:pt x="8980" y="26847"/>
                    <a:pt x="7792" y="27394"/>
                  </a:cubicBezTo>
                  <a:cubicBezTo>
                    <a:pt x="6330" y="24902"/>
                    <a:pt x="4192" y="21220"/>
                    <a:pt x="4106" y="20981"/>
                  </a:cubicBezTo>
                  <a:lnTo>
                    <a:pt x="4077" y="20882"/>
                  </a:lnTo>
                  <a:cubicBezTo>
                    <a:pt x="4002" y="20638"/>
                    <a:pt x="3917" y="20362"/>
                    <a:pt x="4096" y="20003"/>
                  </a:cubicBezTo>
                  <a:cubicBezTo>
                    <a:pt x="4281" y="19634"/>
                    <a:pt x="5884" y="17711"/>
                    <a:pt x="6486" y="17001"/>
                  </a:cubicBezTo>
                  <a:lnTo>
                    <a:pt x="6917" y="16492"/>
                  </a:lnTo>
                  <a:lnTo>
                    <a:pt x="6305" y="16758"/>
                  </a:lnTo>
                  <a:cubicBezTo>
                    <a:pt x="6100" y="16847"/>
                    <a:pt x="1273" y="18944"/>
                    <a:pt x="764" y="19258"/>
                  </a:cubicBezTo>
                  <a:cubicBezTo>
                    <a:pt x="717" y="19286"/>
                    <a:pt x="644" y="19323"/>
                    <a:pt x="575" y="19323"/>
                  </a:cubicBezTo>
                  <a:cubicBezTo>
                    <a:pt x="538" y="19323"/>
                    <a:pt x="501" y="19312"/>
                    <a:pt x="471" y="19284"/>
                  </a:cubicBezTo>
                  <a:cubicBezTo>
                    <a:pt x="368" y="19191"/>
                    <a:pt x="307" y="18870"/>
                    <a:pt x="557" y="18370"/>
                  </a:cubicBezTo>
                  <a:cubicBezTo>
                    <a:pt x="678" y="18129"/>
                    <a:pt x="1047" y="17407"/>
                    <a:pt x="1520" y="16484"/>
                  </a:cubicBezTo>
                  <a:cubicBezTo>
                    <a:pt x="2743" y="14094"/>
                    <a:pt x="4592" y="10481"/>
                    <a:pt x="4762" y="10056"/>
                  </a:cubicBezTo>
                  <a:cubicBezTo>
                    <a:pt x="4996" y="9473"/>
                    <a:pt x="5192" y="9166"/>
                    <a:pt x="5443" y="8999"/>
                  </a:cubicBezTo>
                  <a:cubicBezTo>
                    <a:pt x="5688" y="8837"/>
                    <a:pt x="7812" y="7008"/>
                    <a:pt x="8617" y="6314"/>
                  </a:cubicBezTo>
                  <a:lnTo>
                    <a:pt x="8617" y="6314"/>
                  </a:lnTo>
                  <a:cubicBezTo>
                    <a:pt x="8531" y="7043"/>
                    <a:pt x="8351" y="8572"/>
                    <a:pt x="8293" y="9126"/>
                  </a:cubicBezTo>
                  <a:cubicBezTo>
                    <a:pt x="8216" y="9864"/>
                    <a:pt x="7972" y="25452"/>
                    <a:pt x="7962" y="26115"/>
                  </a:cubicBezTo>
                  <a:lnTo>
                    <a:pt x="7955" y="26562"/>
                  </a:lnTo>
                  <a:lnTo>
                    <a:pt x="8238" y="26215"/>
                  </a:lnTo>
                  <a:cubicBezTo>
                    <a:pt x="8319" y="26116"/>
                    <a:pt x="16369" y="16248"/>
                    <a:pt x="20136" y="11790"/>
                  </a:cubicBezTo>
                  <a:cubicBezTo>
                    <a:pt x="23899" y="7336"/>
                    <a:pt x="26757" y="4433"/>
                    <a:pt x="26786" y="4404"/>
                  </a:cubicBezTo>
                  <a:lnTo>
                    <a:pt x="26882" y="4306"/>
                  </a:lnTo>
                  <a:lnTo>
                    <a:pt x="26796" y="4198"/>
                  </a:lnTo>
                  <a:cubicBezTo>
                    <a:pt x="26787" y="4186"/>
                    <a:pt x="25869" y="3027"/>
                    <a:pt x="25566" y="2493"/>
                  </a:cubicBezTo>
                  <a:cubicBezTo>
                    <a:pt x="25302" y="2024"/>
                    <a:pt x="25002" y="1086"/>
                    <a:pt x="24851" y="584"/>
                  </a:cubicBezTo>
                  <a:close/>
                  <a:moveTo>
                    <a:pt x="24360" y="0"/>
                  </a:moveTo>
                  <a:lnTo>
                    <a:pt x="24452" y="332"/>
                  </a:lnTo>
                  <a:cubicBezTo>
                    <a:pt x="24471" y="398"/>
                    <a:pt x="24906" y="1958"/>
                    <a:pt x="25296" y="2645"/>
                  </a:cubicBezTo>
                  <a:cubicBezTo>
                    <a:pt x="25558" y="3108"/>
                    <a:pt x="26229" y="3978"/>
                    <a:pt x="26468" y="4283"/>
                  </a:cubicBezTo>
                  <a:cubicBezTo>
                    <a:pt x="25939" y="4826"/>
                    <a:pt x="23284" y="7583"/>
                    <a:pt x="19898" y="11589"/>
                  </a:cubicBezTo>
                  <a:cubicBezTo>
                    <a:pt x="16532" y="15574"/>
                    <a:pt x="9748" y="23875"/>
                    <a:pt x="8280" y="25672"/>
                  </a:cubicBezTo>
                  <a:cubicBezTo>
                    <a:pt x="8322" y="23051"/>
                    <a:pt x="8534" y="9814"/>
                    <a:pt x="8602" y="9158"/>
                  </a:cubicBezTo>
                  <a:cubicBezTo>
                    <a:pt x="8680" y="8421"/>
                    <a:pt x="8972" y="5953"/>
                    <a:pt x="8972" y="5952"/>
                  </a:cubicBezTo>
                  <a:lnTo>
                    <a:pt x="9019" y="5554"/>
                  </a:lnTo>
                  <a:lnTo>
                    <a:pt x="8716" y="5817"/>
                  </a:lnTo>
                  <a:cubicBezTo>
                    <a:pt x="7836" y="6578"/>
                    <a:pt x="5503" y="8586"/>
                    <a:pt x="5270" y="8741"/>
                  </a:cubicBezTo>
                  <a:cubicBezTo>
                    <a:pt x="4963" y="8946"/>
                    <a:pt x="4732" y="9293"/>
                    <a:pt x="4473" y="9940"/>
                  </a:cubicBezTo>
                  <a:cubicBezTo>
                    <a:pt x="4308" y="10352"/>
                    <a:pt x="2390" y="14102"/>
                    <a:pt x="1242" y="16342"/>
                  </a:cubicBezTo>
                  <a:cubicBezTo>
                    <a:pt x="769" y="17267"/>
                    <a:pt x="400" y="17989"/>
                    <a:pt x="278" y="18231"/>
                  </a:cubicBezTo>
                  <a:cubicBezTo>
                    <a:pt x="8" y="18772"/>
                    <a:pt x="1" y="19276"/>
                    <a:pt x="261" y="19514"/>
                  </a:cubicBezTo>
                  <a:cubicBezTo>
                    <a:pt x="348" y="19593"/>
                    <a:pt x="455" y="19633"/>
                    <a:pt x="572" y="19633"/>
                  </a:cubicBezTo>
                  <a:cubicBezTo>
                    <a:pt x="685" y="19633"/>
                    <a:pt x="806" y="19596"/>
                    <a:pt x="927" y="19522"/>
                  </a:cubicBezTo>
                  <a:cubicBezTo>
                    <a:pt x="1313" y="19284"/>
                    <a:pt x="4470" y="17898"/>
                    <a:pt x="5820" y="17308"/>
                  </a:cubicBezTo>
                  <a:lnTo>
                    <a:pt x="5820" y="17308"/>
                  </a:lnTo>
                  <a:cubicBezTo>
                    <a:pt x="5170" y="18087"/>
                    <a:pt x="3993" y="19514"/>
                    <a:pt x="3817" y="19864"/>
                  </a:cubicBezTo>
                  <a:cubicBezTo>
                    <a:pt x="3582" y="20334"/>
                    <a:pt x="3697" y="20704"/>
                    <a:pt x="3780" y="20973"/>
                  </a:cubicBezTo>
                  <a:lnTo>
                    <a:pt x="3807" y="21066"/>
                  </a:lnTo>
                  <a:cubicBezTo>
                    <a:pt x="3886" y="21342"/>
                    <a:pt x="6976" y="26619"/>
                    <a:pt x="7594" y="27674"/>
                  </a:cubicBezTo>
                  <a:lnTo>
                    <a:pt x="7666" y="27795"/>
                  </a:lnTo>
                  <a:lnTo>
                    <a:pt x="7793" y="27735"/>
                  </a:lnTo>
                  <a:cubicBezTo>
                    <a:pt x="7897" y="27688"/>
                    <a:pt x="18104" y="22989"/>
                    <a:pt x="18718" y="22720"/>
                  </a:cubicBezTo>
                  <a:cubicBezTo>
                    <a:pt x="19255" y="22485"/>
                    <a:pt x="19550" y="21965"/>
                    <a:pt x="19550" y="21256"/>
                  </a:cubicBezTo>
                  <a:cubicBezTo>
                    <a:pt x="19550" y="20895"/>
                    <a:pt x="19238" y="18415"/>
                    <a:pt x="19124" y="17513"/>
                  </a:cubicBezTo>
                  <a:lnTo>
                    <a:pt x="19124" y="17513"/>
                  </a:lnTo>
                  <a:cubicBezTo>
                    <a:pt x="20480" y="18344"/>
                    <a:pt x="26379" y="21956"/>
                    <a:pt x="27132" y="22400"/>
                  </a:cubicBezTo>
                  <a:cubicBezTo>
                    <a:pt x="27409" y="22564"/>
                    <a:pt x="27663" y="22647"/>
                    <a:pt x="27890" y="22647"/>
                  </a:cubicBezTo>
                  <a:cubicBezTo>
                    <a:pt x="28003" y="22647"/>
                    <a:pt x="28109" y="22627"/>
                    <a:pt x="28209" y="22586"/>
                  </a:cubicBezTo>
                  <a:cubicBezTo>
                    <a:pt x="28490" y="22471"/>
                    <a:pt x="28694" y="22200"/>
                    <a:pt x="28800" y="21801"/>
                  </a:cubicBezTo>
                  <a:cubicBezTo>
                    <a:pt x="28833" y="21679"/>
                    <a:pt x="31776" y="7955"/>
                    <a:pt x="31720" y="7620"/>
                  </a:cubicBezTo>
                  <a:cubicBezTo>
                    <a:pt x="31697" y="7477"/>
                    <a:pt x="31204" y="6754"/>
                    <a:pt x="29325" y="4101"/>
                  </a:cubicBezTo>
                  <a:cubicBezTo>
                    <a:pt x="28672" y="3178"/>
                    <a:pt x="28107" y="2381"/>
                    <a:pt x="28006" y="2212"/>
                  </a:cubicBezTo>
                  <a:cubicBezTo>
                    <a:pt x="27711" y="1719"/>
                    <a:pt x="27349" y="1474"/>
                    <a:pt x="26745" y="1168"/>
                  </a:cubicBezTo>
                  <a:cubicBezTo>
                    <a:pt x="26162" y="873"/>
                    <a:pt x="24685" y="158"/>
                    <a:pt x="24671" y="151"/>
                  </a:cubicBezTo>
                  <a:lnTo>
                    <a:pt x="243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701;p49">
              <a:extLst>
                <a:ext uri="{FF2B5EF4-FFF2-40B4-BE49-F238E27FC236}">
                  <a16:creationId xmlns:a16="http://schemas.microsoft.com/office/drawing/2014/main" id="{BC4E5681-8863-7AB9-7D33-D9406C5D36DF}"/>
                </a:ext>
              </a:extLst>
            </p:cNvPr>
            <p:cNvSpPr/>
            <p:nvPr/>
          </p:nvSpPr>
          <p:spPr>
            <a:xfrm>
              <a:off x="6461563" y="1616300"/>
              <a:ext cx="894400" cy="1115175"/>
            </a:xfrm>
            <a:custGeom>
              <a:avLst/>
              <a:gdLst/>
              <a:ahLst/>
              <a:cxnLst/>
              <a:rect l="l" t="t" r="r" b="b"/>
              <a:pathLst>
                <a:path w="35776" h="44607" extrusionOk="0">
                  <a:moveTo>
                    <a:pt x="19195" y="1"/>
                  </a:moveTo>
                  <a:cubicBezTo>
                    <a:pt x="19123" y="1"/>
                    <a:pt x="19050" y="1"/>
                    <a:pt x="18978" y="3"/>
                  </a:cubicBezTo>
                  <a:cubicBezTo>
                    <a:pt x="10734" y="158"/>
                    <a:pt x="2957" y="3347"/>
                    <a:pt x="1479" y="11007"/>
                  </a:cubicBezTo>
                  <a:cubicBezTo>
                    <a:pt x="1" y="18669"/>
                    <a:pt x="2246" y="25435"/>
                    <a:pt x="3074" y="27016"/>
                  </a:cubicBezTo>
                  <a:cubicBezTo>
                    <a:pt x="4033" y="28779"/>
                    <a:pt x="6548" y="33861"/>
                    <a:pt x="7533" y="35987"/>
                  </a:cubicBezTo>
                  <a:cubicBezTo>
                    <a:pt x="8519" y="38112"/>
                    <a:pt x="9659" y="38968"/>
                    <a:pt x="11162" y="40083"/>
                  </a:cubicBezTo>
                  <a:cubicBezTo>
                    <a:pt x="12666" y="41198"/>
                    <a:pt x="17540" y="44309"/>
                    <a:pt x="17852" y="44542"/>
                  </a:cubicBezTo>
                  <a:cubicBezTo>
                    <a:pt x="17909" y="44586"/>
                    <a:pt x="18011" y="44606"/>
                    <a:pt x="18147" y="44606"/>
                  </a:cubicBezTo>
                  <a:cubicBezTo>
                    <a:pt x="18742" y="44606"/>
                    <a:pt x="19994" y="44206"/>
                    <a:pt x="21092" y="43531"/>
                  </a:cubicBezTo>
                  <a:cubicBezTo>
                    <a:pt x="22440" y="42702"/>
                    <a:pt x="29180" y="36142"/>
                    <a:pt x="29673" y="34146"/>
                  </a:cubicBezTo>
                  <a:cubicBezTo>
                    <a:pt x="30166" y="32149"/>
                    <a:pt x="30840" y="27263"/>
                    <a:pt x="30840" y="27263"/>
                  </a:cubicBezTo>
                  <a:cubicBezTo>
                    <a:pt x="30840" y="27263"/>
                    <a:pt x="35077" y="24501"/>
                    <a:pt x="35428" y="16569"/>
                  </a:cubicBezTo>
                  <a:cubicBezTo>
                    <a:pt x="35775" y="8705"/>
                    <a:pt x="27372" y="1"/>
                    <a:pt x="19195" y="1"/>
                  </a:cubicBezTo>
                  <a:close/>
                </a:path>
              </a:pathLst>
            </a:custGeom>
            <a:solidFill>
              <a:srgbClr val="F5D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702;p49">
              <a:extLst>
                <a:ext uri="{FF2B5EF4-FFF2-40B4-BE49-F238E27FC236}">
                  <a16:creationId xmlns:a16="http://schemas.microsoft.com/office/drawing/2014/main" id="{2C128EF7-292D-4933-81F4-F497CCA3FEF4}"/>
                </a:ext>
              </a:extLst>
            </p:cNvPr>
            <p:cNvSpPr/>
            <p:nvPr/>
          </p:nvSpPr>
          <p:spPr>
            <a:xfrm>
              <a:off x="6456588" y="1612400"/>
              <a:ext cx="898700" cy="1122825"/>
            </a:xfrm>
            <a:custGeom>
              <a:avLst/>
              <a:gdLst/>
              <a:ahLst/>
              <a:cxnLst/>
              <a:rect l="l" t="t" r="r" b="b"/>
              <a:pathLst>
                <a:path w="35948" h="44913" extrusionOk="0">
                  <a:moveTo>
                    <a:pt x="19394" y="312"/>
                  </a:moveTo>
                  <a:cubicBezTo>
                    <a:pt x="23181" y="312"/>
                    <a:pt x="27358" y="2279"/>
                    <a:pt x="30594" y="5598"/>
                  </a:cubicBezTo>
                  <a:cubicBezTo>
                    <a:pt x="33810" y="8896"/>
                    <a:pt x="35633" y="13053"/>
                    <a:pt x="35472" y="16718"/>
                  </a:cubicBezTo>
                  <a:cubicBezTo>
                    <a:pt x="35130" y="24468"/>
                    <a:pt x="30995" y="27261"/>
                    <a:pt x="30954" y="27288"/>
                  </a:cubicBezTo>
                  <a:lnTo>
                    <a:pt x="30894" y="27327"/>
                  </a:lnTo>
                  <a:lnTo>
                    <a:pt x="30884" y="27398"/>
                  </a:lnTo>
                  <a:cubicBezTo>
                    <a:pt x="30878" y="27446"/>
                    <a:pt x="30206" y="32299"/>
                    <a:pt x="29721" y="34265"/>
                  </a:cubicBezTo>
                  <a:cubicBezTo>
                    <a:pt x="29252" y="36163"/>
                    <a:pt x="22546" y="42733"/>
                    <a:pt x="21209" y="43554"/>
                  </a:cubicBezTo>
                  <a:cubicBezTo>
                    <a:pt x="20054" y="44265"/>
                    <a:pt x="18832" y="44612"/>
                    <a:pt x="18341" y="44612"/>
                  </a:cubicBezTo>
                  <a:cubicBezTo>
                    <a:pt x="18246" y="44612"/>
                    <a:pt x="18178" y="44599"/>
                    <a:pt x="18144" y="44573"/>
                  </a:cubicBezTo>
                  <a:cubicBezTo>
                    <a:pt x="18039" y="44496"/>
                    <a:pt x="17498" y="44143"/>
                    <a:pt x="16679" y="43609"/>
                  </a:cubicBezTo>
                  <a:cubicBezTo>
                    <a:pt x="15003" y="42517"/>
                    <a:pt x="12470" y="40867"/>
                    <a:pt x="11455" y="40114"/>
                  </a:cubicBezTo>
                  <a:cubicBezTo>
                    <a:pt x="9998" y="39035"/>
                    <a:pt x="8849" y="38182"/>
                    <a:pt x="7872" y="36077"/>
                  </a:cubicBezTo>
                  <a:cubicBezTo>
                    <a:pt x="6896" y="33970"/>
                    <a:pt x="4378" y="28880"/>
                    <a:pt x="3410" y="27100"/>
                  </a:cubicBezTo>
                  <a:cubicBezTo>
                    <a:pt x="2692" y="25726"/>
                    <a:pt x="323" y="19009"/>
                    <a:pt x="1831" y="11193"/>
                  </a:cubicBezTo>
                  <a:cubicBezTo>
                    <a:pt x="3110" y="4561"/>
                    <a:pt x="9596" y="495"/>
                    <a:pt x="19180" y="314"/>
                  </a:cubicBezTo>
                  <a:cubicBezTo>
                    <a:pt x="19252" y="313"/>
                    <a:pt x="19323" y="312"/>
                    <a:pt x="19394" y="312"/>
                  </a:cubicBezTo>
                  <a:close/>
                  <a:moveTo>
                    <a:pt x="19414" y="0"/>
                  </a:moveTo>
                  <a:cubicBezTo>
                    <a:pt x="19334" y="0"/>
                    <a:pt x="19254" y="1"/>
                    <a:pt x="19174" y="3"/>
                  </a:cubicBezTo>
                  <a:cubicBezTo>
                    <a:pt x="9433" y="186"/>
                    <a:pt x="2835" y="4348"/>
                    <a:pt x="1525" y="11134"/>
                  </a:cubicBezTo>
                  <a:cubicBezTo>
                    <a:pt x="0" y="19041"/>
                    <a:pt x="2407" y="25853"/>
                    <a:pt x="3135" y="27245"/>
                  </a:cubicBezTo>
                  <a:lnTo>
                    <a:pt x="3136" y="27247"/>
                  </a:lnTo>
                  <a:cubicBezTo>
                    <a:pt x="4102" y="29022"/>
                    <a:pt x="6616" y="34104"/>
                    <a:pt x="7591" y="36208"/>
                  </a:cubicBezTo>
                  <a:cubicBezTo>
                    <a:pt x="8600" y="38385"/>
                    <a:pt x="9778" y="39258"/>
                    <a:pt x="11269" y="40364"/>
                  </a:cubicBezTo>
                  <a:cubicBezTo>
                    <a:pt x="12292" y="41122"/>
                    <a:pt x="14830" y="42776"/>
                    <a:pt x="16509" y="43870"/>
                  </a:cubicBezTo>
                  <a:cubicBezTo>
                    <a:pt x="17264" y="44361"/>
                    <a:pt x="17861" y="44751"/>
                    <a:pt x="17957" y="44822"/>
                  </a:cubicBezTo>
                  <a:cubicBezTo>
                    <a:pt x="18039" y="44884"/>
                    <a:pt x="18174" y="44912"/>
                    <a:pt x="18348" y="44912"/>
                  </a:cubicBezTo>
                  <a:cubicBezTo>
                    <a:pt x="19032" y="44912"/>
                    <a:pt x="20322" y="44466"/>
                    <a:pt x="21372" y="43819"/>
                  </a:cubicBezTo>
                  <a:cubicBezTo>
                    <a:pt x="22633" y="43044"/>
                    <a:pt x="29512" y="36411"/>
                    <a:pt x="30023" y="34340"/>
                  </a:cubicBezTo>
                  <a:cubicBezTo>
                    <a:pt x="30480" y="32485"/>
                    <a:pt x="31100" y="28101"/>
                    <a:pt x="31183" y="27507"/>
                  </a:cubicBezTo>
                  <a:cubicBezTo>
                    <a:pt x="31705" y="27126"/>
                    <a:pt x="35456" y="24137"/>
                    <a:pt x="35782" y="16731"/>
                  </a:cubicBezTo>
                  <a:cubicBezTo>
                    <a:pt x="35947" y="12983"/>
                    <a:pt x="34091" y="8740"/>
                    <a:pt x="30816" y="5381"/>
                  </a:cubicBezTo>
                  <a:cubicBezTo>
                    <a:pt x="27528" y="2009"/>
                    <a:pt x="23280" y="0"/>
                    <a:pt x="19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703;p49">
              <a:extLst>
                <a:ext uri="{FF2B5EF4-FFF2-40B4-BE49-F238E27FC236}">
                  <a16:creationId xmlns:a16="http://schemas.microsoft.com/office/drawing/2014/main" id="{3870C5F5-8FA5-D92D-FBBC-8B5B8568CDFE}"/>
                </a:ext>
              </a:extLst>
            </p:cNvPr>
            <p:cNvSpPr/>
            <p:nvPr/>
          </p:nvSpPr>
          <p:spPr>
            <a:xfrm>
              <a:off x="6698488" y="2323450"/>
              <a:ext cx="50100" cy="125875"/>
            </a:xfrm>
            <a:custGeom>
              <a:avLst/>
              <a:gdLst/>
              <a:ahLst/>
              <a:cxnLst/>
              <a:rect l="l" t="t" r="r" b="b"/>
              <a:pathLst>
                <a:path w="2004" h="5035" extrusionOk="0">
                  <a:moveTo>
                    <a:pt x="466" y="1"/>
                  </a:moveTo>
                  <a:cubicBezTo>
                    <a:pt x="466" y="1"/>
                    <a:pt x="0" y="3838"/>
                    <a:pt x="26" y="4253"/>
                  </a:cubicBezTo>
                  <a:cubicBezTo>
                    <a:pt x="50" y="4644"/>
                    <a:pt x="1295" y="5035"/>
                    <a:pt x="1901" y="5035"/>
                  </a:cubicBezTo>
                  <a:cubicBezTo>
                    <a:pt x="1938" y="5035"/>
                    <a:pt x="1972" y="5033"/>
                    <a:pt x="2004" y="5030"/>
                  </a:cubicBezTo>
                  <a:cubicBezTo>
                    <a:pt x="2004" y="5030"/>
                    <a:pt x="908" y="4175"/>
                    <a:pt x="830" y="3890"/>
                  </a:cubicBezTo>
                  <a:cubicBezTo>
                    <a:pt x="752" y="3604"/>
                    <a:pt x="571" y="1349"/>
                    <a:pt x="466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704;p49">
              <a:extLst>
                <a:ext uri="{FF2B5EF4-FFF2-40B4-BE49-F238E27FC236}">
                  <a16:creationId xmlns:a16="http://schemas.microsoft.com/office/drawing/2014/main" id="{765C58D3-2B7E-C84F-EDE7-28B4A25E81D9}"/>
                </a:ext>
              </a:extLst>
            </p:cNvPr>
            <p:cNvSpPr/>
            <p:nvPr/>
          </p:nvSpPr>
          <p:spPr>
            <a:xfrm>
              <a:off x="6767188" y="2417875"/>
              <a:ext cx="38275" cy="19700"/>
            </a:xfrm>
            <a:custGeom>
              <a:avLst/>
              <a:gdLst/>
              <a:ahLst/>
              <a:cxnLst/>
              <a:rect l="l" t="t" r="r" b="b"/>
              <a:pathLst>
                <a:path w="1531" h="788" extrusionOk="0">
                  <a:moveTo>
                    <a:pt x="766" y="1"/>
                  </a:moveTo>
                  <a:cubicBezTo>
                    <a:pt x="585" y="1"/>
                    <a:pt x="415" y="9"/>
                    <a:pt x="311" y="35"/>
                  </a:cubicBezTo>
                  <a:cubicBezTo>
                    <a:pt x="1" y="113"/>
                    <a:pt x="311" y="787"/>
                    <a:pt x="311" y="787"/>
                  </a:cubicBezTo>
                  <a:cubicBezTo>
                    <a:pt x="804" y="631"/>
                    <a:pt x="1530" y="35"/>
                    <a:pt x="1530" y="35"/>
                  </a:cubicBezTo>
                  <a:cubicBezTo>
                    <a:pt x="1530" y="35"/>
                    <a:pt x="1127" y="1"/>
                    <a:pt x="766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705;p49">
              <a:extLst>
                <a:ext uri="{FF2B5EF4-FFF2-40B4-BE49-F238E27FC236}">
                  <a16:creationId xmlns:a16="http://schemas.microsoft.com/office/drawing/2014/main" id="{B84BFFB8-FBDD-42DB-5323-94D552796A32}"/>
                </a:ext>
              </a:extLst>
            </p:cNvPr>
            <p:cNvSpPr/>
            <p:nvPr/>
          </p:nvSpPr>
          <p:spPr>
            <a:xfrm>
              <a:off x="6782138" y="2489850"/>
              <a:ext cx="224075" cy="91225"/>
            </a:xfrm>
            <a:custGeom>
              <a:avLst/>
              <a:gdLst/>
              <a:ahLst/>
              <a:cxnLst/>
              <a:rect l="l" t="t" r="r" b="b"/>
              <a:pathLst>
                <a:path w="8963" h="3649" extrusionOk="0">
                  <a:moveTo>
                    <a:pt x="8591" y="0"/>
                  </a:moveTo>
                  <a:cubicBezTo>
                    <a:pt x="8579" y="0"/>
                    <a:pt x="8568" y="0"/>
                    <a:pt x="8557" y="1"/>
                  </a:cubicBezTo>
                  <a:cubicBezTo>
                    <a:pt x="8372" y="11"/>
                    <a:pt x="8479" y="147"/>
                    <a:pt x="8413" y="225"/>
                  </a:cubicBezTo>
                  <a:cubicBezTo>
                    <a:pt x="8348" y="302"/>
                    <a:pt x="7809" y="702"/>
                    <a:pt x="6603" y="973"/>
                  </a:cubicBezTo>
                  <a:cubicBezTo>
                    <a:pt x="5397" y="1246"/>
                    <a:pt x="2782" y="1421"/>
                    <a:pt x="2646" y="1469"/>
                  </a:cubicBezTo>
                  <a:cubicBezTo>
                    <a:pt x="2510" y="1518"/>
                    <a:pt x="1927" y="2150"/>
                    <a:pt x="1509" y="2363"/>
                  </a:cubicBezTo>
                  <a:cubicBezTo>
                    <a:pt x="1090" y="2577"/>
                    <a:pt x="488" y="2499"/>
                    <a:pt x="431" y="2549"/>
                  </a:cubicBezTo>
                  <a:cubicBezTo>
                    <a:pt x="375" y="2597"/>
                    <a:pt x="488" y="2685"/>
                    <a:pt x="488" y="2685"/>
                  </a:cubicBezTo>
                  <a:cubicBezTo>
                    <a:pt x="488" y="2685"/>
                    <a:pt x="351" y="3151"/>
                    <a:pt x="342" y="3248"/>
                  </a:cubicBezTo>
                  <a:cubicBezTo>
                    <a:pt x="332" y="3346"/>
                    <a:pt x="235" y="3423"/>
                    <a:pt x="167" y="3452"/>
                  </a:cubicBezTo>
                  <a:cubicBezTo>
                    <a:pt x="98" y="3482"/>
                    <a:pt x="1" y="3560"/>
                    <a:pt x="31" y="3608"/>
                  </a:cubicBezTo>
                  <a:cubicBezTo>
                    <a:pt x="46" y="3633"/>
                    <a:pt x="103" y="3648"/>
                    <a:pt x="162" y="3648"/>
                  </a:cubicBezTo>
                  <a:cubicBezTo>
                    <a:pt x="215" y="3648"/>
                    <a:pt x="270" y="3636"/>
                    <a:pt x="293" y="3608"/>
                  </a:cubicBezTo>
                  <a:cubicBezTo>
                    <a:pt x="334" y="3559"/>
                    <a:pt x="690" y="2941"/>
                    <a:pt x="803" y="2745"/>
                  </a:cubicBezTo>
                  <a:cubicBezTo>
                    <a:pt x="829" y="2746"/>
                    <a:pt x="860" y="2746"/>
                    <a:pt x="893" y="2746"/>
                  </a:cubicBezTo>
                  <a:cubicBezTo>
                    <a:pt x="1135" y="2746"/>
                    <a:pt x="1549" y="2732"/>
                    <a:pt x="1761" y="2646"/>
                  </a:cubicBezTo>
                  <a:cubicBezTo>
                    <a:pt x="2072" y="2519"/>
                    <a:pt x="2811" y="1819"/>
                    <a:pt x="2899" y="1780"/>
                  </a:cubicBezTo>
                  <a:cubicBezTo>
                    <a:pt x="2986" y="1741"/>
                    <a:pt x="6097" y="1187"/>
                    <a:pt x="6564" y="1070"/>
                  </a:cubicBezTo>
                  <a:cubicBezTo>
                    <a:pt x="7030" y="954"/>
                    <a:pt x="8071" y="759"/>
                    <a:pt x="8413" y="565"/>
                  </a:cubicBezTo>
                  <a:cubicBezTo>
                    <a:pt x="8755" y="371"/>
                    <a:pt x="8868" y="234"/>
                    <a:pt x="8916" y="147"/>
                  </a:cubicBezTo>
                  <a:cubicBezTo>
                    <a:pt x="8962" y="65"/>
                    <a:pt x="8768" y="0"/>
                    <a:pt x="8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706;p49">
              <a:extLst>
                <a:ext uri="{FF2B5EF4-FFF2-40B4-BE49-F238E27FC236}">
                  <a16:creationId xmlns:a16="http://schemas.microsoft.com/office/drawing/2014/main" id="{F7525C4C-E87D-F957-E5D0-93FD9A0D2E38}"/>
                </a:ext>
              </a:extLst>
            </p:cNvPr>
            <p:cNvSpPr/>
            <p:nvPr/>
          </p:nvSpPr>
          <p:spPr>
            <a:xfrm>
              <a:off x="6512113" y="2189950"/>
              <a:ext cx="124975" cy="44250"/>
            </a:xfrm>
            <a:custGeom>
              <a:avLst/>
              <a:gdLst/>
              <a:ahLst/>
              <a:cxnLst/>
              <a:rect l="l" t="t" r="r" b="b"/>
              <a:pathLst>
                <a:path w="4999" h="1770" extrusionOk="0">
                  <a:moveTo>
                    <a:pt x="3318" y="0"/>
                  </a:moveTo>
                  <a:cubicBezTo>
                    <a:pt x="3307" y="0"/>
                    <a:pt x="3297" y="0"/>
                    <a:pt x="3287" y="0"/>
                  </a:cubicBezTo>
                  <a:cubicBezTo>
                    <a:pt x="2490" y="20"/>
                    <a:pt x="838" y="312"/>
                    <a:pt x="1" y="1770"/>
                  </a:cubicBezTo>
                  <a:cubicBezTo>
                    <a:pt x="1195" y="1018"/>
                    <a:pt x="3007" y="738"/>
                    <a:pt x="4814" y="738"/>
                  </a:cubicBezTo>
                  <a:cubicBezTo>
                    <a:pt x="4876" y="738"/>
                    <a:pt x="4937" y="738"/>
                    <a:pt x="4999" y="739"/>
                  </a:cubicBezTo>
                  <a:cubicBezTo>
                    <a:pt x="4999" y="739"/>
                    <a:pt x="4108" y="0"/>
                    <a:pt x="3318" y="0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707;p49">
              <a:extLst>
                <a:ext uri="{FF2B5EF4-FFF2-40B4-BE49-F238E27FC236}">
                  <a16:creationId xmlns:a16="http://schemas.microsoft.com/office/drawing/2014/main" id="{469F3049-EE36-4B0C-084F-E4E9E01E2092}"/>
                </a:ext>
              </a:extLst>
            </p:cNvPr>
            <p:cNvSpPr/>
            <p:nvPr/>
          </p:nvSpPr>
          <p:spPr>
            <a:xfrm>
              <a:off x="6506563" y="2186063"/>
              <a:ext cx="136000" cy="52025"/>
            </a:xfrm>
            <a:custGeom>
              <a:avLst/>
              <a:gdLst/>
              <a:ahLst/>
              <a:cxnLst/>
              <a:rect l="l" t="t" r="r" b="b"/>
              <a:pathLst>
                <a:path w="5440" h="2081" extrusionOk="0">
                  <a:moveTo>
                    <a:pt x="3540" y="155"/>
                  </a:moveTo>
                  <a:cubicBezTo>
                    <a:pt x="4084" y="155"/>
                    <a:pt x="4689" y="529"/>
                    <a:pt x="4986" y="738"/>
                  </a:cubicBezTo>
                  <a:cubicBezTo>
                    <a:pt x="3591" y="742"/>
                    <a:pt x="1786" y="911"/>
                    <a:pt x="463" y="1619"/>
                  </a:cubicBezTo>
                  <a:cubicBezTo>
                    <a:pt x="1395" y="313"/>
                    <a:pt x="3013" y="169"/>
                    <a:pt x="3511" y="156"/>
                  </a:cubicBezTo>
                  <a:cubicBezTo>
                    <a:pt x="3520" y="155"/>
                    <a:pt x="3531" y="155"/>
                    <a:pt x="3540" y="155"/>
                  </a:cubicBezTo>
                  <a:close/>
                  <a:moveTo>
                    <a:pt x="3548" y="0"/>
                  </a:moveTo>
                  <a:cubicBezTo>
                    <a:pt x="3534" y="0"/>
                    <a:pt x="3521" y="0"/>
                    <a:pt x="3508" y="1"/>
                  </a:cubicBezTo>
                  <a:cubicBezTo>
                    <a:pt x="2957" y="14"/>
                    <a:pt x="1088" y="184"/>
                    <a:pt x="156" y="1809"/>
                  </a:cubicBezTo>
                  <a:lnTo>
                    <a:pt x="1" y="2080"/>
                  </a:lnTo>
                  <a:lnTo>
                    <a:pt x="265" y="1913"/>
                  </a:lnTo>
                  <a:cubicBezTo>
                    <a:pt x="1311" y="1254"/>
                    <a:pt x="2998" y="894"/>
                    <a:pt x="5041" y="894"/>
                  </a:cubicBezTo>
                  <a:cubicBezTo>
                    <a:pt x="5101" y="894"/>
                    <a:pt x="5160" y="894"/>
                    <a:pt x="5220" y="895"/>
                  </a:cubicBezTo>
                  <a:lnTo>
                    <a:pt x="5439" y="897"/>
                  </a:lnTo>
                  <a:lnTo>
                    <a:pt x="5270" y="758"/>
                  </a:lnTo>
                  <a:cubicBezTo>
                    <a:pt x="5233" y="726"/>
                    <a:pt x="4351" y="0"/>
                    <a:pt x="3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708;p49">
              <a:extLst>
                <a:ext uri="{FF2B5EF4-FFF2-40B4-BE49-F238E27FC236}">
                  <a16:creationId xmlns:a16="http://schemas.microsoft.com/office/drawing/2014/main" id="{6F04F86E-3027-B1AE-C7A4-834369E8D2FC}"/>
                </a:ext>
              </a:extLst>
            </p:cNvPr>
            <p:cNvSpPr/>
            <p:nvPr/>
          </p:nvSpPr>
          <p:spPr>
            <a:xfrm>
              <a:off x="6554288" y="2260100"/>
              <a:ext cx="111050" cy="83575"/>
            </a:xfrm>
            <a:custGeom>
              <a:avLst/>
              <a:gdLst/>
              <a:ahLst/>
              <a:cxnLst/>
              <a:rect l="l" t="t" r="r" b="b"/>
              <a:pathLst>
                <a:path w="4442" h="3343" extrusionOk="0">
                  <a:moveTo>
                    <a:pt x="1919" y="0"/>
                  </a:moveTo>
                  <a:cubicBezTo>
                    <a:pt x="1051" y="0"/>
                    <a:pt x="1" y="765"/>
                    <a:pt x="142" y="2283"/>
                  </a:cubicBezTo>
                  <a:cubicBezTo>
                    <a:pt x="142" y="2283"/>
                    <a:pt x="394" y="2716"/>
                    <a:pt x="725" y="2897"/>
                  </a:cubicBezTo>
                  <a:cubicBezTo>
                    <a:pt x="947" y="3019"/>
                    <a:pt x="1558" y="3342"/>
                    <a:pt x="2283" y="3342"/>
                  </a:cubicBezTo>
                  <a:cubicBezTo>
                    <a:pt x="2639" y="3342"/>
                    <a:pt x="3023" y="3264"/>
                    <a:pt x="3402" y="3047"/>
                  </a:cubicBezTo>
                  <a:cubicBezTo>
                    <a:pt x="4442" y="2451"/>
                    <a:pt x="4439" y="1731"/>
                    <a:pt x="4439" y="1676"/>
                  </a:cubicBezTo>
                  <a:cubicBezTo>
                    <a:pt x="4440" y="1621"/>
                    <a:pt x="4005" y="202"/>
                    <a:pt x="2061" y="7"/>
                  </a:cubicBezTo>
                  <a:cubicBezTo>
                    <a:pt x="2015" y="3"/>
                    <a:pt x="1967" y="0"/>
                    <a:pt x="19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709;p49">
              <a:extLst>
                <a:ext uri="{FF2B5EF4-FFF2-40B4-BE49-F238E27FC236}">
                  <a16:creationId xmlns:a16="http://schemas.microsoft.com/office/drawing/2014/main" id="{893115B9-6F6F-4D35-CDB5-304F7A9ED870}"/>
                </a:ext>
              </a:extLst>
            </p:cNvPr>
            <p:cNvSpPr/>
            <p:nvPr/>
          </p:nvSpPr>
          <p:spPr>
            <a:xfrm>
              <a:off x="6553713" y="2258125"/>
              <a:ext cx="113500" cy="87550"/>
            </a:xfrm>
            <a:custGeom>
              <a:avLst/>
              <a:gdLst/>
              <a:ahLst/>
              <a:cxnLst/>
              <a:rect l="l" t="t" r="r" b="b"/>
              <a:pathLst>
                <a:path w="4540" h="3502" extrusionOk="0">
                  <a:moveTo>
                    <a:pt x="1944" y="157"/>
                  </a:moveTo>
                  <a:cubicBezTo>
                    <a:pt x="1989" y="157"/>
                    <a:pt x="2033" y="159"/>
                    <a:pt x="2076" y="163"/>
                  </a:cubicBezTo>
                  <a:cubicBezTo>
                    <a:pt x="4002" y="356"/>
                    <a:pt x="4383" y="1749"/>
                    <a:pt x="4385" y="1756"/>
                  </a:cubicBezTo>
                  <a:cubicBezTo>
                    <a:pt x="4385" y="1878"/>
                    <a:pt x="4337" y="2514"/>
                    <a:pt x="3387" y="3058"/>
                  </a:cubicBezTo>
                  <a:cubicBezTo>
                    <a:pt x="3054" y="3250"/>
                    <a:pt x="2690" y="3345"/>
                    <a:pt x="2303" y="3345"/>
                  </a:cubicBezTo>
                  <a:cubicBezTo>
                    <a:pt x="1826" y="3345"/>
                    <a:pt x="1315" y="3199"/>
                    <a:pt x="786" y="2909"/>
                  </a:cubicBezTo>
                  <a:cubicBezTo>
                    <a:pt x="511" y="2757"/>
                    <a:pt x="287" y="2411"/>
                    <a:pt x="241" y="2336"/>
                  </a:cubicBezTo>
                  <a:cubicBezTo>
                    <a:pt x="164" y="1465"/>
                    <a:pt x="492" y="941"/>
                    <a:pt x="782" y="653"/>
                  </a:cubicBezTo>
                  <a:cubicBezTo>
                    <a:pt x="1098" y="339"/>
                    <a:pt x="1533" y="157"/>
                    <a:pt x="1944" y="157"/>
                  </a:cubicBezTo>
                  <a:close/>
                  <a:moveTo>
                    <a:pt x="1937" y="1"/>
                  </a:moveTo>
                  <a:cubicBezTo>
                    <a:pt x="1482" y="1"/>
                    <a:pt x="1020" y="197"/>
                    <a:pt x="673" y="542"/>
                  </a:cubicBezTo>
                  <a:cubicBezTo>
                    <a:pt x="357" y="856"/>
                    <a:pt x="1" y="1426"/>
                    <a:pt x="88" y="2369"/>
                  </a:cubicBezTo>
                  <a:lnTo>
                    <a:pt x="98" y="2400"/>
                  </a:lnTo>
                  <a:cubicBezTo>
                    <a:pt x="109" y="2419"/>
                    <a:pt x="365" y="2855"/>
                    <a:pt x="711" y="3045"/>
                  </a:cubicBezTo>
                  <a:cubicBezTo>
                    <a:pt x="1265" y="3349"/>
                    <a:pt x="1801" y="3502"/>
                    <a:pt x="2304" y="3502"/>
                  </a:cubicBezTo>
                  <a:cubicBezTo>
                    <a:pt x="2716" y="3502"/>
                    <a:pt x="3106" y="3399"/>
                    <a:pt x="3464" y="3193"/>
                  </a:cubicBezTo>
                  <a:cubicBezTo>
                    <a:pt x="4488" y="2606"/>
                    <a:pt x="4540" y="1892"/>
                    <a:pt x="4540" y="1755"/>
                  </a:cubicBezTo>
                  <a:cubicBezTo>
                    <a:pt x="4540" y="1602"/>
                    <a:pt x="4007" y="200"/>
                    <a:pt x="2091" y="9"/>
                  </a:cubicBezTo>
                  <a:cubicBezTo>
                    <a:pt x="2040" y="3"/>
                    <a:pt x="1989" y="1"/>
                    <a:pt x="19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710;p49">
              <a:extLst>
                <a:ext uri="{FF2B5EF4-FFF2-40B4-BE49-F238E27FC236}">
                  <a16:creationId xmlns:a16="http://schemas.microsoft.com/office/drawing/2014/main" id="{5BD4741C-5699-A375-F497-3C6B567C6E23}"/>
                </a:ext>
              </a:extLst>
            </p:cNvPr>
            <p:cNvSpPr/>
            <p:nvPr/>
          </p:nvSpPr>
          <p:spPr>
            <a:xfrm>
              <a:off x="6577813" y="2258375"/>
              <a:ext cx="84925" cy="79725"/>
            </a:xfrm>
            <a:custGeom>
              <a:avLst/>
              <a:gdLst/>
              <a:ahLst/>
              <a:cxnLst/>
              <a:rect l="l" t="t" r="r" b="b"/>
              <a:pathLst>
                <a:path w="3397" h="3189" extrusionOk="0">
                  <a:moveTo>
                    <a:pt x="1577" y="1"/>
                  </a:moveTo>
                  <a:cubicBezTo>
                    <a:pt x="1387" y="1"/>
                    <a:pt x="1197" y="40"/>
                    <a:pt x="1018" y="124"/>
                  </a:cubicBezTo>
                  <a:cubicBezTo>
                    <a:pt x="287" y="462"/>
                    <a:pt x="0" y="1394"/>
                    <a:pt x="376" y="2206"/>
                  </a:cubicBezTo>
                  <a:cubicBezTo>
                    <a:pt x="660" y="2819"/>
                    <a:pt x="1239" y="3188"/>
                    <a:pt x="1820" y="3188"/>
                  </a:cubicBezTo>
                  <a:cubicBezTo>
                    <a:pt x="2010" y="3188"/>
                    <a:pt x="2200" y="3149"/>
                    <a:pt x="2380" y="3066"/>
                  </a:cubicBezTo>
                  <a:cubicBezTo>
                    <a:pt x="3109" y="2727"/>
                    <a:pt x="3396" y="1795"/>
                    <a:pt x="3020" y="983"/>
                  </a:cubicBezTo>
                  <a:cubicBezTo>
                    <a:pt x="2737" y="371"/>
                    <a:pt x="2158" y="1"/>
                    <a:pt x="1577" y="1"/>
                  </a:cubicBezTo>
                  <a:close/>
                </a:path>
              </a:pathLst>
            </a:custGeom>
            <a:solidFill>
              <a:srgbClr val="AD63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711;p49">
              <a:extLst>
                <a:ext uri="{FF2B5EF4-FFF2-40B4-BE49-F238E27FC236}">
                  <a16:creationId xmlns:a16="http://schemas.microsoft.com/office/drawing/2014/main" id="{2D1A94B2-F3B6-9C5F-E8CC-B0DAF519CF1A}"/>
                </a:ext>
              </a:extLst>
            </p:cNvPr>
            <p:cNvSpPr/>
            <p:nvPr/>
          </p:nvSpPr>
          <p:spPr>
            <a:xfrm>
              <a:off x="6579813" y="2256450"/>
              <a:ext cx="85125" cy="83600"/>
            </a:xfrm>
            <a:custGeom>
              <a:avLst/>
              <a:gdLst/>
              <a:ahLst/>
              <a:cxnLst/>
              <a:rect l="l" t="t" r="r" b="b"/>
              <a:pathLst>
                <a:path w="3405" h="3344" extrusionOk="0">
                  <a:moveTo>
                    <a:pt x="1495" y="155"/>
                  </a:moveTo>
                  <a:cubicBezTo>
                    <a:pt x="2047" y="155"/>
                    <a:pt x="2599" y="509"/>
                    <a:pt x="2870" y="1092"/>
                  </a:cubicBezTo>
                  <a:cubicBezTo>
                    <a:pt x="3227" y="1865"/>
                    <a:pt x="2957" y="2753"/>
                    <a:pt x="2266" y="3072"/>
                  </a:cubicBezTo>
                  <a:cubicBezTo>
                    <a:pt x="2100" y="3149"/>
                    <a:pt x="1921" y="3188"/>
                    <a:pt x="1739" y="3188"/>
                  </a:cubicBezTo>
                  <a:cubicBezTo>
                    <a:pt x="1558" y="3188"/>
                    <a:pt x="1374" y="3150"/>
                    <a:pt x="1196" y="3073"/>
                  </a:cubicBezTo>
                  <a:cubicBezTo>
                    <a:pt x="835" y="2918"/>
                    <a:pt x="540" y="2626"/>
                    <a:pt x="367" y="2250"/>
                  </a:cubicBezTo>
                  <a:cubicBezTo>
                    <a:pt x="193" y="1875"/>
                    <a:pt x="160" y="1462"/>
                    <a:pt x="276" y="1087"/>
                  </a:cubicBezTo>
                  <a:cubicBezTo>
                    <a:pt x="391" y="715"/>
                    <a:pt x="638" y="425"/>
                    <a:pt x="969" y="271"/>
                  </a:cubicBezTo>
                  <a:cubicBezTo>
                    <a:pt x="1138" y="192"/>
                    <a:pt x="1317" y="155"/>
                    <a:pt x="1495" y="155"/>
                  </a:cubicBezTo>
                  <a:close/>
                  <a:moveTo>
                    <a:pt x="1495" y="1"/>
                  </a:moveTo>
                  <a:cubicBezTo>
                    <a:pt x="1295" y="1"/>
                    <a:pt x="1094" y="42"/>
                    <a:pt x="905" y="130"/>
                  </a:cubicBezTo>
                  <a:cubicBezTo>
                    <a:pt x="531" y="303"/>
                    <a:pt x="255" y="626"/>
                    <a:pt x="127" y="1041"/>
                  </a:cubicBezTo>
                  <a:cubicBezTo>
                    <a:pt x="0" y="1452"/>
                    <a:pt x="35" y="1906"/>
                    <a:pt x="226" y="2316"/>
                  </a:cubicBezTo>
                  <a:cubicBezTo>
                    <a:pt x="415" y="2727"/>
                    <a:pt x="738" y="3046"/>
                    <a:pt x="1134" y="3216"/>
                  </a:cubicBezTo>
                  <a:cubicBezTo>
                    <a:pt x="1333" y="3301"/>
                    <a:pt x="1538" y="3343"/>
                    <a:pt x="1740" y="3343"/>
                  </a:cubicBezTo>
                  <a:cubicBezTo>
                    <a:pt x="1944" y="3343"/>
                    <a:pt x="2144" y="3300"/>
                    <a:pt x="2332" y="3213"/>
                  </a:cubicBezTo>
                  <a:cubicBezTo>
                    <a:pt x="3099" y="2858"/>
                    <a:pt x="3404" y="1876"/>
                    <a:pt x="3011" y="1027"/>
                  </a:cubicBezTo>
                  <a:cubicBezTo>
                    <a:pt x="2714" y="387"/>
                    <a:pt x="2105" y="1"/>
                    <a:pt x="1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712;p49">
              <a:extLst>
                <a:ext uri="{FF2B5EF4-FFF2-40B4-BE49-F238E27FC236}">
                  <a16:creationId xmlns:a16="http://schemas.microsoft.com/office/drawing/2014/main" id="{1BEC46D4-AE1B-F934-11C6-5B73196598EC}"/>
                </a:ext>
              </a:extLst>
            </p:cNvPr>
            <p:cNvSpPr/>
            <p:nvPr/>
          </p:nvSpPr>
          <p:spPr>
            <a:xfrm>
              <a:off x="6577813" y="2258375"/>
              <a:ext cx="75775" cy="71775"/>
            </a:xfrm>
            <a:custGeom>
              <a:avLst/>
              <a:gdLst/>
              <a:ahLst/>
              <a:cxnLst/>
              <a:rect l="l" t="t" r="r" b="b"/>
              <a:pathLst>
                <a:path w="3031" h="2871" extrusionOk="0">
                  <a:moveTo>
                    <a:pt x="1577" y="1"/>
                  </a:moveTo>
                  <a:cubicBezTo>
                    <a:pt x="1387" y="1"/>
                    <a:pt x="1197" y="40"/>
                    <a:pt x="1018" y="124"/>
                  </a:cubicBezTo>
                  <a:cubicBezTo>
                    <a:pt x="287" y="462"/>
                    <a:pt x="0" y="1394"/>
                    <a:pt x="376" y="2206"/>
                  </a:cubicBezTo>
                  <a:cubicBezTo>
                    <a:pt x="504" y="2482"/>
                    <a:pt x="691" y="2705"/>
                    <a:pt x="911" y="2871"/>
                  </a:cubicBezTo>
                  <a:cubicBezTo>
                    <a:pt x="767" y="2152"/>
                    <a:pt x="1127" y="1400"/>
                    <a:pt x="1826" y="1076"/>
                  </a:cubicBezTo>
                  <a:cubicBezTo>
                    <a:pt x="2048" y="973"/>
                    <a:pt x="2281" y="925"/>
                    <a:pt x="2510" y="925"/>
                  </a:cubicBezTo>
                  <a:cubicBezTo>
                    <a:pt x="2688" y="925"/>
                    <a:pt x="2864" y="954"/>
                    <a:pt x="3031" y="1010"/>
                  </a:cubicBezTo>
                  <a:cubicBezTo>
                    <a:pt x="3026" y="1000"/>
                    <a:pt x="3024" y="991"/>
                    <a:pt x="3020" y="983"/>
                  </a:cubicBezTo>
                  <a:cubicBezTo>
                    <a:pt x="2737" y="371"/>
                    <a:pt x="2158" y="1"/>
                    <a:pt x="1577" y="1"/>
                  </a:cubicBezTo>
                  <a:close/>
                </a:path>
              </a:pathLst>
            </a:custGeom>
            <a:solidFill>
              <a:srgbClr val="7A4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713;p49">
              <a:extLst>
                <a:ext uri="{FF2B5EF4-FFF2-40B4-BE49-F238E27FC236}">
                  <a16:creationId xmlns:a16="http://schemas.microsoft.com/office/drawing/2014/main" id="{670AA410-FDDE-BEC9-BE4B-3FDBE8C4488E}"/>
                </a:ext>
              </a:extLst>
            </p:cNvPr>
            <p:cNvSpPr/>
            <p:nvPr/>
          </p:nvSpPr>
          <p:spPr>
            <a:xfrm>
              <a:off x="6600388" y="2277000"/>
              <a:ext cx="43425" cy="40750"/>
            </a:xfrm>
            <a:custGeom>
              <a:avLst/>
              <a:gdLst/>
              <a:ahLst/>
              <a:cxnLst/>
              <a:rect l="l" t="t" r="r" b="b"/>
              <a:pathLst>
                <a:path w="1737" h="1630" extrusionOk="0">
                  <a:moveTo>
                    <a:pt x="807" y="1"/>
                  </a:moveTo>
                  <a:cubicBezTo>
                    <a:pt x="710" y="1"/>
                    <a:pt x="613" y="21"/>
                    <a:pt x="521" y="64"/>
                  </a:cubicBezTo>
                  <a:cubicBezTo>
                    <a:pt x="148" y="236"/>
                    <a:pt x="1" y="712"/>
                    <a:pt x="194" y="1128"/>
                  </a:cubicBezTo>
                  <a:cubicBezTo>
                    <a:pt x="339" y="1441"/>
                    <a:pt x="635" y="1630"/>
                    <a:pt x="932" y="1630"/>
                  </a:cubicBezTo>
                  <a:cubicBezTo>
                    <a:pt x="1029" y="1630"/>
                    <a:pt x="1125" y="1610"/>
                    <a:pt x="1217" y="1568"/>
                  </a:cubicBezTo>
                  <a:cubicBezTo>
                    <a:pt x="1591" y="1395"/>
                    <a:pt x="1736" y="918"/>
                    <a:pt x="1544" y="503"/>
                  </a:cubicBezTo>
                  <a:cubicBezTo>
                    <a:pt x="1399" y="190"/>
                    <a:pt x="1104" y="1"/>
                    <a:pt x="8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714;p49">
              <a:extLst>
                <a:ext uri="{FF2B5EF4-FFF2-40B4-BE49-F238E27FC236}">
                  <a16:creationId xmlns:a16="http://schemas.microsoft.com/office/drawing/2014/main" id="{D92FF12C-C7F2-DD30-A54F-8F89EEF52FCD}"/>
                </a:ext>
              </a:extLst>
            </p:cNvPr>
            <p:cNvSpPr/>
            <p:nvPr/>
          </p:nvSpPr>
          <p:spPr>
            <a:xfrm>
              <a:off x="6593563" y="2295000"/>
              <a:ext cx="19750" cy="18525"/>
            </a:xfrm>
            <a:custGeom>
              <a:avLst/>
              <a:gdLst/>
              <a:ahLst/>
              <a:cxnLst/>
              <a:rect l="l" t="t" r="r" b="b"/>
              <a:pathLst>
                <a:path w="790" h="741" extrusionOk="0">
                  <a:moveTo>
                    <a:pt x="367" y="0"/>
                  </a:moveTo>
                  <a:cubicBezTo>
                    <a:pt x="323" y="0"/>
                    <a:pt x="279" y="10"/>
                    <a:pt x="237" y="29"/>
                  </a:cubicBezTo>
                  <a:cubicBezTo>
                    <a:pt x="68" y="107"/>
                    <a:pt x="0" y="323"/>
                    <a:pt x="88" y="513"/>
                  </a:cubicBezTo>
                  <a:cubicBezTo>
                    <a:pt x="154" y="655"/>
                    <a:pt x="288" y="740"/>
                    <a:pt x="423" y="740"/>
                  </a:cubicBezTo>
                  <a:cubicBezTo>
                    <a:pt x="467" y="740"/>
                    <a:pt x="512" y="731"/>
                    <a:pt x="554" y="711"/>
                  </a:cubicBezTo>
                  <a:cubicBezTo>
                    <a:pt x="722" y="634"/>
                    <a:pt x="789" y="416"/>
                    <a:pt x="702" y="228"/>
                  </a:cubicBezTo>
                  <a:cubicBezTo>
                    <a:pt x="637" y="86"/>
                    <a:pt x="502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715;p49">
              <a:extLst>
                <a:ext uri="{FF2B5EF4-FFF2-40B4-BE49-F238E27FC236}">
                  <a16:creationId xmlns:a16="http://schemas.microsoft.com/office/drawing/2014/main" id="{CBCF02C2-F9D8-8A3B-0D47-2467A8E75230}"/>
                </a:ext>
              </a:extLst>
            </p:cNvPr>
            <p:cNvSpPr/>
            <p:nvPr/>
          </p:nvSpPr>
          <p:spPr>
            <a:xfrm>
              <a:off x="6542988" y="2250925"/>
              <a:ext cx="127975" cy="81625"/>
            </a:xfrm>
            <a:custGeom>
              <a:avLst/>
              <a:gdLst/>
              <a:ahLst/>
              <a:cxnLst/>
              <a:rect l="l" t="t" r="r" b="b"/>
              <a:pathLst>
                <a:path w="5119" h="3265" extrusionOk="0">
                  <a:moveTo>
                    <a:pt x="2516" y="0"/>
                  </a:moveTo>
                  <a:cubicBezTo>
                    <a:pt x="2426" y="0"/>
                    <a:pt x="2334" y="6"/>
                    <a:pt x="2241" y="19"/>
                  </a:cubicBezTo>
                  <a:cubicBezTo>
                    <a:pt x="451" y="261"/>
                    <a:pt x="84" y="1846"/>
                    <a:pt x="0" y="2603"/>
                  </a:cubicBezTo>
                  <a:cubicBezTo>
                    <a:pt x="425" y="3122"/>
                    <a:pt x="1177" y="3264"/>
                    <a:pt x="1177" y="3264"/>
                  </a:cubicBezTo>
                  <a:lnTo>
                    <a:pt x="711" y="2681"/>
                  </a:lnTo>
                  <a:cubicBezTo>
                    <a:pt x="590" y="1783"/>
                    <a:pt x="1240" y="703"/>
                    <a:pt x="2344" y="556"/>
                  </a:cubicBezTo>
                  <a:cubicBezTo>
                    <a:pt x="2400" y="548"/>
                    <a:pt x="2456" y="545"/>
                    <a:pt x="2514" y="545"/>
                  </a:cubicBezTo>
                  <a:cubicBezTo>
                    <a:pt x="3660" y="545"/>
                    <a:pt x="5118" y="1956"/>
                    <a:pt x="5118" y="1956"/>
                  </a:cubicBezTo>
                  <a:cubicBezTo>
                    <a:pt x="5118" y="1956"/>
                    <a:pt x="4140" y="0"/>
                    <a:pt x="2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716;p49">
              <a:extLst>
                <a:ext uri="{FF2B5EF4-FFF2-40B4-BE49-F238E27FC236}">
                  <a16:creationId xmlns:a16="http://schemas.microsoft.com/office/drawing/2014/main" id="{B309C196-5348-F1E4-9559-7C28F146A204}"/>
                </a:ext>
              </a:extLst>
            </p:cNvPr>
            <p:cNvSpPr/>
            <p:nvPr/>
          </p:nvSpPr>
          <p:spPr>
            <a:xfrm>
              <a:off x="6572663" y="2238925"/>
              <a:ext cx="80925" cy="18375"/>
            </a:xfrm>
            <a:custGeom>
              <a:avLst/>
              <a:gdLst/>
              <a:ahLst/>
              <a:cxnLst/>
              <a:rect l="l" t="t" r="r" b="b"/>
              <a:pathLst>
                <a:path w="3237" h="735" extrusionOk="0">
                  <a:moveTo>
                    <a:pt x="1416" y="1"/>
                  </a:moveTo>
                  <a:cubicBezTo>
                    <a:pt x="1288" y="1"/>
                    <a:pt x="1163" y="8"/>
                    <a:pt x="1043" y="23"/>
                  </a:cubicBezTo>
                  <a:cubicBezTo>
                    <a:pt x="840" y="44"/>
                    <a:pt x="653" y="86"/>
                    <a:pt x="497" y="132"/>
                  </a:cubicBezTo>
                  <a:cubicBezTo>
                    <a:pt x="184" y="223"/>
                    <a:pt x="1" y="345"/>
                    <a:pt x="1" y="345"/>
                  </a:cubicBezTo>
                  <a:cubicBezTo>
                    <a:pt x="1" y="345"/>
                    <a:pt x="216" y="323"/>
                    <a:pt x="528" y="307"/>
                  </a:cubicBezTo>
                  <a:cubicBezTo>
                    <a:pt x="676" y="303"/>
                    <a:pt x="844" y="295"/>
                    <a:pt x="1025" y="295"/>
                  </a:cubicBezTo>
                  <a:cubicBezTo>
                    <a:pt x="1036" y="295"/>
                    <a:pt x="1048" y="295"/>
                    <a:pt x="1059" y="295"/>
                  </a:cubicBezTo>
                  <a:cubicBezTo>
                    <a:pt x="1251" y="298"/>
                    <a:pt x="1455" y="298"/>
                    <a:pt x="1657" y="322"/>
                  </a:cubicBezTo>
                  <a:cubicBezTo>
                    <a:pt x="1861" y="331"/>
                    <a:pt x="2059" y="370"/>
                    <a:pt x="2247" y="402"/>
                  </a:cubicBezTo>
                  <a:cubicBezTo>
                    <a:pt x="2339" y="423"/>
                    <a:pt x="2428" y="445"/>
                    <a:pt x="2513" y="464"/>
                  </a:cubicBezTo>
                  <a:cubicBezTo>
                    <a:pt x="2595" y="492"/>
                    <a:pt x="2676" y="514"/>
                    <a:pt x="2750" y="536"/>
                  </a:cubicBezTo>
                  <a:cubicBezTo>
                    <a:pt x="2892" y="592"/>
                    <a:pt x="3018" y="634"/>
                    <a:pt x="3100" y="676"/>
                  </a:cubicBezTo>
                  <a:cubicBezTo>
                    <a:pt x="3187" y="713"/>
                    <a:pt x="3237" y="735"/>
                    <a:pt x="3237" y="735"/>
                  </a:cubicBezTo>
                  <a:cubicBezTo>
                    <a:pt x="3237" y="735"/>
                    <a:pt x="3203" y="694"/>
                    <a:pt x="3135" y="626"/>
                  </a:cubicBezTo>
                  <a:cubicBezTo>
                    <a:pt x="3101" y="593"/>
                    <a:pt x="3063" y="546"/>
                    <a:pt x="3010" y="508"/>
                  </a:cubicBezTo>
                  <a:cubicBezTo>
                    <a:pt x="2957" y="468"/>
                    <a:pt x="2896" y="422"/>
                    <a:pt x="2828" y="375"/>
                  </a:cubicBezTo>
                  <a:cubicBezTo>
                    <a:pt x="2689" y="288"/>
                    <a:pt x="2514" y="201"/>
                    <a:pt x="2317" y="136"/>
                  </a:cubicBezTo>
                  <a:cubicBezTo>
                    <a:pt x="2217" y="112"/>
                    <a:pt x="2116" y="72"/>
                    <a:pt x="2008" y="57"/>
                  </a:cubicBezTo>
                  <a:cubicBezTo>
                    <a:pt x="1902" y="38"/>
                    <a:pt x="1793" y="20"/>
                    <a:pt x="1684" y="11"/>
                  </a:cubicBezTo>
                  <a:cubicBezTo>
                    <a:pt x="1594" y="4"/>
                    <a:pt x="1504" y="1"/>
                    <a:pt x="1416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717;p49">
              <a:extLst>
                <a:ext uri="{FF2B5EF4-FFF2-40B4-BE49-F238E27FC236}">
                  <a16:creationId xmlns:a16="http://schemas.microsoft.com/office/drawing/2014/main" id="{D8A7A2BE-EC52-A990-FB4E-0252E6CB9600}"/>
                </a:ext>
              </a:extLst>
            </p:cNvPr>
            <p:cNvSpPr/>
            <p:nvPr/>
          </p:nvSpPr>
          <p:spPr>
            <a:xfrm>
              <a:off x="6775588" y="2065550"/>
              <a:ext cx="222675" cy="90400"/>
            </a:xfrm>
            <a:custGeom>
              <a:avLst/>
              <a:gdLst/>
              <a:ahLst/>
              <a:cxnLst/>
              <a:rect l="l" t="t" r="r" b="b"/>
              <a:pathLst>
                <a:path w="8907" h="3616" extrusionOk="0">
                  <a:moveTo>
                    <a:pt x="7203" y="0"/>
                  </a:moveTo>
                  <a:cubicBezTo>
                    <a:pt x="5759" y="0"/>
                    <a:pt x="4166" y="239"/>
                    <a:pt x="3073" y="621"/>
                  </a:cubicBezTo>
                  <a:cubicBezTo>
                    <a:pt x="1518" y="1165"/>
                    <a:pt x="565" y="1827"/>
                    <a:pt x="371" y="2099"/>
                  </a:cubicBezTo>
                  <a:cubicBezTo>
                    <a:pt x="176" y="2370"/>
                    <a:pt x="1" y="3149"/>
                    <a:pt x="1" y="3615"/>
                  </a:cubicBezTo>
                  <a:cubicBezTo>
                    <a:pt x="1" y="3615"/>
                    <a:pt x="4487" y="135"/>
                    <a:pt x="8870" y="135"/>
                  </a:cubicBezTo>
                  <a:cubicBezTo>
                    <a:pt x="8882" y="135"/>
                    <a:pt x="8894" y="135"/>
                    <a:pt x="8907" y="135"/>
                  </a:cubicBezTo>
                  <a:cubicBezTo>
                    <a:pt x="8398" y="43"/>
                    <a:pt x="7813" y="0"/>
                    <a:pt x="7203" y="0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718;p49">
              <a:extLst>
                <a:ext uri="{FF2B5EF4-FFF2-40B4-BE49-F238E27FC236}">
                  <a16:creationId xmlns:a16="http://schemas.microsoft.com/office/drawing/2014/main" id="{BF0F96FA-9550-FC6C-CDBF-44924A846073}"/>
                </a:ext>
              </a:extLst>
            </p:cNvPr>
            <p:cNvSpPr/>
            <p:nvPr/>
          </p:nvSpPr>
          <p:spPr>
            <a:xfrm>
              <a:off x="6773638" y="2063625"/>
              <a:ext cx="224950" cy="96275"/>
            </a:xfrm>
            <a:custGeom>
              <a:avLst/>
              <a:gdLst/>
              <a:ahLst/>
              <a:cxnLst/>
              <a:rect l="l" t="t" r="r" b="b"/>
              <a:pathLst>
                <a:path w="8998" h="3851" extrusionOk="0">
                  <a:moveTo>
                    <a:pt x="7276" y="155"/>
                  </a:moveTo>
                  <a:cubicBezTo>
                    <a:pt x="7544" y="155"/>
                    <a:pt x="7807" y="163"/>
                    <a:pt x="8058" y="180"/>
                  </a:cubicBezTo>
                  <a:cubicBezTo>
                    <a:pt x="4412" y="547"/>
                    <a:pt x="878" y="3009"/>
                    <a:pt x="162" y="3533"/>
                  </a:cubicBezTo>
                  <a:cubicBezTo>
                    <a:pt x="194" y="3060"/>
                    <a:pt x="354" y="2441"/>
                    <a:pt x="512" y="2221"/>
                  </a:cubicBezTo>
                  <a:cubicBezTo>
                    <a:pt x="710" y="1942"/>
                    <a:pt x="1694" y="1290"/>
                    <a:pt x="3176" y="772"/>
                  </a:cubicBezTo>
                  <a:cubicBezTo>
                    <a:pt x="4303" y="377"/>
                    <a:pt x="5875" y="155"/>
                    <a:pt x="7276" y="155"/>
                  </a:cubicBezTo>
                  <a:close/>
                  <a:moveTo>
                    <a:pt x="7277" y="0"/>
                  </a:moveTo>
                  <a:cubicBezTo>
                    <a:pt x="5858" y="0"/>
                    <a:pt x="4266" y="225"/>
                    <a:pt x="3125" y="625"/>
                  </a:cubicBezTo>
                  <a:cubicBezTo>
                    <a:pt x="1595" y="1160"/>
                    <a:pt x="601" y="1828"/>
                    <a:pt x="385" y="2130"/>
                  </a:cubicBezTo>
                  <a:cubicBezTo>
                    <a:pt x="172" y="2428"/>
                    <a:pt x="1" y="3228"/>
                    <a:pt x="1" y="3692"/>
                  </a:cubicBezTo>
                  <a:lnTo>
                    <a:pt x="1" y="3851"/>
                  </a:lnTo>
                  <a:lnTo>
                    <a:pt x="127" y="3754"/>
                  </a:lnTo>
                  <a:cubicBezTo>
                    <a:pt x="172" y="3719"/>
                    <a:pt x="4642" y="289"/>
                    <a:pt x="8948" y="289"/>
                  </a:cubicBezTo>
                  <a:lnTo>
                    <a:pt x="8984" y="289"/>
                  </a:lnTo>
                  <a:lnTo>
                    <a:pt x="8998" y="135"/>
                  </a:lnTo>
                  <a:cubicBezTo>
                    <a:pt x="8493" y="44"/>
                    <a:pt x="7902" y="0"/>
                    <a:pt x="7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719;p49">
              <a:extLst>
                <a:ext uri="{FF2B5EF4-FFF2-40B4-BE49-F238E27FC236}">
                  <a16:creationId xmlns:a16="http://schemas.microsoft.com/office/drawing/2014/main" id="{17E2E1E3-3F52-518E-108F-61D4AEC06F07}"/>
                </a:ext>
              </a:extLst>
            </p:cNvPr>
            <p:cNvSpPr/>
            <p:nvPr/>
          </p:nvSpPr>
          <p:spPr>
            <a:xfrm>
              <a:off x="6900038" y="2201850"/>
              <a:ext cx="107950" cy="49575"/>
            </a:xfrm>
            <a:custGeom>
              <a:avLst/>
              <a:gdLst/>
              <a:ahLst/>
              <a:cxnLst/>
              <a:rect l="l" t="t" r="r" b="b"/>
              <a:pathLst>
                <a:path w="4318" h="1983" extrusionOk="0">
                  <a:moveTo>
                    <a:pt x="4318" y="1"/>
                  </a:moveTo>
                  <a:cubicBezTo>
                    <a:pt x="4318" y="1"/>
                    <a:pt x="4258" y="54"/>
                    <a:pt x="4163" y="149"/>
                  </a:cubicBezTo>
                  <a:cubicBezTo>
                    <a:pt x="4116" y="196"/>
                    <a:pt x="4060" y="255"/>
                    <a:pt x="3994" y="320"/>
                  </a:cubicBezTo>
                  <a:cubicBezTo>
                    <a:pt x="3922" y="380"/>
                    <a:pt x="3843" y="446"/>
                    <a:pt x="3754" y="519"/>
                  </a:cubicBezTo>
                  <a:cubicBezTo>
                    <a:pt x="3673" y="596"/>
                    <a:pt x="3570" y="665"/>
                    <a:pt x="3466" y="738"/>
                  </a:cubicBezTo>
                  <a:cubicBezTo>
                    <a:pt x="3413" y="776"/>
                    <a:pt x="3359" y="814"/>
                    <a:pt x="3305" y="853"/>
                  </a:cubicBezTo>
                  <a:cubicBezTo>
                    <a:pt x="3247" y="888"/>
                    <a:pt x="3188" y="923"/>
                    <a:pt x="3128" y="959"/>
                  </a:cubicBezTo>
                  <a:cubicBezTo>
                    <a:pt x="3068" y="994"/>
                    <a:pt x="3007" y="1031"/>
                    <a:pt x="2945" y="1067"/>
                  </a:cubicBezTo>
                  <a:cubicBezTo>
                    <a:pt x="2880" y="1098"/>
                    <a:pt x="2815" y="1131"/>
                    <a:pt x="2750" y="1165"/>
                  </a:cubicBezTo>
                  <a:cubicBezTo>
                    <a:pt x="2623" y="1237"/>
                    <a:pt x="2482" y="1289"/>
                    <a:pt x="2345" y="1348"/>
                  </a:cubicBezTo>
                  <a:cubicBezTo>
                    <a:pt x="2211" y="1411"/>
                    <a:pt x="2066" y="1452"/>
                    <a:pt x="1929" y="1506"/>
                  </a:cubicBezTo>
                  <a:cubicBezTo>
                    <a:pt x="1787" y="1546"/>
                    <a:pt x="1650" y="1597"/>
                    <a:pt x="1513" y="1631"/>
                  </a:cubicBezTo>
                  <a:cubicBezTo>
                    <a:pt x="1242" y="1704"/>
                    <a:pt x="983" y="1762"/>
                    <a:pt x="758" y="1805"/>
                  </a:cubicBezTo>
                  <a:cubicBezTo>
                    <a:pt x="534" y="1846"/>
                    <a:pt x="345" y="1882"/>
                    <a:pt x="211" y="1896"/>
                  </a:cubicBezTo>
                  <a:cubicBezTo>
                    <a:pt x="77" y="1913"/>
                    <a:pt x="0" y="1924"/>
                    <a:pt x="0" y="1924"/>
                  </a:cubicBezTo>
                  <a:cubicBezTo>
                    <a:pt x="0" y="1924"/>
                    <a:pt x="272" y="1983"/>
                    <a:pt x="697" y="1983"/>
                  </a:cubicBezTo>
                  <a:cubicBezTo>
                    <a:pt x="723" y="1983"/>
                    <a:pt x="749" y="1982"/>
                    <a:pt x="777" y="1982"/>
                  </a:cubicBezTo>
                  <a:cubicBezTo>
                    <a:pt x="1011" y="1978"/>
                    <a:pt x="1285" y="1952"/>
                    <a:pt x="1575" y="1897"/>
                  </a:cubicBezTo>
                  <a:cubicBezTo>
                    <a:pt x="1719" y="1869"/>
                    <a:pt x="1869" y="1832"/>
                    <a:pt x="2018" y="1792"/>
                  </a:cubicBezTo>
                  <a:cubicBezTo>
                    <a:pt x="2165" y="1740"/>
                    <a:pt x="2318" y="1699"/>
                    <a:pt x="2463" y="1636"/>
                  </a:cubicBezTo>
                  <a:cubicBezTo>
                    <a:pt x="2608" y="1571"/>
                    <a:pt x="2755" y="1511"/>
                    <a:pt x="2889" y="1431"/>
                  </a:cubicBezTo>
                  <a:cubicBezTo>
                    <a:pt x="3029" y="1361"/>
                    <a:pt x="3157" y="1277"/>
                    <a:pt x="3277" y="1188"/>
                  </a:cubicBezTo>
                  <a:cubicBezTo>
                    <a:pt x="3338" y="1145"/>
                    <a:pt x="3398" y="1102"/>
                    <a:pt x="3455" y="1061"/>
                  </a:cubicBezTo>
                  <a:cubicBezTo>
                    <a:pt x="3509" y="1013"/>
                    <a:pt x="3561" y="966"/>
                    <a:pt x="3611" y="920"/>
                  </a:cubicBezTo>
                  <a:cubicBezTo>
                    <a:pt x="3712" y="830"/>
                    <a:pt x="3807" y="742"/>
                    <a:pt x="3878" y="647"/>
                  </a:cubicBezTo>
                  <a:cubicBezTo>
                    <a:pt x="3956" y="557"/>
                    <a:pt x="4025" y="474"/>
                    <a:pt x="4080" y="397"/>
                  </a:cubicBezTo>
                  <a:cubicBezTo>
                    <a:pt x="4131" y="315"/>
                    <a:pt x="4174" y="245"/>
                    <a:pt x="4210" y="186"/>
                  </a:cubicBezTo>
                  <a:cubicBezTo>
                    <a:pt x="4282" y="70"/>
                    <a:pt x="4318" y="1"/>
                    <a:pt x="4318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720;p49">
              <a:extLst>
                <a:ext uri="{FF2B5EF4-FFF2-40B4-BE49-F238E27FC236}">
                  <a16:creationId xmlns:a16="http://schemas.microsoft.com/office/drawing/2014/main" id="{A1B5B3B0-5F8E-FF25-9B68-5C640DD0FEA7}"/>
                </a:ext>
              </a:extLst>
            </p:cNvPr>
            <p:cNvSpPr/>
            <p:nvPr/>
          </p:nvSpPr>
          <p:spPr>
            <a:xfrm>
              <a:off x="6858563" y="2134300"/>
              <a:ext cx="162700" cy="114800"/>
            </a:xfrm>
            <a:custGeom>
              <a:avLst/>
              <a:gdLst/>
              <a:ahLst/>
              <a:cxnLst/>
              <a:rect l="l" t="t" r="r" b="b"/>
              <a:pathLst>
                <a:path w="6508" h="4592" extrusionOk="0">
                  <a:moveTo>
                    <a:pt x="4107" y="0"/>
                  </a:moveTo>
                  <a:cubicBezTo>
                    <a:pt x="3582" y="0"/>
                    <a:pt x="3032" y="96"/>
                    <a:pt x="2516" y="295"/>
                  </a:cubicBezTo>
                  <a:cubicBezTo>
                    <a:pt x="970" y="1003"/>
                    <a:pt x="1" y="2706"/>
                    <a:pt x="532" y="4430"/>
                  </a:cubicBezTo>
                  <a:cubicBezTo>
                    <a:pt x="900" y="4534"/>
                    <a:pt x="1386" y="4591"/>
                    <a:pt x="1911" y="4591"/>
                  </a:cubicBezTo>
                  <a:cubicBezTo>
                    <a:pt x="2960" y="4591"/>
                    <a:pt x="4161" y="4361"/>
                    <a:pt x="4861" y="3808"/>
                  </a:cubicBezTo>
                  <a:cubicBezTo>
                    <a:pt x="5911" y="2978"/>
                    <a:pt x="6508" y="2279"/>
                    <a:pt x="6262" y="748"/>
                  </a:cubicBezTo>
                  <a:cubicBezTo>
                    <a:pt x="5784" y="263"/>
                    <a:pt x="4979" y="0"/>
                    <a:pt x="4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721;p49">
              <a:extLst>
                <a:ext uri="{FF2B5EF4-FFF2-40B4-BE49-F238E27FC236}">
                  <a16:creationId xmlns:a16="http://schemas.microsoft.com/office/drawing/2014/main" id="{BF04B832-E7B4-223F-A5EA-0D9C79DB6547}"/>
                </a:ext>
              </a:extLst>
            </p:cNvPr>
            <p:cNvSpPr/>
            <p:nvPr/>
          </p:nvSpPr>
          <p:spPr>
            <a:xfrm>
              <a:off x="6857088" y="2132375"/>
              <a:ext cx="166000" cy="118650"/>
            </a:xfrm>
            <a:custGeom>
              <a:avLst/>
              <a:gdLst/>
              <a:ahLst/>
              <a:cxnLst/>
              <a:rect l="l" t="t" r="r" b="b"/>
              <a:pathLst>
                <a:path w="6640" h="4746" extrusionOk="0">
                  <a:moveTo>
                    <a:pt x="4170" y="155"/>
                  </a:moveTo>
                  <a:cubicBezTo>
                    <a:pt x="5006" y="155"/>
                    <a:pt x="5780" y="400"/>
                    <a:pt x="6248" y="862"/>
                  </a:cubicBezTo>
                  <a:cubicBezTo>
                    <a:pt x="6469" y="2281"/>
                    <a:pt x="5980" y="2950"/>
                    <a:pt x="4872" y="3824"/>
                  </a:cubicBezTo>
                  <a:cubicBezTo>
                    <a:pt x="4186" y="4366"/>
                    <a:pt x="2991" y="4587"/>
                    <a:pt x="1958" y="4587"/>
                  </a:cubicBezTo>
                  <a:cubicBezTo>
                    <a:pt x="1460" y="4587"/>
                    <a:pt x="999" y="4535"/>
                    <a:pt x="653" y="4443"/>
                  </a:cubicBezTo>
                  <a:cubicBezTo>
                    <a:pt x="187" y="2856"/>
                    <a:pt x="1002" y="1180"/>
                    <a:pt x="2604" y="443"/>
                  </a:cubicBezTo>
                  <a:cubicBezTo>
                    <a:pt x="3111" y="249"/>
                    <a:pt x="3652" y="155"/>
                    <a:pt x="4170" y="155"/>
                  </a:cubicBezTo>
                  <a:close/>
                  <a:moveTo>
                    <a:pt x="4165" y="1"/>
                  </a:moveTo>
                  <a:cubicBezTo>
                    <a:pt x="3629" y="1"/>
                    <a:pt x="3069" y="98"/>
                    <a:pt x="2546" y="300"/>
                  </a:cubicBezTo>
                  <a:lnTo>
                    <a:pt x="2542" y="301"/>
                  </a:lnTo>
                  <a:cubicBezTo>
                    <a:pt x="853" y="1076"/>
                    <a:pt x="0" y="2855"/>
                    <a:pt x="517" y="4529"/>
                  </a:cubicBezTo>
                  <a:lnTo>
                    <a:pt x="529" y="4570"/>
                  </a:lnTo>
                  <a:lnTo>
                    <a:pt x="570" y="4582"/>
                  </a:lnTo>
                  <a:cubicBezTo>
                    <a:pt x="942" y="4686"/>
                    <a:pt x="1437" y="4746"/>
                    <a:pt x="1974" y="4746"/>
                  </a:cubicBezTo>
                  <a:cubicBezTo>
                    <a:pt x="3033" y="4746"/>
                    <a:pt x="4248" y="4514"/>
                    <a:pt x="4968" y="3946"/>
                  </a:cubicBezTo>
                  <a:cubicBezTo>
                    <a:pt x="6106" y="3047"/>
                    <a:pt x="6639" y="2317"/>
                    <a:pt x="6397" y="813"/>
                  </a:cubicBezTo>
                  <a:lnTo>
                    <a:pt x="6393" y="788"/>
                  </a:lnTo>
                  <a:lnTo>
                    <a:pt x="6376" y="771"/>
                  </a:lnTo>
                  <a:cubicBezTo>
                    <a:pt x="5882" y="269"/>
                    <a:pt x="5055" y="1"/>
                    <a:pt x="4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722;p49">
              <a:extLst>
                <a:ext uri="{FF2B5EF4-FFF2-40B4-BE49-F238E27FC236}">
                  <a16:creationId xmlns:a16="http://schemas.microsoft.com/office/drawing/2014/main" id="{E39223B4-E82B-27ED-5DEF-8F0019B7E0E3}"/>
                </a:ext>
              </a:extLst>
            </p:cNvPr>
            <p:cNvSpPr/>
            <p:nvPr/>
          </p:nvSpPr>
          <p:spPr>
            <a:xfrm>
              <a:off x="6897538" y="2129675"/>
              <a:ext cx="104625" cy="107350"/>
            </a:xfrm>
            <a:custGeom>
              <a:avLst/>
              <a:gdLst/>
              <a:ahLst/>
              <a:cxnLst/>
              <a:rect l="l" t="t" r="r" b="b"/>
              <a:pathLst>
                <a:path w="4185" h="4294" extrusionOk="0">
                  <a:moveTo>
                    <a:pt x="2093" y="0"/>
                  </a:moveTo>
                  <a:cubicBezTo>
                    <a:pt x="937" y="0"/>
                    <a:pt x="1" y="962"/>
                    <a:pt x="1" y="2147"/>
                  </a:cubicBezTo>
                  <a:cubicBezTo>
                    <a:pt x="1" y="3332"/>
                    <a:pt x="937" y="4293"/>
                    <a:pt x="2093" y="4293"/>
                  </a:cubicBezTo>
                  <a:cubicBezTo>
                    <a:pt x="3247" y="4293"/>
                    <a:pt x="4184" y="3332"/>
                    <a:pt x="4184" y="2147"/>
                  </a:cubicBezTo>
                  <a:cubicBezTo>
                    <a:pt x="4184" y="962"/>
                    <a:pt x="3247" y="0"/>
                    <a:pt x="2093" y="0"/>
                  </a:cubicBezTo>
                  <a:close/>
                </a:path>
              </a:pathLst>
            </a:custGeom>
            <a:solidFill>
              <a:srgbClr val="AD63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723;p49">
              <a:extLst>
                <a:ext uri="{FF2B5EF4-FFF2-40B4-BE49-F238E27FC236}">
                  <a16:creationId xmlns:a16="http://schemas.microsoft.com/office/drawing/2014/main" id="{5E80A20A-24B7-D044-EDD6-9D51396C2BD2}"/>
                </a:ext>
              </a:extLst>
            </p:cNvPr>
            <p:cNvSpPr/>
            <p:nvPr/>
          </p:nvSpPr>
          <p:spPr>
            <a:xfrm>
              <a:off x="6895588" y="2127725"/>
              <a:ext cx="108500" cy="111250"/>
            </a:xfrm>
            <a:custGeom>
              <a:avLst/>
              <a:gdLst/>
              <a:ahLst/>
              <a:cxnLst/>
              <a:rect l="l" t="t" r="r" b="b"/>
              <a:pathLst>
                <a:path w="4340" h="4450" extrusionOk="0">
                  <a:moveTo>
                    <a:pt x="2171" y="156"/>
                  </a:moveTo>
                  <a:cubicBezTo>
                    <a:pt x="3281" y="156"/>
                    <a:pt x="4184" y="1084"/>
                    <a:pt x="4184" y="2225"/>
                  </a:cubicBezTo>
                  <a:cubicBezTo>
                    <a:pt x="4184" y="3365"/>
                    <a:pt x="3281" y="4293"/>
                    <a:pt x="2171" y="4293"/>
                  </a:cubicBezTo>
                  <a:cubicBezTo>
                    <a:pt x="1059" y="4293"/>
                    <a:pt x="156" y="3365"/>
                    <a:pt x="156" y="2225"/>
                  </a:cubicBezTo>
                  <a:cubicBezTo>
                    <a:pt x="156" y="1084"/>
                    <a:pt x="1060" y="156"/>
                    <a:pt x="2171" y="156"/>
                  </a:cubicBezTo>
                  <a:close/>
                  <a:moveTo>
                    <a:pt x="2171" y="0"/>
                  </a:moveTo>
                  <a:cubicBezTo>
                    <a:pt x="974" y="0"/>
                    <a:pt x="1" y="998"/>
                    <a:pt x="1" y="2225"/>
                  </a:cubicBezTo>
                  <a:cubicBezTo>
                    <a:pt x="1" y="3451"/>
                    <a:pt x="974" y="4449"/>
                    <a:pt x="2171" y="4449"/>
                  </a:cubicBezTo>
                  <a:cubicBezTo>
                    <a:pt x="3366" y="4449"/>
                    <a:pt x="4339" y="3451"/>
                    <a:pt x="4339" y="2225"/>
                  </a:cubicBezTo>
                  <a:cubicBezTo>
                    <a:pt x="4339" y="998"/>
                    <a:pt x="3366" y="0"/>
                    <a:pt x="2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724;p49">
              <a:extLst>
                <a:ext uri="{FF2B5EF4-FFF2-40B4-BE49-F238E27FC236}">
                  <a16:creationId xmlns:a16="http://schemas.microsoft.com/office/drawing/2014/main" id="{93A57F9E-159A-107E-B236-4F2D66BF349B}"/>
                </a:ext>
              </a:extLst>
            </p:cNvPr>
            <p:cNvSpPr/>
            <p:nvPr/>
          </p:nvSpPr>
          <p:spPr>
            <a:xfrm>
              <a:off x="6897538" y="2129675"/>
              <a:ext cx="104625" cy="81075"/>
            </a:xfrm>
            <a:custGeom>
              <a:avLst/>
              <a:gdLst/>
              <a:ahLst/>
              <a:cxnLst/>
              <a:rect l="l" t="t" r="r" b="b"/>
              <a:pathLst>
                <a:path w="4185" h="3243" extrusionOk="0">
                  <a:moveTo>
                    <a:pt x="2093" y="0"/>
                  </a:moveTo>
                  <a:cubicBezTo>
                    <a:pt x="937" y="0"/>
                    <a:pt x="1" y="961"/>
                    <a:pt x="1" y="2147"/>
                  </a:cubicBezTo>
                  <a:cubicBezTo>
                    <a:pt x="1" y="2548"/>
                    <a:pt x="109" y="2922"/>
                    <a:pt x="296" y="3242"/>
                  </a:cubicBezTo>
                  <a:cubicBezTo>
                    <a:pt x="542" y="2299"/>
                    <a:pt x="1466" y="1595"/>
                    <a:pt x="2572" y="1595"/>
                  </a:cubicBezTo>
                  <a:cubicBezTo>
                    <a:pt x="3197" y="1595"/>
                    <a:pt x="3762" y="1820"/>
                    <a:pt x="4182" y="2185"/>
                  </a:cubicBezTo>
                  <a:cubicBezTo>
                    <a:pt x="4182" y="2173"/>
                    <a:pt x="4184" y="2161"/>
                    <a:pt x="4184" y="2147"/>
                  </a:cubicBezTo>
                  <a:cubicBezTo>
                    <a:pt x="4184" y="961"/>
                    <a:pt x="3247" y="0"/>
                    <a:pt x="2093" y="0"/>
                  </a:cubicBezTo>
                  <a:close/>
                </a:path>
              </a:pathLst>
            </a:custGeom>
            <a:solidFill>
              <a:srgbClr val="7A4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725;p49">
              <a:extLst>
                <a:ext uri="{FF2B5EF4-FFF2-40B4-BE49-F238E27FC236}">
                  <a16:creationId xmlns:a16="http://schemas.microsoft.com/office/drawing/2014/main" id="{90AE5DA5-7F49-984B-8A65-DF666C754419}"/>
                </a:ext>
              </a:extLst>
            </p:cNvPr>
            <p:cNvSpPr/>
            <p:nvPr/>
          </p:nvSpPr>
          <p:spPr>
            <a:xfrm>
              <a:off x="6926013" y="2155925"/>
              <a:ext cx="53475" cy="54875"/>
            </a:xfrm>
            <a:custGeom>
              <a:avLst/>
              <a:gdLst/>
              <a:ahLst/>
              <a:cxnLst/>
              <a:rect l="l" t="t" r="r" b="b"/>
              <a:pathLst>
                <a:path w="2139" h="2195" extrusionOk="0">
                  <a:moveTo>
                    <a:pt x="1070" y="0"/>
                  </a:moveTo>
                  <a:cubicBezTo>
                    <a:pt x="479" y="0"/>
                    <a:pt x="1" y="491"/>
                    <a:pt x="1" y="1097"/>
                  </a:cubicBezTo>
                  <a:cubicBezTo>
                    <a:pt x="1" y="1703"/>
                    <a:pt x="479" y="2194"/>
                    <a:pt x="1070" y="2194"/>
                  </a:cubicBezTo>
                  <a:cubicBezTo>
                    <a:pt x="1660" y="2194"/>
                    <a:pt x="2139" y="1703"/>
                    <a:pt x="2139" y="1097"/>
                  </a:cubicBezTo>
                  <a:cubicBezTo>
                    <a:pt x="2139" y="491"/>
                    <a:pt x="1660" y="0"/>
                    <a:pt x="1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726;p49">
              <a:extLst>
                <a:ext uri="{FF2B5EF4-FFF2-40B4-BE49-F238E27FC236}">
                  <a16:creationId xmlns:a16="http://schemas.microsoft.com/office/drawing/2014/main" id="{2E0654B4-9F81-F3DA-78E2-40492987A9E8}"/>
                </a:ext>
              </a:extLst>
            </p:cNvPr>
            <p:cNvSpPr/>
            <p:nvPr/>
          </p:nvSpPr>
          <p:spPr>
            <a:xfrm>
              <a:off x="6912113" y="2168750"/>
              <a:ext cx="24300" cy="24950"/>
            </a:xfrm>
            <a:custGeom>
              <a:avLst/>
              <a:gdLst/>
              <a:ahLst/>
              <a:cxnLst/>
              <a:rect l="l" t="t" r="r" b="b"/>
              <a:pathLst>
                <a:path w="972" h="998" extrusionOk="0">
                  <a:moveTo>
                    <a:pt x="486" y="0"/>
                  </a:moveTo>
                  <a:cubicBezTo>
                    <a:pt x="218" y="0"/>
                    <a:pt x="1" y="224"/>
                    <a:pt x="1" y="499"/>
                  </a:cubicBezTo>
                  <a:cubicBezTo>
                    <a:pt x="1" y="774"/>
                    <a:pt x="218" y="997"/>
                    <a:pt x="486" y="997"/>
                  </a:cubicBezTo>
                  <a:cubicBezTo>
                    <a:pt x="755" y="997"/>
                    <a:pt x="972" y="774"/>
                    <a:pt x="972" y="499"/>
                  </a:cubicBezTo>
                  <a:cubicBezTo>
                    <a:pt x="972" y="224"/>
                    <a:pt x="755" y="0"/>
                    <a:pt x="4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727;p49">
              <a:extLst>
                <a:ext uri="{FF2B5EF4-FFF2-40B4-BE49-F238E27FC236}">
                  <a16:creationId xmlns:a16="http://schemas.microsoft.com/office/drawing/2014/main" id="{B50636EA-D0FD-BB89-B408-6C012544D343}"/>
                </a:ext>
              </a:extLst>
            </p:cNvPr>
            <p:cNvSpPr/>
            <p:nvPr/>
          </p:nvSpPr>
          <p:spPr>
            <a:xfrm>
              <a:off x="6850438" y="2125425"/>
              <a:ext cx="180375" cy="111600"/>
            </a:xfrm>
            <a:custGeom>
              <a:avLst/>
              <a:gdLst/>
              <a:ahLst/>
              <a:cxnLst/>
              <a:rect l="l" t="t" r="r" b="b"/>
              <a:pathLst>
                <a:path w="7215" h="4464" extrusionOk="0">
                  <a:moveTo>
                    <a:pt x="4391" y="0"/>
                  </a:moveTo>
                  <a:cubicBezTo>
                    <a:pt x="3598" y="0"/>
                    <a:pt x="2775" y="214"/>
                    <a:pt x="2004" y="737"/>
                  </a:cubicBezTo>
                  <a:cubicBezTo>
                    <a:pt x="332" y="1872"/>
                    <a:pt x="1" y="4062"/>
                    <a:pt x="118" y="4463"/>
                  </a:cubicBezTo>
                  <a:cubicBezTo>
                    <a:pt x="118" y="4463"/>
                    <a:pt x="351" y="2757"/>
                    <a:pt x="2101" y="1570"/>
                  </a:cubicBezTo>
                  <a:cubicBezTo>
                    <a:pt x="2880" y="1043"/>
                    <a:pt x="3697" y="819"/>
                    <a:pt x="4447" y="819"/>
                  </a:cubicBezTo>
                  <a:cubicBezTo>
                    <a:pt x="5189" y="819"/>
                    <a:pt x="5866" y="1038"/>
                    <a:pt x="6379" y="1395"/>
                  </a:cubicBezTo>
                  <a:cubicBezTo>
                    <a:pt x="6379" y="1395"/>
                    <a:pt x="6612" y="1861"/>
                    <a:pt x="6593" y="2367"/>
                  </a:cubicBezTo>
                  <a:cubicBezTo>
                    <a:pt x="6924" y="1882"/>
                    <a:pt x="7176" y="1473"/>
                    <a:pt x="7215" y="928"/>
                  </a:cubicBezTo>
                  <a:cubicBezTo>
                    <a:pt x="6467" y="387"/>
                    <a:pt x="5458" y="0"/>
                    <a:pt x="4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728;p49">
              <a:extLst>
                <a:ext uri="{FF2B5EF4-FFF2-40B4-BE49-F238E27FC236}">
                  <a16:creationId xmlns:a16="http://schemas.microsoft.com/office/drawing/2014/main" id="{405D1BF5-D2DA-DD37-CC72-F6F5C9B27AD5}"/>
                </a:ext>
              </a:extLst>
            </p:cNvPr>
            <p:cNvSpPr/>
            <p:nvPr/>
          </p:nvSpPr>
          <p:spPr>
            <a:xfrm>
              <a:off x="6862463" y="2113575"/>
              <a:ext cx="100150" cy="49825"/>
            </a:xfrm>
            <a:custGeom>
              <a:avLst/>
              <a:gdLst/>
              <a:ahLst/>
              <a:cxnLst/>
              <a:rect l="l" t="t" r="r" b="b"/>
              <a:pathLst>
                <a:path w="4006" h="1993" extrusionOk="0">
                  <a:moveTo>
                    <a:pt x="3457" y="1"/>
                  </a:moveTo>
                  <a:cubicBezTo>
                    <a:pt x="3399" y="1"/>
                    <a:pt x="3337" y="3"/>
                    <a:pt x="3272" y="9"/>
                  </a:cubicBezTo>
                  <a:cubicBezTo>
                    <a:pt x="3163" y="17"/>
                    <a:pt x="3042" y="19"/>
                    <a:pt x="2916" y="39"/>
                  </a:cubicBezTo>
                  <a:cubicBezTo>
                    <a:pt x="2791" y="59"/>
                    <a:pt x="2658" y="81"/>
                    <a:pt x="2520" y="108"/>
                  </a:cubicBezTo>
                  <a:cubicBezTo>
                    <a:pt x="2386" y="144"/>
                    <a:pt x="2247" y="181"/>
                    <a:pt x="2107" y="225"/>
                  </a:cubicBezTo>
                  <a:cubicBezTo>
                    <a:pt x="1969" y="275"/>
                    <a:pt x="1831" y="332"/>
                    <a:pt x="1692" y="388"/>
                  </a:cubicBezTo>
                  <a:cubicBezTo>
                    <a:pt x="1561" y="459"/>
                    <a:pt x="1424" y="520"/>
                    <a:pt x="1298" y="598"/>
                  </a:cubicBezTo>
                  <a:cubicBezTo>
                    <a:pt x="1173" y="675"/>
                    <a:pt x="1052" y="755"/>
                    <a:pt x="943" y="842"/>
                  </a:cubicBezTo>
                  <a:cubicBezTo>
                    <a:pt x="718" y="1009"/>
                    <a:pt x="534" y="1197"/>
                    <a:pt x="391" y="1367"/>
                  </a:cubicBezTo>
                  <a:cubicBezTo>
                    <a:pt x="102" y="1710"/>
                    <a:pt x="0" y="1992"/>
                    <a:pt x="0" y="1992"/>
                  </a:cubicBezTo>
                  <a:cubicBezTo>
                    <a:pt x="0" y="1992"/>
                    <a:pt x="191" y="1767"/>
                    <a:pt x="517" y="1492"/>
                  </a:cubicBezTo>
                  <a:cubicBezTo>
                    <a:pt x="682" y="1358"/>
                    <a:pt x="876" y="1204"/>
                    <a:pt x="1101" y="1065"/>
                  </a:cubicBezTo>
                  <a:cubicBezTo>
                    <a:pt x="1208" y="989"/>
                    <a:pt x="1330" y="929"/>
                    <a:pt x="1449" y="858"/>
                  </a:cubicBezTo>
                  <a:cubicBezTo>
                    <a:pt x="1568" y="788"/>
                    <a:pt x="1698" y="734"/>
                    <a:pt x="1822" y="670"/>
                  </a:cubicBezTo>
                  <a:cubicBezTo>
                    <a:pt x="1951" y="615"/>
                    <a:pt x="2080" y="558"/>
                    <a:pt x="2208" y="508"/>
                  </a:cubicBezTo>
                  <a:cubicBezTo>
                    <a:pt x="2340" y="466"/>
                    <a:pt x="2467" y="414"/>
                    <a:pt x="2592" y="373"/>
                  </a:cubicBezTo>
                  <a:cubicBezTo>
                    <a:pt x="2721" y="340"/>
                    <a:pt x="2843" y="302"/>
                    <a:pt x="2961" y="267"/>
                  </a:cubicBezTo>
                  <a:cubicBezTo>
                    <a:pt x="3079" y="234"/>
                    <a:pt x="3192" y="214"/>
                    <a:pt x="3297" y="186"/>
                  </a:cubicBezTo>
                  <a:cubicBezTo>
                    <a:pt x="3505" y="131"/>
                    <a:pt x="3684" y="108"/>
                    <a:pt x="3808" y="80"/>
                  </a:cubicBezTo>
                  <a:cubicBezTo>
                    <a:pt x="3934" y="52"/>
                    <a:pt x="4006" y="36"/>
                    <a:pt x="4006" y="36"/>
                  </a:cubicBezTo>
                  <a:cubicBezTo>
                    <a:pt x="4006" y="36"/>
                    <a:pt x="3933" y="29"/>
                    <a:pt x="3805" y="17"/>
                  </a:cubicBezTo>
                  <a:cubicBezTo>
                    <a:pt x="3715" y="14"/>
                    <a:pt x="3596" y="1"/>
                    <a:pt x="3457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729;p49">
              <a:extLst>
                <a:ext uri="{FF2B5EF4-FFF2-40B4-BE49-F238E27FC236}">
                  <a16:creationId xmlns:a16="http://schemas.microsoft.com/office/drawing/2014/main" id="{384157BF-4906-CB3B-383B-CF7CD1B1C0A8}"/>
                </a:ext>
              </a:extLst>
            </p:cNvPr>
            <p:cNvSpPr/>
            <p:nvPr/>
          </p:nvSpPr>
          <p:spPr>
            <a:xfrm>
              <a:off x="7105488" y="2047350"/>
              <a:ext cx="137750" cy="208075"/>
            </a:xfrm>
            <a:custGeom>
              <a:avLst/>
              <a:gdLst/>
              <a:ahLst/>
              <a:cxnLst/>
              <a:rect l="l" t="t" r="r" b="b"/>
              <a:pathLst>
                <a:path w="5510" h="8323" extrusionOk="0">
                  <a:moveTo>
                    <a:pt x="1" y="1"/>
                  </a:moveTo>
                  <a:cubicBezTo>
                    <a:pt x="1" y="1"/>
                    <a:pt x="2800" y="7105"/>
                    <a:pt x="3086" y="8323"/>
                  </a:cubicBezTo>
                  <a:cubicBezTo>
                    <a:pt x="3604" y="7727"/>
                    <a:pt x="4357" y="5160"/>
                    <a:pt x="4149" y="3423"/>
                  </a:cubicBezTo>
                  <a:lnTo>
                    <a:pt x="5510" y="2334"/>
                  </a:lnTo>
                  <a:lnTo>
                    <a:pt x="5510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730;p49">
              <a:extLst>
                <a:ext uri="{FF2B5EF4-FFF2-40B4-BE49-F238E27FC236}">
                  <a16:creationId xmlns:a16="http://schemas.microsoft.com/office/drawing/2014/main" id="{5ACBB15C-D8F7-2317-B4EE-766E88AADEF5}"/>
                </a:ext>
              </a:extLst>
            </p:cNvPr>
            <p:cNvSpPr/>
            <p:nvPr/>
          </p:nvSpPr>
          <p:spPr>
            <a:xfrm>
              <a:off x="7118688" y="2081050"/>
              <a:ext cx="95750" cy="174375"/>
            </a:xfrm>
            <a:custGeom>
              <a:avLst/>
              <a:gdLst/>
              <a:ahLst/>
              <a:cxnLst/>
              <a:rect l="l" t="t" r="r" b="b"/>
              <a:pathLst>
                <a:path w="3830" h="6975" extrusionOk="0">
                  <a:moveTo>
                    <a:pt x="0" y="1"/>
                  </a:moveTo>
                  <a:lnTo>
                    <a:pt x="0" y="2"/>
                  </a:lnTo>
                  <a:cubicBezTo>
                    <a:pt x="826" y="2123"/>
                    <a:pt x="2351" y="6093"/>
                    <a:pt x="2558" y="6975"/>
                  </a:cubicBezTo>
                  <a:cubicBezTo>
                    <a:pt x="3076" y="6379"/>
                    <a:pt x="3829" y="3812"/>
                    <a:pt x="3621" y="2075"/>
                  </a:cubicBezTo>
                  <a:cubicBezTo>
                    <a:pt x="1884" y="145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731;p49">
              <a:extLst>
                <a:ext uri="{FF2B5EF4-FFF2-40B4-BE49-F238E27FC236}">
                  <a16:creationId xmlns:a16="http://schemas.microsoft.com/office/drawing/2014/main" id="{432B5452-80D2-3D1B-C603-D51F90966A9A}"/>
                </a:ext>
              </a:extLst>
            </p:cNvPr>
            <p:cNvSpPr/>
            <p:nvPr/>
          </p:nvSpPr>
          <p:spPr>
            <a:xfrm>
              <a:off x="6244113" y="1540825"/>
              <a:ext cx="1221125" cy="956375"/>
            </a:xfrm>
            <a:custGeom>
              <a:avLst/>
              <a:gdLst/>
              <a:ahLst/>
              <a:cxnLst/>
              <a:rect l="l" t="t" r="r" b="b"/>
              <a:pathLst>
                <a:path w="48845" h="38255" extrusionOk="0">
                  <a:moveTo>
                    <a:pt x="27185" y="1"/>
                  </a:moveTo>
                  <a:cubicBezTo>
                    <a:pt x="26579" y="1"/>
                    <a:pt x="25978" y="30"/>
                    <a:pt x="25384" y="92"/>
                  </a:cubicBezTo>
                  <a:cubicBezTo>
                    <a:pt x="18876" y="767"/>
                    <a:pt x="15142" y="3568"/>
                    <a:pt x="15142" y="3568"/>
                  </a:cubicBezTo>
                  <a:cubicBezTo>
                    <a:pt x="15142" y="3568"/>
                    <a:pt x="11356" y="4733"/>
                    <a:pt x="10296" y="5590"/>
                  </a:cubicBezTo>
                  <a:cubicBezTo>
                    <a:pt x="9232" y="6445"/>
                    <a:pt x="9285" y="9400"/>
                    <a:pt x="9285" y="9400"/>
                  </a:cubicBezTo>
                  <a:cubicBezTo>
                    <a:pt x="9285" y="9400"/>
                    <a:pt x="6846" y="10358"/>
                    <a:pt x="5679" y="11914"/>
                  </a:cubicBezTo>
                  <a:cubicBezTo>
                    <a:pt x="4512" y="13469"/>
                    <a:pt x="1" y="26744"/>
                    <a:pt x="6742" y="30449"/>
                  </a:cubicBezTo>
                  <a:cubicBezTo>
                    <a:pt x="5707" y="29467"/>
                    <a:pt x="3477" y="26924"/>
                    <a:pt x="4876" y="20366"/>
                  </a:cubicBezTo>
                  <a:lnTo>
                    <a:pt x="4876" y="20366"/>
                  </a:lnTo>
                  <a:cubicBezTo>
                    <a:pt x="4280" y="24557"/>
                    <a:pt x="4898" y="30191"/>
                    <a:pt x="11111" y="30191"/>
                  </a:cubicBezTo>
                  <a:cubicBezTo>
                    <a:pt x="11124" y="30191"/>
                    <a:pt x="11138" y="30191"/>
                    <a:pt x="11151" y="30191"/>
                  </a:cubicBezTo>
                  <a:cubicBezTo>
                    <a:pt x="11151" y="30191"/>
                    <a:pt x="11677" y="30365"/>
                    <a:pt x="12060" y="30577"/>
                  </a:cubicBezTo>
                  <a:cubicBezTo>
                    <a:pt x="12060" y="30577"/>
                    <a:pt x="11356" y="28894"/>
                    <a:pt x="11151" y="27858"/>
                  </a:cubicBezTo>
                  <a:cubicBezTo>
                    <a:pt x="10942" y="26822"/>
                    <a:pt x="10501" y="22205"/>
                    <a:pt x="11046" y="17567"/>
                  </a:cubicBezTo>
                  <a:cubicBezTo>
                    <a:pt x="11405" y="14497"/>
                    <a:pt x="12118" y="13923"/>
                    <a:pt x="12634" y="13923"/>
                  </a:cubicBezTo>
                  <a:cubicBezTo>
                    <a:pt x="12898" y="13923"/>
                    <a:pt x="13110" y="14074"/>
                    <a:pt x="13198" y="14117"/>
                  </a:cubicBezTo>
                  <a:lnTo>
                    <a:pt x="13951" y="13600"/>
                  </a:lnTo>
                  <a:cubicBezTo>
                    <a:pt x="13951" y="13600"/>
                    <a:pt x="14910" y="17359"/>
                    <a:pt x="18097" y="20134"/>
                  </a:cubicBezTo>
                  <a:cubicBezTo>
                    <a:pt x="21286" y="22906"/>
                    <a:pt x="23800" y="23138"/>
                    <a:pt x="23800" y="23138"/>
                  </a:cubicBezTo>
                  <a:lnTo>
                    <a:pt x="24165" y="22906"/>
                  </a:lnTo>
                  <a:cubicBezTo>
                    <a:pt x="24165" y="22906"/>
                    <a:pt x="19840" y="20339"/>
                    <a:pt x="18957" y="14141"/>
                  </a:cubicBezTo>
                  <a:lnTo>
                    <a:pt x="18957" y="14141"/>
                  </a:lnTo>
                  <a:cubicBezTo>
                    <a:pt x="18975" y="14188"/>
                    <a:pt x="18994" y="14238"/>
                    <a:pt x="19012" y="14288"/>
                  </a:cubicBezTo>
                  <a:cubicBezTo>
                    <a:pt x="19069" y="14453"/>
                    <a:pt x="19156" y="14611"/>
                    <a:pt x="19230" y="14785"/>
                  </a:cubicBezTo>
                  <a:cubicBezTo>
                    <a:pt x="19311" y="14953"/>
                    <a:pt x="19383" y="15134"/>
                    <a:pt x="19486" y="15308"/>
                  </a:cubicBezTo>
                  <a:cubicBezTo>
                    <a:pt x="19582" y="15482"/>
                    <a:pt x="19678" y="15659"/>
                    <a:pt x="19781" y="15844"/>
                  </a:cubicBezTo>
                  <a:cubicBezTo>
                    <a:pt x="19884" y="16027"/>
                    <a:pt x="20008" y="16201"/>
                    <a:pt x="20124" y="16385"/>
                  </a:cubicBezTo>
                  <a:cubicBezTo>
                    <a:pt x="20350" y="16755"/>
                    <a:pt x="20643" y="17097"/>
                    <a:pt x="20917" y="17458"/>
                  </a:cubicBezTo>
                  <a:cubicBezTo>
                    <a:pt x="21210" y="17806"/>
                    <a:pt x="21529" y="18139"/>
                    <a:pt x="21847" y="18472"/>
                  </a:cubicBezTo>
                  <a:cubicBezTo>
                    <a:pt x="22192" y="18776"/>
                    <a:pt x="22516" y="19106"/>
                    <a:pt x="22873" y="19384"/>
                  </a:cubicBezTo>
                  <a:cubicBezTo>
                    <a:pt x="23238" y="19651"/>
                    <a:pt x="23580" y="19937"/>
                    <a:pt x="23937" y="20174"/>
                  </a:cubicBezTo>
                  <a:cubicBezTo>
                    <a:pt x="24301" y="20404"/>
                    <a:pt x="24657" y="20624"/>
                    <a:pt x="24989" y="20833"/>
                  </a:cubicBezTo>
                  <a:cubicBezTo>
                    <a:pt x="25335" y="21023"/>
                    <a:pt x="25668" y="21185"/>
                    <a:pt x="25972" y="21344"/>
                  </a:cubicBezTo>
                  <a:cubicBezTo>
                    <a:pt x="26124" y="21421"/>
                    <a:pt x="26271" y="21499"/>
                    <a:pt x="26411" y="21568"/>
                  </a:cubicBezTo>
                  <a:cubicBezTo>
                    <a:pt x="26551" y="21636"/>
                    <a:pt x="26691" y="21689"/>
                    <a:pt x="26818" y="21742"/>
                  </a:cubicBezTo>
                  <a:cubicBezTo>
                    <a:pt x="27076" y="21848"/>
                    <a:pt x="27300" y="21941"/>
                    <a:pt x="27484" y="22016"/>
                  </a:cubicBezTo>
                  <a:cubicBezTo>
                    <a:pt x="27808" y="22150"/>
                    <a:pt x="28010" y="22234"/>
                    <a:pt x="28056" y="22252"/>
                  </a:cubicBezTo>
                  <a:cubicBezTo>
                    <a:pt x="28010" y="22231"/>
                    <a:pt x="27811" y="22137"/>
                    <a:pt x="27496" y="21994"/>
                  </a:cubicBezTo>
                  <a:cubicBezTo>
                    <a:pt x="27313" y="21910"/>
                    <a:pt x="27096" y="21808"/>
                    <a:pt x="26844" y="21689"/>
                  </a:cubicBezTo>
                  <a:cubicBezTo>
                    <a:pt x="26716" y="21629"/>
                    <a:pt x="26579" y="21574"/>
                    <a:pt x="26442" y="21502"/>
                  </a:cubicBezTo>
                  <a:cubicBezTo>
                    <a:pt x="26308" y="21424"/>
                    <a:pt x="26165" y="21344"/>
                    <a:pt x="26016" y="21260"/>
                  </a:cubicBezTo>
                  <a:cubicBezTo>
                    <a:pt x="25720" y="21088"/>
                    <a:pt x="25396" y="20911"/>
                    <a:pt x="25060" y="20709"/>
                  </a:cubicBezTo>
                  <a:cubicBezTo>
                    <a:pt x="24741" y="20488"/>
                    <a:pt x="24401" y="20255"/>
                    <a:pt x="24052" y="20015"/>
                  </a:cubicBezTo>
                  <a:cubicBezTo>
                    <a:pt x="23707" y="19766"/>
                    <a:pt x="23380" y="19471"/>
                    <a:pt x="23035" y="19191"/>
                  </a:cubicBezTo>
                  <a:cubicBezTo>
                    <a:pt x="22696" y="18904"/>
                    <a:pt x="22392" y="18568"/>
                    <a:pt x="22068" y="18258"/>
                  </a:cubicBezTo>
                  <a:cubicBezTo>
                    <a:pt x="21769" y="17918"/>
                    <a:pt x="21471" y="17579"/>
                    <a:pt x="21203" y="17231"/>
                  </a:cubicBezTo>
                  <a:cubicBezTo>
                    <a:pt x="20994" y="16929"/>
                    <a:pt x="20773" y="16643"/>
                    <a:pt x="20590" y="16345"/>
                  </a:cubicBezTo>
                  <a:lnTo>
                    <a:pt x="20590" y="16345"/>
                  </a:lnTo>
                  <a:cubicBezTo>
                    <a:pt x="23433" y="19701"/>
                    <a:pt x="26928" y="20812"/>
                    <a:pt x="28623" y="20961"/>
                  </a:cubicBezTo>
                  <a:cubicBezTo>
                    <a:pt x="29394" y="21334"/>
                    <a:pt x="30450" y="21484"/>
                    <a:pt x="31454" y="21484"/>
                  </a:cubicBezTo>
                  <a:cubicBezTo>
                    <a:pt x="32272" y="21484"/>
                    <a:pt x="33057" y="21384"/>
                    <a:pt x="33628" y="21223"/>
                  </a:cubicBezTo>
                  <a:cubicBezTo>
                    <a:pt x="33628" y="21223"/>
                    <a:pt x="38733" y="22778"/>
                    <a:pt x="41586" y="22933"/>
                  </a:cubicBezTo>
                  <a:lnTo>
                    <a:pt x="39543" y="33054"/>
                  </a:lnTo>
                  <a:cubicBezTo>
                    <a:pt x="39543" y="33054"/>
                    <a:pt x="40134" y="37166"/>
                    <a:pt x="43842" y="38255"/>
                  </a:cubicBezTo>
                  <a:cubicBezTo>
                    <a:pt x="43531" y="36750"/>
                    <a:pt x="43558" y="34572"/>
                    <a:pt x="43633" y="33716"/>
                  </a:cubicBezTo>
                  <a:lnTo>
                    <a:pt x="43633" y="33716"/>
                  </a:lnTo>
                  <a:cubicBezTo>
                    <a:pt x="43970" y="34134"/>
                    <a:pt x="44784" y="34213"/>
                    <a:pt x="45355" y="34213"/>
                  </a:cubicBezTo>
                  <a:cubicBezTo>
                    <a:pt x="45707" y="34213"/>
                    <a:pt x="45967" y="34183"/>
                    <a:pt x="45967" y="34183"/>
                  </a:cubicBezTo>
                  <a:cubicBezTo>
                    <a:pt x="45967" y="34183"/>
                    <a:pt x="44334" y="33458"/>
                    <a:pt x="44566" y="30605"/>
                  </a:cubicBezTo>
                  <a:cubicBezTo>
                    <a:pt x="44800" y="27756"/>
                    <a:pt x="45217" y="27469"/>
                    <a:pt x="45217" y="27469"/>
                  </a:cubicBezTo>
                  <a:lnTo>
                    <a:pt x="45762" y="28300"/>
                  </a:lnTo>
                  <a:cubicBezTo>
                    <a:pt x="45762" y="28300"/>
                    <a:pt x="46900" y="25239"/>
                    <a:pt x="46822" y="23139"/>
                  </a:cubicBezTo>
                  <a:cubicBezTo>
                    <a:pt x="46744" y="21039"/>
                    <a:pt x="46695" y="19848"/>
                    <a:pt x="46695" y="19848"/>
                  </a:cubicBezTo>
                  <a:lnTo>
                    <a:pt x="46695" y="19848"/>
                  </a:lnTo>
                  <a:cubicBezTo>
                    <a:pt x="46695" y="19848"/>
                    <a:pt x="47451" y="20354"/>
                    <a:pt x="48394" y="20354"/>
                  </a:cubicBezTo>
                  <a:cubicBezTo>
                    <a:pt x="48541" y="20354"/>
                    <a:pt x="48691" y="20342"/>
                    <a:pt x="48844" y="20314"/>
                  </a:cubicBezTo>
                  <a:cubicBezTo>
                    <a:pt x="48561" y="19925"/>
                    <a:pt x="47731" y="19147"/>
                    <a:pt x="47706" y="17489"/>
                  </a:cubicBezTo>
                  <a:cubicBezTo>
                    <a:pt x="47677" y="15827"/>
                    <a:pt x="47083" y="9450"/>
                    <a:pt x="43195" y="6028"/>
                  </a:cubicBezTo>
                  <a:cubicBezTo>
                    <a:pt x="39661" y="2918"/>
                    <a:pt x="33214" y="1"/>
                    <a:pt x="27185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732;p49">
              <a:extLst>
                <a:ext uri="{FF2B5EF4-FFF2-40B4-BE49-F238E27FC236}">
                  <a16:creationId xmlns:a16="http://schemas.microsoft.com/office/drawing/2014/main" id="{A9BD92A1-FEB6-86E9-F14D-56291AFAF9BD}"/>
                </a:ext>
              </a:extLst>
            </p:cNvPr>
            <p:cNvSpPr/>
            <p:nvPr/>
          </p:nvSpPr>
          <p:spPr>
            <a:xfrm>
              <a:off x="6298013" y="1537900"/>
              <a:ext cx="1172300" cy="963475"/>
            </a:xfrm>
            <a:custGeom>
              <a:avLst/>
              <a:gdLst/>
              <a:ahLst/>
              <a:cxnLst/>
              <a:rect l="l" t="t" r="r" b="b"/>
              <a:pathLst>
                <a:path w="46892" h="38539" extrusionOk="0">
                  <a:moveTo>
                    <a:pt x="25048" y="234"/>
                  </a:moveTo>
                  <a:cubicBezTo>
                    <a:pt x="31030" y="234"/>
                    <a:pt x="37410" y="3107"/>
                    <a:pt x="40962" y="6233"/>
                  </a:cubicBezTo>
                  <a:cubicBezTo>
                    <a:pt x="45257" y="10012"/>
                    <a:pt x="45428" y="17300"/>
                    <a:pt x="45433" y="17608"/>
                  </a:cubicBezTo>
                  <a:cubicBezTo>
                    <a:pt x="45455" y="19085"/>
                    <a:pt x="46107" y="19893"/>
                    <a:pt x="46459" y="20327"/>
                  </a:cubicBezTo>
                  <a:cubicBezTo>
                    <a:pt x="46463" y="20333"/>
                    <a:pt x="46467" y="20338"/>
                    <a:pt x="46472" y="20343"/>
                  </a:cubicBezTo>
                  <a:cubicBezTo>
                    <a:pt x="46394" y="20350"/>
                    <a:pt x="46317" y="20354"/>
                    <a:pt x="46242" y="20354"/>
                  </a:cubicBezTo>
                  <a:cubicBezTo>
                    <a:pt x="45344" y="20354"/>
                    <a:pt x="44612" y="19873"/>
                    <a:pt x="44603" y="19868"/>
                  </a:cubicBezTo>
                  <a:lnTo>
                    <a:pt x="44413" y="19740"/>
                  </a:lnTo>
                  <a:lnTo>
                    <a:pt x="44422" y="19969"/>
                  </a:lnTo>
                  <a:cubicBezTo>
                    <a:pt x="44422" y="19969"/>
                    <a:pt x="44472" y="21160"/>
                    <a:pt x="44549" y="23260"/>
                  </a:cubicBezTo>
                  <a:cubicBezTo>
                    <a:pt x="44614" y="24991"/>
                    <a:pt x="43828" y="27419"/>
                    <a:pt x="43574" y="28157"/>
                  </a:cubicBezTo>
                  <a:lnTo>
                    <a:pt x="43094" y="27422"/>
                  </a:lnTo>
                  <a:lnTo>
                    <a:pt x="42995" y="27490"/>
                  </a:lnTo>
                  <a:cubicBezTo>
                    <a:pt x="42917" y="27543"/>
                    <a:pt x="42521" y="27948"/>
                    <a:pt x="42295" y="30713"/>
                  </a:cubicBezTo>
                  <a:cubicBezTo>
                    <a:pt x="42119" y="32858"/>
                    <a:pt x="42968" y="33833"/>
                    <a:pt x="43450" y="34209"/>
                  </a:cubicBezTo>
                  <a:cubicBezTo>
                    <a:pt x="43374" y="34212"/>
                    <a:pt x="43288" y="34214"/>
                    <a:pt x="43195" y="34214"/>
                  </a:cubicBezTo>
                  <a:cubicBezTo>
                    <a:pt x="42646" y="34214"/>
                    <a:pt x="41876" y="34142"/>
                    <a:pt x="41568" y="33760"/>
                  </a:cubicBezTo>
                  <a:lnTo>
                    <a:pt x="41387" y="33535"/>
                  </a:lnTo>
                  <a:lnTo>
                    <a:pt x="41361" y="33824"/>
                  </a:lnTo>
                  <a:cubicBezTo>
                    <a:pt x="41296" y="34574"/>
                    <a:pt x="41255" y="36663"/>
                    <a:pt x="41534" y="38203"/>
                  </a:cubicBezTo>
                  <a:cubicBezTo>
                    <a:pt x="38231" y="37109"/>
                    <a:pt x="37555" y="33471"/>
                    <a:pt x="37505" y="33173"/>
                  </a:cubicBezTo>
                  <a:lnTo>
                    <a:pt x="39571" y="22942"/>
                  </a:lnTo>
                  <a:lnTo>
                    <a:pt x="39437" y="22935"/>
                  </a:lnTo>
                  <a:cubicBezTo>
                    <a:pt x="36631" y="22781"/>
                    <a:pt x="31557" y="21243"/>
                    <a:pt x="31506" y="21228"/>
                  </a:cubicBezTo>
                  <a:lnTo>
                    <a:pt x="31473" y="21218"/>
                  </a:lnTo>
                  <a:lnTo>
                    <a:pt x="31440" y="21227"/>
                  </a:lnTo>
                  <a:cubicBezTo>
                    <a:pt x="30855" y="21393"/>
                    <a:pt x="30091" y="21488"/>
                    <a:pt x="29305" y="21488"/>
                  </a:cubicBezTo>
                  <a:cubicBezTo>
                    <a:pt x="28302" y="21488"/>
                    <a:pt x="27263" y="21333"/>
                    <a:pt x="26517" y="20973"/>
                  </a:cubicBezTo>
                  <a:lnTo>
                    <a:pt x="26476" y="20962"/>
                  </a:lnTo>
                  <a:cubicBezTo>
                    <a:pt x="24444" y="20782"/>
                    <a:pt x="21141" y="19477"/>
                    <a:pt x="18523" y="16386"/>
                  </a:cubicBezTo>
                  <a:lnTo>
                    <a:pt x="18334" y="16522"/>
                  </a:lnTo>
                  <a:cubicBezTo>
                    <a:pt x="18458" y="16724"/>
                    <a:pt x="18600" y="16922"/>
                    <a:pt x="18738" y="17113"/>
                  </a:cubicBezTo>
                  <a:cubicBezTo>
                    <a:pt x="18809" y="17212"/>
                    <a:pt x="18880" y="17313"/>
                    <a:pt x="18954" y="17419"/>
                  </a:cubicBezTo>
                  <a:cubicBezTo>
                    <a:pt x="19225" y="17772"/>
                    <a:pt x="19530" y="18117"/>
                    <a:pt x="19831" y="18459"/>
                  </a:cubicBezTo>
                  <a:cubicBezTo>
                    <a:pt x="19941" y="18565"/>
                    <a:pt x="20048" y="18672"/>
                    <a:pt x="20156" y="18781"/>
                  </a:cubicBezTo>
                  <a:cubicBezTo>
                    <a:pt x="20363" y="18990"/>
                    <a:pt x="20577" y="19205"/>
                    <a:pt x="20805" y="19398"/>
                  </a:cubicBezTo>
                  <a:cubicBezTo>
                    <a:pt x="20910" y="19483"/>
                    <a:pt x="21013" y="19570"/>
                    <a:pt x="21115" y="19655"/>
                  </a:cubicBezTo>
                  <a:cubicBezTo>
                    <a:pt x="21007" y="19572"/>
                    <a:pt x="20897" y="19489"/>
                    <a:pt x="20789" y="19409"/>
                  </a:cubicBezTo>
                  <a:cubicBezTo>
                    <a:pt x="20559" y="19231"/>
                    <a:pt x="20339" y="19027"/>
                    <a:pt x="20125" y="18828"/>
                  </a:cubicBezTo>
                  <a:cubicBezTo>
                    <a:pt x="20007" y="18718"/>
                    <a:pt x="19888" y="18609"/>
                    <a:pt x="19775" y="18508"/>
                  </a:cubicBezTo>
                  <a:lnTo>
                    <a:pt x="19714" y="18445"/>
                  </a:lnTo>
                  <a:cubicBezTo>
                    <a:pt x="19422" y="18139"/>
                    <a:pt x="19121" y="17823"/>
                    <a:pt x="18854" y="17504"/>
                  </a:cubicBezTo>
                  <a:cubicBezTo>
                    <a:pt x="18778" y="17405"/>
                    <a:pt x="18700" y="17306"/>
                    <a:pt x="18623" y="17208"/>
                  </a:cubicBezTo>
                  <a:cubicBezTo>
                    <a:pt x="18419" y="16948"/>
                    <a:pt x="18228" y="16703"/>
                    <a:pt x="18066" y="16440"/>
                  </a:cubicBezTo>
                  <a:cubicBezTo>
                    <a:pt x="18025" y="16373"/>
                    <a:pt x="17982" y="16309"/>
                    <a:pt x="17940" y="16245"/>
                  </a:cubicBezTo>
                  <a:cubicBezTo>
                    <a:pt x="17865" y="16132"/>
                    <a:pt x="17792" y="16020"/>
                    <a:pt x="17727" y="15903"/>
                  </a:cubicBezTo>
                  <a:lnTo>
                    <a:pt x="17430" y="15367"/>
                  </a:lnTo>
                  <a:cubicBezTo>
                    <a:pt x="17362" y="15251"/>
                    <a:pt x="17307" y="15130"/>
                    <a:pt x="17254" y="15012"/>
                  </a:cubicBezTo>
                  <a:cubicBezTo>
                    <a:pt x="17229" y="14958"/>
                    <a:pt x="17205" y="14905"/>
                    <a:pt x="17182" y="14856"/>
                  </a:cubicBezTo>
                  <a:cubicBezTo>
                    <a:pt x="17153" y="14792"/>
                    <a:pt x="17124" y="14728"/>
                    <a:pt x="17095" y="14666"/>
                  </a:cubicBezTo>
                  <a:cubicBezTo>
                    <a:pt x="17048" y="14565"/>
                    <a:pt x="17001" y="14467"/>
                    <a:pt x="16966" y="14364"/>
                  </a:cubicBezTo>
                  <a:cubicBezTo>
                    <a:pt x="16947" y="14313"/>
                    <a:pt x="16928" y="14262"/>
                    <a:pt x="16908" y="14215"/>
                  </a:cubicBezTo>
                  <a:lnTo>
                    <a:pt x="16548" y="13315"/>
                  </a:lnTo>
                  <a:lnTo>
                    <a:pt x="16685" y="14276"/>
                  </a:lnTo>
                  <a:cubicBezTo>
                    <a:pt x="17471" y="19788"/>
                    <a:pt x="21007" y="22484"/>
                    <a:pt x="21794" y="23022"/>
                  </a:cubicBezTo>
                  <a:lnTo>
                    <a:pt x="21618" y="23134"/>
                  </a:lnTo>
                  <a:cubicBezTo>
                    <a:pt x="21290" y="23090"/>
                    <a:pt x="18925" y="22690"/>
                    <a:pt x="16018" y="20163"/>
                  </a:cubicBezTo>
                  <a:cubicBezTo>
                    <a:pt x="12896" y="17445"/>
                    <a:pt x="11918" y="13725"/>
                    <a:pt x="11909" y="13689"/>
                  </a:cubicBezTo>
                  <a:lnTo>
                    <a:pt x="11867" y="13527"/>
                  </a:lnTo>
                  <a:lnTo>
                    <a:pt x="11036" y="14097"/>
                  </a:lnTo>
                  <a:cubicBezTo>
                    <a:pt x="10925" y="14034"/>
                    <a:pt x="10721" y="13924"/>
                    <a:pt x="10476" y="13924"/>
                  </a:cubicBezTo>
                  <a:cubicBezTo>
                    <a:pt x="10361" y="13924"/>
                    <a:pt x="10238" y="13948"/>
                    <a:pt x="10111" y="14012"/>
                  </a:cubicBezTo>
                  <a:cubicBezTo>
                    <a:pt x="9469" y="14338"/>
                    <a:pt x="9020" y="15569"/>
                    <a:pt x="8773" y="17670"/>
                  </a:cubicBezTo>
                  <a:cubicBezTo>
                    <a:pt x="8226" y="22333"/>
                    <a:pt x="8667" y="26937"/>
                    <a:pt x="8880" y="27998"/>
                  </a:cubicBezTo>
                  <a:cubicBezTo>
                    <a:pt x="9037" y="28787"/>
                    <a:pt x="9469" y="29925"/>
                    <a:pt x="9679" y="30452"/>
                  </a:cubicBezTo>
                  <a:cubicBezTo>
                    <a:pt x="9360" y="30307"/>
                    <a:pt x="9048" y="30204"/>
                    <a:pt x="9032" y="30197"/>
                  </a:cubicBezTo>
                  <a:lnTo>
                    <a:pt x="8994" y="30192"/>
                  </a:lnTo>
                  <a:lnTo>
                    <a:pt x="8954" y="30192"/>
                  </a:lnTo>
                  <a:cubicBezTo>
                    <a:pt x="6921" y="30192"/>
                    <a:pt x="5353" y="29576"/>
                    <a:pt x="4293" y="28360"/>
                  </a:cubicBezTo>
                  <a:cubicBezTo>
                    <a:pt x="2368" y="26149"/>
                    <a:pt x="2553" y="22487"/>
                    <a:pt x="2836" y="20501"/>
                  </a:cubicBezTo>
                  <a:lnTo>
                    <a:pt x="2606" y="20460"/>
                  </a:lnTo>
                  <a:lnTo>
                    <a:pt x="2606" y="20460"/>
                  </a:lnTo>
                  <a:cubicBezTo>
                    <a:pt x="1718" y="24619"/>
                    <a:pt x="2144" y="27809"/>
                    <a:pt x="3871" y="29961"/>
                  </a:cubicBezTo>
                  <a:cubicBezTo>
                    <a:pt x="2616" y="28998"/>
                    <a:pt x="1775" y="27556"/>
                    <a:pt x="1367" y="25660"/>
                  </a:cubicBezTo>
                  <a:cubicBezTo>
                    <a:pt x="242" y="20444"/>
                    <a:pt x="2756" y="13248"/>
                    <a:pt x="3616" y="12101"/>
                  </a:cubicBezTo>
                  <a:cubicBezTo>
                    <a:pt x="4749" y="10591"/>
                    <a:pt x="7147" y="9635"/>
                    <a:pt x="7171" y="9626"/>
                  </a:cubicBezTo>
                  <a:lnTo>
                    <a:pt x="7247" y="9596"/>
                  </a:lnTo>
                  <a:lnTo>
                    <a:pt x="7245" y="9515"/>
                  </a:lnTo>
                  <a:cubicBezTo>
                    <a:pt x="7245" y="9487"/>
                    <a:pt x="7205" y="6608"/>
                    <a:pt x="8213" y="5798"/>
                  </a:cubicBezTo>
                  <a:cubicBezTo>
                    <a:pt x="9244" y="4966"/>
                    <a:pt x="12983" y="3807"/>
                    <a:pt x="13021" y="3796"/>
                  </a:cubicBezTo>
                  <a:lnTo>
                    <a:pt x="13057" y="3778"/>
                  </a:lnTo>
                  <a:cubicBezTo>
                    <a:pt x="13094" y="3750"/>
                    <a:pt x="16838" y="989"/>
                    <a:pt x="23240" y="326"/>
                  </a:cubicBezTo>
                  <a:cubicBezTo>
                    <a:pt x="23836" y="264"/>
                    <a:pt x="24440" y="234"/>
                    <a:pt x="25048" y="234"/>
                  </a:cubicBezTo>
                  <a:close/>
                  <a:moveTo>
                    <a:pt x="25040" y="1"/>
                  </a:moveTo>
                  <a:cubicBezTo>
                    <a:pt x="24427" y="1"/>
                    <a:pt x="23818" y="31"/>
                    <a:pt x="23217" y="93"/>
                  </a:cubicBezTo>
                  <a:cubicBezTo>
                    <a:pt x="16971" y="742"/>
                    <a:pt x="13217" y="3374"/>
                    <a:pt x="12934" y="3579"/>
                  </a:cubicBezTo>
                  <a:cubicBezTo>
                    <a:pt x="12611" y="3678"/>
                    <a:pt x="9106" y="4779"/>
                    <a:pt x="8067" y="5616"/>
                  </a:cubicBezTo>
                  <a:cubicBezTo>
                    <a:pt x="7059" y="6427"/>
                    <a:pt x="7011" y="8946"/>
                    <a:pt x="7012" y="9439"/>
                  </a:cubicBezTo>
                  <a:cubicBezTo>
                    <a:pt x="6584" y="9617"/>
                    <a:pt x="4502" y="10531"/>
                    <a:pt x="3430" y="11961"/>
                  </a:cubicBezTo>
                  <a:cubicBezTo>
                    <a:pt x="2556" y="13126"/>
                    <a:pt x="0" y="20427"/>
                    <a:pt x="1139" y="25710"/>
                  </a:cubicBezTo>
                  <a:cubicBezTo>
                    <a:pt x="1642" y="28040"/>
                    <a:pt x="2783" y="29709"/>
                    <a:pt x="4531" y="30669"/>
                  </a:cubicBezTo>
                  <a:lnTo>
                    <a:pt x="5324" y="31104"/>
                  </a:lnTo>
                  <a:lnTo>
                    <a:pt x="5324" y="31104"/>
                  </a:lnTo>
                  <a:lnTo>
                    <a:pt x="4667" y="30482"/>
                  </a:lnTo>
                  <a:cubicBezTo>
                    <a:pt x="2945" y="28847"/>
                    <a:pt x="2196" y="26417"/>
                    <a:pt x="2431" y="23238"/>
                  </a:cubicBezTo>
                  <a:lnTo>
                    <a:pt x="2431" y="23238"/>
                  </a:lnTo>
                  <a:cubicBezTo>
                    <a:pt x="2473" y="25045"/>
                    <a:pt x="2861" y="27070"/>
                    <a:pt x="4118" y="28513"/>
                  </a:cubicBezTo>
                  <a:cubicBezTo>
                    <a:pt x="5223" y="29783"/>
                    <a:pt x="6850" y="30425"/>
                    <a:pt x="8954" y="30425"/>
                  </a:cubicBezTo>
                  <a:lnTo>
                    <a:pt x="8977" y="30425"/>
                  </a:lnTo>
                  <a:cubicBezTo>
                    <a:pt x="9070" y="30458"/>
                    <a:pt x="9518" y="30614"/>
                    <a:pt x="9847" y="30797"/>
                  </a:cubicBezTo>
                  <a:lnTo>
                    <a:pt x="10140" y="30959"/>
                  </a:lnTo>
                  <a:lnTo>
                    <a:pt x="10011" y="30649"/>
                  </a:lnTo>
                  <a:cubicBezTo>
                    <a:pt x="10004" y="30633"/>
                    <a:pt x="9311" y="28965"/>
                    <a:pt x="9110" y="27952"/>
                  </a:cubicBezTo>
                  <a:cubicBezTo>
                    <a:pt x="8898" y="26900"/>
                    <a:pt x="8462" y="22333"/>
                    <a:pt x="9005" y="17698"/>
                  </a:cubicBezTo>
                  <a:cubicBezTo>
                    <a:pt x="9300" y="15183"/>
                    <a:pt x="9827" y="14419"/>
                    <a:pt x="10217" y="14220"/>
                  </a:cubicBezTo>
                  <a:cubicBezTo>
                    <a:pt x="10308" y="14175"/>
                    <a:pt x="10396" y="14157"/>
                    <a:pt x="10479" y="14157"/>
                  </a:cubicBezTo>
                  <a:cubicBezTo>
                    <a:pt x="10668" y="14157"/>
                    <a:pt x="10829" y="14248"/>
                    <a:pt x="10930" y="14305"/>
                  </a:cubicBezTo>
                  <a:cubicBezTo>
                    <a:pt x="10954" y="14319"/>
                    <a:pt x="10974" y="14331"/>
                    <a:pt x="10991" y="14339"/>
                  </a:cubicBezTo>
                  <a:lnTo>
                    <a:pt x="11052" y="14369"/>
                  </a:lnTo>
                  <a:lnTo>
                    <a:pt x="11728" y="13906"/>
                  </a:lnTo>
                  <a:cubicBezTo>
                    <a:pt x="11954" y="14655"/>
                    <a:pt x="13057" y="17895"/>
                    <a:pt x="15866" y="20339"/>
                  </a:cubicBezTo>
                  <a:cubicBezTo>
                    <a:pt x="19046" y="23104"/>
                    <a:pt x="21529" y="23363"/>
                    <a:pt x="21634" y="23372"/>
                  </a:cubicBezTo>
                  <a:lnTo>
                    <a:pt x="21674" y="23376"/>
                  </a:lnTo>
                  <a:lnTo>
                    <a:pt x="22231" y="23019"/>
                  </a:lnTo>
                  <a:lnTo>
                    <a:pt x="22068" y="22922"/>
                  </a:lnTo>
                  <a:cubicBezTo>
                    <a:pt x="22028" y="22899"/>
                    <a:pt x="18235" y="20586"/>
                    <a:pt x="17089" y="15211"/>
                  </a:cubicBezTo>
                  <a:lnTo>
                    <a:pt x="17089" y="15211"/>
                  </a:lnTo>
                  <a:cubicBezTo>
                    <a:pt x="17130" y="15301"/>
                    <a:pt x="17175" y="15393"/>
                    <a:pt x="17228" y="15482"/>
                  </a:cubicBezTo>
                  <a:lnTo>
                    <a:pt x="17524" y="16018"/>
                  </a:lnTo>
                  <a:cubicBezTo>
                    <a:pt x="17591" y="16139"/>
                    <a:pt x="17668" y="16256"/>
                    <a:pt x="17745" y="16373"/>
                  </a:cubicBezTo>
                  <a:cubicBezTo>
                    <a:pt x="17786" y="16437"/>
                    <a:pt x="17828" y="16499"/>
                    <a:pt x="17868" y="16563"/>
                  </a:cubicBezTo>
                  <a:cubicBezTo>
                    <a:pt x="18036" y="16836"/>
                    <a:pt x="18241" y="17099"/>
                    <a:pt x="18440" y="17352"/>
                  </a:cubicBezTo>
                  <a:cubicBezTo>
                    <a:pt x="18517" y="17449"/>
                    <a:pt x="18593" y="17547"/>
                    <a:pt x="18671" y="17651"/>
                  </a:cubicBezTo>
                  <a:cubicBezTo>
                    <a:pt x="18948" y="17980"/>
                    <a:pt x="19252" y="18298"/>
                    <a:pt x="19546" y="18607"/>
                  </a:cubicBezTo>
                  <a:lnTo>
                    <a:pt x="19614" y="18677"/>
                  </a:lnTo>
                  <a:cubicBezTo>
                    <a:pt x="19734" y="18783"/>
                    <a:pt x="19850" y="18891"/>
                    <a:pt x="19967" y="18999"/>
                  </a:cubicBezTo>
                  <a:cubicBezTo>
                    <a:pt x="20184" y="19201"/>
                    <a:pt x="20409" y="19410"/>
                    <a:pt x="20648" y="19595"/>
                  </a:cubicBezTo>
                  <a:cubicBezTo>
                    <a:pt x="20781" y="19692"/>
                    <a:pt x="20910" y="19792"/>
                    <a:pt x="21039" y="19890"/>
                  </a:cubicBezTo>
                  <a:cubicBezTo>
                    <a:pt x="21259" y="20060"/>
                    <a:pt x="21486" y="20236"/>
                    <a:pt x="21719" y="20390"/>
                  </a:cubicBezTo>
                  <a:cubicBezTo>
                    <a:pt x="21980" y="20555"/>
                    <a:pt x="22236" y="20715"/>
                    <a:pt x="22482" y="20868"/>
                  </a:cubicBezTo>
                  <a:lnTo>
                    <a:pt x="22777" y="21053"/>
                  </a:lnTo>
                  <a:cubicBezTo>
                    <a:pt x="23007" y="21179"/>
                    <a:pt x="23231" y="21294"/>
                    <a:pt x="23445" y="21402"/>
                  </a:cubicBezTo>
                  <a:cubicBezTo>
                    <a:pt x="23554" y="21457"/>
                    <a:pt x="23660" y="21511"/>
                    <a:pt x="23764" y="21565"/>
                  </a:cubicBezTo>
                  <a:lnTo>
                    <a:pt x="23918" y="21645"/>
                  </a:lnTo>
                  <a:cubicBezTo>
                    <a:pt x="24016" y="21695"/>
                    <a:pt x="24111" y="21744"/>
                    <a:pt x="24204" y="21789"/>
                  </a:cubicBezTo>
                  <a:cubicBezTo>
                    <a:pt x="24312" y="21843"/>
                    <a:pt x="24420" y="21887"/>
                    <a:pt x="24523" y="21929"/>
                  </a:cubicBezTo>
                  <a:lnTo>
                    <a:pt x="25592" y="22368"/>
                  </a:lnTo>
                  <a:cubicBezTo>
                    <a:pt x="25737" y="22429"/>
                    <a:pt x="25828" y="22465"/>
                    <a:pt x="25857" y="22478"/>
                  </a:cubicBezTo>
                  <a:lnTo>
                    <a:pt x="25943" y="22261"/>
                  </a:lnTo>
                  <a:cubicBezTo>
                    <a:pt x="25940" y="22260"/>
                    <a:pt x="25937" y="22259"/>
                    <a:pt x="25932" y="22256"/>
                  </a:cubicBezTo>
                  <a:lnTo>
                    <a:pt x="25932" y="22255"/>
                  </a:lnTo>
                  <a:cubicBezTo>
                    <a:pt x="25865" y="22224"/>
                    <a:pt x="25674" y="22135"/>
                    <a:pt x="25389" y="22004"/>
                  </a:cubicBezTo>
                  <a:cubicBezTo>
                    <a:pt x="25237" y="21936"/>
                    <a:pt x="25060" y="21853"/>
                    <a:pt x="24861" y="21759"/>
                  </a:cubicBezTo>
                  <a:lnTo>
                    <a:pt x="24609" y="21643"/>
                  </a:lnTo>
                  <a:cubicBezTo>
                    <a:pt x="24521" y="21604"/>
                    <a:pt x="24430" y="21564"/>
                    <a:pt x="24344" y="21519"/>
                  </a:cubicBezTo>
                  <a:cubicBezTo>
                    <a:pt x="24210" y="21441"/>
                    <a:pt x="24067" y="21359"/>
                    <a:pt x="23918" y="21276"/>
                  </a:cubicBezTo>
                  <a:cubicBezTo>
                    <a:pt x="23815" y="21216"/>
                    <a:pt x="23707" y="21155"/>
                    <a:pt x="23597" y="21093"/>
                  </a:cubicBezTo>
                  <a:cubicBezTo>
                    <a:pt x="23394" y="20978"/>
                    <a:pt x="23182" y="20857"/>
                    <a:pt x="22971" y="20730"/>
                  </a:cubicBezTo>
                  <a:lnTo>
                    <a:pt x="21965" y="20038"/>
                  </a:lnTo>
                  <a:cubicBezTo>
                    <a:pt x="21738" y="19875"/>
                    <a:pt x="21523" y="19693"/>
                    <a:pt x="21296" y="19503"/>
                  </a:cubicBezTo>
                  <a:cubicBezTo>
                    <a:pt x="21183" y="19408"/>
                    <a:pt x="21068" y="19311"/>
                    <a:pt x="20955" y="19219"/>
                  </a:cubicBezTo>
                  <a:cubicBezTo>
                    <a:pt x="20736" y="19034"/>
                    <a:pt x="20525" y="18822"/>
                    <a:pt x="20322" y="18617"/>
                  </a:cubicBezTo>
                  <a:cubicBezTo>
                    <a:pt x="20213" y="18507"/>
                    <a:pt x="20104" y="18398"/>
                    <a:pt x="19999" y="18297"/>
                  </a:cubicBezTo>
                  <a:cubicBezTo>
                    <a:pt x="19875" y="18156"/>
                    <a:pt x="19748" y="18012"/>
                    <a:pt x="19623" y="17867"/>
                  </a:cubicBezTo>
                  <a:lnTo>
                    <a:pt x="19623" y="17867"/>
                  </a:lnTo>
                  <a:cubicBezTo>
                    <a:pt x="22011" y="20057"/>
                    <a:pt x="24679" y="21032"/>
                    <a:pt x="26435" y="21193"/>
                  </a:cubicBezTo>
                  <a:cubicBezTo>
                    <a:pt x="27211" y="21561"/>
                    <a:pt x="28281" y="21719"/>
                    <a:pt x="29313" y="21719"/>
                  </a:cubicBezTo>
                  <a:cubicBezTo>
                    <a:pt x="30106" y="21719"/>
                    <a:pt x="30876" y="21626"/>
                    <a:pt x="31471" y="21462"/>
                  </a:cubicBezTo>
                  <a:cubicBezTo>
                    <a:pt x="31908" y="21593"/>
                    <a:pt x="36554" y="22974"/>
                    <a:pt x="39290" y="23159"/>
                  </a:cubicBezTo>
                  <a:lnTo>
                    <a:pt x="37272" y="33148"/>
                  </a:lnTo>
                  <a:lnTo>
                    <a:pt x="37268" y="33167"/>
                  </a:lnTo>
                  <a:lnTo>
                    <a:pt x="37271" y="33188"/>
                  </a:lnTo>
                  <a:cubicBezTo>
                    <a:pt x="37277" y="33230"/>
                    <a:pt x="37916" y="37387"/>
                    <a:pt x="41653" y="38485"/>
                  </a:cubicBezTo>
                  <a:lnTo>
                    <a:pt x="41840" y="38539"/>
                  </a:lnTo>
                  <a:lnTo>
                    <a:pt x="41800" y="38349"/>
                  </a:lnTo>
                  <a:cubicBezTo>
                    <a:pt x="41513" y="36958"/>
                    <a:pt x="41522" y="35005"/>
                    <a:pt x="41576" y="34084"/>
                  </a:cubicBezTo>
                  <a:lnTo>
                    <a:pt x="41576" y="34084"/>
                  </a:lnTo>
                  <a:cubicBezTo>
                    <a:pt x="41997" y="34385"/>
                    <a:pt x="42693" y="34448"/>
                    <a:pt x="43199" y="34448"/>
                  </a:cubicBezTo>
                  <a:cubicBezTo>
                    <a:pt x="43541" y="34448"/>
                    <a:pt x="43796" y="34419"/>
                    <a:pt x="43824" y="34416"/>
                  </a:cubicBezTo>
                  <a:lnTo>
                    <a:pt x="44243" y="34367"/>
                  </a:lnTo>
                  <a:lnTo>
                    <a:pt x="43859" y="34193"/>
                  </a:lnTo>
                  <a:cubicBezTo>
                    <a:pt x="43795" y="34165"/>
                    <a:pt x="42304" y="33459"/>
                    <a:pt x="42527" y="30732"/>
                  </a:cubicBezTo>
                  <a:cubicBezTo>
                    <a:pt x="42690" y="28748"/>
                    <a:pt x="42938" y="28034"/>
                    <a:pt x="43058" y="27794"/>
                  </a:cubicBezTo>
                  <a:lnTo>
                    <a:pt x="43634" y="28674"/>
                  </a:lnTo>
                  <a:lnTo>
                    <a:pt x="43715" y="28458"/>
                  </a:lnTo>
                  <a:cubicBezTo>
                    <a:pt x="43761" y="28332"/>
                    <a:pt x="44861" y="25351"/>
                    <a:pt x="44783" y="23252"/>
                  </a:cubicBezTo>
                  <a:cubicBezTo>
                    <a:pt x="44724" y="21669"/>
                    <a:pt x="44681" y="20603"/>
                    <a:pt x="44664" y="20173"/>
                  </a:cubicBezTo>
                  <a:lnTo>
                    <a:pt x="44664" y="20173"/>
                  </a:lnTo>
                  <a:cubicBezTo>
                    <a:pt x="44953" y="20328"/>
                    <a:pt x="45542" y="20588"/>
                    <a:pt x="46235" y="20588"/>
                  </a:cubicBezTo>
                  <a:cubicBezTo>
                    <a:pt x="46389" y="20588"/>
                    <a:pt x="46548" y="20575"/>
                    <a:pt x="46710" y="20546"/>
                  </a:cubicBezTo>
                  <a:lnTo>
                    <a:pt x="46892" y="20513"/>
                  </a:lnTo>
                  <a:lnTo>
                    <a:pt x="46783" y="20362"/>
                  </a:lnTo>
                  <a:cubicBezTo>
                    <a:pt x="46744" y="20309"/>
                    <a:pt x="46695" y="20249"/>
                    <a:pt x="46640" y="20180"/>
                  </a:cubicBezTo>
                  <a:cubicBezTo>
                    <a:pt x="46283" y="19740"/>
                    <a:pt x="45687" y="19002"/>
                    <a:pt x="45667" y="17605"/>
                  </a:cubicBezTo>
                  <a:cubicBezTo>
                    <a:pt x="45662" y="17292"/>
                    <a:pt x="45487" y="9905"/>
                    <a:pt x="41115" y="6058"/>
                  </a:cubicBezTo>
                  <a:cubicBezTo>
                    <a:pt x="37528" y="2901"/>
                    <a:pt x="31083" y="1"/>
                    <a:pt x="25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733;p49">
              <a:extLst>
                <a:ext uri="{FF2B5EF4-FFF2-40B4-BE49-F238E27FC236}">
                  <a16:creationId xmlns:a16="http://schemas.microsoft.com/office/drawing/2014/main" id="{E2FBBF54-EB78-771A-58AC-F77EAEAEFD73}"/>
                </a:ext>
              </a:extLst>
            </p:cNvPr>
            <p:cNvSpPr/>
            <p:nvPr/>
          </p:nvSpPr>
          <p:spPr>
            <a:xfrm>
              <a:off x="6461563" y="1940388"/>
              <a:ext cx="50225" cy="158500"/>
            </a:xfrm>
            <a:custGeom>
              <a:avLst/>
              <a:gdLst/>
              <a:ahLst/>
              <a:cxnLst/>
              <a:rect l="l" t="t" r="r" b="b"/>
              <a:pathLst>
                <a:path w="2009" h="6340" extrusionOk="0">
                  <a:moveTo>
                    <a:pt x="0" y="0"/>
                  </a:moveTo>
                  <a:cubicBezTo>
                    <a:pt x="0" y="0"/>
                    <a:pt x="451" y="3612"/>
                    <a:pt x="1780" y="6340"/>
                  </a:cubicBezTo>
                  <a:cubicBezTo>
                    <a:pt x="1771" y="4874"/>
                    <a:pt x="1830" y="3235"/>
                    <a:pt x="2009" y="1582"/>
                  </a:cubicBezTo>
                  <a:cubicBezTo>
                    <a:pt x="1851" y="1037"/>
                    <a:pt x="1712" y="465"/>
                    <a:pt x="1658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734;p49">
              <a:extLst>
                <a:ext uri="{FF2B5EF4-FFF2-40B4-BE49-F238E27FC236}">
                  <a16:creationId xmlns:a16="http://schemas.microsoft.com/office/drawing/2014/main" id="{7177D206-5CC8-D2FF-2203-1A64CE607CDA}"/>
                </a:ext>
              </a:extLst>
            </p:cNvPr>
            <p:cNvSpPr/>
            <p:nvPr/>
          </p:nvSpPr>
          <p:spPr>
            <a:xfrm>
              <a:off x="6893663" y="1840200"/>
              <a:ext cx="176875" cy="222750"/>
            </a:xfrm>
            <a:custGeom>
              <a:avLst/>
              <a:gdLst/>
              <a:ahLst/>
              <a:cxnLst/>
              <a:rect l="l" t="t" r="r" b="b"/>
              <a:pathLst>
                <a:path w="7075" h="891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63" y="172"/>
                    <a:pt x="171" y="472"/>
                  </a:cubicBezTo>
                  <a:cubicBezTo>
                    <a:pt x="225" y="621"/>
                    <a:pt x="292" y="803"/>
                    <a:pt x="368" y="1012"/>
                  </a:cubicBezTo>
                  <a:cubicBezTo>
                    <a:pt x="440" y="1224"/>
                    <a:pt x="534" y="1455"/>
                    <a:pt x="645" y="1706"/>
                  </a:cubicBezTo>
                  <a:cubicBezTo>
                    <a:pt x="757" y="1956"/>
                    <a:pt x="878" y="2228"/>
                    <a:pt x="1007" y="2513"/>
                  </a:cubicBezTo>
                  <a:cubicBezTo>
                    <a:pt x="1151" y="2792"/>
                    <a:pt x="1305" y="3086"/>
                    <a:pt x="1464" y="3390"/>
                  </a:cubicBezTo>
                  <a:cubicBezTo>
                    <a:pt x="1618" y="3698"/>
                    <a:pt x="1814" y="3994"/>
                    <a:pt x="2002" y="4302"/>
                  </a:cubicBezTo>
                  <a:cubicBezTo>
                    <a:pt x="2183" y="4614"/>
                    <a:pt x="2412" y="4902"/>
                    <a:pt x="2618" y="5205"/>
                  </a:cubicBezTo>
                  <a:cubicBezTo>
                    <a:pt x="2826" y="5509"/>
                    <a:pt x="3070" y="5784"/>
                    <a:pt x="3291" y="6071"/>
                  </a:cubicBezTo>
                  <a:cubicBezTo>
                    <a:pt x="3530" y="6341"/>
                    <a:pt x="3761" y="6614"/>
                    <a:pt x="4008" y="6854"/>
                  </a:cubicBezTo>
                  <a:cubicBezTo>
                    <a:pt x="4259" y="7091"/>
                    <a:pt x="4497" y="7326"/>
                    <a:pt x="4743" y="7525"/>
                  </a:cubicBezTo>
                  <a:cubicBezTo>
                    <a:pt x="4978" y="7738"/>
                    <a:pt x="5224" y="7909"/>
                    <a:pt x="5449" y="8068"/>
                  </a:cubicBezTo>
                  <a:cubicBezTo>
                    <a:pt x="5680" y="8218"/>
                    <a:pt x="5889" y="8362"/>
                    <a:pt x="6086" y="8468"/>
                  </a:cubicBezTo>
                  <a:cubicBezTo>
                    <a:pt x="6282" y="8579"/>
                    <a:pt x="6460" y="8659"/>
                    <a:pt x="6605" y="8726"/>
                  </a:cubicBezTo>
                  <a:cubicBezTo>
                    <a:pt x="6899" y="8855"/>
                    <a:pt x="7074" y="8910"/>
                    <a:pt x="7074" y="8910"/>
                  </a:cubicBezTo>
                  <a:cubicBezTo>
                    <a:pt x="7074" y="8910"/>
                    <a:pt x="7038" y="8878"/>
                    <a:pt x="6971" y="8819"/>
                  </a:cubicBezTo>
                  <a:cubicBezTo>
                    <a:pt x="6906" y="8760"/>
                    <a:pt x="6812" y="8674"/>
                    <a:pt x="6692" y="8564"/>
                  </a:cubicBezTo>
                  <a:cubicBezTo>
                    <a:pt x="6575" y="8453"/>
                    <a:pt x="6431" y="8327"/>
                    <a:pt x="6274" y="8171"/>
                  </a:cubicBezTo>
                  <a:cubicBezTo>
                    <a:pt x="6109" y="8032"/>
                    <a:pt x="5945" y="7841"/>
                    <a:pt x="5748" y="7667"/>
                  </a:cubicBezTo>
                  <a:cubicBezTo>
                    <a:pt x="5561" y="7480"/>
                    <a:pt x="5360" y="7278"/>
                    <a:pt x="5146" y="7063"/>
                  </a:cubicBezTo>
                  <a:cubicBezTo>
                    <a:pt x="4937" y="6847"/>
                    <a:pt x="4715" y="6619"/>
                    <a:pt x="4487" y="6383"/>
                  </a:cubicBezTo>
                  <a:cubicBezTo>
                    <a:pt x="4264" y="6142"/>
                    <a:pt x="4033" y="5892"/>
                    <a:pt x="3799" y="5638"/>
                  </a:cubicBezTo>
                  <a:cubicBezTo>
                    <a:pt x="3581" y="5367"/>
                    <a:pt x="3345" y="5107"/>
                    <a:pt x="3136" y="4822"/>
                  </a:cubicBezTo>
                  <a:cubicBezTo>
                    <a:pt x="2924" y="4540"/>
                    <a:pt x="2689" y="4272"/>
                    <a:pt x="2500" y="3978"/>
                  </a:cubicBezTo>
                  <a:cubicBezTo>
                    <a:pt x="2310" y="3684"/>
                    <a:pt x="2088" y="3418"/>
                    <a:pt x="1914" y="3132"/>
                  </a:cubicBezTo>
                  <a:cubicBezTo>
                    <a:pt x="1733" y="2849"/>
                    <a:pt x="1559" y="2575"/>
                    <a:pt x="1384" y="2320"/>
                  </a:cubicBezTo>
                  <a:cubicBezTo>
                    <a:pt x="1225" y="2056"/>
                    <a:pt x="1082" y="1800"/>
                    <a:pt x="934" y="1571"/>
                  </a:cubicBezTo>
                  <a:cubicBezTo>
                    <a:pt x="784" y="1344"/>
                    <a:pt x="654" y="1131"/>
                    <a:pt x="549" y="935"/>
                  </a:cubicBezTo>
                  <a:cubicBezTo>
                    <a:pt x="440" y="741"/>
                    <a:pt x="345" y="572"/>
                    <a:pt x="266" y="433"/>
                  </a:cubicBezTo>
                  <a:cubicBezTo>
                    <a:pt x="97" y="15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735;p49">
              <a:extLst>
                <a:ext uri="{FF2B5EF4-FFF2-40B4-BE49-F238E27FC236}">
                  <a16:creationId xmlns:a16="http://schemas.microsoft.com/office/drawing/2014/main" id="{8209B37D-AA27-F53D-0BE0-888515FAAC88}"/>
                </a:ext>
              </a:extLst>
            </p:cNvPr>
            <p:cNvSpPr/>
            <p:nvPr/>
          </p:nvSpPr>
          <p:spPr>
            <a:xfrm>
              <a:off x="6567575" y="1814575"/>
              <a:ext cx="14050" cy="74450"/>
            </a:xfrm>
            <a:custGeom>
              <a:avLst/>
              <a:gdLst/>
              <a:ahLst/>
              <a:cxnLst/>
              <a:rect l="l" t="t" r="r" b="b"/>
              <a:pathLst>
                <a:path w="562" h="2978" extrusionOk="0">
                  <a:moveTo>
                    <a:pt x="16" y="1"/>
                  </a:moveTo>
                  <a:cubicBezTo>
                    <a:pt x="16" y="1"/>
                    <a:pt x="1" y="1656"/>
                    <a:pt x="1" y="2978"/>
                  </a:cubicBezTo>
                  <a:lnTo>
                    <a:pt x="561" y="2101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736;p49">
              <a:extLst>
                <a:ext uri="{FF2B5EF4-FFF2-40B4-BE49-F238E27FC236}">
                  <a16:creationId xmlns:a16="http://schemas.microsoft.com/office/drawing/2014/main" id="{529A6727-4CB7-685A-3DDB-1FDFAC41A589}"/>
                </a:ext>
              </a:extLst>
            </p:cNvPr>
            <p:cNvSpPr/>
            <p:nvPr/>
          </p:nvSpPr>
          <p:spPr>
            <a:xfrm>
              <a:off x="6440513" y="2127725"/>
              <a:ext cx="84325" cy="156900"/>
            </a:xfrm>
            <a:custGeom>
              <a:avLst/>
              <a:gdLst/>
              <a:ahLst/>
              <a:cxnLst/>
              <a:rect l="l" t="t" r="r" b="b"/>
              <a:pathLst>
                <a:path w="3373" h="6276" extrusionOk="0">
                  <a:moveTo>
                    <a:pt x="1" y="0"/>
                  </a:moveTo>
                  <a:cubicBezTo>
                    <a:pt x="1" y="1"/>
                    <a:pt x="88" y="529"/>
                    <a:pt x="290" y="1311"/>
                  </a:cubicBezTo>
                  <a:cubicBezTo>
                    <a:pt x="394" y="1700"/>
                    <a:pt x="523" y="2155"/>
                    <a:pt x="689" y="2633"/>
                  </a:cubicBezTo>
                  <a:cubicBezTo>
                    <a:pt x="850" y="3114"/>
                    <a:pt x="1050" y="3619"/>
                    <a:pt x="1278" y="4116"/>
                  </a:cubicBezTo>
                  <a:cubicBezTo>
                    <a:pt x="1384" y="4368"/>
                    <a:pt x="1522" y="4606"/>
                    <a:pt x="1643" y="4849"/>
                  </a:cubicBezTo>
                  <a:cubicBezTo>
                    <a:pt x="1772" y="5087"/>
                    <a:pt x="1916" y="5314"/>
                    <a:pt x="2049" y="5539"/>
                  </a:cubicBezTo>
                  <a:cubicBezTo>
                    <a:pt x="2201" y="5753"/>
                    <a:pt x="2349" y="5960"/>
                    <a:pt x="2488" y="6157"/>
                  </a:cubicBezTo>
                  <a:cubicBezTo>
                    <a:pt x="2506" y="6178"/>
                    <a:pt x="2523" y="6198"/>
                    <a:pt x="2541" y="6218"/>
                  </a:cubicBezTo>
                  <a:cubicBezTo>
                    <a:pt x="2767" y="6236"/>
                    <a:pt x="2998" y="6248"/>
                    <a:pt x="3240" y="6248"/>
                  </a:cubicBezTo>
                  <a:cubicBezTo>
                    <a:pt x="3258" y="6248"/>
                    <a:pt x="3275" y="6248"/>
                    <a:pt x="3293" y="6248"/>
                  </a:cubicBezTo>
                  <a:cubicBezTo>
                    <a:pt x="3294" y="6248"/>
                    <a:pt x="3324" y="6258"/>
                    <a:pt x="3372" y="6276"/>
                  </a:cubicBezTo>
                  <a:cubicBezTo>
                    <a:pt x="3361" y="6266"/>
                    <a:pt x="3352" y="6259"/>
                    <a:pt x="3340" y="6250"/>
                  </a:cubicBezTo>
                  <a:cubicBezTo>
                    <a:pt x="3201" y="6112"/>
                    <a:pt x="3050" y="5961"/>
                    <a:pt x="2891" y="5802"/>
                  </a:cubicBezTo>
                  <a:cubicBezTo>
                    <a:pt x="2745" y="5628"/>
                    <a:pt x="2592" y="5445"/>
                    <a:pt x="2434" y="5255"/>
                  </a:cubicBezTo>
                  <a:cubicBezTo>
                    <a:pt x="2291" y="5053"/>
                    <a:pt x="2137" y="4848"/>
                    <a:pt x="1994" y="4630"/>
                  </a:cubicBezTo>
                  <a:cubicBezTo>
                    <a:pt x="1860" y="4405"/>
                    <a:pt x="1707" y="4187"/>
                    <a:pt x="1586" y="3950"/>
                  </a:cubicBezTo>
                  <a:cubicBezTo>
                    <a:pt x="1325" y="3487"/>
                    <a:pt x="1090" y="3008"/>
                    <a:pt x="893" y="2549"/>
                  </a:cubicBezTo>
                  <a:cubicBezTo>
                    <a:pt x="692" y="2091"/>
                    <a:pt x="528" y="1654"/>
                    <a:pt x="394" y="1277"/>
                  </a:cubicBezTo>
                  <a:cubicBezTo>
                    <a:pt x="131" y="52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737;p49">
              <a:extLst>
                <a:ext uri="{FF2B5EF4-FFF2-40B4-BE49-F238E27FC236}">
                  <a16:creationId xmlns:a16="http://schemas.microsoft.com/office/drawing/2014/main" id="{2F3DF1FE-7C63-35E1-C12D-50270C94D920}"/>
                </a:ext>
              </a:extLst>
            </p:cNvPr>
            <p:cNvSpPr/>
            <p:nvPr/>
          </p:nvSpPr>
          <p:spPr>
            <a:xfrm>
              <a:off x="7194313" y="1663000"/>
              <a:ext cx="182800" cy="198050"/>
            </a:xfrm>
            <a:custGeom>
              <a:avLst/>
              <a:gdLst/>
              <a:ahLst/>
              <a:cxnLst/>
              <a:rect l="l" t="t" r="r" b="b"/>
              <a:pathLst>
                <a:path w="7312" h="7922" extrusionOk="0">
                  <a:moveTo>
                    <a:pt x="0" y="1"/>
                  </a:moveTo>
                  <a:cubicBezTo>
                    <a:pt x="0" y="1"/>
                    <a:pt x="547" y="432"/>
                    <a:pt x="1370" y="1079"/>
                  </a:cubicBezTo>
                  <a:cubicBezTo>
                    <a:pt x="1569" y="1241"/>
                    <a:pt x="1786" y="1418"/>
                    <a:pt x="2014" y="1603"/>
                  </a:cubicBezTo>
                  <a:cubicBezTo>
                    <a:pt x="2243" y="1787"/>
                    <a:pt x="2476" y="1990"/>
                    <a:pt x="2717" y="2199"/>
                  </a:cubicBezTo>
                  <a:cubicBezTo>
                    <a:pt x="2963" y="2401"/>
                    <a:pt x="3198" y="2630"/>
                    <a:pt x="3449" y="2848"/>
                  </a:cubicBezTo>
                  <a:cubicBezTo>
                    <a:pt x="3695" y="3072"/>
                    <a:pt x="3932" y="3311"/>
                    <a:pt x="4177" y="3541"/>
                  </a:cubicBezTo>
                  <a:cubicBezTo>
                    <a:pt x="4405" y="3786"/>
                    <a:pt x="4648" y="4020"/>
                    <a:pt x="4865" y="4266"/>
                  </a:cubicBezTo>
                  <a:cubicBezTo>
                    <a:pt x="5071" y="4522"/>
                    <a:pt x="5312" y="4747"/>
                    <a:pt x="5492" y="5002"/>
                  </a:cubicBezTo>
                  <a:cubicBezTo>
                    <a:pt x="5675" y="5254"/>
                    <a:pt x="5891" y="5477"/>
                    <a:pt x="6040" y="5722"/>
                  </a:cubicBezTo>
                  <a:cubicBezTo>
                    <a:pt x="6121" y="5842"/>
                    <a:pt x="6200" y="5959"/>
                    <a:pt x="6277" y="6071"/>
                  </a:cubicBezTo>
                  <a:cubicBezTo>
                    <a:pt x="6357" y="6181"/>
                    <a:pt x="6435" y="6290"/>
                    <a:pt x="6493" y="6401"/>
                  </a:cubicBezTo>
                  <a:cubicBezTo>
                    <a:pt x="6615" y="6623"/>
                    <a:pt x="6736" y="6822"/>
                    <a:pt x="6847" y="7003"/>
                  </a:cubicBezTo>
                  <a:cubicBezTo>
                    <a:pt x="6945" y="7186"/>
                    <a:pt x="7017" y="7354"/>
                    <a:pt x="7087" y="7489"/>
                  </a:cubicBezTo>
                  <a:cubicBezTo>
                    <a:pt x="7221" y="7763"/>
                    <a:pt x="7311" y="7921"/>
                    <a:pt x="7311" y="7921"/>
                  </a:cubicBezTo>
                  <a:cubicBezTo>
                    <a:pt x="7311" y="7921"/>
                    <a:pt x="7302" y="7747"/>
                    <a:pt x="7265" y="7438"/>
                  </a:cubicBezTo>
                  <a:cubicBezTo>
                    <a:pt x="7243" y="7284"/>
                    <a:pt x="7232" y="7090"/>
                    <a:pt x="7182" y="6879"/>
                  </a:cubicBezTo>
                  <a:cubicBezTo>
                    <a:pt x="7126" y="6670"/>
                    <a:pt x="7060" y="6431"/>
                    <a:pt x="6977" y="6173"/>
                  </a:cubicBezTo>
                  <a:cubicBezTo>
                    <a:pt x="6904" y="5910"/>
                    <a:pt x="6767" y="5653"/>
                    <a:pt x="6640" y="5370"/>
                  </a:cubicBezTo>
                  <a:cubicBezTo>
                    <a:pt x="6520" y="5080"/>
                    <a:pt x="6338" y="4810"/>
                    <a:pt x="6164" y="4518"/>
                  </a:cubicBezTo>
                  <a:cubicBezTo>
                    <a:pt x="6119" y="4447"/>
                    <a:pt x="6074" y="4374"/>
                    <a:pt x="6028" y="4301"/>
                  </a:cubicBezTo>
                  <a:lnTo>
                    <a:pt x="5873" y="4094"/>
                  </a:lnTo>
                  <a:cubicBezTo>
                    <a:pt x="5768" y="3955"/>
                    <a:pt x="5662" y="3816"/>
                    <a:pt x="5551" y="3676"/>
                  </a:cubicBezTo>
                  <a:cubicBezTo>
                    <a:pt x="5333" y="3397"/>
                    <a:pt x="5077" y="3146"/>
                    <a:pt x="4835" y="2879"/>
                  </a:cubicBezTo>
                  <a:cubicBezTo>
                    <a:pt x="4572" y="2639"/>
                    <a:pt x="4316" y="2386"/>
                    <a:pt x="4042" y="2165"/>
                  </a:cubicBezTo>
                  <a:cubicBezTo>
                    <a:pt x="3768" y="1947"/>
                    <a:pt x="3499" y="1728"/>
                    <a:pt x="3220" y="1546"/>
                  </a:cubicBezTo>
                  <a:cubicBezTo>
                    <a:pt x="2949" y="1351"/>
                    <a:pt x="2673" y="1185"/>
                    <a:pt x="2410" y="1033"/>
                  </a:cubicBezTo>
                  <a:cubicBezTo>
                    <a:pt x="2152" y="870"/>
                    <a:pt x="1889" y="748"/>
                    <a:pt x="1654" y="627"/>
                  </a:cubicBezTo>
                  <a:cubicBezTo>
                    <a:pt x="1176" y="394"/>
                    <a:pt x="763" y="234"/>
                    <a:pt x="467" y="137"/>
                  </a:cubicBezTo>
                  <a:cubicBezTo>
                    <a:pt x="174" y="3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738;p49">
              <a:extLst>
                <a:ext uri="{FF2B5EF4-FFF2-40B4-BE49-F238E27FC236}">
                  <a16:creationId xmlns:a16="http://schemas.microsoft.com/office/drawing/2014/main" id="{CCC104CC-CA89-56A8-7180-E4455C8AB223}"/>
                </a:ext>
              </a:extLst>
            </p:cNvPr>
            <p:cNvSpPr/>
            <p:nvPr/>
          </p:nvSpPr>
          <p:spPr>
            <a:xfrm>
              <a:off x="7186188" y="1702250"/>
              <a:ext cx="153275" cy="176025"/>
            </a:xfrm>
            <a:custGeom>
              <a:avLst/>
              <a:gdLst/>
              <a:ahLst/>
              <a:cxnLst/>
              <a:rect l="l" t="t" r="r" b="b"/>
              <a:pathLst>
                <a:path w="6131" h="7041" extrusionOk="0">
                  <a:moveTo>
                    <a:pt x="0" y="0"/>
                  </a:moveTo>
                  <a:cubicBezTo>
                    <a:pt x="1" y="0"/>
                    <a:pt x="107" y="108"/>
                    <a:pt x="296" y="297"/>
                  </a:cubicBezTo>
                  <a:cubicBezTo>
                    <a:pt x="484" y="482"/>
                    <a:pt x="748" y="748"/>
                    <a:pt x="1070" y="1053"/>
                  </a:cubicBezTo>
                  <a:cubicBezTo>
                    <a:pt x="1384" y="1363"/>
                    <a:pt x="1751" y="1723"/>
                    <a:pt x="2146" y="2110"/>
                  </a:cubicBezTo>
                  <a:cubicBezTo>
                    <a:pt x="2338" y="2302"/>
                    <a:pt x="2537" y="2502"/>
                    <a:pt x="2740" y="2705"/>
                  </a:cubicBezTo>
                  <a:cubicBezTo>
                    <a:pt x="2941" y="2906"/>
                    <a:pt x="3136" y="3121"/>
                    <a:pt x="3338" y="3326"/>
                  </a:cubicBezTo>
                  <a:cubicBezTo>
                    <a:pt x="3532" y="3541"/>
                    <a:pt x="3726" y="3754"/>
                    <a:pt x="3917" y="3964"/>
                  </a:cubicBezTo>
                  <a:cubicBezTo>
                    <a:pt x="4092" y="4184"/>
                    <a:pt x="4290" y="4385"/>
                    <a:pt x="4452" y="4599"/>
                  </a:cubicBezTo>
                  <a:cubicBezTo>
                    <a:pt x="4613" y="4813"/>
                    <a:pt x="4796" y="5006"/>
                    <a:pt x="4933" y="5210"/>
                  </a:cubicBezTo>
                  <a:cubicBezTo>
                    <a:pt x="5072" y="5414"/>
                    <a:pt x="5227" y="5596"/>
                    <a:pt x="5346" y="5778"/>
                  </a:cubicBezTo>
                  <a:cubicBezTo>
                    <a:pt x="5458" y="5963"/>
                    <a:pt x="5572" y="6130"/>
                    <a:pt x="5674" y="6280"/>
                  </a:cubicBezTo>
                  <a:cubicBezTo>
                    <a:pt x="5774" y="6430"/>
                    <a:pt x="5842" y="6571"/>
                    <a:pt x="5911" y="6682"/>
                  </a:cubicBezTo>
                  <a:cubicBezTo>
                    <a:pt x="6042" y="6910"/>
                    <a:pt x="6130" y="7041"/>
                    <a:pt x="6130" y="7041"/>
                  </a:cubicBezTo>
                  <a:cubicBezTo>
                    <a:pt x="6130" y="7041"/>
                    <a:pt x="6122" y="6889"/>
                    <a:pt x="6087" y="6623"/>
                  </a:cubicBezTo>
                  <a:cubicBezTo>
                    <a:pt x="6065" y="6492"/>
                    <a:pt x="6057" y="6323"/>
                    <a:pt x="6004" y="6143"/>
                  </a:cubicBezTo>
                  <a:cubicBezTo>
                    <a:pt x="5955" y="5963"/>
                    <a:pt x="5898" y="5758"/>
                    <a:pt x="5824" y="5537"/>
                  </a:cubicBezTo>
                  <a:cubicBezTo>
                    <a:pt x="5751" y="5316"/>
                    <a:pt x="5642" y="5090"/>
                    <a:pt x="5533" y="4847"/>
                  </a:cubicBezTo>
                  <a:cubicBezTo>
                    <a:pt x="5426" y="4601"/>
                    <a:pt x="5272" y="4368"/>
                    <a:pt x="5125" y="4117"/>
                  </a:cubicBezTo>
                  <a:cubicBezTo>
                    <a:pt x="4978" y="3866"/>
                    <a:pt x="4794" y="3633"/>
                    <a:pt x="4614" y="3387"/>
                  </a:cubicBezTo>
                  <a:cubicBezTo>
                    <a:pt x="4429" y="3147"/>
                    <a:pt x="4222" y="2920"/>
                    <a:pt x="4019" y="2689"/>
                  </a:cubicBezTo>
                  <a:cubicBezTo>
                    <a:pt x="3801" y="2474"/>
                    <a:pt x="3592" y="2248"/>
                    <a:pt x="3365" y="2051"/>
                  </a:cubicBezTo>
                  <a:cubicBezTo>
                    <a:pt x="3139" y="1852"/>
                    <a:pt x="2917" y="1657"/>
                    <a:pt x="2687" y="1487"/>
                  </a:cubicBezTo>
                  <a:cubicBezTo>
                    <a:pt x="2463" y="1310"/>
                    <a:pt x="2236" y="1153"/>
                    <a:pt x="2017" y="1008"/>
                  </a:cubicBezTo>
                  <a:cubicBezTo>
                    <a:pt x="1803" y="860"/>
                    <a:pt x="1584" y="742"/>
                    <a:pt x="1389" y="626"/>
                  </a:cubicBezTo>
                  <a:cubicBezTo>
                    <a:pt x="991" y="402"/>
                    <a:pt x="645" y="242"/>
                    <a:pt x="397" y="143"/>
                  </a:cubicBezTo>
                  <a:cubicBezTo>
                    <a:pt x="149" y="41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739;p49">
              <a:extLst>
                <a:ext uri="{FF2B5EF4-FFF2-40B4-BE49-F238E27FC236}">
                  <a16:creationId xmlns:a16="http://schemas.microsoft.com/office/drawing/2014/main" id="{6BCE773E-3806-258A-8A30-C2AC51E138FA}"/>
                </a:ext>
              </a:extLst>
            </p:cNvPr>
            <p:cNvSpPr/>
            <p:nvPr/>
          </p:nvSpPr>
          <p:spPr>
            <a:xfrm>
              <a:off x="7174363" y="1744075"/>
              <a:ext cx="123725" cy="154025"/>
            </a:xfrm>
            <a:custGeom>
              <a:avLst/>
              <a:gdLst/>
              <a:ahLst/>
              <a:cxnLst/>
              <a:rect l="l" t="t" r="r" b="b"/>
              <a:pathLst>
                <a:path w="4949" h="616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73" y="110"/>
                    <a:pt x="204" y="290"/>
                  </a:cubicBezTo>
                  <a:cubicBezTo>
                    <a:pt x="336" y="469"/>
                    <a:pt x="524" y="725"/>
                    <a:pt x="759" y="1016"/>
                  </a:cubicBezTo>
                  <a:cubicBezTo>
                    <a:pt x="1218" y="1610"/>
                    <a:pt x="1858" y="2354"/>
                    <a:pt x="2489" y="3096"/>
                  </a:cubicBezTo>
                  <a:cubicBezTo>
                    <a:pt x="2647" y="3280"/>
                    <a:pt x="2804" y="3466"/>
                    <a:pt x="2960" y="3648"/>
                  </a:cubicBezTo>
                  <a:cubicBezTo>
                    <a:pt x="3106" y="3835"/>
                    <a:pt x="3263" y="4012"/>
                    <a:pt x="3407" y="4187"/>
                  </a:cubicBezTo>
                  <a:cubicBezTo>
                    <a:pt x="3696" y="4541"/>
                    <a:pt x="3965" y="4873"/>
                    <a:pt x="4195" y="5157"/>
                  </a:cubicBezTo>
                  <a:cubicBezTo>
                    <a:pt x="4300" y="5306"/>
                    <a:pt x="4405" y="5440"/>
                    <a:pt x="4499" y="5559"/>
                  </a:cubicBezTo>
                  <a:cubicBezTo>
                    <a:pt x="4597" y="5678"/>
                    <a:pt x="4665" y="5790"/>
                    <a:pt x="4733" y="5878"/>
                  </a:cubicBezTo>
                  <a:cubicBezTo>
                    <a:pt x="4862" y="6058"/>
                    <a:pt x="4949" y="6161"/>
                    <a:pt x="4949" y="6161"/>
                  </a:cubicBezTo>
                  <a:cubicBezTo>
                    <a:pt x="4949" y="6161"/>
                    <a:pt x="4940" y="6032"/>
                    <a:pt x="4904" y="5807"/>
                  </a:cubicBezTo>
                  <a:cubicBezTo>
                    <a:pt x="4882" y="5698"/>
                    <a:pt x="4873" y="5553"/>
                    <a:pt x="4822" y="5406"/>
                  </a:cubicBezTo>
                  <a:cubicBezTo>
                    <a:pt x="4779" y="5254"/>
                    <a:pt x="4729" y="5082"/>
                    <a:pt x="4664" y="4898"/>
                  </a:cubicBezTo>
                  <a:cubicBezTo>
                    <a:pt x="4594" y="4717"/>
                    <a:pt x="4512" y="4524"/>
                    <a:pt x="4417" y="4321"/>
                  </a:cubicBezTo>
                  <a:cubicBezTo>
                    <a:pt x="4321" y="4121"/>
                    <a:pt x="4204" y="3919"/>
                    <a:pt x="4084" y="3709"/>
                  </a:cubicBezTo>
                  <a:cubicBezTo>
                    <a:pt x="3958" y="3503"/>
                    <a:pt x="3818" y="3298"/>
                    <a:pt x="3673" y="3090"/>
                  </a:cubicBezTo>
                  <a:cubicBezTo>
                    <a:pt x="3521" y="2889"/>
                    <a:pt x="3363" y="2687"/>
                    <a:pt x="3200" y="2490"/>
                  </a:cubicBezTo>
                  <a:cubicBezTo>
                    <a:pt x="3028" y="2302"/>
                    <a:pt x="2864" y="2105"/>
                    <a:pt x="2684" y="1930"/>
                  </a:cubicBezTo>
                  <a:cubicBezTo>
                    <a:pt x="2508" y="1752"/>
                    <a:pt x="2331" y="1581"/>
                    <a:pt x="2150" y="1424"/>
                  </a:cubicBezTo>
                  <a:cubicBezTo>
                    <a:pt x="1795" y="1105"/>
                    <a:pt x="1439" y="837"/>
                    <a:pt x="1121" y="624"/>
                  </a:cubicBezTo>
                  <a:cubicBezTo>
                    <a:pt x="804" y="409"/>
                    <a:pt x="525" y="251"/>
                    <a:pt x="323" y="150"/>
                  </a:cubicBezTo>
                  <a:cubicBezTo>
                    <a:pt x="123" y="4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0" name="Google Shape;1740;p49">
              <a:extLst>
                <a:ext uri="{FF2B5EF4-FFF2-40B4-BE49-F238E27FC236}">
                  <a16:creationId xmlns:a16="http://schemas.microsoft.com/office/drawing/2014/main" id="{57A9BFDC-BB1C-6315-4E29-FCF23D62F798}"/>
                </a:ext>
              </a:extLst>
            </p:cNvPr>
            <p:cNvGrpSpPr/>
            <p:nvPr/>
          </p:nvGrpSpPr>
          <p:grpSpPr>
            <a:xfrm>
              <a:off x="6474725" y="2110528"/>
              <a:ext cx="759900" cy="331725"/>
              <a:chOff x="7991600" y="1219863"/>
              <a:chExt cx="759900" cy="331725"/>
            </a:xfrm>
          </p:grpSpPr>
          <p:sp>
            <p:nvSpPr>
              <p:cNvPr id="1351" name="Google Shape;1741;p49">
                <a:extLst>
                  <a:ext uri="{FF2B5EF4-FFF2-40B4-BE49-F238E27FC236}">
                    <a16:creationId xmlns:a16="http://schemas.microsoft.com/office/drawing/2014/main" id="{0ECAB466-531A-2E4F-5D6A-4F733014BD69}"/>
                  </a:ext>
                </a:extLst>
              </p:cNvPr>
              <p:cNvSpPr/>
              <p:nvPr/>
            </p:nvSpPr>
            <p:spPr>
              <a:xfrm>
                <a:off x="8266225" y="1225713"/>
                <a:ext cx="287575" cy="238425"/>
              </a:xfrm>
              <a:custGeom>
                <a:avLst/>
                <a:gdLst/>
                <a:ahLst/>
                <a:cxnLst/>
                <a:rect l="l" t="t" r="r" b="b"/>
                <a:pathLst>
                  <a:path w="11503" h="9537" extrusionOk="0">
                    <a:moveTo>
                      <a:pt x="7143" y="1"/>
                    </a:moveTo>
                    <a:cubicBezTo>
                      <a:pt x="6541" y="1"/>
                      <a:pt x="5862" y="97"/>
                      <a:pt x="5102" y="279"/>
                    </a:cubicBezTo>
                    <a:cubicBezTo>
                      <a:pt x="3370" y="694"/>
                      <a:pt x="183" y="2312"/>
                      <a:pt x="61" y="4915"/>
                    </a:cubicBezTo>
                    <a:cubicBezTo>
                      <a:pt x="1" y="6220"/>
                      <a:pt x="407" y="7803"/>
                      <a:pt x="2533" y="8944"/>
                    </a:cubicBezTo>
                    <a:cubicBezTo>
                      <a:pt x="3265" y="9337"/>
                      <a:pt x="4207" y="9537"/>
                      <a:pt x="5187" y="9537"/>
                    </a:cubicBezTo>
                    <a:cubicBezTo>
                      <a:pt x="7052" y="9537"/>
                      <a:pt x="9057" y="8816"/>
                      <a:pt x="10025" y="7337"/>
                    </a:cubicBezTo>
                    <a:cubicBezTo>
                      <a:pt x="11503" y="5081"/>
                      <a:pt x="10763" y="2419"/>
                      <a:pt x="9861" y="1223"/>
                    </a:cubicBezTo>
                    <a:cubicBezTo>
                      <a:pt x="9223" y="377"/>
                      <a:pt x="8331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742;p49">
                <a:extLst>
                  <a:ext uri="{FF2B5EF4-FFF2-40B4-BE49-F238E27FC236}">
                    <a16:creationId xmlns:a16="http://schemas.microsoft.com/office/drawing/2014/main" id="{34E3051C-1A12-8DB1-BE05-4165E6F5424E}"/>
                  </a:ext>
                </a:extLst>
              </p:cNvPr>
              <p:cNvSpPr/>
              <p:nvPr/>
            </p:nvSpPr>
            <p:spPr>
              <a:xfrm>
                <a:off x="8262750" y="1222763"/>
                <a:ext cx="295025" cy="244250"/>
              </a:xfrm>
              <a:custGeom>
                <a:avLst/>
                <a:gdLst/>
                <a:ahLst/>
                <a:cxnLst/>
                <a:rect l="l" t="t" r="r" b="b"/>
                <a:pathLst>
                  <a:path w="11801" h="9770" extrusionOk="0">
                    <a:moveTo>
                      <a:pt x="7282" y="236"/>
                    </a:moveTo>
                    <a:cubicBezTo>
                      <a:pt x="8470" y="236"/>
                      <a:pt x="9310" y="620"/>
                      <a:pt x="9906" y="1410"/>
                    </a:cubicBezTo>
                    <a:cubicBezTo>
                      <a:pt x="10750" y="2529"/>
                      <a:pt x="11540" y="5142"/>
                      <a:pt x="10067" y="7392"/>
                    </a:cubicBezTo>
                    <a:cubicBezTo>
                      <a:pt x="9123" y="8831"/>
                      <a:pt x="7163" y="9543"/>
                      <a:pt x="5332" y="9543"/>
                    </a:cubicBezTo>
                    <a:cubicBezTo>
                      <a:pt x="4373" y="9543"/>
                      <a:pt x="3450" y="9348"/>
                      <a:pt x="2727" y="8960"/>
                    </a:cubicBezTo>
                    <a:cubicBezTo>
                      <a:pt x="1025" y="8046"/>
                      <a:pt x="236" y="6764"/>
                      <a:pt x="317" y="5039"/>
                    </a:cubicBezTo>
                    <a:cubicBezTo>
                      <a:pt x="432" y="2576"/>
                      <a:pt x="3416" y="954"/>
                      <a:pt x="5269" y="511"/>
                    </a:cubicBezTo>
                    <a:cubicBezTo>
                      <a:pt x="6032" y="328"/>
                      <a:pt x="6699" y="236"/>
                      <a:pt x="7282" y="236"/>
                    </a:cubicBezTo>
                    <a:close/>
                    <a:moveTo>
                      <a:pt x="7289" y="1"/>
                    </a:moveTo>
                    <a:cubicBezTo>
                      <a:pt x="6685" y="1"/>
                      <a:pt x="5998" y="96"/>
                      <a:pt x="5215" y="283"/>
                    </a:cubicBezTo>
                    <a:cubicBezTo>
                      <a:pt x="3295" y="743"/>
                      <a:pt x="204" y="2438"/>
                      <a:pt x="84" y="5028"/>
                    </a:cubicBezTo>
                    <a:cubicBezTo>
                      <a:pt x="1" y="6826"/>
                      <a:pt x="852" y="8218"/>
                      <a:pt x="2617" y="9165"/>
                    </a:cubicBezTo>
                    <a:cubicBezTo>
                      <a:pt x="3367" y="9567"/>
                      <a:pt x="4323" y="9769"/>
                      <a:pt x="5318" y="9769"/>
                    </a:cubicBezTo>
                    <a:cubicBezTo>
                      <a:pt x="7228" y="9769"/>
                      <a:pt x="9275" y="9024"/>
                      <a:pt x="10262" y="7519"/>
                    </a:cubicBezTo>
                    <a:cubicBezTo>
                      <a:pt x="11800" y="5170"/>
                      <a:pt x="10975" y="2440"/>
                      <a:pt x="10093" y="1270"/>
                    </a:cubicBezTo>
                    <a:cubicBezTo>
                      <a:pt x="9449" y="417"/>
                      <a:pt x="8552" y="1"/>
                      <a:pt x="72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743;p49">
                <a:extLst>
                  <a:ext uri="{FF2B5EF4-FFF2-40B4-BE49-F238E27FC236}">
                    <a16:creationId xmlns:a16="http://schemas.microsoft.com/office/drawing/2014/main" id="{BBB3CA19-32E9-7252-0F04-6313B3BD873D}"/>
                  </a:ext>
                </a:extLst>
              </p:cNvPr>
              <p:cNvSpPr/>
              <p:nvPr/>
            </p:nvSpPr>
            <p:spPr>
              <a:xfrm>
                <a:off x="8006125" y="1360738"/>
                <a:ext cx="190000" cy="187950"/>
              </a:xfrm>
              <a:custGeom>
                <a:avLst/>
                <a:gdLst/>
                <a:ahLst/>
                <a:cxnLst/>
                <a:rect l="l" t="t" r="r" b="b"/>
                <a:pathLst>
                  <a:path w="7600" h="7518" extrusionOk="0">
                    <a:moveTo>
                      <a:pt x="4073" y="0"/>
                    </a:moveTo>
                    <a:cubicBezTo>
                      <a:pt x="3554" y="0"/>
                      <a:pt x="2972" y="108"/>
                      <a:pt x="2334" y="373"/>
                    </a:cubicBezTo>
                    <a:cubicBezTo>
                      <a:pt x="0" y="1340"/>
                      <a:pt x="116" y="4114"/>
                      <a:pt x="382" y="4658"/>
                    </a:cubicBezTo>
                    <a:cubicBezTo>
                      <a:pt x="649" y="5203"/>
                      <a:pt x="1479" y="6861"/>
                      <a:pt x="3267" y="7432"/>
                    </a:cubicBezTo>
                    <a:cubicBezTo>
                      <a:pt x="3445" y="7489"/>
                      <a:pt x="3656" y="7517"/>
                      <a:pt x="3887" y="7517"/>
                    </a:cubicBezTo>
                    <a:cubicBezTo>
                      <a:pt x="5139" y="7517"/>
                      <a:pt x="6973" y="6672"/>
                      <a:pt x="7340" y="4930"/>
                    </a:cubicBezTo>
                    <a:cubicBezTo>
                      <a:pt x="7599" y="3698"/>
                      <a:pt x="7252" y="2118"/>
                      <a:pt x="6793" y="1391"/>
                    </a:cubicBezTo>
                    <a:cubicBezTo>
                      <a:pt x="6396" y="764"/>
                      <a:pt x="5454" y="0"/>
                      <a:pt x="4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744;p49">
                <a:extLst>
                  <a:ext uri="{FF2B5EF4-FFF2-40B4-BE49-F238E27FC236}">
                    <a16:creationId xmlns:a16="http://schemas.microsoft.com/office/drawing/2014/main" id="{ADC4E740-9021-2D57-36FB-E013D73BA5D6}"/>
                  </a:ext>
                </a:extLst>
              </p:cNvPr>
              <p:cNvSpPr/>
              <p:nvPr/>
            </p:nvSpPr>
            <p:spPr>
              <a:xfrm>
                <a:off x="8006000" y="1357863"/>
                <a:ext cx="193175" cy="193725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7749" extrusionOk="0">
                    <a:moveTo>
                      <a:pt x="4068" y="235"/>
                    </a:moveTo>
                    <a:cubicBezTo>
                      <a:pt x="5441" y="235"/>
                      <a:pt x="6348" y="1014"/>
                      <a:pt x="6700" y="1569"/>
                    </a:cubicBezTo>
                    <a:cubicBezTo>
                      <a:pt x="7155" y="2290"/>
                      <a:pt x="7477" y="3849"/>
                      <a:pt x="7230" y="5021"/>
                    </a:cubicBezTo>
                    <a:cubicBezTo>
                      <a:pt x="7013" y="6053"/>
                      <a:pt x="6295" y="6662"/>
                      <a:pt x="5731" y="6991"/>
                    </a:cubicBezTo>
                    <a:cubicBezTo>
                      <a:pt x="5151" y="7328"/>
                      <a:pt x="4464" y="7517"/>
                      <a:pt x="3891" y="7517"/>
                    </a:cubicBezTo>
                    <a:cubicBezTo>
                      <a:pt x="3677" y="7517"/>
                      <a:pt x="3478" y="7491"/>
                      <a:pt x="3307" y="7436"/>
                    </a:cubicBezTo>
                    <a:cubicBezTo>
                      <a:pt x="2137" y="7063"/>
                      <a:pt x="1191" y="6150"/>
                      <a:pt x="492" y="4722"/>
                    </a:cubicBezTo>
                    <a:cubicBezTo>
                      <a:pt x="343" y="4417"/>
                      <a:pt x="261" y="3389"/>
                      <a:pt x="626" y="2424"/>
                    </a:cubicBezTo>
                    <a:cubicBezTo>
                      <a:pt x="954" y="1558"/>
                      <a:pt x="1545" y="943"/>
                      <a:pt x="2383" y="595"/>
                    </a:cubicBezTo>
                    <a:cubicBezTo>
                      <a:pt x="3004" y="338"/>
                      <a:pt x="3567" y="235"/>
                      <a:pt x="4068" y="235"/>
                    </a:cubicBezTo>
                    <a:close/>
                    <a:moveTo>
                      <a:pt x="4069" y="1"/>
                    </a:moveTo>
                    <a:cubicBezTo>
                      <a:pt x="3539" y="1"/>
                      <a:pt x="2946" y="110"/>
                      <a:pt x="2294" y="380"/>
                    </a:cubicBezTo>
                    <a:cubicBezTo>
                      <a:pt x="1407" y="748"/>
                      <a:pt x="754" y="1426"/>
                      <a:pt x="408" y="2341"/>
                    </a:cubicBezTo>
                    <a:cubicBezTo>
                      <a:pt x="0" y="3420"/>
                      <a:pt x="127" y="4507"/>
                      <a:pt x="283" y="4824"/>
                    </a:cubicBezTo>
                    <a:cubicBezTo>
                      <a:pt x="1010" y="6311"/>
                      <a:pt x="2004" y="7265"/>
                      <a:pt x="3236" y="7658"/>
                    </a:cubicBezTo>
                    <a:cubicBezTo>
                      <a:pt x="3428" y="7719"/>
                      <a:pt x="3648" y="7749"/>
                      <a:pt x="3885" y="7749"/>
                    </a:cubicBezTo>
                    <a:cubicBezTo>
                      <a:pt x="4503" y="7749"/>
                      <a:pt x="5234" y="7550"/>
                      <a:pt x="5847" y="7192"/>
                    </a:cubicBezTo>
                    <a:cubicBezTo>
                      <a:pt x="6704" y="6695"/>
                      <a:pt x="7275" y="5941"/>
                      <a:pt x="7459" y="5069"/>
                    </a:cubicBezTo>
                    <a:cubicBezTo>
                      <a:pt x="7726" y="3802"/>
                      <a:pt x="7375" y="2201"/>
                      <a:pt x="6896" y="1445"/>
                    </a:cubicBezTo>
                    <a:cubicBezTo>
                      <a:pt x="6518" y="846"/>
                      <a:pt x="5539" y="1"/>
                      <a:pt x="40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745;p49">
                <a:extLst>
                  <a:ext uri="{FF2B5EF4-FFF2-40B4-BE49-F238E27FC236}">
                    <a16:creationId xmlns:a16="http://schemas.microsoft.com/office/drawing/2014/main" id="{292884BA-303B-7A9E-BC9E-EA10A1948960}"/>
                  </a:ext>
                </a:extLst>
              </p:cNvPr>
              <p:cNvSpPr/>
              <p:nvPr/>
            </p:nvSpPr>
            <p:spPr>
              <a:xfrm>
                <a:off x="7991600" y="1354938"/>
                <a:ext cx="205050" cy="154175"/>
              </a:xfrm>
              <a:custGeom>
                <a:avLst/>
                <a:gdLst/>
                <a:ahLst/>
                <a:cxnLst/>
                <a:rect l="l" t="t" r="r" b="b"/>
                <a:pathLst>
                  <a:path w="8202" h="6167" extrusionOk="0">
                    <a:moveTo>
                      <a:pt x="4645" y="0"/>
                    </a:moveTo>
                    <a:cubicBezTo>
                      <a:pt x="4101" y="0"/>
                      <a:pt x="3493" y="112"/>
                      <a:pt x="2825" y="389"/>
                    </a:cubicBezTo>
                    <a:cubicBezTo>
                      <a:pt x="1907" y="770"/>
                      <a:pt x="1233" y="1470"/>
                      <a:pt x="874" y="2417"/>
                    </a:cubicBezTo>
                    <a:cubicBezTo>
                      <a:pt x="789" y="2641"/>
                      <a:pt x="730" y="2870"/>
                      <a:pt x="685" y="3095"/>
                    </a:cubicBezTo>
                    <a:lnTo>
                      <a:pt x="684" y="3084"/>
                    </a:lnTo>
                    <a:cubicBezTo>
                      <a:pt x="681" y="3106"/>
                      <a:pt x="676" y="3129"/>
                      <a:pt x="673" y="3151"/>
                    </a:cubicBezTo>
                    <a:cubicBezTo>
                      <a:pt x="664" y="3195"/>
                      <a:pt x="657" y="3238"/>
                      <a:pt x="650" y="3283"/>
                    </a:cubicBezTo>
                    <a:cubicBezTo>
                      <a:pt x="550" y="3817"/>
                      <a:pt x="348" y="4328"/>
                      <a:pt x="244" y="4501"/>
                    </a:cubicBezTo>
                    <a:cubicBezTo>
                      <a:pt x="128" y="4695"/>
                      <a:pt x="1" y="4812"/>
                      <a:pt x="108" y="5084"/>
                    </a:cubicBezTo>
                    <a:cubicBezTo>
                      <a:pt x="215" y="5357"/>
                      <a:pt x="312" y="5561"/>
                      <a:pt x="468" y="5667"/>
                    </a:cubicBezTo>
                    <a:cubicBezTo>
                      <a:pt x="519" y="5702"/>
                      <a:pt x="603" y="5711"/>
                      <a:pt x="697" y="5711"/>
                    </a:cubicBezTo>
                    <a:cubicBezTo>
                      <a:pt x="784" y="5711"/>
                      <a:pt x="878" y="5704"/>
                      <a:pt x="962" y="5704"/>
                    </a:cubicBezTo>
                    <a:cubicBezTo>
                      <a:pt x="1063" y="5704"/>
                      <a:pt x="1147" y="5714"/>
                      <a:pt x="1179" y="5763"/>
                    </a:cubicBezTo>
                    <a:lnTo>
                      <a:pt x="1179" y="5762"/>
                    </a:lnTo>
                    <a:cubicBezTo>
                      <a:pt x="1241" y="5860"/>
                      <a:pt x="1309" y="5962"/>
                      <a:pt x="1384" y="6069"/>
                    </a:cubicBezTo>
                    <a:cubicBezTo>
                      <a:pt x="1431" y="6132"/>
                      <a:pt x="1502" y="6166"/>
                      <a:pt x="1575" y="6166"/>
                    </a:cubicBezTo>
                    <a:cubicBezTo>
                      <a:pt x="1622" y="6166"/>
                      <a:pt x="1669" y="6152"/>
                      <a:pt x="1710" y="6122"/>
                    </a:cubicBezTo>
                    <a:cubicBezTo>
                      <a:pt x="1816" y="6046"/>
                      <a:pt x="1839" y="5901"/>
                      <a:pt x="1765" y="5796"/>
                    </a:cubicBezTo>
                    <a:cubicBezTo>
                      <a:pt x="1456" y="5367"/>
                      <a:pt x="1265" y="4976"/>
                      <a:pt x="1172" y="4787"/>
                    </a:cubicBezTo>
                    <a:cubicBezTo>
                      <a:pt x="1061" y="4559"/>
                      <a:pt x="938" y="3567"/>
                      <a:pt x="1312" y="2582"/>
                    </a:cubicBezTo>
                    <a:cubicBezTo>
                      <a:pt x="1627" y="1747"/>
                      <a:pt x="2196" y="1155"/>
                      <a:pt x="3004" y="821"/>
                    </a:cubicBezTo>
                    <a:cubicBezTo>
                      <a:pt x="3609" y="570"/>
                      <a:pt x="4157" y="469"/>
                      <a:pt x="4644" y="469"/>
                    </a:cubicBezTo>
                    <a:cubicBezTo>
                      <a:pt x="5966" y="469"/>
                      <a:pt x="6839" y="1216"/>
                      <a:pt x="7176" y="1748"/>
                    </a:cubicBezTo>
                    <a:cubicBezTo>
                      <a:pt x="7420" y="2134"/>
                      <a:pt x="7629" y="2792"/>
                      <a:pt x="7722" y="3466"/>
                    </a:cubicBezTo>
                    <a:cubicBezTo>
                      <a:pt x="7738" y="3583"/>
                      <a:pt x="7840" y="3668"/>
                      <a:pt x="7952" y="3668"/>
                    </a:cubicBezTo>
                    <a:cubicBezTo>
                      <a:pt x="7963" y="3668"/>
                      <a:pt x="7974" y="3667"/>
                      <a:pt x="7985" y="3666"/>
                    </a:cubicBezTo>
                    <a:cubicBezTo>
                      <a:pt x="8113" y="3648"/>
                      <a:pt x="8202" y="3530"/>
                      <a:pt x="8184" y="3403"/>
                    </a:cubicBezTo>
                    <a:cubicBezTo>
                      <a:pt x="8082" y="2656"/>
                      <a:pt x="7852" y="1944"/>
                      <a:pt x="7571" y="1498"/>
                    </a:cubicBezTo>
                    <a:cubicBezTo>
                      <a:pt x="7178" y="878"/>
                      <a:pt x="6165" y="0"/>
                      <a:pt x="46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746;p49">
                <a:extLst>
                  <a:ext uri="{FF2B5EF4-FFF2-40B4-BE49-F238E27FC236}">
                    <a16:creationId xmlns:a16="http://schemas.microsoft.com/office/drawing/2014/main" id="{372818CD-88FC-E5E0-5881-6D7CCDD69A69}"/>
                  </a:ext>
                </a:extLst>
              </p:cNvPr>
              <p:cNvSpPr/>
              <p:nvPr/>
            </p:nvSpPr>
            <p:spPr>
              <a:xfrm>
                <a:off x="8260650" y="1219863"/>
                <a:ext cx="295125" cy="201400"/>
              </a:xfrm>
              <a:custGeom>
                <a:avLst/>
                <a:gdLst/>
                <a:ahLst/>
                <a:cxnLst/>
                <a:rect l="l" t="t" r="r" b="b"/>
                <a:pathLst>
                  <a:path w="11805" h="8056" extrusionOk="0">
                    <a:moveTo>
                      <a:pt x="7372" y="1"/>
                    </a:moveTo>
                    <a:cubicBezTo>
                      <a:pt x="6759" y="1"/>
                      <a:pt x="6063" y="96"/>
                      <a:pt x="5272" y="286"/>
                    </a:cubicBezTo>
                    <a:cubicBezTo>
                      <a:pt x="3319" y="753"/>
                      <a:pt x="175" y="2484"/>
                      <a:pt x="52" y="5138"/>
                    </a:cubicBezTo>
                    <a:cubicBezTo>
                      <a:pt x="1" y="6226"/>
                      <a:pt x="285" y="7178"/>
                      <a:pt x="897" y="7965"/>
                    </a:cubicBezTo>
                    <a:cubicBezTo>
                      <a:pt x="943" y="8025"/>
                      <a:pt x="1012" y="8056"/>
                      <a:pt x="1082" y="8056"/>
                    </a:cubicBezTo>
                    <a:cubicBezTo>
                      <a:pt x="1132" y="8056"/>
                      <a:pt x="1183" y="8039"/>
                      <a:pt x="1225" y="8006"/>
                    </a:cubicBezTo>
                    <a:cubicBezTo>
                      <a:pt x="1326" y="7927"/>
                      <a:pt x="1346" y="7781"/>
                      <a:pt x="1266" y="7679"/>
                    </a:cubicBezTo>
                    <a:cubicBezTo>
                      <a:pt x="717" y="6972"/>
                      <a:pt x="472" y="6147"/>
                      <a:pt x="518" y="5161"/>
                    </a:cubicBezTo>
                    <a:cubicBezTo>
                      <a:pt x="630" y="2762"/>
                      <a:pt x="3559" y="1176"/>
                      <a:pt x="5381" y="740"/>
                    </a:cubicBezTo>
                    <a:cubicBezTo>
                      <a:pt x="6133" y="560"/>
                      <a:pt x="6790" y="469"/>
                      <a:pt x="7362" y="469"/>
                    </a:cubicBezTo>
                    <a:cubicBezTo>
                      <a:pt x="8513" y="469"/>
                      <a:pt x="9325" y="838"/>
                      <a:pt x="9897" y="1597"/>
                    </a:cubicBezTo>
                    <a:cubicBezTo>
                      <a:pt x="10244" y="2058"/>
                      <a:pt x="10537" y="2714"/>
                      <a:pt x="10700" y="3399"/>
                    </a:cubicBezTo>
                    <a:cubicBezTo>
                      <a:pt x="10726" y="3506"/>
                      <a:pt x="10822" y="3578"/>
                      <a:pt x="10928" y="3578"/>
                    </a:cubicBezTo>
                    <a:cubicBezTo>
                      <a:pt x="10946" y="3578"/>
                      <a:pt x="10963" y="3576"/>
                      <a:pt x="10981" y="3572"/>
                    </a:cubicBezTo>
                    <a:cubicBezTo>
                      <a:pt x="11106" y="3542"/>
                      <a:pt x="11184" y="3416"/>
                      <a:pt x="11154" y="3290"/>
                    </a:cubicBezTo>
                    <a:cubicBezTo>
                      <a:pt x="11145" y="3253"/>
                      <a:pt x="11132" y="3217"/>
                      <a:pt x="11122" y="3181"/>
                    </a:cubicBezTo>
                    <a:lnTo>
                      <a:pt x="11126" y="3181"/>
                    </a:lnTo>
                    <a:cubicBezTo>
                      <a:pt x="11100" y="3071"/>
                      <a:pt x="11376" y="2814"/>
                      <a:pt x="11558" y="2619"/>
                    </a:cubicBezTo>
                    <a:cubicBezTo>
                      <a:pt x="11739" y="2425"/>
                      <a:pt x="11804" y="2179"/>
                      <a:pt x="11778" y="2049"/>
                    </a:cubicBezTo>
                    <a:cubicBezTo>
                      <a:pt x="11752" y="1920"/>
                      <a:pt x="11610" y="1544"/>
                      <a:pt x="11466" y="1271"/>
                    </a:cubicBezTo>
                    <a:cubicBezTo>
                      <a:pt x="11341" y="1032"/>
                      <a:pt x="11136" y="983"/>
                      <a:pt x="10802" y="983"/>
                    </a:cubicBezTo>
                    <a:cubicBezTo>
                      <a:pt x="10756" y="983"/>
                      <a:pt x="10707" y="984"/>
                      <a:pt x="10656" y="985"/>
                    </a:cubicBezTo>
                    <a:cubicBezTo>
                      <a:pt x="10647" y="986"/>
                      <a:pt x="10638" y="986"/>
                      <a:pt x="10628" y="986"/>
                    </a:cubicBezTo>
                    <a:cubicBezTo>
                      <a:pt x="10262" y="986"/>
                      <a:pt x="9788" y="753"/>
                      <a:pt x="9476" y="560"/>
                    </a:cubicBezTo>
                    <a:cubicBezTo>
                      <a:pt x="9445" y="540"/>
                      <a:pt x="9415" y="519"/>
                      <a:pt x="9384" y="500"/>
                    </a:cubicBezTo>
                    <a:cubicBezTo>
                      <a:pt x="9375" y="494"/>
                      <a:pt x="9362" y="486"/>
                      <a:pt x="9353" y="480"/>
                    </a:cubicBezTo>
                    <a:lnTo>
                      <a:pt x="9353" y="480"/>
                    </a:lnTo>
                    <a:lnTo>
                      <a:pt x="9357" y="484"/>
                    </a:lnTo>
                    <a:cubicBezTo>
                      <a:pt x="8816" y="160"/>
                      <a:pt x="8163" y="1"/>
                      <a:pt x="73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747;p49">
                <a:extLst>
                  <a:ext uri="{FF2B5EF4-FFF2-40B4-BE49-F238E27FC236}">
                    <a16:creationId xmlns:a16="http://schemas.microsoft.com/office/drawing/2014/main" id="{5C3EC8A4-F8EE-4DC0-8E43-0C8355DFB6BD}"/>
                  </a:ext>
                </a:extLst>
              </p:cNvPr>
              <p:cNvSpPr/>
              <p:nvPr/>
            </p:nvSpPr>
            <p:spPr>
              <a:xfrm>
                <a:off x="8179400" y="1375788"/>
                <a:ext cx="96450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1656" extrusionOk="0">
                    <a:moveTo>
                      <a:pt x="2358" y="1"/>
                    </a:moveTo>
                    <a:cubicBezTo>
                      <a:pt x="1854" y="1"/>
                      <a:pt x="1364" y="127"/>
                      <a:pt x="933" y="379"/>
                    </a:cubicBezTo>
                    <a:cubicBezTo>
                      <a:pt x="374" y="706"/>
                      <a:pt x="17" y="1189"/>
                      <a:pt x="0" y="1638"/>
                    </a:cubicBezTo>
                    <a:lnTo>
                      <a:pt x="466" y="1656"/>
                    </a:lnTo>
                    <a:cubicBezTo>
                      <a:pt x="475" y="1420"/>
                      <a:pt x="696" y="1058"/>
                      <a:pt x="1168" y="782"/>
                    </a:cubicBezTo>
                    <a:cubicBezTo>
                      <a:pt x="1378" y="659"/>
                      <a:pt x="1803" y="463"/>
                      <a:pt x="2370" y="463"/>
                    </a:cubicBezTo>
                    <a:cubicBezTo>
                      <a:pt x="2741" y="463"/>
                      <a:pt x="3172" y="546"/>
                      <a:pt x="3644" y="789"/>
                    </a:cubicBezTo>
                    <a:lnTo>
                      <a:pt x="3857" y="374"/>
                    </a:lnTo>
                    <a:cubicBezTo>
                      <a:pt x="3373" y="125"/>
                      <a:pt x="2859" y="1"/>
                      <a:pt x="23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748;p49">
                <a:extLst>
                  <a:ext uri="{FF2B5EF4-FFF2-40B4-BE49-F238E27FC236}">
                    <a16:creationId xmlns:a16="http://schemas.microsoft.com/office/drawing/2014/main" id="{1A7E2AC6-EDA7-F5C4-EB6B-F978882076ED}"/>
                  </a:ext>
                </a:extLst>
              </p:cNvPr>
              <p:cNvSpPr/>
              <p:nvPr/>
            </p:nvSpPr>
            <p:spPr>
              <a:xfrm>
                <a:off x="8537875" y="1232688"/>
                <a:ext cx="213625" cy="35825"/>
              </a:xfrm>
              <a:custGeom>
                <a:avLst/>
                <a:gdLst/>
                <a:ahLst/>
                <a:cxnLst/>
                <a:rect l="l" t="t" r="r" b="b"/>
                <a:pathLst>
                  <a:path w="8545" h="1433" extrusionOk="0">
                    <a:moveTo>
                      <a:pt x="8545" y="0"/>
                    </a:moveTo>
                    <a:lnTo>
                      <a:pt x="0" y="587"/>
                    </a:lnTo>
                    <a:lnTo>
                      <a:pt x="403" y="1432"/>
                    </a:lnTo>
                    <a:lnTo>
                      <a:pt x="8545" y="587"/>
                    </a:lnTo>
                    <a:lnTo>
                      <a:pt x="8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21" name="Google Shape;1749;p49">
              <a:extLst>
                <a:ext uri="{FF2B5EF4-FFF2-40B4-BE49-F238E27FC236}">
                  <a16:creationId xmlns:a16="http://schemas.microsoft.com/office/drawing/2014/main" id="{B1E40AEE-401D-27DA-D5BD-82FC9026DB24}"/>
                </a:ext>
              </a:extLst>
            </p:cNvPr>
            <p:cNvSpPr/>
            <p:nvPr/>
          </p:nvSpPr>
          <p:spPr>
            <a:xfrm>
              <a:off x="7206388" y="2097225"/>
              <a:ext cx="129225" cy="279600"/>
            </a:xfrm>
            <a:custGeom>
              <a:avLst/>
              <a:gdLst/>
              <a:ahLst/>
              <a:cxnLst/>
              <a:rect l="l" t="t" r="r" b="b"/>
              <a:pathLst>
                <a:path w="5169" h="11184" extrusionOk="0">
                  <a:moveTo>
                    <a:pt x="2660" y="0"/>
                  </a:moveTo>
                  <a:cubicBezTo>
                    <a:pt x="1598" y="0"/>
                    <a:pt x="246" y="1096"/>
                    <a:pt x="113" y="1428"/>
                  </a:cubicBezTo>
                  <a:cubicBezTo>
                    <a:pt x="191" y="1894"/>
                    <a:pt x="268" y="2634"/>
                    <a:pt x="268" y="2634"/>
                  </a:cubicBezTo>
                  <a:lnTo>
                    <a:pt x="1" y="11183"/>
                  </a:lnTo>
                  <a:lnTo>
                    <a:pt x="574" y="11183"/>
                  </a:lnTo>
                  <a:cubicBezTo>
                    <a:pt x="604" y="11002"/>
                    <a:pt x="917" y="10865"/>
                    <a:pt x="1228" y="10709"/>
                  </a:cubicBezTo>
                  <a:cubicBezTo>
                    <a:pt x="1539" y="10553"/>
                    <a:pt x="2603" y="10269"/>
                    <a:pt x="3328" y="9542"/>
                  </a:cubicBezTo>
                  <a:cubicBezTo>
                    <a:pt x="4054" y="8817"/>
                    <a:pt x="5116" y="5939"/>
                    <a:pt x="5143" y="3943"/>
                  </a:cubicBezTo>
                  <a:cubicBezTo>
                    <a:pt x="5169" y="1947"/>
                    <a:pt x="4391" y="676"/>
                    <a:pt x="3172" y="106"/>
                  </a:cubicBezTo>
                  <a:cubicBezTo>
                    <a:pt x="3015" y="32"/>
                    <a:pt x="2842" y="0"/>
                    <a:pt x="2660" y="0"/>
                  </a:cubicBezTo>
                  <a:close/>
                </a:path>
              </a:pathLst>
            </a:custGeom>
            <a:solidFill>
              <a:srgbClr val="F5D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750;p49">
              <a:extLst>
                <a:ext uri="{FF2B5EF4-FFF2-40B4-BE49-F238E27FC236}">
                  <a16:creationId xmlns:a16="http://schemas.microsoft.com/office/drawing/2014/main" id="{8912BC39-B732-ACA1-DA52-21F44ECFCA4D}"/>
                </a:ext>
              </a:extLst>
            </p:cNvPr>
            <p:cNvSpPr/>
            <p:nvPr/>
          </p:nvSpPr>
          <p:spPr>
            <a:xfrm>
              <a:off x="7230588" y="2291725"/>
              <a:ext cx="38850" cy="42800"/>
            </a:xfrm>
            <a:custGeom>
              <a:avLst/>
              <a:gdLst/>
              <a:ahLst/>
              <a:cxnLst/>
              <a:rect l="l" t="t" r="r" b="b"/>
              <a:pathLst>
                <a:path w="1554" h="1712" extrusionOk="0">
                  <a:moveTo>
                    <a:pt x="777" y="0"/>
                  </a:moveTo>
                  <a:cubicBezTo>
                    <a:pt x="348" y="0"/>
                    <a:pt x="1" y="383"/>
                    <a:pt x="1" y="856"/>
                  </a:cubicBezTo>
                  <a:cubicBezTo>
                    <a:pt x="1" y="1328"/>
                    <a:pt x="349" y="1711"/>
                    <a:pt x="777" y="1711"/>
                  </a:cubicBezTo>
                  <a:cubicBezTo>
                    <a:pt x="1206" y="1711"/>
                    <a:pt x="1554" y="1328"/>
                    <a:pt x="1554" y="856"/>
                  </a:cubicBezTo>
                  <a:cubicBezTo>
                    <a:pt x="1554" y="383"/>
                    <a:pt x="1206" y="0"/>
                    <a:pt x="7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751;p49">
              <a:extLst>
                <a:ext uri="{FF2B5EF4-FFF2-40B4-BE49-F238E27FC236}">
                  <a16:creationId xmlns:a16="http://schemas.microsoft.com/office/drawing/2014/main" id="{8341A51B-D59C-BFEE-DC6F-9E12659A0D95}"/>
                </a:ext>
              </a:extLst>
            </p:cNvPr>
            <p:cNvSpPr/>
            <p:nvPr/>
          </p:nvSpPr>
          <p:spPr>
            <a:xfrm>
              <a:off x="7237738" y="2155575"/>
              <a:ext cx="61600" cy="121950"/>
            </a:xfrm>
            <a:custGeom>
              <a:avLst/>
              <a:gdLst/>
              <a:ahLst/>
              <a:cxnLst/>
              <a:rect l="l" t="t" r="r" b="b"/>
              <a:pathLst>
                <a:path w="2464" h="4878" extrusionOk="0">
                  <a:moveTo>
                    <a:pt x="850" y="0"/>
                  </a:moveTo>
                  <a:cubicBezTo>
                    <a:pt x="393" y="0"/>
                    <a:pt x="208" y="1287"/>
                    <a:pt x="220" y="1564"/>
                  </a:cubicBezTo>
                  <a:cubicBezTo>
                    <a:pt x="233" y="1856"/>
                    <a:pt x="570" y="2360"/>
                    <a:pt x="698" y="2842"/>
                  </a:cubicBezTo>
                  <a:cubicBezTo>
                    <a:pt x="826" y="3325"/>
                    <a:pt x="1" y="3657"/>
                    <a:pt x="77" y="3834"/>
                  </a:cubicBezTo>
                  <a:cubicBezTo>
                    <a:pt x="155" y="4010"/>
                    <a:pt x="821" y="4445"/>
                    <a:pt x="1318" y="4858"/>
                  </a:cubicBezTo>
                  <a:cubicBezTo>
                    <a:pt x="1333" y="4871"/>
                    <a:pt x="1346" y="4877"/>
                    <a:pt x="1355" y="4877"/>
                  </a:cubicBezTo>
                  <a:cubicBezTo>
                    <a:pt x="1456" y="4877"/>
                    <a:pt x="1182" y="4137"/>
                    <a:pt x="1063" y="3994"/>
                  </a:cubicBezTo>
                  <a:cubicBezTo>
                    <a:pt x="934" y="3839"/>
                    <a:pt x="1452" y="3371"/>
                    <a:pt x="1581" y="2842"/>
                  </a:cubicBezTo>
                  <a:cubicBezTo>
                    <a:pt x="1711" y="2314"/>
                    <a:pt x="1115" y="1349"/>
                    <a:pt x="1268" y="1180"/>
                  </a:cubicBezTo>
                  <a:cubicBezTo>
                    <a:pt x="1279" y="1168"/>
                    <a:pt x="1295" y="1162"/>
                    <a:pt x="1314" y="1162"/>
                  </a:cubicBezTo>
                  <a:cubicBezTo>
                    <a:pt x="1538" y="1162"/>
                    <a:pt x="2272" y="1890"/>
                    <a:pt x="2432" y="1890"/>
                  </a:cubicBezTo>
                  <a:cubicBezTo>
                    <a:pt x="2452" y="1890"/>
                    <a:pt x="2463" y="1878"/>
                    <a:pt x="2463" y="1853"/>
                  </a:cubicBezTo>
                  <a:cubicBezTo>
                    <a:pt x="2463" y="1604"/>
                    <a:pt x="1451" y="182"/>
                    <a:pt x="933" y="14"/>
                  </a:cubicBezTo>
                  <a:cubicBezTo>
                    <a:pt x="904" y="5"/>
                    <a:pt x="876" y="0"/>
                    <a:pt x="850" y="0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752;p49">
              <a:extLst>
                <a:ext uri="{FF2B5EF4-FFF2-40B4-BE49-F238E27FC236}">
                  <a16:creationId xmlns:a16="http://schemas.microsoft.com/office/drawing/2014/main" id="{A62F8330-5F24-0FFE-A14C-A737E6007390}"/>
                </a:ext>
              </a:extLst>
            </p:cNvPr>
            <p:cNvSpPr/>
            <p:nvPr/>
          </p:nvSpPr>
          <p:spPr>
            <a:xfrm>
              <a:off x="7267738" y="2135850"/>
              <a:ext cx="44525" cy="40150"/>
            </a:xfrm>
            <a:custGeom>
              <a:avLst/>
              <a:gdLst/>
              <a:ahLst/>
              <a:cxnLst/>
              <a:rect l="l" t="t" r="r" b="b"/>
              <a:pathLst>
                <a:path w="1781" h="1606" extrusionOk="0">
                  <a:moveTo>
                    <a:pt x="530" y="1"/>
                  </a:moveTo>
                  <a:cubicBezTo>
                    <a:pt x="525" y="1"/>
                    <a:pt x="519" y="1"/>
                    <a:pt x="514" y="1"/>
                  </a:cubicBezTo>
                  <a:cubicBezTo>
                    <a:pt x="0" y="27"/>
                    <a:pt x="407" y="571"/>
                    <a:pt x="770" y="869"/>
                  </a:cubicBezTo>
                  <a:cubicBezTo>
                    <a:pt x="770" y="869"/>
                    <a:pt x="1437" y="1606"/>
                    <a:pt x="1647" y="1606"/>
                  </a:cubicBezTo>
                  <a:cubicBezTo>
                    <a:pt x="1675" y="1606"/>
                    <a:pt x="1694" y="1593"/>
                    <a:pt x="1704" y="1563"/>
                  </a:cubicBezTo>
                  <a:cubicBezTo>
                    <a:pt x="1781" y="1315"/>
                    <a:pt x="1044" y="1"/>
                    <a:pt x="530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753;p49">
              <a:extLst>
                <a:ext uri="{FF2B5EF4-FFF2-40B4-BE49-F238E27FC236}">
                  <a16:creationId xmlns:a16="http://schemas.microsoft.com/office/drawing/2014/main" id="{E4AE7B6B-9957-D8D6-3F49-9D94E8D86069}"/>
                </a:ext>
              </a:extLst>
            </p:cNvPr>
            <p:cNvSpPr/>
            <p:nvPr/>
          </p:nvSpPr>
          <p:spPr>
            <a:xfrm>
              <a:off x="7110988" y="3133475"/>
              <a:ext cx="1334225" cy="1693075"/>
            </a:xfrm>
            <a:custGeom>
              <a:avLst/>
              <a:gdLst/>
              <a:ahLst/>
              <a:cxnLst/>
              <a:rect l="l" t="t" r="r" b="b"/>
              <a:pathLst>
                <a:path w="53369" h="67723" extrusionOk="0">
                  <a:moveTo>
                    <a:pt x="35442" y="0"/>
                  </a:moveTo>
                  <a:cubicBezTo>
                    <a:pt x="35242" y="0"/>
                    <a:pt x="35077" y="100"/>
                    <a:pt x="34962" y="291"/>
                  </a:cubicBezTo>
                  <a:cubicBezTo>
                    <a:pt x="24462" y="17713"/>
                    <a:pt x="25512" y="41395"/>
                    <a:pt x="25629" y="42484"/>
                  </a:cubicBezTo>
                  <a:cubicBezTo>
                    <a:pt x="25745" y="43573"/>
                    <a:pt x="26173" y="43690"/>
                    <a:pt x="26173" y="43690"/>
                  </a:cubicBezTo>
                  <a:cubicBezTo>
                    <a:pt x="26173" y="43690"/>
                    <a:pt x="10150" y="48823"/>
                    <a:pt x="9568" y="49096"/>
                  </a:cubicBezTo>
                  <a:cubicBezTo>
                    <a:pt x="8985" y="49368"/>
                    <a:pt x="9140" y="50574"/>
                    <a:pt x="9140" y="50574"/>
                  </a:cubicBezTo>
                  <a:cubicBezTo>
                    <a:pt x="9140" y="50574"/>
                    <a:pt x="1401" y="52867"/>
                    <a:pt x="702" y="53140"/>
                  </a:cubicBezTo>
                  <a:cubicBezTo>
                    <a:pt x="1" y="53412"/>
                    <a:pt x="196" y="54346"/>
                    <a:pt x="196" y="54346"/>
                  </a:cubicBezTo>
                  <a:cubicBezTo>
                    <a:pt x="1362" y="57534"/>
                    <a:pt x="3626" y="67338"/>
                    <a:pt x="3626" y="67338"/>
                  </a:cubicBezTo>
                  <a:cubicBezTo>
                    <a:pt x="3626" y="67338"/>
                    <a:pt x="4240" y="67723"/>
                    <a:pt x="4707" y="67723"/>
                  </a:cubicBezTo>
                  <a:cubicBezTo>
                    <a:pt x="5173" y="67723"/>
                    <a:pt x="14817" y="65408"/>
                    <a:pt x="14817" y="65408"/>
                  </a:cubicBezTo>
                  <a:cubicBezTo>
                    <a:pt x="14817" y="65408"/>
                    <a:pt x="16684" y="66478"/>
                    <a:pt x="17617" y="66556"/>
                  </a:cubicBezTo>
                  <a:cubicBezTo>
                    <a:pt x="17638" y="66558"/>
                    <a:pt x="17660" y="66559"/>
                    <a:pt x="17682" y="66559"/>
                  </a:cubicBezTo>
                  <a:cubicBezTo>
                    <a:pt x="18630" y="66559"/>
                    <a:pt x="20320" y="64961"/>
                    <a:pt x="20320" y="64961"/>
                  </a:cubicBezTo>
                  <a:cubicBezTo>
                    <a:pt x="20320" y="64961"/>
                    <a:pt x="32161" y="63523"/>
                    <a:pt x="38383" y="61812"/>
                  </a:cubicBezTo>
                  <a:cubicBezTo>
                    <a:pt x="44605" y="60101"/>
                    <a:pt x="52021" y="53697"/>
                    <a:pt x="52228" y="53386"/>
                  </a:cubicBezTo>
                  <a:cubicBezTo>
                    <a:pt x="52436" y="53075"/>
                    <a:pt x="53369" y="50794"/>
                    <a:pt x="49946" y="39075"/>
                  </a:cubicBezTo>
                  <a:cubicBezTo>
                    <a:pt x="46524" y="27357"/>
                    <a:pt x="37502" y="1899"/>
                    <a:pt x="36725" y="914"/>
                  </a:cubicBezTo>
                  <a:cubicBezTo>
                    <a:pt x="36234" y="292"/>
                    <a:pt x="35785" y="0"/>
                    <a:pt x="354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754;p49">
              <a:extLst>
                <a:ext uri="{FF2B5EF4-FFF2-40B4-BE49-F238E27FC236}">
                  <a16:creationId xmlns:a16="http://schemas.microsoft.com/office/drawing/2014/main" id="{D5663EA4-5775-AD62-1614-79EDAAA8F2D4}"/>
                </a:ext>
              </a:extLst>
            </p:cNvPr>
            <p:cNvSpPr/>
            <p:nvPr/>
          </p:nvSpPr>
          <p:spPr>
            <a:xfrm>
              <a:off x="7110163" y="3129550"/>
              <a:ext cx="1339375" cy="1700900"/>
            </a:xfrm>
            <a:custGeom>
              <a:avLst/>
              <a:gdLst/>
              <a:ahLst/>
              <a:cxnLst/>
              <a:rect l="l" t="t" r="r" b="b"/>
              <a:pathLst>
                <a:path w="53575" h="68036" extrusionOk="0">
                  <a:moveTo>
                    <a:pt x="35476" y="312"/>
                  </a:moveTo>
                  <a:cubicBezTo>
                    <a:pt x="35783" y="312"/>
                    <a:pt x="36206" y="623"/>
                    <a:pt x="36636" y="1168"/>
                  </a:cubicBezTo>
                  <a:cubicBezTo>
                    <a:pt x="37409" y="2148"/>
                    <a:pt x="46471" y="27773"/>
                    <a:pt x="49830" y="39276"/>
                  </a:cubicBezTo>
                  <a:cubicBezTo>
                    <a:pt x="53311" y="51193"/>
                    <a:pt x="52263" y="53261"/>
                    <a:pt x="52134" y="53455"/>
                  </a:cubicBezTo>
                  <a:cubicBezTo>
                    <a:pt x="51909" y="53753"/>
                    <a:pt x="44507" y="60134"/>
                    <a:pt x="38375" y="61820"/>
                  </a:cubicBezTo>
                  <a:cubicBezTo>
                    <a:pt x="32235" y="63508"/>
                    <a:pt x="20453" y="64949"/>
                    <a:pt x="20334" y="64963"/>
                  </a:cubicBezTo>
                  <a:lnTo>
                    <a:pt x="20284" y="64970"/>
                  </a:lnTo>
                  <a:lnTo>
                    <a:pt x="20246" y="65005"/>
                  </a:lnTo>
                  <a:cubicBezTo>
                    <a:pt x="19781" y="65445"/>
                    <a:pt x="18443" y="66561"/>
                    <a:pt x="17720" y="66561"/>
                  </a:cubicBezTo>
                  <a:cubicBezTo>
                    <a:pt x="17701" y="66561"/>
                    <a:pt x="17682" y="66560"/>
                    <a:pt x="17663" y="66558"/>
                  </a:cubicBezTo>
                  <a:cubicBezTo>
                    <a:pt x="16775" y="66485"/>
                    <a:pt x="14947" y="65441"/>
                    <a:pt x="14928" y="65431"/>
                  </a:cubicBezTo>
                  <a:lnTo>
                    <a:pt x="14874" y="65400"/>
                  </a:lnTo>
                  <a:lnTo>
                    <a:pt x="14815" y="65414"/>
                  </a:lnTo>
                  <a:cubicBezTo>
                    <a:pt x="10951" y="66341"/>
                    <a:pt x="5080" y="67722"/>
                    <a:pt x="4740" y="67724"/>
                  </a:cubicBezTo>
                  <a:cubicBezTo>
                    <a:pt x="4399" y="67724"/>
                    <a:pt x="3949" y="67483"/>
                    <a:pt x="3795" y="67395"/>
                  </a:cubicBezTo>
                  <a:cubicBezTo>
                    <a:pt x="3597" y="66536"/>
                    <a:pt x="1482" y="57475"/>
                    <a:pt x="380" y="54471"/>
                  </a:cubicBezTo>
                  <a:cubicBezTo>
                    <a:pt x="379" y="54463"/>
                    <a:pt x="219" y="53665"/>
                    <a:pt x="790" y="53442"/>
                  </a:cubicBezTo>
                  <a:cubicBezTo>
                    <a:pt x="1476" y="53175"/>
                    <a:pt x="9140" y="50903"/>
                    <a:pt x="9216" y="50879"/>
                  </a:cubicBezTo>
                  <a:lnTo>
                    <a:pt x="9343" y="50842"/>
                  </a:lnTo>
                  <a:lnTo>
                    <a:pt x="9327" y="50710"/>
                  </a:lnTo>
                  <a:cubicBezTo>
                    <a:pt x="9288" y="50407"/>
                    <a:pt x="9272" y="49577"/>
                    <a:pt x="9666" y="49394"/>
                  </a:cubicBezTo>
                  <a:cubicBezTo>
                    <a:pt x="10121" y="49182"/>
                    <a:pt x="20715" y="45770"/>
                    <a:pt x="26253" y="43996"/>
                  </a:cubicBezTo>
                  <a:lnTo>
                    <a:pt x="26674" y="43856"/>
                  </a:lnTo>
                  <a:lnTo>
                    <a:pt x="26253" y="43700"/>
                  </a:lnTo>
                  <a:cubicBezTo>
                    <a:pt x="26250" y="43699"/>
                    <a:pt x="25917" y="43564"/>
                    <a:pt x="25815" y="42625"/>
                  </a:cubicBezTo>
                  <a:cubicBezTo>
                    <a:pt x="25792" y="42400"/>
                    <a:pt x="24451" y="18243"/>
                    <a:pt x="35127" y="529"/>
                  </a:cubicBezTo>
                  <a:cubicBezTo>
                    <a:pt x="35210" y="392"/>
                    <a:pt x="35314" y="322"/>
                    <a:pt x="35448" y="313"/>
                  </a:cubicBezTo>
                  <a:cubicBezTo>
                    <a:pt x="35457" y="313"/>
                    <a:pt x="35467" y="312"/>
                    <a:pt x="35476" y="312"/>
                  </a:cubicBezTo>
                  <a:close/>
                  <a:moveTo>
                    <a:pt x="35482" y="1"/>
                  </a:moveTo>
                  <a:cubicBezTo>
                    <a:pt x="35464" y="1"/>
                    <a:pt x="35446" y="2"/>
                    <a:pt x="35428" y="3"/>
                  </a:cubicBezTo>
                  <a:cubicBezTo>
                    <a:pt x="35192" y="18"/>
                    <a:pt x="34996" y="144"/>
                    <a:pt x="34861" y="369"/>
                  </a:cubicBezTo>
                  <a:cubicBezTo>
                    <a:pt x="24136" y="18164"/>
                    <a:pt x="25482" y="42431"/>
                    <a:pt x="25507" y="42659"/>
                  </a:cubicBezTo>
                  <a:cubicBezTo>
                    <a:pt x="25572" y="43270"/>
                    <a:pt x="25736" y="43605"/>
                    <a:pt x="25885" y="43787"/>
                  </a:cubicBezTo>
                  <a:cubicBezTo>
                    <a:pt x="23699" y="44487"/>
                    <a:pt x="10085" y="48855"/>
                    <a:pt x="9535" y="49111"/>
                  </a:cubicBezTo>
                  <a:cubicBezTo>
                    <a:pt x="8978" y="49371"/>
                    <a:pt x="8983" y="50274"/>
                    <a:pt x="9006" y="50618"/>
                  </a:cubicBezTo>
                  <a:cubicBezTo>
                    <a:pt x="7980" y="50922"/>
                    <a:pt x="1336" y="52896"/>
                    <a:pt x="678" y="53152"/>
                  </a:cubicBezTo>
                  <a:cubicBezTo>
                    <a:pt x="27" y="53405"/>
                    <a:pt x="0" y="54167"/>
                    <a:pt x="82" y="54556"/>
                  </a:cubicBezTo>
                  <a:cubicBezTo>
                    <a:pt x="1232" y="57700"/>
                    <a:pt x="3485" y="67432"/>
                    <a:pt x="3508" y="67530"/>
                  </a:cubicBezTo>
                  <a:lnTo>
                    <a:pt x="3522" y="67592"/>
                  </a:lnTo>
                  <a:lnTo>
                    <a:pt x="3576" y="67627"/>
                  </a:lnTo>
                  <a:cubicBezTo>
                    <a:pt x="3603" y="67643"/>
                    <a:pt x="4234" y="68036"/>
                    <a:pt x="4740" y="68036"/>
                  </a:cubicBezTo>
                  <a:cubicBezTo>
                    <a:pt x="5203" y="68036"/>
                    <a:pt x="13593" y="66027"/>
                    <a:pt x="14827" y="65731"/>
                  </a:cubicBezTo>
                  <a:cubicBezTo>
                    <a:pt x="15149" y="65911"/>
                    <a:pt x="16760" y="66795"/>
                    <a:pt x="17638" y="66868"/>
                  </a:cubicBezTo>
                  <a:cubicBezTo>
                    <a:pt x="17662" y="66870"/>
                    <a:pt x="17687" y="66871"/>
                    <a:pt x="17712" y="66871"/>
                  </a:cubicBezTo>
                  <a:cubicBezTo>
                    <a:pt x="18643" y="66871"/>
                    <a:pt x="20158" y="65511"/>
                    <a:pt x="20422" y="65267"/>
                  </a:cubicBezTo>
                  <a:cubicBezTo>
                    <a:pt x="21273" y="65161"/>
                    <a:pt x="32501" y="63757"/>
                    <a:pt x="38457" y="62119"/>
                  </a:cubicBezTo>
                  <a:cubicBezTo>
                    <a:pt x="44754" y="60388"/>
                    <a:pt x="52208" y="53901"/>
                    <a:pt x="52391" y="53630"/>
                  </a:cubicBezTo>
                  <a:cubicBezTo>
                    <a:pt x="52617" y="53289"/>
                    <a:pt x="53575" y="50991"/>
                    <a:pt x="50129" y="39189"/>
                  </a:cubicBezTo>
                  <a:cubicBezTo>
                    <a:pt x="46646" y="27263"/>
                    <a:pt x="37685" y="1994"/>
                    <a:pt x="36880" y="974"/>
                  </a:cubicBezTo>
                  <a:cubicBezTo>
                    <a:pt x="36379" y="340"/>
                    <a:pt x="35898" y="1"/>
                    <a:pt x="35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755;p49">
              <a:extLst>
                <a:ext uri="{FF2B5EF4-FFF2-40B4-BE49-F238E27FC236}">
                  <a16:creationId xmlns:a16="http://schemas.microsoft.com/office/drawing/2014/main" id="{01C3DA2E-3B43-D8FA-413D-CEB08E2C973E}"/>
                </a:ext>
              </a:extLst>
            </p:cNvPr>
            <p:cNvSpPr/>
            <p:nvPr/>
          </p:nvSpPr>
          <p:spPr>
            <a:xfrm>
              <a:off x="7136788" y="4134925"/>
              <a:ext cx="1168275" cy="689800"/>
            </a:xfrm>
            <a:custGeom>
              <a:avLst/>
              <a:gdLst/>
              <a:ahLst/>
              <a:cxnLst/>
              <a:rect l="l" t="t" r="r" b="b"/>
              <a:pathLst>
                <a:path w="46731" h="27592" extrusionOk="0">
                  <a:moveTo>
                    <a:pt x="32640" y="0"/>
                  </a:moveTo>
                  <a:cubicBezTo>
                    <a:pt x="32575" y="0"/>
                    <a:pt x="32512" y="1"/>
                    <a:pt x="32452" y="3"/>
                  </a:cubicBezTo>
                  <a:cubicBezTo>
                    <a:pt x="31415" y="28"/>
                    <a:pt x="25452" y="1898"/>
                    <a:pt x="24648" y="2764"/>
                  </a:cubicBezTo>
                  <a:lnTo>
                    <a:pt x="24648" y="3788"/>
                  </a:lnTo>
                  <a:cubicBezTo>
                    <a:pt x="24648" y="3788"/>
                    <a:pt x="24660" y="3785"/>
                    <a:pt x="24679" y="3780"/>
                  </a:cubicBezTo>
                  <a:lnTo>
                    <a:pt x="24679" y="3780"/>
                  </a:lnTo>
                  <a:cubicBezTo>
                    <a:pt x="24031" y="3987"/>
                    <a:pt x="22756" y="4397"/>
                    <a:pt x="21192" y="4900"/>
                  </a:cubicBezTo>
                  <a:cubicBezTo>
                    <a:pt x="15328" y="8285"/>
                    <a:pt x="1982" y="16269"/>
                    <a:pt x="1095" y="16808"/>
                  </a:cubicBezTo>
                  <a:cubicBezTo>
                    <a:pt x="0" y="17472"/>
                    <a:pt x="836" y="18352"/>
                    <a:pt x="1096" y="18939"/>
                  </a:cubicBezTo>
                  <a:cubicBezTo>
                    <a:pt x="1196" y="19166"/>
                    <a:pt x="2524" y="22988"/>
                    <a:pt x="4113" y="27591"/>
                  </a:cubicBezTo>
                  <a:cubicBezTo>
                    <a:pt x="6078" y="27200"/>
                    <a:pt x="13785" y="25350"/>
                    <a:pt x="13785" y="25350"/>
                  </a:cubicBezTo>
                  <a:cubicBezTo>
                    <a:pt x="13785" y="25350"/>
                    <a:pt x="15652" y="26420"/>
                    <a:pt x="16585" y="26498"/>
                  </a:cubicBezTo>
                  <a:cubicBezTo>
                    <a:pt x="16606" y="26500"/>
                    <a:pt x="16628" y="26501"/>
                    <a:pt x="16650" y="26501"/>
                  </a:cubicBezTo>
                  <a:cubicBezTo>
                    <a:pt x="17598" y="26501"/>
                    <a:pt x="19287" y="24903"/>
                    <a:pt x="19287" y="24903"/>
                  </a:cubicBezTo>
                  <a:cubicBezTo>
                    <a:pt x="19287" y="24903"/>
                    <a:pt x="31129" y="23465"/>
                    <a:pt x="37351" y="21754"/>
                  </a:cubicBezTo>
                  <a:cubicBezTo>
                    <a:pt x="39059" y="21284"/>
                    <a:pt x="40855" y="20460"/>
                    <a:pt x="42568" y="19508"/>
                  </a:cubicBezTo>
                  <a:cubicBezTo>
                    <a:pt x="36832" y="10363"/>
                    <a:pt x="31092" y="4721"/>
                    <a:pt x="29822" y="3915"/>
                  </a:cubicBezTo>
                  <a:cubicBezTo>
                    <a:pt x="29287" y="3575"/>
                    <a:pt x="28716" y="3333"/>
                    <a:pt x="28134" y="3172"/>
                  </a:cubicBezTo>
                  <a:cubicBezTo>
                    <a:pt x="29117" y="3057"/>
                    <a:pt x="30244" y="2971"/>
                    <a:pt x="31428" y="2971"/>
                  </a:cubicBezTo>
                  <a:cubicBezTo>
                    <a:pt x="32380" y="2971"/>
                    <a:pt x="33370" y="3027"/>
                    <a:pt x="34353" y="3166"/>
                  </a:cubicBezTo>
                  <a:cubicBezTo>
                    <a:pt x="39114" y="3840"/>
                    <a:pt x="46061" y="9491"/>
                    <a:pt x="46477" y="9959"/>
                  </a:cubicBezTo>
                  <a:cubicBezTo>
                    <a:pt x="46503" y="9987"/>
                    <a:pt x="46522" y="10001"/>
                    <a:pt x="46535" y="10001"/>
                  </a:cubicBezTo>
                  <a:cubicBezTo>
                    <a:pt x="46731" y="10001"/>
                    <a:pt x="45501" y="6860"/>
                    <a:pt x="44066" y="5888"/>
                  </a:cubicBezTo>
                  <a:cubicBezTo>
                    <a:pt x="42537" y="4851"/>
                    <a:pt x="40851" y="5110"/>
                    <a:pt x="40152" y="4955"/>
                  </a:cubicBezTo>
                  <a:cubicBezTo>
                    <a:pt x="39451" y="4799"/>
                    <a:pt x="35744" y="2465"/>
                    <a:pt x="34162" y="2155"/>
                  </a:cubicBezTo>
                  <a:cubicBezTo>
                    <a:pt x="33837" y="2091"/>
                    <a:pt x="33409" y="2065"/>
                    <a:pt x="32935" y="2065"/>
                  </a:cubicBezTo>
                  <a:cubicBezTo>
                    <a:pt x="31106" y="2065"/>
                    <a:pt x="28589" y="2444"/>
                    <a:pt x="28589" y="2444"/>
                  </a:cubicBezTo>
                  <a:cubicBezTo>
                    <a:pt x="28589" y="2444"/>
                    <a:pt x="30896" y="673"/>
                    <a:pt x="33147" y="673"/>
                  </a:cubicBezTo>
                  <a:cubicBezTo>
                    <a:pt x="33209" y="673"/>
                    <a:pt x="33271" y="674"/>
                    <a:pt x="33334" y="677"/>
                  </a:cubicBezTo>
                  <a:cubicBezTo>
                    <a:pt x="35594" y="778"/>
                    <a:pt x="43829" y="2598"/>
                    <a:pt x="44257" y="2598"/>
                  </a:cubicBezTo>
                  <a:cubicBezTo>
                    <a:pt x="44265" y="2598"/>
                    <a:pt x="44271" y="2597"/>
                    <a:pt x="44273" y="2595"/>
                  </a:cubicBezTo>
                  <a:cubicBezTo>
                    <a:pt x="44377" y="2518"/>
                    <a:pt x="41473" y="1014"/>
                    <a:pt x="40306" y="780"/>
                  </a:cubicBezTo>
                  <a:cubicBezTo>
                    <a:pt x="39140" y="547"/>
                    <a:pt x="37403" y="547"/>
                    <a:pt x="36262" y="365"/>
                  </a:cubicBezTo>
                  <a:cubicBezTo>
                    <a:pt x="35189" y="195"/>
                    <a:pt x="33678" y="0"/>
                    <a:pt x="32640" y="0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756;p49">
              <a:extLst>
                <a:ext uri="{FF2B5EF4-FFF2-40B4-BE49-F238E27FC236}">
                  <a16:creationId xmlns:a16="http://schemas.microsoft.com/office/drawing/2014/main" id="{21A30BC5-2B9E-A09D-0C07-C2E06CACA0C5}"/>
                </a:ext>
              </a:extLst>
            </p:cNvPr>
            <p:cNvSpPr/>
            <p:nvPr/>
          </p:nvSpPr>
          <p:spPr>
            <a:xfrm>
              <a:off x="7713563" y="3126075"/>
              <a:ext cx="282050" cy="1069950"/>
            </a:xfrm>
            <a:custGeom>
              <a:avLst/>
              <a:gdLst/>
              <a:ahLst/>
              <a:cxnLst/>
              <a:rect l="l" t="t" r="r" b="b"/>
              <a:pathLst>
                <a:path w="11282" h="42798" extrusionOk="0">
                  <a:moveTo>
                    <a:pt x="11037" y="0"/>
                  </a:moveTo>
                  <a:cubicBezTo>
                    <a:pt x="10810" y="276"/>
                    <a:pt x="10726" y="502"/>
                    <a:pt x="10726" y="508"/>
                  </a:cubicBezTo>
                  <a:cubicBezTo>
                    <a:pt x="0" y="18303"/>
                    <a:pt x="1346" y="42570"/>
                    <a:pt x="1371" y="42798"/>
                  </a:cubicBezTo>
                  <a:lnTo>
                    <a:pt x="1680" y="42764"/>
                  </a:lnTo>
                  <a:cubicBezTo>
                    <a:pt x="1656" y="42539"/>
                    <a:pt x="316" y="18382"/>
                    <a:pt x="11005" y="642"/>
                  </a:cubicBezTo>
                  <a:cubicBezTo>
                    <a:pt x="11010" y="625"/>
                    <a:pt x="11086" y="430"/>
                    <a:pt x="11282" y="194"/>
                  </a:cubicBezTo>
                  <a:cubicBezTo>
                    <a:pt x="11204" y="133"/>
                    <a:pt x="11123" y="68"/>
                    <a:pt x="11037" y="0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757;p49">
              <a:extLst>
                <a:ext uri="{FF2B5EF4-FFF2-40B4-BE49-F238E27FC236}">
                  <a16:creationId xmlns:a16="http://schemas.microsoft.com/office/drawing/2014/main" id="{5C9F7186-F1E5-59D6-F636-2DF58F12E52D}"/>
                </a:ext>
              </a:extLst>
            </p:cNvPr>
            <p:cNvSpPr/>
            <p:nvPr/>
          </p:nvSpPr>
          <p:spPr>
            <a:xfrm>
              <a:off x="7034188" y="4457425"/>
              <a:ext cx="427800" cy="682175"/>
            </a:xfrm>
            <a:custGeom>
              <a:avLst/>
              <a:gdLst/>
              <a:ahLst/>
              <a:cxnLst/>
              <a:rect l="l" t="t" r="r" b="b"/>
              <a:pathLst>
                <a:path w="17112" h="27287" extrusionOk="0">
                  <a:moveTo>
                    <a:pt x="2586" y="1"/>
                  </a:moveTo>
                  <a:lnTo>
                    <a:pt x="1" y="27287"/>
                  </a:lnTo>
                  <a:lnTo>
                    <a:pt x="17112" y="27287"/>
                  </a:lnTo>
                  <a:lnTo>
                    <a:pt x="17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758;p49">
              <a:extLst>
                <a:ext uri="{FF2B5EF4-FFF2-40B4-BE49-F238E27FC236}">
                  <a16:creationId xmlns:a16="http://schemas.microsoft.com/office/drawing/2014/main" id="{E33D4376-5FC5-7727-02CA-E475E6409A70}"/>
                </a:ext>
              </a:extLst>
            </p:cNvPr>
            <p:cNvSpPr/>
            <p:nvPr/>
          </p:nvSpPr>
          <p:spPr>
            <a:xfrm>
              <a:off x="7029913" y="4453525"/>
              <a:ext cx="435975" cy="689975"/>
            </a:xfrm>
            <a:custGeom>
              <a:avLst/>
              <a:gdLst/>
              <a:ahLst/>
              <a:cxnLst/>
              <a:rect l="l" t="t" r="r" b="b"/>
              <a:pathLst>
                <a:path w="17439" h="27599" extrusionOk="0">
                  <a:moveTo>
                    <a:pt x="17127" y="312"/>
                  </a:moveTo>
                  <a:lnTo>
                    <a:pt x="17127" y="27287"/>
                  </a:lnTo>
                  <a:lnTo>
                    <a:pt x="343" y="27287"/>
                  </a:lnTo>
                  <a:lnTo>
                    <a:pt x="2899" y="312"/>
                  </a:lnTo>
                  <a:close/>
                  <a:moveTo>
                    <a:pt x="2616" y="1"/>
                  </a:moveTo>
                  <a:lnTo>
                    <a:pt x="17" y="27428"/>
                  </a:lnTo>
                  <a:lnTo>
                    <a:pt x="1" y="27599"/>
                  </a:lnTo>
                  <a:lnTo>
                    <a:pt x="17439" y="27599"/>
                  </a:lnTo>
                  <a:lnTo>
                    <a:pt x="174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759;p49">
              <a:extLst>
                <a:ext uri="{FF2B5EF4-FFF2-40B4-BE49-F238E27FC236}">
                  <a16:creationId xmlns:a16="http://schemas.microsoft.com/office/drawing/2014/main" id="{7753ED8E-6B00-6457-3ECD-49F7BE0D398B}"/>
                </a:ext>
              </a:extLst>
            </p:cNvPr>
            <p:cNvSpPr/>
            <p:nvPr/>
          </p:nvSpPr>
          <p:spPr>
            <a:xfrm>
              <a:off x="7098838" y="4457425"/>
              <a:ext cx="363150" cy="682175"/>
            </a:xfrm>
            <a:custGeom>
              <a:avLst/>
              <a:gdLst/>
              <a:ahLst/>
              <a:cxnLst/>
              <a:rect l="l" t="t" r="r" b="b"/>
              <a:pathLst>
                <a:path w="14526" h="27287" extrusionOk="0">
                  <a:moveTo>
                    <a:pt x="0" y="1"/>
                  </a:moveTo>
                  <a:lnTo>
                    <a:pt x="1509" y="27287"/>
                  </a:lnTo>
                  <a:lnTo>
                    <a:pt x="14526" y="27287"/>
                  </a:lnTo>
                  <a:lnTo>
                    <a:pt x="145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760;p49">
              <a:extLst>
                <a:ext uri="{FF2B5EF4-FFF2-40B4-BE49-F238E27FC236}">
                  <a16:creationId xmlns:a16="http://schemas.microsoft.com/office/drawing/2014/main" id="{B032734C-A6EE-1DFB-FEB2-A838268DC070}"/>
                </a:ext>
              </a:extLst>
            </p:cNvPr>
            <p:cNvSpPr/>
            <p:nvPr/>
          </p:nvSpPr>
          <p:spPr>
            <a:xfrm>
              <a:off x="7094738" y="4453525"/>
              <a:ext cx="371150" cy="689975"/>
            </a:xfrm>
            <a:custGeom>
              <a:avLst/>
              <a:gdLst/>
              <a:ahLst/>
              <a:cxnLst/>
              <a:rect l="l" t="t" r="r" b="b"/>
              <a:pathLst>
                <a:path w="14846" h="27599" extrusionOk="0">
                  <a:moveTo>
                    <a:pt x="14534" y="312"/>
                  </a:moveTo>
                  <a:lnTo>
                    <a:pt x="14534" y="27287"/>
                  </a:lnTo>
                  <a:lnTo>
                    <a:pt x="1821" y="27287"/>
                  </a:lnTo>
                  <a:lnTo>
                    <a:pt x="329" y="312"/>
                  </a:lnTo>
                  <a:close/>
                  <a:moveTo>
                    <a:pt x="0" y="1"/>
                  </a:moveTo>
                  <a:lnTo>
                    <a:pt x="1526" y="27599"/>
                  </a:lnTo>
                  <a:lnTo>
                    <a:pt x="14846" y="27599"/>
                  </a:lnTo>
                  <a:lnTo>
                    <a:pt x="14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761;p49">
              <a:extLst>
                <a:ext uri="{FF2B5EF4-FFF2-40B4-BE49-F238E27FC236}">
                  <a16:creationId xmlns:a16="http://schemas.microsoft.com/office/drawing/2014/main" id="{8A980A20-0904-81A6-B3F9-2CB99C8C1828}"/>
                </a:ext>
              </a:extLst>
            </p:cNvPr>
            <p:cNvSpPr/>
            <p:nvPr/>
          </p:nvSpPr>
          <p:spPr>
            <a:xfrm>
              <a:off x="6288113" y="4267075"/>
              <a:ext cx="838975" cy="785450"/>
            </a:xfrm>
            <a:custGeom>
              <a:avLst/>
              <a:gdLst/>
              <a:ahLst/>
              <a:cxnLst/>
              <a:rect l="l" t="t" r="r" b="b"/>
              <a:pathLst>
                <a:path w="33559" h="31418" extrusionOk="0">
                  <a:moveTo>
                    <a:pt x="13739" y="0"/>
                  </a:moveTo>
                  <a:cubicBezTo>
                    <a:pt x="13517" y="0"/>
                    <a:pt x="13296" y="53"/>
                    <a:pt x="13104" y="163"/>
                  </a:cubicBezTo>
                  <a:lnTo>
                    <a:pt x="593" y="7313"/>
                  </a:lnTo>
                  <a:cubicBezTo>
                    <a:pt x="279" y="7493"/>
                    <a:pt x="113" y="7785"/>
                    <a:pt x="110" y="8088"/>
                  </a:cubicBezTo>
                  <a:lnTo>
                    <a:pt x="108" y="8087"/>
                  </a:lnTo>
                  <a:lnTo>
                    <a:pt x="1" y="9508"/>
                  </a:lnTo>
                  <a:lnTo>
                    <a:pt x="1651" y="10278"/>
                  </a:lnTo>
                  <a:lnTo>
                    <a:pt x="18858" y="30969"/>
                  </a:lnTo>
                  <a:cubicBezTo>
                    <a:pt x="19100" y="31260"/>
                    <a:pt x="19484" y="31417"/>
                    <a:pt x="19867" y="31417"/>
                  </a:cubicBezTo>
                  <a:cubicBezTo>
                    <a:pt x="20088" y="31417"/>
                    <a:pt x="20310" y="31365"/>
                    <a:pt x="20504" y="31254"/>
                  </a:cubicBezTo>
                  <a:lnTo>
                    <a:pt x="32244" y="24544"/>
                  </a:lnTo>
                  <a:lnTo>
                    <a:pt x="33358" y="25064"/>
                  </a:lnTo>
                  <a:lnTo>
                    <a:pt x="33419" y="23678"/>
                  </a:lnTo>
                  <a:lnTo>
                    <a:pt x="33418" y="23677"/>
                  </a:lnTo>
                  <a:cubicBezTo>
                    <a:pt x="33558" y="23379"/>
                    <a:pt x="33520" y="23021"/>
                    <a:pt x="33277" y="22728"/>
                  </a:cubicBezTo>
                  <a:lnTo>
                    <a:pt x="14749" y="449"/>
                  </a:lnTo>
                  <a:cubicBezTo>
                    <a:pt x="14507" y="158"/>
                    <a:pt x="14122" y="0"/>
                    <a:pt x="13739" y="0"/>
                  </a:cubicBezTo>
                  <a:close/>
                </a:path>
              </a:pathLst>
            </a:custGeom>
            <a:solidFill>
              <a:srgbClr val="434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762;p49">
              <a:extLst>
                <a:ext uri="{FF2B5EF4-FFF2-40B4-BE49-F238E27FC236}">
                  <a16:creationId xmlns:a16="http://schemas.microsoft.com/office/drawing/2014/main" id="{93089DE3-6AB3-F50B-B63E-C2955A14366B}"/>
                </a:ext>
              </a:extLst>
            </p:cNvPr>
            <p:cNvSpPr/>
            <p:nvPr/>
          </p:nvSpPr>
          <p:spPr>
            <a:xfrm>
              <a:off x="6288113" y="4267075"/>
              <a:ext cx="838975" cy="785450"/>
            </a:xfrm>
            <a:custGeom>
              <a:avLst/>
              <a:gdLst/>
              <a:ahLst/>
              <a:cxnLst/>
              <a:rect l="l" t="t" r="r" b="b"/>
              <a:pathLst>
                <a:path w="33559" h="31418" extrusionOk="0">
                  <a:moveTo>
                    <a:pt x="13739" y="0"/>
                  </a:moveTo>
                  <a:cubicBezTo>
                    <a:pt x="13517" y="0"/>
                    <a:pt x="13296" y="53"/>
                    <a:pt x="13104" y="163"/>
                  </a:cubicBezTo>
                  <a:lnTo>
                    <a:pt x="593" y="7313"/>
                  </a:lnTo>
                  <a:cubicBezTo>
                    <a:pt x="279" y="7493"/>
                    <a:pt x="113" y="7785"/>
                    <a:pt x="110" y="8088"/>
                  </a:cubicBezTo>
                  <a:lnTo>
                    <a:pt x="108" y="8087"/>
                  </a:lnTo>
                  <a:lnTo>
                    <a:pt x="1" y="9508"/>
                  </a:lnTo>
                  <a:lnTo>
                    <a:pt x="1651" y="10278"/>
                  </a:lnTo>
                  <a:lnTo>
                    <a:pt x="18858" y="30969"/>
                  </a:lnTo>
                  <a:cubicBezTo>
                    <a:pt x="19100" y="31260"/>
                    <a:pt x="19484" y="31417"/>
                    <a:pt x="19867" y="31417"/>
                  </a:cubicBezTo>
                  <a:cubicBezTo>
                    <a:pt x="20088" y="31417"/>
                    <a:pt x="20310" y="31365"/>
                    <a:pt x="20504" y="31254"/>
                  </a:cubicBezTo>
                  <a:lnTo>
                    <a:pt x="32244" y="24544"/>
                  </a:lnTo>
                  <a:lnTo>
                    <a:pt x="33358" y="25064"/>
                  </a:lnTo>
                  <a:lnTo>
                    <a:pt x="33419" y="23678"/>
                  </a:lnTo>
                  <a:lnTo>
                    <a:pt x="33418" y="23677"/>
                  </a:lnTo>
                  <a:cubicBezTo>
                    <a:pt x="33558" y="23379"/>
                    <a:pt x="33520" y="23021"/>
                    <a:pt x="33277" y="22728"/>
                  </a:cubicBezTo>
                  <a:lnTo>
                    <a:pt x="14749" y="449"/>
                  </a:lnTo>
                  <a:cubicBezTo>
                    <a:pt x="14507" y="158"/>
                    <a:pt x="14122" y="0"/>
                    <a:pt x="13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763;p49">
              <a:extLst>
                <a:ext uri="{FF2B5EF4-FFF2-40B4-BE49-F238E27FC236}">
                  <a16:creationId xmlns:a16="http://schemas.microsoft.com/office/drawing/2014/main" id="{02C8B43F-771A-6D3E-DF23-5CCDDDE505EE}"/>
                </a:ext>
              </a:extLst>
            </p:cNvPr>
            <p:cNvSpPr/>
            <p:nvPr/>
          </p:nvSpPr>
          <p:spPr>
            <a:xfrm>
              <a:off x="6284013" y="4263225"/>
              <a:ext cx="847300" cy="793125"/>
            </a:xfrm>
            <a:custGeom>
              <a:avLst/>
              <a:gdLst/>
              <a:ahLst/>
              <a:cxnLst/>
              <a:rect l="l" t="t" r="r" b="b"/>
              <a:pathLst>
                <a:path w="33892" h="31725" extrusionOk="0">
                  <a:moveTo>
                    <a:pt x="13905" y="309"/>
                  </a:moveTo>
                  <a:cubicBezTo>
                    <a:pt x="14242" y="309"/>
                    <a:pt x="14581" y="447"/>
                    <a:pt x="14794" y="702"/>
                  </a:cubicBezTo>
                  <a:lnTo>
                    <a:pt x="33321" y="22982"/>
                  </a:lnTo>
                  <a:cubicBezTo>
                    <a:pt x="33516" y="23216"/>
                    <a:pt x="33561" y="23509"/>
                    <a:pt x="33442" y="23765"/>
                  </a:cubicBezTo>
                  <a:lnTo>
                    <a:pt x="33389" y="23880"/>
                  </a:lnTo>
                  <a:lnTo>
                    <a:pt x="33424" y="23907"/>
                  </a:lnTo>
                  <a:lnTo>
                    <a:pt x="33377" y="24978"/>
                  </a:lnTo>
                  <a:lnTo>
                    <a:pt x="32400" y="24523"/>
                  </a:lnTo>
                  <a:lnTo>
                    <a:pt x="20591" y="31273"/>
                  </a:lnTo>
                  <a:cubicBezTo>
                    <a:pt x="20420" y="31370"/>
                    <a:pt x="20224" y="31417"/>
                    <a:pt x="20029" y="31417"/>
                  </a:cubicBezTo>
                  <a:cubicBezTo>
                    <a:pt x="19692" y="31417"/>
                    <a:pt x="19354" y="31279"/>
                    <a:pt x="19142" y="31024"/>
                  </a:cubicBezTo>
                  <a:lnTo>
                    <a:pt x="1935" y="10333"/>
                  </a:lnTo>
                  <a:lnTo>
                    <a:pt x="328" y="9566"/>
                  </a:lnTo>
                  <a:lnTo>
                    <a:pt x="410" y="8484"/>
                  </a:lnTo>
                  <a:lnTo>
                    <a:pt x="427" y="8493"/>
                  </a:lnTo>
                  <a:lnTo>
                    <a:pt x="430" y="8244"/>
                  </a:lnTo>
                  <a:cubicBezTo>
                    <a:pt x="433" y="7982"/>
                    <a:pt x="581" y="7747"/>
                    <a:pt x="835" y="7602"/>
                  </a:cubicBezTo>
                  <a:lnTo>
                    <a:pt x="13344" y="452"/>
                  </a:lnTo>
                  <a:cubicBezTo>
                    <a:pt x="13514" y="355"/>
                    <a:pt x="13710" y="309"/>
                    <a:pt x="13905" y="309"/>
                  </a:cubicBezTo>
                  <a:close/>
                  <a:moveTo>
                    <a:pt x="13899" y="1"/>
                  </a:moveTo>
                  <a:cubicBezTo>
                    <a:pt x="13652" y="1"/>
                    <a:pt x="13405" y="59"/>
                    <a:pt x="13191" y="182"/>
                  </a:cubicBezTo>
                  <a:lnTo>
                    <a:pt x="680" y="7332"/>
                  </a:lnTo>
                  <a:cubicBezTo>
                    <a:pt x="408" y="7488"/>
                    <a:pt x="220" y="7730"/>
                    <a:pt x="149" y="8006"/>
                  </a:cubicBezTo>
                  <a:lnTo>
                    <a:pt x="134" y="7998"/>
                  </a:lnTo>
                  <a:lnTo>
                    <a:pt x="1" y="9757"/>
                  </a:lnTo>
                  <a:lnTo>
                    <a:pt x="1718" y="10558"/>
                  </a:lnTo>
                  <a:lnTo>
                    <a:pt x="18903" y="31223"/>
                  </a:lnTo>
                  <a:cubicBezTo>
                    <a:pt x="19173" y="31548"/>
                    <a:pt x="19605" y="31725"/>
                    <a:pt x="20035" y="31725"/>
                  </a:cubicBezTo>
                  <a:cubicBezTo>
                    <a:pt x="20282" y="31725"/>
                    <a:pt x="20529" y="31666"/>
                    <a:pt x="20745" y="31543"/>
                  </a:cubicBezTo>
                  <a:lnTo>
                    <a:pt x="32415" y="24874"/>
                  </a:lnTo>
                  <a:lnTo>
                    <a:pt x="33667" y="25457"/>
                  </a:lnTo>
                  <a:lnTo>
                    <a:pt x="33738" y="23865"/>
                  </a:lnTo>
                  <a:cubicBezTo>
                    <a:pt x="33891" y="23505"/>
                    <a:pt x="33827" y="23103"/>
                    <a:pt x="33560" y="22783"/>
                  </a:cubicBezTo>
                  <a:lnTo>
                    <a:pt x="15033" y="504"/>
                  </a:lnTo>
                  <a:cubicBezTo>
                    <a:pt x="14761" y="178"/>
                    <a:pt x="14329" y="1"/>
                    <a:pt x="13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764;p49">
              <a:extLst>
                <a:ext uri="{FF2B5EF4-FFF2-40B4-BE49-F238E27FC236}">
                  <a16:creationId xmlns:a16="http://schemas.microsoft.com/office/drawing/2014/main" id="{B04C85C0-B9B2-379F-CDC9-385A6B90D512}"/>
                </a:ext>
              </a:extLst>
            </p:cNvPr>
            <p:cNvSpPr/>
            <p:nvPr/>
          </p:nvSpPr>
          <p:spPr>
            <a:xfrm>
              <a:off x="6283563" y="4307125"/>
              <a:ext cx="842775" cy="785425"/>
            </a:xfrm>
            <a:custGeom>
              <a:avLst/>
              <a:gdLst/>
              <a:ahLst/>
              <a:cxnLst/>
              <a:rect l="l" t="t" r="r" b="b"/>
              <a:pathLst>
                <a:path w="33711" h="31417" extrusionOk="0">
                  <a:moveTo>
                    <a:pt x="13792" y="0"/>
                  </a:moveTo>
                  <a:cubicBezTo>
                    <a:pt x="13570" y="0"/>
                    <a:pt x="13349" y="53"/>
                    <a:pt x="13156" y="163"/>
                  </a:cubicBezTo>
                  <a:lnTo>
                    <a:pt x="646" y="7313"/>
                  </a:lnTo>
                  <a:cubicBezTo>
                    <a:pt x="118" y="7614"/>
                    <a:pt x="0" y="8230"/>
                    <a:pt x="383" y="8689"/>
                  </a:cubicBezTo>
                  <a:lnTo>
                    <a:pt x="18911" y="30968"/>
                  </a:lnTo>
                  <a:cubicBezTo>
                    <a:pt x="19153" y="31259"/>
                    <a:pt x="19537" y="31417"/>
                    <a:pt x="19920" y="31417"/>
                  </a:cubicBezTo>
                  <a:cubicBezTo>
                    <a:pt x="20142" y="31417"/>
                    <a:pt x="20363" y="31364"/>
                    <a:pt x="20557" y="31253"/>
                  </a:cubicBezTo>
                  <a:lnTo>
                    <a:pt x="33066" y="24104"/>
                  </a:lnTo>
                  <a:cubicBezTo>
                    <a:pt x="33593" y="23804"/>
                    <a:pt x="33711" y="23187"/>
                    <a:pt x="33328" y="22727"/>
                  </a:cubicBezTo>
                  <a:lnTo>
                    <a:pt x="14802" y="449"/>
                  </a:lnTo>
                  <a:cubicBezTo>
                    <a:pt x="14560" y="158"/>
                    <a:pt x="14175" y="0"/>
                    <a:pt x="13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765;p49">
              <a:extLst>
                <a:ext uri="{FF2B5EF4-FFF2-40B4-BE49-F238E27FC236}">
                  <a16:creationId xmlns:a16="http://schemas.microsoft.com/office/drawing/2014/main" id="{9BD5C74F-2955-F9FC-3EBC-D8C2E145EB56}"/>
                </a:ext>
              </a:extLst>
            </p:cNvPr>
            <p:cNvSpPr/>
            <p:nvPr/>
          </p:nvSpPr>
          <p:spPr>
            <a:xfrm>
              <a:off x="6282638" y="4303275"/>
              <a:ext cx="844625" cy="793125"/>
            </a:xfrm>
            <a:custGeom>
              <a:avLst/>
              <a:gdLst/>
              <a:ahLst/>
              <a:cxnLst/>
              <a:rect l="l" t="t" r="r" b="b"/>
              <a:pathLst>
                <a:path w="33785" h="31725" extrusionOk="0">
                  <a:moveTo>
                    <a:pt x="13831" y="308"/>
                  </a:moveTo>
                  <a:cubicBezTo>
                    <a:pt x="14168" y="308"/>
                    <a:pt x="14507" y="447"/>
                    <a:pt x="14718" y="703"/>
                  </a:cubicBezTo>
                  <a:lnTo>
                    <a:pt x="33246" y="22981"/>
                  </a:lnTo>
                  <a:cubicBezTo>
                    <a:pt x="33398" y="23165"/>
                    <a:pt x="33462" y="23383"/>
                    <a:pt x="33423" y="23594"/>
                  </a:cubicBezTo>
                  <a:cubicBezTo>
                    <a:pt x="33384" y="23811"/>
                    <a:pt x="33242" y="23999"/>
                    <a:pt x="33025" y="24123"/>
                  </a:cubicBezTo>
                  <a:lnTo>
                    <a:pt x="20517" y="31273"/>
                  </a:lnTo>
                  <a:cubicBezTo>
                    <a:pt x="20346" y="31370"/>
                    <a:pt x="20151" y="31416"/>
                    <a:pt x="19955" y="31416"/>
                  </a:cubicBezTo>
                  <a:cubicBezTo>
                    <a:pt x="19618" y="31416"/>
                    <a:pt x="19279" y="31278"/>
                    <a:pt x="19067" y="31023"/>
                  </a:cubicBezTo>
                  <a:lnTo>
                    <a:pt x="539" y="8744"/>
                  </a:lnTo>
                  <a:cubicBezTo>
                    <a:pt x="387" y="8561"/>
                    <a:pt x="323" y="8343"/>
                    <a:pt x="361" y="8131"/>
                  </a:cubicBezTo>
                  <a:cubicBezTo>
                    <a:pt x="401" y="7914"/>
                    <a:pt x="542" y="7726"/>
                    <a:pt x="760" y="7602"/>
                  </a:cubicBezTo>
                  <a:lnTo>
                    <a:pt x="13270" y="452"/>
                  </a:lnTo>
                  <a:cubicBezTo>
                    <a:pt x="13440" y="354"/>
                    <a:pt x="13635" y="308"/>
                    <a:pt x="13831" y="308"/>
                  </a:cubicBezTo>
                  <a:close/>
                  <a:moveTo>
                    <a:pt x="13825" y="0"/>
                  </a:moveTo>
                  <a:cubicBezTo>
                    <a:pt x="13578" y="0"/>
                    <a:pt x="13331" y="59"/>
                    <a:pt x="13116" y="182"/>
                  </a:cubicBezTo>
                  <a:lnTo>
                    <a:pt x="606" y="7331"/>
                  </a:lnTo>
                  <a:cubicBezTo>
                    <a:pt x="307" y="7502"/>
                    <a:pt x="111" y="7767"/>
                    <a:pt x="56" y="8076"/>
                  </a:cubicBezTo>
                  <a:cubicBezTo>
                    <a:pt x="1" y="8380"/>
                    <a:pt x="88" y="8688"/>
                    <a:pt x="300" y="8943"/>
                  </a:cubicBezTo>
                  <a:lnTo>
                    <a:pt x="18829" y="31222"/>
                  </a:lnTo>
                  <a:cubicBezTo>
                    <a:pt x="19099" y="31547"/>
                    <a:pt x="19530" y="31725"/>
                    <a:pt x="19960" y="31725"/>
                  </a:cubicBezTo>
                  <a:cubicBezTo>
                    <a:pt x="20207" y="31725"/>
                    <a:pt x="20455" y="31666"/>
                    <a:pt x="20670" y="31542"/>
                  </a:cubicBezTo>
                  <a:lnTo>
                    <a:pt x="33180" y="24393"/>
                  </a:lnTo>
                  <a:cubicBezTo>
                    <a:pt x="33478" y="24223"/>
                    <a:pt x="33673" y="23959"/>
                    <a:pt x="33729" y="23650"/>
                  </a:cubicBezTo>
                  <a:cubicBezTo>
                    <a:pt x="33784" y="23346"/>
                    <a:pt x="33697" y="23038"/>
                    <a:pt x="33485" y="22782"/>
                  </a:cubicBezTo>
                  <a:lnTo>
                    <a:pt x="14957" y="504"/>
                  </a:lnTo>
                  <a:cubicBezTo>
                    <a:pt x="14686" y="178"/>
                    <a:pt x="14255" y="0"/>
                    <a:pt x="13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766;p49">
              <a:extLst>
                <a:ext uri="{FF2B5EF4-FFF2-40B4-BE49-F238E27FC236}">
                  <a16:creationId xmlns:a16="http://schemas.microsoft.com/office/drawing/2014/main" id="{BCE09CC4-06B2-2DC6-2EDE-34F2F15C9C7F}"/>
                </a:ext>
              </a:extLst>
            </p:cNvPr>
            <p:cNvSpPr/>
            <p:nvPr/>
          </p:nvSpPr>
          <p:spPr>
            <a:xfrm>
              <a:off x="6340088" y="4510350"/>
              <a:ext cx="140475" cy="136000"/>
            </a:xfrm>
            <a:custGeom>
              <a:avLst/>
              <a:gdLst/>
              <a:ahLst/>
              <a:cxnLst/>
              <a:rect l="l" t="t" r="r" b="b"/>
              <a:pathLst>
                <a:path w="5619" h="5440" extrusionOk="0">
                  <a:moveTo>
                    <a:pt x="1436" y="1"/>
                  </a:moveTo>
                  <a:cubicBezTo>
                    <a:pt x="1299" y="1"/>
                    <a:pt x="1166" y="27"/>
                    <a:pt x="1047" y="81"/>
                  </a:cubicBezTo>
                  <a:lnTo>
                    <a:pt x="499" y="332"/>
                  </a:lnTo>
                  <a:cubicBezTo>
                    <a:pt x="79" y="525"/>
                    <a:pt x="0" y="1004"/>
                    <a:pt x="323" y="1402"/>
                  </a:cubicBezTo>
                  <a:lnTo>
                    <a:pt x="3228" y="4987"/>
                  </a:lnTo>
                  <a:cubicBezTo>
                    <a:pt x="3459" y="5273"/>
                    <a:pt x="3835" y="5439"/>
                    <a:pt x="4184" y="5439"/>
                  </a:cubicBezTo>
                  <a:cubicBezTo>
                    <a:pt x="4321" y="5439"/>
                    <a:pt x="4454" y="5414"/>
                    <a:pt x="4572" y="5359"/>
                  </a:cubicBezTo>
                  <a:lnTo>
                    <a:pt x="5120" y="5107"/>
                  </a:lnTo>
                  <a:cubicBezTo>
                    <a:pt x="5540" y="4915"/>
                    <a:pt x="5619" y="4436"/>
                    <a:pt x="5295" y="4038"/>
                  </a:cubicBezTo>
                  <a:lnTo>
                    <a:pt x="2391" y="453"/>
                  </a:lnTo>
                  <a:cubicBezTo>
                    <a:pt x="2159" y="167"/>
                    <a:pt x="1784" y="1"/>
                    <a:pt x="1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767;p49">
              <a:extLst>
                <a:ext uri="{FF2B5EF4-FFF2-40B4-BE49-F238E27FC236}">
                  <a16:creationId xmlns:a16="http://schemas.microsoft.com/office/drawing/2014/main" id="{FCE22209-F475-794B-8373-5D37B7F08EE5}"/>
                </a:ext>
              </a:extLst>
            </p:cNvPr>
            <p:cNvSpPr/>
            <p:nvPr/>
          </p:nvSpPr>
          <p:spPr>
            <a:xfrm>
              <a:off x="6392538" y="4474625"/>
              <a:ext cx="806950" cy="497150"/>
            </a:xfrm>
            <a:custGeom>
              <a:avLst/>
              <a:gdLst/>
              <a:ahLst/>
              <a:cxnLst/>
              <a:rect l="l" t="t" r="r" b="b"/>
              <a:pathLst>
                <a:path w="32278" h="19886" extrusionOk="0">
                  <a:moveTo>
                    <a:pt x="29760" y="1"/>
                  </a:moveTo>
                  <a:cubicBezTo>
                    <a:pt x="29760" y="1"/>
                    <a:pt x="26910" y="505"/>
                    <a:pt x="26406" y="546"/>
                  </a:cubicBezTo>
                  <a:cubicBezTo>
                    <a:pt x="26085" y="553"/>
                    <a:pt x="25749" y="557"/>
                    <a:pt x="25403" y="557"/>
                  </a:cubicBezTo>
                  <a:cubicBezTo>
                    <a:pt x="22139" y="557"/>
                    <a:pt x="18032" y="254"/>
                    <a:pt x="17484" y="207"/>
                  </a:cubicBezTo>
                  <a:cubicBezTo>
                    <a:pt x="17474" y="206"/>
                    <a:pt x="17464" y="206"/>
                    <a:pt x="17453" y="206"/>
                  </a:cubicBezTo>
                  <a:cubicBezTo>
                    <a:pt x="16782" y="206"/>
                    <a:pt x="13911" y="1679"/>
                    <a:pt x="13222" y="2139"/>
                  </a:cubicBezTo>
                  <a:cubicBezTo>
                    <a:pt x="12522" y="2605"/>
                    <a:pt x="11371" y="3382"/>
                    <a:pt x="10935" y="3657"/>
                  </a:cubicBezTo>
                  <a:cubicBezTo>
                    <a:pt x="10536" y="3905"/>
                    <a:pt x="11387" y="5167"/>
                    <a:pt x="12818" y="5167"/>
                  </a:cubicBezTo>
                  <a:cubicBezTo>
                    <a:pt x="12948" y="5167"/>
                    <a:pt x="13083" y="5157"/>
                    <a:pt x="13222" y="5134"/>
                  </a:cubicBezTo>
                  <a:cubicBezTo>
                    <a:pt x="14896" y="4861"/>
                    <a:pt x="15276" y="4279"/>
                    <a:pt x="15767" y="4279"/>
                  </a:cubicBezTo>
                  <a:cubicBezTo>
                    <a:pt x="16047" y="4279"/>
                    <a:pt x="17304" y="4649"/>
                    <a:pt x="18324" y="4963"/>
                  </a:cubicBezTo>
                  <a:cubicBezTo>
                    <a:pt x="16918" y="5769"/>
                    <a:pt x="15702" y="6472"/>
                    <a:pt x="15045" y="6858"/>
                  </a:cubicBezTo>
                  <a:lnTo>
                    <a:pt x="15045" y="6855"/>
                  </a:lnTo>
                  <a:cubicBezTo>
                    <a:pt x="13263" y="7894"/>
                    <a:pt x="8556" y="10035"/>
                    <a:pt x="7856" y="10267"/>
                  </a:cubicBezTo>
                  <a:cubicBezTo>
                    <a:pt x="7155" y="10501"/>
                    <a:pt x="3656" y="10924"/>
                    <a:pt x="2412" y="11316"/>
                  </a:cubicBezTo>
                  <a:cubicBezTo>
                    <a:pt x="1167" y="11704"/>
                    <a:pt x="0" y="12912"/>
                    <a:pt x="234" y="13534"/>
                  </a:cubicBezTo>
                  <a:cubicBezTo>
                    <a:pt x="408" y="14002"/>
                    <a:pt x="3007" y="14094"/>
                    <a:pt x="5064" y="14094"/>
                  </a:cubicBezTo>
                  <a:cubicBezTo>
                    <a:pt x="5099" y="14094"/>
                    <a:pt x="5134" y="14094"/>
                    <a:pt x="5168" y="14094"/>
                  </a:cubicBezTo>
                  <a:lnTo>
                    <a:pt x="5168" y="14094"/>
                  </a:lnTo>
                  <a:cubicBezTo>
                    <a:pt x="4573" y="14203"/>
                    <a:pt x="4047" y="14319"/>
                    <a:pt x="3696" y="14427"/>
                  </a:cubicBezTo>
                  <a:cubicBezTo>
                    <a:pt x="2451" y="14815"/>
                    <a:pt x="1285" y="16023"/>
                    <a:pt x="1518" y="16645"/>
                  </a:cubicBezTo>
                  <a:cubicBezTo>
                    <a:pt x="1696" y="17118"/>
                    <a:pt x="4345" y="17207"/>
                    <a:pt x="6410" y="17207"/>
                  </a:cubicBezTo>
                  <a:cubicBezTo>
                    <a:pt x="6884" y="17207"/>
                    <a:pt x="7328" y="17202"/>
                    <a:pt x="7703" y="17196"/>
                  </a:cubicBezTo>
                  <a:cubicBezTo>
                    <a:pt x="8776" y="17566"/>
                    <a:pt x="10245" y="18039"/>
                    <a:pt x="11355" y="18279"/>
                  </a:cubicBezTo>
                  <a:cubicBezTo>
                    <a:pt x="12000" y="18418"/>
                    <a:pt x="12537" y="18505"/>
                    <a:pt x="13023" y="18549"/>
                  </a:cubicBezTo>
                  <a:cubicBezTo>
                    <a:pt x="13602" y="18879"/>
                    <a:pt x="14261" y="19243"/>
                    <a:pt x="14700" y="19445"/>
                  </a:cubicBezTo>
                  <a:cubicBezTo>
                    <a:pt x="15342" y="19738"/>
                    <a:pt x="16057" y="19885"/>
                    <a:pt x="16733" y="19885"/>
                  </a:cubicBezTo>
                  <a:cubicBezTo>
                    <a:pt x="17040" y="19885"/>
                    <a:pt x="17339" y="19855"/>
                    <a:pt x="17618" y="19794"/>
                  </a:cubicBezTo>
                  <a:cubicBezTo>
                    <a:pt x="18281" y="19650"/>
                    <a:pt x="20141" y="19206"/>
                    <a:pt x="21059" y="18985"/>
                  </a:cubicBezTo>
                  <a:cubicBezTo>
                    <a:pt x="21342" y="18919"/>
                    <a:pt x="21535" y="18873"/>
                    <a:pt x="21575" y="18863"/>
                  </a:cubicBezTo>
                  <a:cubicBezTo>
                    <a:pt x="21582" y="18860"/>
                    <a:pt x="21585" y="18860"/>
                    <a:pt x="21585" y="18860"/>
                  </a:cubicBezTo>
                  <a:cubicBezTo>
                    <a:pt x="22244" y="18589"/>
                    <a:pt x="32277" y="12523"/>
                    <a:pt x="32277" y="12523"/>
                  </a:cubicBezTo>
                  <a:lnTo>
                    <a:pt x="29760" y="1"/>
                  </a:lnTo>
                  <a:close/>
                </a:path>
              </a:pathLst>
            </a:custGeom>
            <a:solidFill>
              <a:srgbClr val="F5D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768;p49">
              <a:extLst>
                <a:ext uri="{FF2B5EF4-FFF2-40B4-BE49-F238E27FC236}">
                  <a16:creationId xmlns:a16="http://schemas.microsoft.com/office/drawing/2014/main" id="{7A1A2580-F0D9-72A5-A3FE-944E0E74D479}"/>
                </a:ext>
              </a:extLst>
            </p:cNvPr>
            <p:cNvSpPr/>
            <p:nvPr/>
          </p:nvSpPr>
          <p:spPr>
            <a:xfrm>
              <a:off x="6392888" y="4470150"/>
              <a:ext cx="810950" cy="505500"/>
            </a:xfrm>
            <a:custGeom>
              <a:avLst/>
              <a:gdLst/>
              <a:ahLst/>
              <a:cxnLst/>
              <a:rect l="l" t="t" r="r" b="b"/>
              <a:pathLst>
                <a:path w="32438" h="20220" extrusionOk="0">
                  <a:moveTo>
                    <a:pt x="29623" y="359"/>
                  </a:moveTo>
                  <a:lnTo>
                    <a:pt x="32089" y="12625"/>
                  </a:lnTo>
                  <a:cubicBezTo>
                    <a:pt x="28639" y="14711"/>
                    <a:pt x="22176" y="18592"/>
                    <a:pt x="21532" y="18886"/>
                  </a:cubicBezTo>
                  <a:lnTo>
                    <a:pt x="21471" y="18903"/>
                  </a:lnTo>
                  <a:cubicBezTo>
                    <a:pt x="21388" y="18923"/>
                    <a:pt x="21226" y="18962"/>
                    <a:pt x="21008" y="19012"/>
                  </a:cubicBezTo>
                  <a:cubicBezTo>
                    <a:pt x="20381" y="19163"/>
                    <a:pt x="18282" y="19667"/>
                    <a:pt x="17571" y="19820"/>
                  </a:cubicBezTo>
                  <a:cubicBezTo>
                    <a:pt x="17299" y="19880"/>
                    <a:pt x="17011" y="19909"/>
                    <a:pt x="16717" y="19909"/>
                  </a:cubicBezTo>
                  <a:cubicBezTo>
                    <a:pt x="16056" y="19909"/>
                    <a:pt x="15363" y="19762"/>
                    <a:pt x="14751" y="19482"/>
                  </a:cubicBezTo>
                  <a:cubicBezTo>
                    <a:pt x="14392" y="19317"/>
                    <a:pt x="13832" y="19017"/>
                    <a:pt x="13086" y="18593"/>
                  </a:cubicBezTo>
                  <a:lnTo>
                    <a:pt x="13023" y="18573"/>
                  </a:lnTo>
                  <a:cubicBezTo>
                    <a:pt x="12544" y="18530"/>
                    <a:pt x="12004" y="18442"/>
                    <a:pt x="11374" y="18305"/>
                  </a:cubicBezTo>
                  <a:cubicBezTo>
                    <a:pt x="10247" y="18062"/>
                    <a:pt x="8776" y="17585"/>
                    <a:pt x="7740" y="17228"/>
                  </a:cubicBezTo>
                  <a:lnTo>
                    <a:pt x="7714" y="17218"/>
                  </a:lnTo>
                  <a:lnTo>
                    <a:pt x="7686" y="17218"/>
                  </a:lnTo>
                  <a:cubicBezTo>
                    <a:pt x="7218" y="17226"/>
                    <a:pt x="6787" y="17229"/>
                    <a:pt x="6388" y="17229"/>
                  </a:cubicBezTo>
                  <a:cubicBezTo>
                    <a:pt x="1961" y="17229"/>
                    <a:pt x="1669" y="16819"/>
                    <a:pt x="1650" y="16769"/>
                  </a:cubicBezTo>
                  <a:cubicBezTo>
                    <a:pt x="1608" y="16656"/>
                    <a:pt x="1633" y="16497"/>
                    <a:pt x="1723" y="16312"/>
                  </a:cubicBezTo>
                  <a:cubicBezTo>
                    <a:pt x="1988" y="15772"/>
                    <a:pt x="2809" y="15042"/>
                    <a:pt x="3728" y="14755"/>
                  </a:cubicBezTo>
                  <a:cubicBezTo>
                    <a:pt x="4050" y="14654"/>
                    <a:pt x="4553" y="14541"/>
                    <a:pt x="5182" y="14426"/>
                  </a:cubicBezTo>
                  <a:lnTo>
                    <a:pt x="5153" y="14118"/>
                  </a:lnTo>
                  <a:lnTo>
                    <a:pt x="5050" y="14118"/>
                  </a:lnTo>
                  <a:cubicBezTo>
                    <a:pt x="664" y="14118"/>
                    <a:pt x="383" y="13706"/>
                    <a:pt x="365" y="13658"/>
                  </a:cubicBezTo>
                  <a:cubicBezTo>
                    <a:pt x="323" y="13545"/>
                    <a:pt x="348" y="13386"/>
                    <a:pt x="439" y="13201"/>
                  </a:cubicBezTo>
                  <a:cubicBezTo>
                    <a:pt x="703" y="12660"/>
                    <a:pt x="1525" y="11931"/>
                    <a:pt x="2445" y="11643"/>
                  </a:cubicBezTo>
                  <a:cubicBezTo>
                    <a:pt x="3127" y="11428"/>
                    <a:pt x="4511" y="11201"/>
                    <a:pt x="5731" y="11001"/>
                  </a:cubicBezTo>
                  <a:cubicBezTo>
                    <a:pt x="6717" y="10841"/>
                    <a:pt x="7570" y="10700"/>
                    <a:pt x="7891" y="10594"/>
                  </a:cubicBezTo>
                  <a:cubicBezTo>
                    <a:pt x="8566" y="10368"/>
                    <a:pt x="12958" y="8373"/>
                    <a:pt x="14875" y="7300"/>
                  </a:cubicBezTo>
                  <a:lnTo>
                    <a:pt x="14875" y="7309"/>
                  </a:lnTo>
                  <a:lnTo>
                    <a:pt x="15110" y="7170"/>
                  </a:lnTo>
                  <a:cubicBezTo>
                    <a:pt x="15775" y="6780"/>
                    <a:pt x="17000" y="6072"/>
                    <a:pt x="18388" y="5277"/>
                  </a:cubicBezTo>
                  <a:lnTo>
                    <a:pt x="18698" y="5099"/>
                  </a:lnTo>
                  <a:lnTo>
                    <a:pt x="18356" y="4993"/>
                  </a:lnTo>
                  <a:cubicBezTo>
                    <a:pt x="16112" y="4302"/>
                    <a:pt x="15841" y="4302"/>
                    <a:pt x="15753" y="4302"/>
                  </a:cubicBezTo>
                  <a:cubicBezTo>
                    <a:pt x="15521" y="4302"/>
                    <a:pt x="15318" y="4407"/>
                    <a:pt x="15063" y="4538"/>
                  </a:cubicBezTo>
                  <a:cubicBezTo>
                    <a:pt x="14686" y="4732"/>
                    <a:pt x="14170" y="4999"/>
                    <a:pt x="13183" y="5159"/>
                  </a:cubicBezTo>
                  <a:cubicBezTo>
                    <a:pt x="13053" y="5180"/>
                    <a:pt x="12928" y="5190"/>
                    <a:pt x="12807" y="5190"/>
                  </a:cubicBezTo>
                  <a:cubicBezTo>
                    <a:pt x="11823" y="5190"/>
                    <a:pt x="11151" y="4549"/>
                    <a:pt x="11007" y="4168"/>
                  </a:cubicBezTo>
                  <a:cubicBezTo>
                    <a:pt x="10977" y="4086"/>
                    <a:pt x="10963" y="3993"/>
                    <a:pt x="11004" y="3967"/>
                  </a:cubicBezTo>
                  <a:cubicBezTo>
                    <a:pt x="11326" y="3764"/>
                    <a:pt x="12038" y="3288"/>
                    <a:pt x="12667" y="2867"/>
                  </a:cubicBezTo>
                  <a:lnTo>
                    <a:pt x="13295" y="2447"/>
                  </a:lnTo>
                  <a:cubicBezTo>
                    <a:pt x="14015" y="1966"/>
                    <a:pt x="16851" y="540"/>
                    <a:pt x="17434" y="540"/>
                  </a:cubicBezTo>
                  <a:cubicBezTo>
                    <a:pt x="17442" y="540"/>
                    <a:pt x="17450" y="540"/>
                    <a:pt x="17457" y="541"/>
                  </a:cubicBezTo>
                  <a:cubicBezTo>
                    <a:pt x="18191" y="604"/>
                    <a:pt x="22186" y="891"/>
                    <a:pt x="25383" y="891"/>
                  </a:cubicBezTo>
                  <a:cubicBezTo>
                    <a:pt x="25735" y="891"/>
                    <a:pt x="26078" y="887"/>
                    <a:pt x="26405" y="880"/>
                  </a:cubicBezTo>
                  <a:cubicBezTo>
                    <a:pt x="26849" y="844"/>
                    <a:pt x="29024" y="465"/>
                    <a:pt x="29623" y="359"/>
                  </a:cubicBezTo>
                  <a:close/>
                  <a:moveTo>
                    <a:pt x="29869" y="1"/>
                  </a:moveTo>
                  <a:lnTo>
                    <a:pt x="29720" y="27"/>
                  </a:lnTo>
                  <a:cubicBezTo>
                    <a:pt x="29691" y="31"/>
                    <a:pt x="26871" y="530"/>
                    <a:pt x="26389" y="569"/>
                  </a:cubicBezTo>
                  <a:cubicBezTo>
                    <a:pt x="26068" y="577"/>
                    <a:pt x="25731" y="580"/>
                    <a:pt x="25385" y="580"/>
                  </a:cubicBezTo>
                  <a:cubicBezTo>
                    <a:pt x="22206" y="580"/>
                    <a:pt x="18216" y="294"/>
                    <a:pt x="17482" y="230"/>
                  </a:cubicBezTo>
                  <a:cubicBezTo>
                    <a:pt x="17469" y="229"/>
                    <a:pt x="17454" y="228"/>
                    <a:pt x="17439" y="228"/>
                  </a:cubicBezTo>
                  <a:cubicBezTo>
                    <a:pt x="16666" y="228"/>
                    <a:pt x="13716" y="1792"/>
                    <a:pt x="13122" y="2188"/>
                  </a:cubicBezTo>
                  <a:lnTo>
                    <a:pt x="12494" y="2609"/>
                  </a:lnTo>
                  <a:cubicBezTo>
                    <a:pt x="11867" y="3028"/>
                    <a:pt x="11157" y="3504"/>
                    <a:pt x="10839" y="3704"/>
                  </a:cubicBezTo>
                  <a:cubicBezTo>
                    <a:pt x="10667" y="3810"/>
                    <a:pt x="10621" y="4024"/>
                    <a:pt x="10716" y="4277"/>
                  </a:cubicBezTo>
                  <a:cubicBezTo>
                    <a:pt x="10925" y="4836"/>
                    <a:pt x="11739" y="5502"/>
                    <a:pt x="12807" y="5502"/>
                  </a:cubicBezTo>
                  <a:cubicBezTo>
                    <a:pt x="12945" y="5502"/>
                    <a:pt x="13088" y="5491"/>
                    <a:pt x="13233" y="5467"/>
                  </a:cubicBezTo>
                  <a:cubicBezTo>
                    <a:pt x="14268" y="5298"/>
                    <a:pt x="14832" y="5007"/>
                    <a:pt x="15205" y="4814"/>
                  </a:cubicBezTo>
                  <a:cubicBezTo>
                    <a:pt x="15441" y="4693"/>
                    <a:pt x="15596" y="4613"/>
                    <a:pt x="15753" y="4613"/>
                  </a:cubicBezTo>
                  <a:cubicBezTo>
                    <a:pt x="15862" y="4613"/>
                    <a:pt x="16292" y="4690"/>
                    <a:pt x="17921" y="5186"/>
                  </a:cubicBezTo>
                  <a:cubicBezTo>
                    <a:pt x="16809" y="5824"/>
                    <a:pt x="15825" y="6392"/>
                    <a:pt x="15187" y="6766"/>
                  </a:cubicBezTo>
                  <a:lnTo>
                    <a:pt x="15187" y="6763"/>
                  </a:lnTo>
                  <a:lnTo>
                    <a:pt x="14953" y="6899"/>
                  </a:lnTo>
                  <a:cubicBezTo>
                    <a:pt x="13199" y="7922"/>
                    <a:pt x="8490" y="10066"/>
                    <a:pt x="7793" y="10299"/>
                  </a:cubicBezTo>
                  <a:cubicBezTo>
                    <a:pt x="7495" y="10398"/>
                    <a:pt x="6614" y="10543"/>
                    <a:pt x="5681" y="10695"/>
                  </a:cubicBezTo>
                  <a:cubicBezTo>
                    <a:pt x="4450" y="10896"/>
                    <a:pt x="3055" y="11124"/>
                    <a:pt x="2351" y="11347"/>
                  </a:cubicBezTo>
                  <a:cubicBezTo>
                    <a:pt x="1441" y="11630"/>
                    <a:pt x="499" y="12369"/>
                    <a:pt x="159" y="13065"/>
                  </a:cubicBezTo>
                  <a:cubicBezTo>
                    <a:pt x="30" y="13329"/>
                    <a:pt x="0" y="13572"/>
                    <a:pt x="74" y="13767"/>
                  </a:cubicBezTo>
                  <a:cubicBezTo>
                    <a:pt x="141" y="13947"/>
                    <a:pt x="287" y="14340"/>
                    <a:pt x="3777" y="14416"/>
                  </a:cubicBezTo>
                  <a:cubicBezTo>
                    <a:pt x="3727" y="14430"/>
                    <a:pt x="3680" y="14443"/>
                    <a:pt x="3636" y="14458"/>
                  </a:cubicBezTo>
                  <a:cubicBezTo>
                    <a:pt x="2726" y="14741"/>
                    <a:pt x="1784" y="15480"/>
                    <a:pt x="1444" y="16176"/>
                  </a:cubicBezTo>
                  <a:cubicBezTo>
                    <a:pt x="1315" y="16440"/>
                    <a:pt x="1285" y="16683"/>
                    <a:pt x="1359" y="16878"/>
                  </a:cubicBezTo>
                  <a:cubicBezTo>
                    <a:pt x="1429" y="17066"/>
                    <a:pt x="1609" y="17542"/>
                    <a:pt x="6337" y="17542"/>
                  </a:cubicBezTo>
                  <a:cubicBezTo>
                    <a:pt x="6745" y="17542"/>
                    <a:pt x="7186" y="17538"/>
                    <a:pt x="7664" y="17531"/>
                  </a:cubicBezTo>
                  <a:cubicBezTo>
                    <a:pt x="8707" y="17890"/>
                    <a:pt x="10176" y="18365"/>
                    <a:pt x="11309" y="18609"/>
                  </a:cubicBezTo>
                  <a:cubicBezTo>
                    <a:pt x="11936" y="18746"/>
                    <a:pt x="12477" y="18835"/>
                    <a:pt x="12961" y="18880"/>
                  </a:cubicBezTo>
                  <a:cubicBezTo>
                    <a:pt x="13700" y="19300"/>
                    <a:pt x="14259" y="19598"/>
                    <a:pt x="14621" y="19766"/>
                  </a:cubicBezTo>
                  <a:cubicBezTo>
                    <a:pt x="15274" y="20064"/>
                    <a:pt x="16013" y="20220"/>
                    <a:pt x="16719" y="20220"/>
                  </a:cubicBezTo>
                  <a:cubicBezTo>
                    <a:pt x="17036" y="20220"/>
                    <a:pt x="17345" y="20188"/>
                    <a:pt x="17637" y="20125"/>
                  </a:cubicBezTo>
                  <a:cubicBezTo>
                    <a:pt x="18351" y="19970"/>
                    <a:pt x="20454" y="19466"/>
                    <a:pt x="21080" y="19315"/>
                  </a:cubicBezTo>
                  <a:cubicBezTo>
                    <a:pt x="21296" y="19265"/>
                    <a:pt x="21460" y="19226"/>
                    <a:pt x="21543" y="19206"/>
                  </a:cubicBezTo>
                  <a:lnTo>
                    <a:pt x="21629" y="19183"/>
                  </a:lnTo>
                  <a:cubicBezTo>
                    <a:pt x="22293" y="18911"/>
                    <a:pt x="31933" y="13083"/>
                    <a:pt x="32343" y="12835"/>
                  </a:cubicBezTo>
                  <a:lnTo>
                    <a:pt x="32437" y="12779"/>
                  </a:lnTo>
                  <a:lnTo>
                    <a:pt x="298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769;p49">
              <a:extLst>
                <a:ext uri="{FF2B5EF4-FFF2-40B4-BE49-F238E27FC236}">
                  <a16:creationId xmlns:a16="http://schemas.microsoft.com/office/drawing/2014/main" id="{CEE3918D-9FAE-D74E-7C9D-D8AB2703CE6B}"/>
                </a:ext>
              </a:extLst>
            </p:cNvPr>
            <p:cNvSpPr/>
            <p:nvPr/>
          </p:nvSpPr>
          <p:spPr>
            <a:xfrm>
              <a:off x="6919013" y="4946175"/>
              <a:ext cx="12925" cy="3075"/>
            </a:xfrm>
            <a:custGeom>
              <a:avLst/>
              <a:gdLst/>
              <a:ahLst/>
              <a:cxnLst/>
              <a:rect l="l" t="t" r="r" b="b"/>
              <a:pathLst>
                <a:path w="517" h="123" extrusionOk="0">
                  <a:moveTo>
                    <a:pt x="516" y="1"/>
                  </a:moveTo>
                  <a:cubicBezTo>
                    <a:pt x="476" y="11"/>
                    <a:pt x="283" y="57"/>
                    <a:pt x="0" y="123"/>
                  </a:cubicBezTo>
                  <a:cubicBezTo>
                    <a:pt x="174" y="110"/>
                    <a:pt x="352" y="69"/>
                    <a:pt x="516" y="1"/>
                  </a:cubicBezTo>
                  <a:close/>
                </a:path>
              </a:pathLst>
            </a:custGeom>
            <a:solidFill>
              <a:srgbClr val="F5D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770;p49">
              <a:extLst>
                <a:ext uri="{FF2B5EF4-FFF2-40B4-BE49-F238E27FC236}">
                  <a16:creationId xmlns:a16="http://schemas.microsoft.com/office/drawing/2014/main" id="{FA1DA18B-BC32-F614-4A7D-590E3A1A25E0}"/>
                </a:ext>
              </a:extLst>
            </p:cNvPr>
            <p:cNvSpPr/>
            <p:nvPr/>
          </p:nvSpPr>
          <p:spPr>
            <a:xfrm>
              <a:off x="6697413" y="4879975"/>
              <a:ext cx="225400" cy="54850"/>
            </a:xfrm>
            <a:custGeom>
              <a:avLst/>
              <a:gdLst/>
              <a:ahLst/>
              <a:cxnLst/>
              <a:rect l="l" t="t" r="r" b="b"/>
              <a:pathLst>
                <a:path w="9016" h="2194" extrusionOk="0">
                  <a:moveTo>
                    <a:pt x="8923" y="1"/>
                  </a:moveTo>
                  <a:cubicBezTo>
                    <a:pt x="8913" y="1"/>
                    <a:pt x="8904" y="3"/>
                    <a:pt x="8894" y="6"/>
                  </a:cubicBezTo>
                  <a:cubicBezTo>
                    <a:pt x="8894" y="6"/>
                    <a:pt x="8759" y="53"/>
                    <a:pt x="8522" y="135"/>
                  </a:cubicBezTo>
                  <a:cubicBezTo>
                    <a:pt x="8286" y="221"/>
                    <a:pt x="7945" y="331"/>
                    <a:pt x="7543" y="479"/>
                  </a:cubicBezTo>
                  <a:cubicBezTo>
                    <a:pt x="7141" y="632"/>
                    <a:pt x="6668" y="775"/>
                    <a:pt x="6168" y="953"/>
                  </a:cubicBezTo>
                  <a:cubicBezTo>
                    <a:pt x="5922" y="1048"/>
                    <a:pt x="5654" y="1121"/>
                    <a:pt x="5383" y="1200"/>
                  </a:cubicBezTo>
                  <a:cubicBezTo>
                    <a:pt x="5113" y="1282"/>
                    <a:pt x="4838" y="1365"/>
                    <a:pt x="4565" y="1448"/>
                  </a:cubicBezTo>
                  <a:cubicBezTo>
                    <a:pt x="4310" y="1503"/>
                    <a:pt x="4021" y="1583"/>
                    <a:pt x="3755" y="1626"/>
                  </a:cubicBezTo>
                  <a:cubicBezTo>
                    <a:pt x="3485" y="1682"/>
                    <a:pt x="3218" y="1712"/>
                    <a:pt x="2959" y="1743"/>
                  </a:cubicBezTo>
                  <a:cubicBezTo>
                    <a:pt x="2725" y="1758"/>
                    <a:pt x="2498" y="1775"/>
                    <a:pt x="2279" y="1775"/>
                  </a:cubicBezTo>
                  <a:cubicBezTo>
                    <a:pt x="2256" y="1775"/>
                    <a:pt x="2233" y="1774"/>
                    <a:pt x="2210" y="1774"/>
                  </a:cubicBezTo>
                  <a:cubicBezTo>
                    <a:pt x="2176" y="1775"/>
                    <a:pt x="2143" y="1776"/>
                    <a:pt x="2110" y="1776"/>
                  </a:cubicBezTo>
                  <a:cubicBezTo>
                    <a:pt x="1907" y="1776"/>
                    <a:pt x="1712" y="1754"/>
                    <a:pt x="1532" y="1746"/>
                  </a:cubicBezTo>
                  <a:cubicBezTo>
                    <a:pt x="1321" y="1725"/>
                    <a:pt x="1128" y="1705"/>
                    <a:pt x="958" y="1689"/>
                  </a:cubicBezTo>
                  <a:cubicBezTo>
                    <a:pt x="786" y="1676"/>
                    <a:pt x="634" y="1647"/>
                    <a:pt x="510" y="1633"/>
                  </a:cubicBezTo>
                  <a:cubicBezTo>
                    <a:pt x="261" y="1601"/>
                    <a:pt x="119" y="1583"/>
                    <a:pt x="119" y="1583"/>
                  </a:cubicBezTo>
                  <a:cubicBezTo>
                    <a:pt x="116" y="1583"/>
                    <a:pt x="112" y="1583"/>
                    <a:pt x="108" y="1583"/>
                  </a:cubicBezTo>
                  <a:cubicBezTo>
                    <a:pt x="65" y="1583"/>
                    <a:pt x="26" y="1611"/>
                    <a:pt x="14" y="1653"/>
                  </a:cubicBezTo>
                  <a:cubicBezTo>
                    <a:pt x="0" y="1704"/>
                    <a:pt x="30" y="1757"/>
                    <a:pt x="81" y="1771"/>
                  </a:cubicBezTo>
                  <a:cubicBezTo>
                    <a:pt x="81" y="1771"/>
                    <a:pt x="220" y="1809"/>
                    <a:pt x="462" y="1875"/>
                  </a:cubicBezTo>
                  <a:cubicBezTo>
                    <a:pt x="585" y="1904"/>
                    <a:pt x="729" y="1949"/>
                    <a:pt x="904" y="1983"/>
                  </a:cubicBezTo>
                  <a:cubicBezTo>
                    <a:pt x="1077" y="2020"/>
                    <a:pt x="1273" y="2067"/>
                    <a:pt x="1490" y="2096"/>
                  </a:cubicBezTo>
                  <a:cubicBezTo>
                    <a:pt x="1708" y="2121"/>
                    <a:pt x="1941" y="2165"/>
                    <a:pt x="2195" y="2174"/>
                  </a:cubicBezTo>
                  <a:cubicBezTo>
                    <a:pt x="2317" y="2179"/>
                    <a:pt x="2443" y="2194"/>
                    <a:pt x="2572" y="2194"/>
                  </a:cubicBezTo>
                  <a:cubicBezTo>
                    <a:pt x="2576" y="2194"/>
                    <a:pt x="2581" y="2194"/>
                    <a:pt x="2585" y="2194"/>
                  </a:cubicBezTo>
                  <a:cubicBezTo>
                    <a:pt x="2717" y="2190"/>
                    <a:pt x="2854" y="2186"/>
                    <a:pt x="2993" y="2183"/>
                  </a:cubicBezTo>
                  <a:cubicBezTo>
                    <a:pt x="3268" y="2160"/>
                    <a:pt x="3555" y="2137"/>
                    <a:pt x="3838" y="2079"/>
                  </a:cubicBezTo>
                  <a:cubicBezTo>
                    <a:pt x="4128" y="2032"/>
                    <a:pt x="4395" y="1968"/>
                    <a:pt x="4697" y="1893"/>
                  </a:cubicBezTo>
                  <a:cubicBezTo>
                    <a:pt x="5243" y="1712"/>
                    <a:pt x="5792" y="1563"/>
                    <a:pt x="6297" y="1356"/>
                  </a:cubicBezTo>
                  <a:cubicBezTo>
                    <a:pt x="6550" y="1258"/>
                    <a:pt x="6792" y="1152"/>
                    <a:pt x="7022" y="1058"/>
                  </a:cubicBezTo>
                  <a:cubicBezTo>
                    <a:pt x="7253" y="964"/>
                    <a:pt x="7470" y="874"/>
                    <a:pt x="7666" y="783"/>
                  </a:cubicBezTo>
                  <a:cubicBezTo>
                    <a:pt x="8058" y="606"/>
                    <a:pt x="8382" y="448"/>
                    <a:pt x="8608" y="339"/>
                  </a:cubicBezTo>
                  <a:cubicBezTo>
                    <a:pt x="8832" y="225"/>
                    <a:pt x="8961" y="160"/>
                    <a:pt x="8961" y="160"/>
                  </a:cubicBezTo>
                  <a:cubicBezTo>
                    <a:pt x="8997" y="140"/>
                    <a:pt x="9016" y="96"/>
                    <a:pt x="9001" y="56"/>
                  </a:cubicBezTo>
                  <a:cubicBezTo>
                    <a:pt x="8989" y="22"/>
                    <a:pt x="8957" y="1"/>
                    <a:pt x="8923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771;p49">
              <a:extLst>
                <a:ext uri="{FF2B5EF4-FFF2-40B4-BE49-F238E27FC236}">
                  <a16:creationId xmlns:a16="http://schemas.microsoft.com/office/drawing/2014/main" id="{E346417E-8AAA-E1B1-847A-0D396700A36D}"/>
                </a:ext>
              </a:extLst>
            </p:cNvPr>
            <p:cNvSpPr/>
            <p:nvPr/>
          </p:nvSpPr>
          <p:spPr>
            <a:xfrm>
              <a:off x="6592488" y="4817700"/>
              <a:ext cx="274800" cy="89725"/>
            </a:xfrm>
            <a:custGeom>
              <a:avLst/>
              <a:gdLst/>
              <a:ahLst/>
              <a:cxnLst/>
              <a:rect l="l" t="t" r="r" b="b"/>
              <a:pathLst>
                <a:path w="10992" h="3589" extrusionOk="0">
                  <a:moveTo>
                    <a:pt x="10898" y="0"/>
                  </a:moveTo>
                  <a:cubicBezTo>
                    <a:pt x="10889" y="0"/>
                    <a:pt x="10880" y="2"/>
                    <a:pt x="10871" y="5"/>
                  </a:cubicBezTo>
                  <a:cubicBezTo>
                    <a:pt x="10871" y="5"/>
                    <a:pt x="10702" y="62"/>
                    <a:pt x="10406" y="162"/>
                  </a:cubicBezTo>
                  <a:cubicBezTo>
                    <a:pt x="10111" y="267"/>
                    <a:pt x="9688" y="409"/>
                    <a:pt x="9184" y="596"/>
                  </a:cubicBezTo>
                  <a:cubicBezTo>
                    <a:pt x="8933" y="688"/>
                    <a:pt x="8662" y="789"/>
                    <a:pt x="8374" y="896"/>
                  </a:cubicBezTo>
                  <a:cubicBezTo>
                    <a:pt x="8086" y="1003"/>
                    <a:pt x="7781" y="1110"/>
                    <a:pt x="7469" y="1234"/>
                  </a:cubicBezTo>
                  <a:cubicBezTo>
                    <a:pt x="6845" y="1478"/>
                    <a:pt x="6180" y="1737"/>
                    <a:pt x="5515" y="1997"/>
                  </a:cubicBezTo>
                  <a:cubicBezTo>
                    <a:pt x="5182" y="2124"/>
                    <a:pt x="4854" y="2266"/>
                    <a:pt x="4528" y="2397"/>
                  </a:cubicBezTo>
                  <a:cubicBezTo>
                    <a:pt x="4206" y="2529"/>
                    <a:pt x="3888" y="2658"/>
                    <a:pt x="3580" y="2782"/>
                  </a:cubicBezTo>
                  <a:cubicBezTo>
                    <a:pt x="3425" y="2834"/>
                    <a:pt x="3273" y="2886"/>
                    <a:pt x="3125" y="2936"/>
                  </a:cubicBezTo>
                  <a:cubicBezTo>
                    <a:pt x="2975" y="2980"/>
                    <a:pt x="2828" y="3023"/>
                    <a:pt x="2685" y="3064"/>
                  </a:cubicBezTo>
                  <a:cubicBezTo>
                    <a:pt x="2396" y="3134"/>
                    <a:pt x="2119" y="3185"/>
                    <a:pt x="1859" y="3217"/>
                  </a:cubicBezTo>
                  <a:cubicBezTo>
                    <a:pt x="1597" y="3246"/>
                    <a:pt x="1356" y="3270"/>
                    <a:pt x="1141" y="3289"/>
                  </a:cubicBezTo>
                  <a:cubicBezTo>
                    <a:pt x="923" y="3305"/>
                    <a:pt x="736" y="3319"/>
                    <a:pt x="580" y="3331"/>
                  </a:cubicBezTo>
                  <a:cubicBezTo>
                    <a:pt x="268" y="3355"/>
                    <a:pt x="91" y="3370"/>
                    <a:pt x="91" y="3370"/>
                  </a:cubicBezTo>
                  <a:cubicBezTo>
                    <a:pt x="42" y="3374"/>
                    <a:pt x="4" y="3413"/>
                    <a:pt x="3" y="3462"/>
                  </a:cubicBezTo>
                  <a:cubicBezTo>
                    <a:pt x="0" y="3514"/>
                    <a:pt x="41" y="3559"/>
                    <a:pt x="95" y="3560"/>
                  </a:cubicBezTo>
                  <a:cubicBezTo>
                    <a:pt x="95" y="3560"/>
                    <a:pt x="273" y="3567"/>
                    <a:pt x="585" y="3579"/>
                  </a:cubicBezTo>
                  <a:cubicBezTo>
                    <a:pt x="763" y="3580"/>
                    <a:pt x="984" y="3589"/>
                    <a:pt x="1241" y="3589"/>
                  </a:cubicBezTo>
                  <a:cubicBezTo>
                    <a:pt x="1438" y="3589"/>
                    <a:pt x="1656" y="3584"/>
                    <a:pt x="1892" y="3567"/>
                  </a:cubicBezTo>
                  <a:cubicBezTo>
                    <a:pt x="2165" y="3550"/>
                    <a:pt x="2461" y="3513"/>
                    <a:pt x="2772" y="3456"/>
                  </a:cubicBezTo>
                  <a:cubicBezTo>
                    <a:pt x="2926" y="3420"/>
                    <a:pt x="3085" y="3384"/>
                    <a:pt x="3247" y="3346"/>
                  </a:cubicBezTo>
                  <a:cubicBezTo>
                    <a:pt x="3404" y="3296"/>
                    <a:pt x="3564" y="3244"/>
                    <a:pt x="3728" y="3191"/>
                  </a:cubicBezTo>
                  <a:cubicBezTo>
                    <a:pt x="4043" y="3071"/>
                    <a:pt x="4368" y="2945"/>
                    <a:pt x="4699" y="2817"/>
                  </a:cubicBezTo>
                  <a:cubicBezTo>
                    <a:pt x="5025" y="2687"/>
                    <a:pt x="5360" y="2563"/>
                    <a:pt x="5690" y="2425"/>
                  </a:cubicBezTo>
                  <a:cubicBezTo>
                    <a:pt x="6350" y="2153"/>
                    <a:pt x="7009" y="1879"/>
                    <a:pt x="7628" y="1624"/>
                  </a:cubicBezTo>
                  <a:cubicBezTo>
                    <a:pt x="7938" y="1498"/>
                    <a:pt x="8233" y="1364"/>
                    <a:pt x="8515" y="1244"/>
                  </a:cubicBezTo>
                  <a:cubicBezTo>
                    <a:pt x="8796" y="1121"/>
                    <a:pt x="9062" y="1006"/>
                    <a:pt x="9308" y="900"/>
                  </a:cubicBezTo>
                  <a:cubicBezTo>
                    <a:pt x="9800" y="686"/>
                    <a:pt x="10204" y="495"/>
                    <a:pt x="10489" y="368"/>
                  </a:cubicBezTo>
                  <a:cubicBezTo>
                    <a:pt x="10773" y="235"/>
                    <a:pt x="10935" y="159"/>
                    <a:pt x="10935" y="159"/>
                  </a:cubicBezTo>
                  <a:cubicBezTo>
                    <a:pt x="10971" y="141"/>
                    <a:pt x="10992" y="97"/>
                    <a:pt x="10978" y="56"/>
                  </a:cubicBezTo>
                  <a:cubicBezTo>
                    <a:pt x="10966" y="22"/>
                    <a:pt x="10933" y="0"/>
                    <a:pt x="10898" y="0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772;p49">
              <a:extLst>
                <a:ext uri="{FF2B5EF4-FFF2-40B4-BE49-F238E27FC236}">
                  <a16:creationId xmlns:a16="http://schemas.microsoft.com/office/drawing/2014/main" id="{6F43524F-6F6B-E502-B51A-FBDED845F9D9}"/>
                </a:ext>
              </a:extLst>
            </p:cNvPr>
            <p:cNvSpPr/>
            <p:nvPr/>
          </p:nvSpPr>
          <p:spPr>
            <a:xfrm>
              <a:off x="6532213" y="4739900"/>
              <a:ext cx="303025" cy="90600"/>
            </a:xfrm>
            <a:custGeom>
              <a:avLst/>
              <a:gdLst/>
              <a:ahLst/>
              <a:cxnLst/>
              <a:rect l="l" t="t" r="r" b="b"/>
              <a:pathLst>
                <a:path w="12121" h="3624" extrusionOk="0">
                  <a:moveTo>
                    <a:pt x="12027" y="1"/>
                  </a:moveTo>
                  <a:cubicBezTo>
                    <a:pt x="12018" y="1"/>
                    <a:pt x="12008" y="2"/>
                    <a:pt x="11999" y="6"/>
                  </a:cubicBezTo>
                  <a:cubicBezTo>
                    <a:pt x="11999" y="6"/>
                    <a:pt x="11813" y="69"/>
                    <a:pt x="11488" y="181"/>
                  </a:cubicBezTo>
                  <a:cubicBezTo>
                    <a:pt x="11165" y="297"/>
                    <a:pt x="10701" y="456"/>
                    <a:pt x="10149" y="661"/>
                  </a:cubicBezTo>
                  <a:cubicBezTo>
                    <a:pt x="9873" y="765"/>
                    <a:pt x="9575" y="875"/>
                    <a:pt x="9258" y="993"/>
                  </a:cubicBezTo>
                  <a:cubicBezTo>
                    <a:pt x="8943" y="1113"/>
                    <a:pt x="8608" y="1232"/>
                    <a:pt x="8266" y="1368"/>
                  </a:cubicBezTo>
                  <a:cubicBezTo>
                    <a:pt x="7581" y="1635"/>
                    <a:pt x="6850" y="1921"/>
                    <a:pt x="6120" y="2207"/>
                  </a:cubicBezTo>
                  <a:cubicBezTo>
                    <a:pt x="5754" y="2346"/>
                    <a:pt x="5392" y="2506"/>
                    <a:pt x="5037" y="2644"/>
                  </a:cubicBezTo>
                  <a:cubicBezTo>
                    <a:pt x="4861" y="2716"/>
                    <a:pt x="4687" y="2788"/>
                    <a:pt x="4511" y="2843"/>
                  </a:cubicBezTo>
                  <a:cubicBezTo>
                    <a:pt x="4337" y="2905"/>
                    <a:pt x="4164" y="2961"/>
                    <a:pt x="3991" y="3002"/>
                  </a:cubicBezTo>
                  <a:cubicBezTo>
                    <a:pt x="3648" y="3096"/>
                    <a:pt x="3309" y="3148"/>
                    <a:pt x="2982" y="3193"/>
                  </a:cubicBezTo>
                  <a:cubicBezTo>
                    <a:pt x="2654" y="3232"/>
                    <a:pt x="2341" y="3255"/>
                    <a:pt x="2048" y="3270"/>
                  </a:cubicBezTo>
                  <a:cubicBezTo>
                    <a:pt x="1461" y="3303"/>
                    <a:pt x="973" y="3331"/>
                    <a:pt x="630" y="3350"/>
                  </a:cubicBezTo>
                  <a:cubicBezTo>
                    <a:pt x="288" y="3374"/>
                    <a:pt x="92" y="3386"/>
                    <a:pt x="92" y="3386"/>
                  </a:cubicBezTo>
                  <a:cubicBezTo>
                    <a:pt x="44" y="3390"/>
                    <a:pt x="4" y="3429"/>
                    <a:pt x="2" y="3478"/>
                  </a:cubicBezTo>
                  <a:cubicBezTo>
                    <a:pt x="0" y="3530"/>
                    <a:pt x="41" y="3574"/>
                    <a:pt x="94" y="3578"/>
                  </a:cubicBezTo>
                  <a:cubicBezTo>
                    <a:pt x="94" y="3578"/>
                    <a:pt x="290" y="3585"/>
                    <a:pt x="634" y="3598"/>
                  </a:cubicBezTo>
                  <a:cubicBezTo>
                    <a:pt x="936" y="3603"/>
                    <a:pt x="1352" y="3624"/>
                    <a:pt x="1849" y="3624"/>
                  </a:cubicBezTo>
                  <a:cubicBezTo>
                    <a:pt x="1918" y="3624"/>
                    <a:pt x="1988" y="3623"/>
                    <a:pt x="2059" y="3623"/>
                  </a:cubicBezTo>
                  <a:cubicBezTo>
                    <a:pt x="2646" y="3615"/>
                    <a:pt x="3359" y="3616"/>
                    <a:pt x="4099" y="3424"/>
                  </a:cubicBezTo>
                  <a:cubicBezTo>
                    <a:pt x="4284" y="3382"/>
                    <a:pt x="4468" y="3327"/>
                    <a:pt x="4652" y="3264"/>
                  </a:cubicBezTo>
                  <a:cubicBezTo>
                    <a:pt x="4838" y="3209"/>
                    <a:pt x="5020" y="3137"/>
                    <a:pt x="5203" y="3066"/>
                  </a:cubicBezTo>
                  <a:cubicBezTo>
                    <a:pt x="5568" y="2925"/>
                    <a:pt x="5931" y="2787"/>
                    <a:pt x="6294" y="2635"/>
                  </a:cubicBezTo>
                  <a:cubicBezTo>
                    <a:pt x="7019" y="2336"/>
                    <a:pt x="7744" y="2038"/>
                    <a:pt x="8425" y="1757"/>
                  </a:cubicBezTo>
                  <a:cubicBezTo>
                    <a:pt x="8766" y="1619"/>
                    <a:pt x="9089" y="1473"/>
                    <a:pt x="9400" y="1341"/>
                  </a:cubicBezTo>
                  <a:cubicBezTo>
                    <a:pt x="9709" y="1208"/>
                    <a:pt x="10002" y="1082"/>
                    <a:pt x="10272" y="965"/>
                  </a:cubicBezTo>
                  <a:cubicBezTo>
                    <a:pt x="10812" y="732"/>
                    <a:pt x="11258" y="525"/>
                    <a:pt x="11571" y="387"/>
                  </a:cubicBezTo>
                  <a:cubicBezTo>
                    <a:pt x="11884" y="242"/>
                    <a:pt x="12062" y="160"/>
                    <a:pt x="12062" y="160"/>
                  </a:cubicBezTo>
                  <a:cubicBezTo>
                    <a:pt x="12100" y="142"/>
                    <a:pt x="12120" y="97"/>
                    <a:pt x="12106" y="56"/>
                  </a:cubicBezTo>
                  <a:cubicBezTo>
                    <a:pt x="12094" y="22"/>
                    <a:pt x="12062" y="1"/>
                    <a:pt x="12027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773;p49">
              <a:extLst>
                <a:ext uri="{FF2B5EF4-FFF2-40B4-BE49-F238E27FC236}">
                  <a16:creationId xmlns:a16="http://schemas.microsoft.com/office/drawing/2014/main" id="{7B8E5D35-24D2-4F2D-281C-260B59F2BE91}"/>
                </a:ext>
              </a:extLst>
            </p:cNvPr>
            <p:cNvSpPr/>
            <p:nvPr/>
          </p:nvSpPr>
          <p:spPr>
            <a:xfrm>
              <a:off x="7085463" y="4191700"/>
              <a:ext cx="1138725" cy="947900"/>
            </a:xfrm>
            <a:custGeom>
              <a:avLst/>
              <a:gdLst/>
              <a:ahLst/>
              <a:cxnLst/>
              <a:rect l="l" t="t" r="r" b="b"/>
              <a:pathLst>
                <a:path w="45549" h="37916" extrusionOk="0">
                  <a:moveTo>
                    <a:pt x="27287" y="1"/>
                  </a:moveTo>
                  <a:cubicBezTo>
                    <a:pt x="26786" y="1"/>
                    <a:pt x="26306" y="60"/>
                    <a:pt x="25871" y="173"/>
                  </a:cubicBezTo>
                  <a:cubicBezTo>
                    <a:pt x="24160" y="617"/>
                    <a:pt x="2383" y="8983"/>
                    <a:pt x="1192" y="9449"/>
                  </a:cubicBezTo>
                  <a:cubicBezTo>
                    <a:pt x="1" y="9917"/>
                    <a:pt x="673" y="10928"/>
                    <a:pt x="828" y="11549"/>
                  </a:cubicBezTo>
                  <a:cubicBezTo>
                    <a:pt x="983" y="12172"/>
                    <a:pt x="5101" y="37916"/>
                    <a:pt x="5101" y="37916"/>
                  </a:cubicBezTo>
                  <a:lnTo>
                    <a:pt x="45548" y="37916"/>
                  </a:lnTo>
                  <a:cubicBezTo>
                    <a:pt x="42127" y="17772"/>
                    <a:pt x="33416" y="3227"/>
                    <a:pt x="31705" y="1672"/>
                  </a:cubicBezTo>
                  <a:cubicBezTo>
                    <a:pt x="30428" y="512"/>
                    <a:pt x="28762" y="1"/>
                    <a:pt x="27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774;p49">
              <a:extLst>
                <a:ext uri="{FF2B5EF4-FFF2-40B4-BE49-F238E27FC236}">
                  <a16:creationId xmlns:a16="http://schemas.microsoft.com/office/drawing/2014/main" id="{89E6ACE2-03F8-E924-7AF4-796D9F977C7E}"/>
                </a:ext>
              </a:extLst>
            </p:cNvPr>
            <p:cNvSpPr/>
            <p:nvPr/>
          </p:nvSpPr>
          <p:spPr>
            <a:xfrm>
              <a:off x="7086013" y="4187850"/>
              <a:ext cx="1142775" cy="955650"/>
            </a:xfrm>
            <a:custGeom>
              <a:avLst/>
              <a:gdLst/>
              <a:ahLst/>
              <a:cxnLst/>
              <a:rect l="l" t="t" r="r" b="b"/>
              <a:pathLst>
                <a:path w="45711" h="38226" extrusionOk="0">
                  <a:moveTo>
                    <a:pt x="27272" y="310"/>
                  </a:moveTo>
                  <a:cubicBezTo>
                    <a:pt x="28671" y="310"/>
                    <a:pt x="30296" y="776"/>
                    <a:pt x="31578" y="1941"/>
                  </a:cubicBezTo>
                  <a:cubicBezTo>
                    <a:pt x="33109" y="3333"/>
                    <a:pt x="41868" y="17690"/>
                    <a:pt x="45342" y="37914"/>
                  </a:cubicBezTo>
                  <a:lnTo>
                    <a:pt x="5211" y="37914"/>
                  </a:lnTo>
                  <a:cubicBezTo>
                    <a:pt x="4859" y="35714"/>
                    <a:pt x="1109" y="12271"/>
                    <a:pt x="957" y="11667"/>
                  </a:cubicBezTo>
                  <a:cubicBezTo>
                    <a:pt x="926" y="11545"/>
                    <a:pt x="879" y="11413"/>
                    <a:pt x="829" y="11273"/>
                  </a:cubicBezTo>
                  <a:cubicBezTo>
                    <a:pt x="567" y="10549"/>
                    <a:pt x="453" y="10052"/>
                    <a:pt x="1226" y="9749"/>
                  </a:cubicBezTo>
                  <a:cubicBezTo>
                    <a:pt x="2193" y="9370"/>
                    <a:pt x="24151" y="928"/>
                    <a:pt x="25888" y="477"/>
                  </a:cubicBezTo>
                  <a:cubicBezTo>
                    <a:pt x="26303" y="369"/>
                    <a:pt x="26773" y="310"/>
                    <a:pt x="27272" y="310"/>
                  </a:cubicBezTo>
                  <a:close/>
                  <a:moveTo>
                    <a:pt x="27267" y="0"/>
                  </a:moveTo>
                  <a:cubicBezTo>
                    <a:pt x="26742" y="0"/>
                    <a:pt x="26247" y="63"/>
                    <a:pt x="25810" y="176"/>
                  </a:cubicBezTo>
                  <a:cubicBezTo>
                    <a:pt x="24063" y="630"/>
                    <a:pt x="2081" y="9080"/>
                    <a:pt x="1113" y="9459"/>
                  </a:cubicBezTo>
                  <a:cubicBezTo>
                    <a:pt x="0" y="9895"/>
                    <a:pt x="323" y="10789"/>
                    <a:pt x="536" y="11380"/>
                  </a:cubicBezTo>
                  <a:cubicBezTo>
                    <a:pt x="583" y="11509"/>
                    <a:pt x="627" y="11632"/>
                    <a:pt x="655" y="11741"/>
                  </a:cubicBezTo>
                  <a:cubicBezTo>
                    <a:pt x="807" y="12351"/>
                    <a:pt x="4884" y="37837"/>
                    <a:pt x="4925" y="38094"/>
                  </a:cubicBezTo>
                  <a:lnTo>
                    <a:pt x="4946" y="38226"/>
                  </a:lnTo>
                  <a:lnTo>
                    <a:pt x="45711" y="38226"/>
                  </a:lnTo>
                  <a:lnTo>
                    <a:pt x="45680" y="38043"/>
                  </a:lnTo>
                  <a:cubicBezTo>
                    <a:pt x="42215" y="17646"/>
                    <a:pt x="33336" y="3119"/>
                    <a:pt x="31787" y="1711"/>
                  </a:cubicBezTo>
                  <a:cubicBezTo>
                    <a:pt x="30443" y="489"/>
                    <a:pt x="28736" y="0"/>
                    <a:pt x="27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775;p49">
              <a:extLst>
                <a:ext uri="{FF2B5EF4-FFF2-40B4-BE49-F238E27FC236}">
                  <a16:creationId xmlns:a16="http://schemas.microsoft.com/office/drawing/2014/main" id="{EC7432B8-5976-78CB-EB79-148F21C1C080}"/>
                </a:ext>
              </a:extLst>
            </p:cNvPr>
            <p:cNvSpPr/>
            <p:nvPr/>
          </p:nvSpPr>
          <p:spPr>
            <a:xfrm>
              <a:off x="7791813" y="4193550"/>
              <a:ext cx="267125" cy="946050"/>
            </a:xfrm>
            <a:custGeom>
              <a:avLst/>
              <a:gdLst/>
              <a:ahLst/>
              <a:cxnLst/>
              <a:rect l="l" t="t" r="r" b="b"/>
              <a:pathLst>
                <a:path w="10685" h="37842" extrusionOk="0">
                  <a:moveTo>
                    <a:pt x="1" y="0"/>
                  </a:moveTo>
                  <a:cubicBezTo>
                    <a:pt x="2795" y="4955"/>
                    <a:pt x="9138" y="18218"/>
                    <a:pt x="10061" y="37842"/>
                  </a:cubicBezTo>
                  <a:lnTo>
                    <a:pt x="10684" y="37842"/>
                  </a:lnTo>
                  <a:cubicBezTo>
                    <a:pt x="9788" y="18688"/>
                    <a:pt x="3753" y="5528"/>
                    <a:pt x="806" y="169"/>
                  </a:cubicBezTo>
                  <a:cubicBezTo>
                    <a:pt x="538" y="96"/>
                    <a:pt x="269" y="40"/>
                    <a:pt x="1" y="0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776;p49">
              <a:extLst>
                <a:ext uri="{FF2B5EF4-FFF2-40B4-BE49-F238E27FC236}">
                  <a16:creationId xmlns:a16="http://schemas.microsoft.com/office/drawing/2014/main" id="{CE35EA7C-91A5-1F69-E978-6150E2FDBADC}"/>
                </a:ext>
              </a:extLst>
            </p:cNvPr>
            <p:cNvSpPr/>
            <p:nvPr/>
          </p:nvSpPr>
          <p:spPr>
            <a:xfrm>
              <a:off x="7130088" y="4416450"/>
              <a:ext cx="357450" cy="723150"/>
            </a:xfrm>
            <a:custGeom>
              <a:avLst/>
              <a:gdLst/>
              <a:ahLst/>
              <a:cxnLst/>
              <a:rect l="l" t="t" r="r" b="b"/>
              <a:pathLst>
                <a:path w="14298" h="28926" extrusionOk="0">
                  <a:moveTo>
                    <a:pt x="596" y="1"/>
                  </a:moveTo>
                  <a:cubicBezTo>
                    <a:pt x="369" y="88"/>
                    <a:pt x="169" y="164"/>
                    <a:pt x="0" y="230"/>
                  </a:cubicBezTo>
                  <a:cubicBezTo>
                    <a:pt x="2270" y="3553"/>
                    <a:pt x="8680" y="13701"/>
                    <a:pt x="13642" y="28926"/>
                  </a:cubicBezTo>
                  <a:lnTo>
                    <a:pt x="14297" y="28926"/>
                  </a:lnTo>
                  <a:cubicBezTo>
                    <a:pt x="9363" y="13714"/>
                    <a:pt x="2971" y="3498"/>
                    <a:pt x="596" y="1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777;p49">
              <a:extLst>
                <a:ext uri="{FF2B5EF4-FFF2-40B4-BE49-F238E27FC236}">
                  <a16:creationId xmlns:a16="http://schemas.microsoft.com/office/drawing/2014/main" id="{AF3C9CF8-657F-308A-1125-1F566E5C95B4}"/>
                </a:ext>
              </a:extLst>
            </p:cNvPr>
            <p:cNvSpPr/>
            <p:nvPr/>
          </p:nvSpPr>
          <p:spPr>
            <a:xfrm>
              <a:off x="7114288" y="2077200"/>
              <a:ext cx="243350" cy="303525"/>
            </a:xfrm>
            <a:custGeom>
              <a:avLst/>
              <a:gdLst/>
              <a:ahLst/>
              <a:cxnLst/>
              <a:rect l="l" t="t" r="r" b="b"/>
              <a:pathLst>
                <a:path w="9734" h="12141" extrusionOk="0">
                  <a:moveTo>
                    <a:pt x="176" y="0"/>
                  </a:moveTo>
                  <a:cubicBezTo>
                    <a:pt x="157" y="0"/>
                    <a:pt x="138" y="3"/>
                    <a:pt x="120" y="10"/>
                  </a:cubicBezTo>
                  <a:cubicBezTo>
                    <a:pt x="40" y="41"/>
                    <a:pt x="0" y="131"/>
                    <a:pt x="31" y="211"/>
                  </a:cubicBezTo>
                  <a:cubicBezTo>
                    <a:pt x="53" y="269"/>
                    <a:pt x="2250" y="5968"/>
                    <a:pt x="2585" y="7171"/>
                  </a:cubicBezTo>
                  <a:cubicBezTo>
                    <a:pt x="2600" y="7227"/>
                    <a:pt x="2646" y="7270"/>
                    <a:pt x="2704" y="7281"/>
                  </a:cubicBezTo>
                  <a:cubicBezTo>
                    <a:pt x="2715" y="7284"/>
                    <a:pt x="2725" y="7285"/>
                    <a:pt x="2735" y="7285"/>
                  </a:cubicBezTo>
                  <a:cubicBezTo>
                    <a:pt x="2783" y="7285"/>
                    <a:pt x="2828" y="7262"/>
                    <a:pt x="2857" y="7224"/>
                  </a:cubicBezTo>
                  <a:cubicBezTo>
                    <a:pt x="2904" y="7164"/>
                    <a:pt x="3993" y="5718"/>
                    <a:pt x="3988" y="3149"/>
                  </a:cubicBezTo>
                  <a:cubicBezTo>
                    <a:pt x="3988" y="2846"/>
                    <a:pt x="3966" y="2442"/>
                    <a:pt x="3956" y="2286"/>
                  </a:cubicBezTo>
                  <a:cubicBezTo>
                    <a:pt x="4182" y="2043"/>
                    <a:pt x="5271" y="932"/>
                    <a:pt x="6246" y="932"/>
                  </a:cubicBezTo>
                  <a:cubicBezTo>
                    <a:pt x="6357" y="932"/>
                    <a:pt x="6467" y="947"/>
                    <a:pt x="6573" y="978"/>
                  </a:cubicBezTo>
                  <a:cubicBezTo>
                    <a:pt x="7713" y="1316"/>
                    <a:pt x="9374" y="2922"/>
                    <a:pt x="8376" y="6798"/>
                  </a:cubicBezTo>
                  <a:cubicBezTo>
                    <a:pt x="7472" y="10312"/>
                    <a:pt x="6762" y="10588"/>
                    <a:pt x="6075" y="10855"/>
                  </a:cubicBezTo>
                  <a:cubicBezTo>
                    <a:pt x="6010" y="10881"/>
                    <a:pt x="5946" y="10906"/>
                    <a:pt x="5881" y="10933"/>
                  </a:cubicBezTo>
                  <a:cubicBezTo>
                    <a:pt x="5691" y="11013"/>
                    <a:pt x="5502" y="11085"/>
                    <a:pt x="5322" y="11154"/>
                  </a:cubicBezTo>
                  <a:cubicBezTo>
                    <a:pt x="4675" y="11400"/>
                    <a:pt x="4164" y="11595"/>
                    <a:pt x="4105" y="11959"/>
                  </a:cubicBezTo>
                  <a:cubicBezTo>
                    <a:pt x="4091" y="12044"/>
                    <a:pt x="4149" y="12124"/>
                    <a:pt x="4234" y="12138"/>
                  </a:cubicBezTo>
                  <a:cubicBezTo>
                    <a:pt x="4242" y="12139"/>
                    <a:pt x="4250" y="12140"/>
                    <a:pt x="4258" y="12140"/>
                  </a:cubicBezTo>
                  <a:cubicBezTo>
                    <a:pt x="4334" y="12140"/>
                    <a:pt x="4400" y="12086"/>
                    <a:pt x="4412" y="12009"/>
                  </a:cubicBezTo>
                  <a:cubicBezTo>
                    <a:pt x="4443" y="11821"/>
                    <a:pt x="4968" y="11621"/>
                    <a:pt x="5432" y="11444"/>
                  </a:cubicBezTo>
                  <a:cubicBezTo>
                    <a:pt x="5616" y="11375"/>
                    <a:pt x="5809" y="11301"/>
                    <a:pt x="6002" y="11220"/>
                  </a:cubicBezTo>
                  <a:cubicBezTo>
                    <a:pt x="6063" y="11194"/>
                    <a:pt x="6126" y="11170"/>
                    <a:pt x="6188" y="11145"/>
                  </a:cubicBezTo>
                  <a:cubicBezTo>
                    <a:pt x="6947" y="10849"/>
                    <a:pt x="7733" y="10544"/>
                    <a:pt x="8678" y="6875"/>
                  </a:cubicBezTo>
                  <a:cubicBezTo>
                    <a:pt x="9734" y="2770"/>
                    <a:pt x="7908" y="1049"/>
                    <a:pt x="6663" y="680"/>
                  </a:cubicBezTo>
                  <a:cubicBezTo>
                    <a:pt x="6527" y="640"/>
                    <a:pt x="6389" y="622"/>
                    <a:pt x="6251" y="622"/>
                  </a:cubicBezTo>
                  <a:cubicBezTo>
                    <a:pt x="5018" y="622"/>
                    <a:pt x="3740" y="2059"/>
                    <a:pt x="3681" y="2126"/>
                  </a:cubicBezTo>
                  <a:cubicBezTo>
                    <a:pt x="3653" y="2158"/>
                    <a:pt x="3640" y="2197"/>
                    <a:pt x="3642" y="2238"/>
                  </a:cubicBezTo>
                  <a:cubicBezTo>
                    <a:pt x="3643" y="2245"/>
                    <a:pt x="3677" y="2782"/>
                    <a:pt x="3678" y="3149"/>
                  </a:cubicBezTo>
                  <a:cubicBezTo>
                    <a:pt x="3681" y="4987"/>
                    <a:pt x="3089" y="6242"/>
                    <a:pt x="2784" y="6762"/>
                  </a:cubicBezTo>
                  <a:cubicBezTo>
                    <a:pt x="2250" y="5105"/>
                    <a:pt x="405" y="318"/>
                    <a:pt x="321" y="100"/>
                  </a:cubicBezTo>
                  <a:cubicBezTo>
                    <a:pt x="297" y="38"/>
                    <a:pt x="238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778;p49">
              <a:extLst>
                <a:ext uri="{FF2B5EF4-FFF2-40B4-BE49-F238E27FC236}">
                  <a16:creationId xmlns:a16="http://schemas.microsoft.com/office/drawing/2014/main" id="{271822C2-9AF3-1A37-5821-5F6C0358E663}"/>
                </a:ext>
              </a:extLst>
            </p:cNvPr>
            <p:cNvSpPr/>
            <p:nvPr/>
          </p:nvSpPr>
          <p:spPr>
            <a:xfrm>
              <a:off x="6885075" y="2115888"/>
              <a:ext cx="104700" cy="1047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19702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>
          <a:extLst>
            <a:ext uri="{FF2B5EF4-FFF2-40B4-BE49-F238E27FC236}">
              <a16:creationId xmlns:a16="http://schemas.microsoft.com/office/drawing/2014/main" id="{3E029972-F502-30E9-DE72-9FE52C85E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43">
            <a:extLst>
              <a:ext uri="{FF2B5EF4-FFF2-40B4-BE49-F238E27FC236}">
                <a16:creationId xmlns:a16="http://schemas.microsoft.com/office/drawing/2014/main" id="{0C605557-1D2D-E9C0-8205-2C6F3BFC11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539500"/>
            <a:ext cx="8285455" cy="1140444"/>
          </a:xfrm>
          <a:prstGeom prst="rect">
            <a:avLst/>
          </a:prstGeom>
          <a:noFill/>
          <a:ln w="63500">
            <a:solidFill>
              <a:schemeClr val="dk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わたし　は　昨日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 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今日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 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今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 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明日、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の　ソフトウェア　を</a:t>
            </a:r>
            <a:b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ました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 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ています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ます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ja-JP" altLang="en-US" sz="20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7EE13-E44C-35A6-7772-B8E50B351076}"/>
              </a:ext>
            </a:extLst>
          </p:cNvPr>
          <p:cNvSpPr txBox="1"/>
          <p:nvPr/>
        </p:nvSpPr>
        <p:spPr>
          <a:xfrm>
            <a:off x="1121664" y="109728"/>
            <a:ext cx="499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れんしゅうしましょう</a:t>
            </a:r>
            <a:endParaRPr lang="en-US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59" name="Rounded Rectangular Callout 1258">
            <a:extLst>
              <a:ext uri="{FF2B5EF4-FFF2-40B4-BE49-F238E27FC236}">
                <a16:creationId xmlns:a16="http://schemas.microsoft.com/office/drawing/2014/main" id="{9F79E648-9C10-EE30-03D5-B17B8B7447D8}"/>
              </a:ext>
            </a:extLst>
          </p:cNvPr>
          <p:cNvSpPr/>
          <p:nvPr/>
        </p:nvSpPr>
        <p:spPr>
          <a:xfrm>
            <a:off x="590442" y="1860221"/>
            <a:ext cx="6623158" cy="1363270"/>
          </a:xfrm>
          <a:prstGeom prst="wedgeRoundRectCallout">
            <a:avLst>
              <a:gd name="adj1" fmla="val 56954"/>
              <a:gd name="adj2" fmla="val 4910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わたし　は　昨日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 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今日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 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今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 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明日、</a:t>
            </a:r>
            <a:endParaRPr lang="en-US" altLang="ja-JP" sz="20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spcAft>
                <a:spcPts val="600"/>
              </a:spcAft>
            </a:pP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の　ソフトウェア　を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en-US" altLang="ja-JP" sz="2000" b="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000" b="0" u="sng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ました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 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ています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/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ます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000" b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sz="2000" dirty="0"/>
          </a:p>
        </p:txBody>
      </p:sp>
      <p:sp>
        <p:nvSpPr>
          <p:cNvPr id="1261" name="TextBox 1260">
            <a:extLst>
              <a:ext uri="{FF2B5EF4-FFF2-40B4-BE49-F238E27FC236}">
                <a16:creationId xmlns:a16="http://schemas.microsoft.com/office/drawing/2014/main" id="{FC398F8A-CE77-44CC-8887-00FCD2E69C63}"/>
              </a:ext>
            </a:extLst>
          </p:cNvPr>
          <p:cNvSpPr txBox="1"/>
          <p:nvPr/>
        </p:nvSpPr>
        <p:spPr>
          <a:xfrm>
            <a:off x="590442" y="3353078"/>
            <a:ext cx="7181958" cy="1686955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学校（がっこう</a:t>
            </a:r>
            <a:r>
              <a:rPr 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）、</a:t>
            </a:r>
            <a:r>
              <a:rPr lang="en-US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銀行（ぎんこう</a:t>
            </a:r>
            <a:r>
              <a:rPr 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）、</a:t>
            </a:r>
            <a:r>
              <a:rPr lang="en-US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工場（こうじょう</a:t>
            </a:r>
            <a:r>
              <a:rPr 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）、</a:t>
            </a:r>
            <a:r>
              <a:rPr lang="en-US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お店（おみせ</a:t>
            </a:r>
            <a:r>
              <a:rPr 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）、</a:t>
            </a:r>
            <a:r>
              <a:rPr lang="en-US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病院（びょういん</a:t>
            </a:r>
            <a:r>
              <a:rPr 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）、</a:t>
            </a:r>
            <a:r>
              <a:rPr lang="en-US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携帯電話（けいたいでんわ</a:t>
            </a:r>
            <a:r>
              <a:rPr 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）、</a:t>
            </a:r>
            <a:r>
              <a:rPr lang="en-US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ゲーム、アニメ</a:t>
            </a:r>
            <a:br>
              <a:rPr 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endParaRPr lang="en-US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sz="16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作る（つくる</a:t>
            </a: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）、</a:t>
            </a:r>
            <a:r>
              <a:rPr lang="en-US" sz="16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設計（せっけい）する、開発（かいはつ）する</a:t>
            </a: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</a:p>
          <a:p>
            <a:r>
              <a:rPr lang="en-US" sz="16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テストする、デバッグする、更新（こうしん）する、修正（しゅうせい）する</a:t>
            </a:r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1255" name="Group 1254">
            <a:extLst>
              <a:ext uri="{FF2B5EF4-FFF2-40B4-BE49-F238E27FC236}">
                <a16:creationId xmlns:a16="http://schemas.microsoft.com/office/drawing/2014/main" id="{0EB27C29-A566-61D4-AAC5-AF80A277836D}"/>
              </a:ext>
            </a:extLst>
          </p:cNvPr>
          <p:cNvGrpSpPr/>
          <p:nvPr/>
        </p:nvGrpSpPr>
        <p:grpSpPr>
          <a:xfrm>
            <a:off x="7526803" y="2661889"/>
            <a:ext cx="1478651" cy="2381828"/>
            <a:chOff x="6211163" y="1537900"/>
            <a:chExt cx="2238375" cy="3605600"/>
          </a:xfrm>
        </p:grpSpPr>
        <p:sp>
          <p:nvSpPr>
            <p:cNvPr id="1256" name="Google Shape;1683;p49">
              <a:extLst>
                <a:ext uri="{FF2B5EF4-FFF2-40B4-BE49-F238E27FC236}">
                  <a16:creationId xmlns:a16="http://schemas.microsoft.com/office/drawing/2014/main" id="{2636C794-7DAD-C951-96E9-124BFF3B57A4}"/>
                </a:ext>
              </a:extLst>
            </p:cNvPr>
            <p:cNvSpPr/>
            <p:nvPr/>
          </p:nvSpPr>
          <p:spPr>
            <a:xfrm>
              <a:off x="6215613" y="3126075"/>
              <a:ext cx="594525" cy="2013525"/>
            </a:xfrm>
            <a:custGeom>
              <a:avLst/>
              <a:gdLst/>
              <a:ahLst/>
              <a:cxnLst/>
              <a:rect l="l" t="t" r="r" b="b"/>
              <a:pathLst>
                <a:path w="23781" h="80541" extrusionOk="0">
                  <a:moveTo>
                    <a:pt x="11480" y="0"/>
                  </a:moveTo>
                  <a:cubicBezTo>
                    <a:pt x="11480" y="0"/>
                    <a:pt x="3000" y="57374"/>
                    <a:pt x="2900" y="59468"/>
                  </a:cubicBezTo>
                  <a:cubicBezTo>
                    <a:pt x="2179" y="64519"/>
                    <a:pt x="1" y="80541"/>
                    <a:pt x="1" y="80541"/>
                  </a:cubicBezTo>
                  <a:lnTo>
                    <a:pt x="23781" y="80541"/>
                  </a:lnTo>
                  <a:lnTo>
                    <a:pt x="23781" y="2765"/>
                  </a:lnTo>
                  <a:lnTo>
                    <a:pt x="114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684;p49">
              <a:extLst>
                <a:ext uri="{FF2B5EF4-FFF2-40B4-BE49-F238E27FC236}">
                  <a16:creationId xmlns:a16="http://schemas.microsoft.com/office/drawing/2014/main" id="{BFB05C58-7B8A-7E34-C933-16644F54262C}"/>
                </a:ext>
              </a:extLst>
            </p:cNvPr>
            <p:cNvSpPr/>
            <p:nvPr/>
          </p:nvSpPr>
          <p:spPr>
            <a:xfrm>
              <a:off x="6211163" y="3121350"/>
              <a:ext cx="602875" cy="2022150"/>
            </a:xfrm>
            <a:custGeom>
              <a:avLst/>
              <a:gdLst/>
              <a:ahLst/>
              <a:cxnLst/>
              <a:rect l="l" t="t" r="r" b="b"/>
              <a:pathLst>
                <a:path w="24115" h="80886" extrusionOk="0">
                  <a:moveTo>
                    <a:pt x="11787" y="378"/>
                  </a:moveTo>
                  <a:lnTo>
                    <a:pt x="23803" y="3078"/>
                  </a:lnTo>
                  <a:lnTo>
                    <a:pt x="23803" y="80574"/>
                  </a:lnTo>
                  <a:lnTo>
                    <a:pt x="357" y="80574"/>
                  </a:lnTo>
                  <a:cubicBezTo>
                    <a:pt x="597" y="78809"/>
                    <a:pt x="2559" y="64386"/>
                    <a:pt x="3233" y="59665"/>
                  </a:cubicBezTo>
                  <a:cubicBezTo>
                    <a:pt x="3329" y="57657"/>
                    <a:pt x="11282" y="3798"/>
                    <a:pt x="11787" y="378"/>
                  </a:cubicBezTo>
                  <a:close/>
                  <a:moveTo>
                    <a:pt x="11529" y="1"/>
                  </a:moveTo>
                  <a:lnTo>
                    <a:pt x="11504" y="167"/>
                  </a:lnTo>
                  <a:cubicBezTo>
                    <a:pt x="11158" y="2510"/>
                    <a:pt x="3021" y="57571"/>
                    <a:pt x="2924" y="59636"/>
                  </a:cubicBezTo>
                  <a:cubicBezTo>
                    <a:pt x="2210" y="64629"/>
                    <a:pt x="47" y="80549"/>
                    <a:pt x="24" y="80708"/>
                  </a:cubicBezTo>
                  <a:lnTo>
                    <a:pt x="1" y="80886"/>
                  </a:lnTo>
                  <a:lnTo>
                    <a:pt x="24114" y="80886"/>
                  </a:lnTo>
                  <a:lnTo>
                    <a:pt x="24114" y="2830"/>
                  </a:lnTo>
                  <a:lnTo>
                    <a:pt x="115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685;p49">
              <a:extLst>
                <a:ext uri="{FF2B5EF4-FFF2-40B4-BE49-F238E27FC236}">
                  <a16:creationId xmlns:a16="http://schemas.microsoft.com/office/drawing/2014/main" id="{20049660-5692-F0DA-25ED-ABB08966940A}"/>
                </a:ext>
              </a:extLst>
            </p:cNvPr>
            <p:cNvSpPr/>
            <p:nvPr/>
          </p:nvSpPr>
          <p:spPr>
            <a:xfrm>
              <a:off x="6374013" y="3126075"/>
              <a:ext cx="436125" cy="2013525"/>
            </a:xfrm>
            <a:custGeom>
              <a:avLst/>
              <a:gdLst/>
              <a:ahLst/>
              <a:cxnLst/>
              <a:rect l="l" t="t" r="r" b="b"/>
              <a:pathLst>
                <a:path w="17445" h="80541" extrusionOk="0">
                  <a:moveTo>
                    <a:pt x="5144" y="0"/>
                  </a:moveTo>
                  <a:cubicBezTo>
                    <a:pt x="5144" y="0"/>
                    <a:pt x="1152" y="57859"/>
                    <a:pt x="1215" y="59955"/>
                  </a:cubicBezTo>
                  <a:cubicBezTo>
                    <a:pt x="928" y="64438"/>
                    <a:pt x="176" y="77483"/>
                    <a:pt x="1" y="80541"/>
                  </a:cubicBezTo>
                  <a:lnTo>
                    <a:pt x="17445" y="80541"/>
                  </a:lnTo>
                  <a:lnTo>
                    <a:pt x="17445" y="2765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686;p49">
              <a:extLst>
                <a:ext uri="{FF2B5EF4-FFF2-40B4-BE49-F238E27FC236}">
                  <a16:creationId xmlns:a16="http://schemas.microsoft.com/office/drawing/2014/main" id="{9A619E28-DFA8-A729-1EDB-C4DE913DACC5}"/>
                </a:ext>
              </a:extLst>
            </p:cNvPr>
            <p:cNvSpPr/>
            <p:nvPr/>
          </p:nvSpPr>
          <p:spPr>
            <a:xfrm>
              <a:off x="6473913" y="4691400"/>
              <a:ext cx="1404175" cy="448200"/>
            </a:xfrm>
            <a:custGeom>
              <a:avLst/>
              <a:gdLst/>
              <a:ahLst/>
              <a:cxnLst/>
              <a:rect l="l" t="t" r="r" b="b"/>
              <a:pathLst>
                <a:path w="56167" h="17928" extrusionOk="0">
                  <a:moveTo>
                    <a:pt x="2890" y="0"/>
                  </a:moveTo>
                  <a:cubicBezTo>
                    <a:pt x="2890" y="0"/>
                    <a:pt x="2814" y="247"/>
                    <a:pt x="2658" y="1077"/>
                  </a:cubicBezTo>
                  <a:cubicBezTo>
                    <a:pt x="2502" y="1906"/>
                    <a:pt x="2424" y="5445"/>
                    <a:pt x="2424" y="5445"/>
                  </a:cubicBezTo>
                  <a:cubicBezTo>
                    <a:pt x="2424" y="5445"/>
                    <a:pt x="805" y="10928"/>
                    <a:pt x="1" y="17928"/>
                  </a:cubicBezTo>
                  <a:lnTo>
                    <a:pt x="56167" y="17928"/>
                  </a:lnTo>
                  <a:cubicBezTo>
                    <a:pt x="56167" y="17928"/>
                    <a:pt x="52706" y="7156"/>
                    <a:pt x="52355" y="6378"/>
                  </a:cubicBezTo>
                  <a:cubicBezTo>
                    <a:pt x="52006" y="5601"/>
                    <a:pt x="51461" y="5133"/>
                    <a:pt x="51461" y="5133"/>
                  </a:cubicBezTo>
                  <a:lnTo>
                    <a:pt x="505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687;p49">
              <a:extLst>
                <a:ext uri="{FF2B5EF4-FFF2-40B4-BE49-F238E27FC236}">
                  <a16:creationId xmlns:a16="http://schemas.microsoft.com/office/drawing/2014/main" id="{89E058DC-8C6E-624B-D28F-0CA44C437800}"/>
                </a:ext>
              </a:extLst>
            </p:cNvPr>
            <p:cNvSpPr/>
            <p:nvPr/>
          </p:nvSpPr>
          <p:spPr>
            <a:xfrm>
              <a:off x="6469563" y="4687500"/>
              <a:ext cx="1413875" cy="456000"/>
            </a:xfrm>
            <a:custGeom>
              <a:avLst/>
              <a:gdLst/>
              <a:ahLst/>
              <a:cxnLst/>
              <a:rect l="l" t="t" r="r" b="b"/>
              <a:pathLst>
                <a:path w="56555" h="18240" extrusionOk="0">
                  <a:moveTo>
                    <a:pt x="50572" y="312"/>
                  </a:moveTo>
                  <a:lnTo>
                    <a:pt x="51492" y="5371"/>
                  </a:lnTo>
                  <a:lnTo>
                    <a:pt x="51534" y="5407"/>
                  </a:lnTo>
                  <a:cubicBezTo>
                    <a:pt x="51539" y="5412"/>
                    <a:pt x="52057" y="5864"/>
                    <a:pt x="52388" y="6598"/>
                  </a:cubicBezTo>
                  <a:cubicBezTo>
                    <a:pt x="52703" y="7300"/>
                    <a:pt x="55649" y="16441"/>
                    <a:pt x="56127" y="17928"/>
                  </a:cubicBezTo>
                  <a:lnTo>
                    <a:pt x="350" y="17928"/>
                  </a:lnTo>
                  <a:cubicBezTo>
                    <a:pt x="1149" y="11105"/>
                    <a:pt x="2731" y="5699"/>
                    <a:pt x="2747" y="5645"/>
                  </a:cubicBezTo>
                  <a:lnTo>
                    <a:pt x="2753" y="5604"/>
                  </a:lnTo>
                  <a:cubicBezTo>
                    <a:pt x="2754" y="5569"/>
                    <a:pt x="2833" y="2069"/>
                    <a:pt x="2984" y="1262"/>
                  </a:cubicBezTo>
                  <a:cubicBezTo>
                    <a:pt x="3082" y="742"/>
                    <a:pt x="3148" y="452"/>
                    <a:pt x="3184" y="312"/>
                  </a:cubicBezTo>
                  <a:close/>
                  <a:moveTo>
                    <a:pt x="2950" y="1"/>
                  </a:moveTo>
                  <a:lnTo>
                    <a:pt x="2916" y="110"/>
                  </a:lnTo>
                  <a:cubicBezTo>
                    <a:pt x="2913" y="121"/>
                    <a:pt x="2835" y="375"/>
                    <a:pt x="2679" y="1204"/>
                  </a:cubicBezTo>
                  <a:cubicBezTo>
                    <a:pt x="2527" y="2012"/>
                    <a:pt x="2450" y="5259"/>
                    <a:pt x="2443" y="5577"/>
                  </a:cubicBezTo>
                  <a:cubicBezTo>
                    <a:pt x="2335" y="5949"/>
                    <a:pt x="792" y="11344"/>
                    <a:pt x="20" y="18066"/>
                  </a:cubicBezTo>
                  <a:lnTo>
                    <a:pt x="0" y="18240"/>
                  </a:lnTo>
                  <a:lnTo>
                    <a:pt x="56554" y="18240"/>
                  </a:lnTo>
                  <a:lnTo>
                    <a:pt x="56488" y="18037"/>
                  </a:lnTo>
                  <a:cubicBezTo>
                    <a:pt x="56347" y="17596"/>
                    <a:pt x="53021" y="7247"/>
                    <a:pt x="52672" y="6470"/>
                  </a:cubicBezTo>
                  <a:cubicBezTo>
                    <a:pt x="52364" y="5788"/>
                    <a:pt x="51918" y="5340"/>
                    <a:pt x="51779" y="5209"/>
                  </a:cubicBezTo>
                  <a:lnTo>
                    <a:pt x="508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688;p49">
              <a:extLst>
                <a:ext uri="{FF2B5EF4-FFF2-40B4-BE49-F238E27FC236}">
                  <a16:creationId xmlns:a16="http://schemas.microsoft.com/office/drawing/2014/main" id="{CB5A640C-E3B8-B57D-8FEC-2AC7801B3C93}"/>
                </a:ext>
              </a:extLst>
            </p:cNvPr>
            <p:cNvSpPr/>
            <p:nvPr/>
          </p:nvSpPr>
          <p:spPr>
            <a:xfrm>
              <a:off x="6534463" y="4705025"/>
              <a:ext cx="1230850" cy="154525"/>
            </a:xfrm>
            <a:custGeom>
              <a:avLst/>
              <a:gdLst/>
              <a:ahLst/>
              <a:cxnLst/>
              <a:rect l="l" t="t" r="r" b="b"/>
              <a:pathLst>
                <a:path w="49234" h="6181" extrusionOk="0">
                  <a:moveTo>
                    <a:pt x="341" y="0"/>
                  </a:moveTo>
                  <a:cubicBezTo>
                    <a:pt x="311" y="143"/>
                    <a:pt x="277" y="317"/>
                    <a:pt x="236" y="532"/>
                  </a:cubicBezTo>
                  <a:cubicBezTo>
                    <a:pt x="80" y="1361"/>
                    <a:pt x="2" y="4900"/>
                    <a:pt x="2" y="4900"/>
                  </a:cubicBezTo>
                  <a:cubicBezTo>
                    <a:pt x="2" y="4900"/>
                    <a:pt x="0" y="4904"/>
                    <a:pt x="0" y="4905"/>
                  </a:cubicBezTo>
                  <a:cubicBezTo>
                    <a:pt x="4028" y="5302"/>
                    <a:pt x="14839" y="6180"/>
                    <a:pt x="26751" y="6180"/>
                  </a:cubicBezTo>
                  <a:cubicBezTo>
                    <a:pt x="34284" y="6180"/>
                    <a:pt x="42257" y="5829"/>
                    <a:pt x="49234" y="4782"/>
                  </a:cubicBezTo>
                  <a:cubicBezTo>
                    <a:pt x="49118" y="4656"/>
                    <a:pt x="49039" y="4588"/>
                    <a:pt x="49039" y="4588"/>
                  </a:cubicBezTo>
                  <a:lnTo>
                    <a:pt x="48205" y="0"/>
                  </a:lnTo>
                  <a:close/>
                </a:path>
              </a:pathLst>
            </a:custGeom>
            <a:solidFill>
              <a:srgbClr val="6A8A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689;p49">
              <a:extLst>
                <a:ext uri="{FF2B5EF4-FFF2-40B4-BE49-F238E27FC236}">
                  <a16:creationId xmlns:a16="http://schemas.microsoft.com/office/drawing/2014/main" id="{5C2C644E-D39F-1675-B800-1B067464F856}"/>
                </a:ext>
              </a:extLst>
            </p:cNvPr>
            <p:cNvSpPr/>
            <p:nvPr/>
          </p:nvSpPr>
          <p:spPr>
            <a:xfrm>
              <a:off x="6532888" y="4691400"/>
              <a:ext cx="1227725" cy="154525"/>
            </a:xfrm>
            <a:custGeom>
              <a:avLst/>
              <a:gdLst/>
              <a:ahLst/>
              <a:cxnLst/>
              <a:rect l="l" t="t" r="r" b="b"/>
              <a:pathLst>
                <a:path w="49109" h="6181" extrusionOk="0">
                  <a:moveTo>
                    <a:pt x="531" y="0"/>
                  </a:moveTo>
                  <a:cubicBezTo>
                    <a:pt x="531" y="0"/>
                    <a:pt x="559" y="274"/>
                    <a:pt x="299" y="1077"/>
                  </a:cubicBezTo>
                  <a:cubicBezTo>
                    <a:pt x="63" y="1802"/>
                    <a:pt x="1" y="3721"/>
                    <a:pt x="80" y="4868"/>
                  </a:cubicBezTo>
                  <a:cubicBezTo>
                    <a:pt x="3720" y="5244"/>
                    <a:pt x="14672" y="6181"/>
                    <a:pt x="26780" y="6181"/>
                  </a:cubicBezTo>
                  <a:cubicBezTo>
                    <a:pt x="34240" y="6181"/>
                    <a:pt x="42138" y="5825"/>
                    <a:pt x="49034" y="4764"/>
                  </a:cubicBezTo>
                  <a:cubicBezTo>
                    <a:pt x="49034" y="4764"/>
                    <a:pt x="49108" y="4386"/>
                    <a:pt x="48733" y="2421"/>
                  </a:cubicBezTo>
                  <a:cubicBezTo>
                    <a:pt x="48451" y="944"/>
                    <a:pt x="48169" y="0"/>
                    <a:pt x="48169" y="0"/>
                  </a:cubicBezTo>
                  <a:close/>
                </a:path>
              </a:pathLst>
            </a:custGeom>
            <a:solidFill>
              <a:srgbClr val="B38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690;p49">
              <a:extLst>
                <a:ext uri="{FF2B5EF4-FFF2-40B4-BE49-F238E27FC236}">
                  <a16:creationId xmlns:a16="http://schemas.microsoft.com/office/drawing/2014/main" id="{C19FBA4E-7275-C01B-40EF-A5F450CE17C8}"/>
                </a:ext>
              </a:extLst>
            </p:cNvPr>
            <p:cNvSpPr/>
            <p:nvPr/>
          </p:nvSpPr>
          <p:spPr>
            <a:xfrm>
              <a:off x="6607913" y="4659775"/>
              <a:ext cx="58050" cy="199775"/>
            </a:xfrm>
            <a:custGeom>
              <a:avLst/>
              <a:gdLst/>
              <a:ahLst/>
              <a:cxnLst/>
              <a:rect l="l" t="t" r="r" b="b"/>
              <a:pathLst>
                <a:path w="2322" h="7991" extrusionOk="0">
                  <a:moveTo>
                    <a:pt x="800" y="0"/>
                  </a:moveTo>
                  <a:cubicBezTo>
                    <a:pt x="767" y="153"/>
                    <a:pt x="0" y="3779"/>
                    <a:pt x="0" y="7990"/>
                  </a:cubicBezTo>
                  <a:lnTo>
                    <a:pt x="1555" y="7990"/>
                  </a:lnTo>
                  <a:cubicBezTo>
                    <a:pt x="1555" y="3950"/>
                    <a:pt x="2313" y="363"/>
                    <a:pt x="2321" y="327"/>
                  </a:cubicBezTo>
                  <a:lnTo>
                    <a:pt x="800" y="0"/>
                  </a:lnTo>
                  <a:close/>
                </a:path>
              </a:pathLst>
            </a:custGeom>
            <a:solidFill>
              <a:srgbClr val="6A8A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691;p49">
              <a:extLst>
                <a:ext uri="{FF2B5EF4-FFF2-40B4-BE49-F238E27FC236}">
                  <a16:creationId xmlns:a16="http://schemas.microsoft.com/office/drawing/2014/main" id="{180D769A-9A6F-3085-ABBC-7BF728ED9362}"/>
                </a:ext>
              </a:extLst>
            </p:cNvPr>
            <p:cNvSpPr/>
            <p:nvPr/>
          </p:nvSpPr>
          <p:spPr>
            <a:xfrm>
              <a:off x="7183963" y="4666750"/>
              <a:ext cx="58050" cy="199750"/>
            </a:xfrm>
            <a:custGeom>
              <a:avLst/>
              <a:gdLst/>
              <a:ahLst/>
              <a:cxnLst/>
              <a:rect l="l" t="t" r="r" b="b"/>
              <a:pathLst>
                <a:path w="2322" h="7990" extrusionOk="0">
                  <a:moveTo>
                    <a:pt x="1521" y="1"/>
                  </a:moveTo>
                  <a:lnTo>
                    <a:pt x="0" y="327"/>
                  </a:lnTo>
                  <a:cubicBezTo>
                    <a:pt x="8" y="362"/>
                    <a:pt x="766" y="3950"/>
                    <a:pt x="766" y="7990"/>
                  </a:cubicBezTo>
                  <a:lnTo>
                    <a:pt x="2322" y="7990"/>
                  </a:lnTo>
                  <a:cubicBezTo>
                    <a:pt x="2322" y="3779"/>
                    <a:pt x="1553" y="152"/>
                    <a:pt x="1521" y="1"/>
                  </a:cubicBezTo>
                  <a:close/>
                </a:path>
              </a:pathLst>
            </a:custGeom>
            <a:solidFill>
              <a:srgbClr val="6A8A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692;p49">
              <a:extLst>
                <a:ext uri="{FF2B5EF4-FFF2-40B4-BE49-F238E27FC236}">
                  <a16:creationId xmlns:a16="http://schemas.microsoft.com/office/drawing/2014/main" id="{97AACE97-14AA-6A5E-6512-91CB9CF095EE}"/>
                </a:ext>
              </a:extLst>
            </p:cNvPr>
            <p:cNvSpPr/>
            <p:nvPr/>
          </p:nvSpPr>
          <p:spPr>
            <a:xfrm>
              <a:off x="7567138" y="4666750"/>
              <a:ext cx="58050" cy="199750"/>
            </a:xfrm>
            <a:custGeom>
              <a:avLst/>
              <a:gdLst/>
              <a:ahLst/>
              <a:cxnLst/>
              <a:rect l="l" t="t" r="r" b="b"/>
              <a:pathLst>
                <a:path w="2322" h="7990" extrusionOk="0">
                  <a:moveTo>
                    <a:pt x="1521" y="1"/>
                  </a:moveTo>
                  <a:lnTo>
                    <a:pt x="0" y="327"/>
                  </a:lnTo>
                  <a:cubicBezTo>
                    <a:pt x="8" y="362"/>
                    <a:pt x="766" y="3950"/>
                    <a:pt x="766" y="7990"/>
                  </a:cubicBezTo>
                  <a:lnTo>
                    <a:pt x="2321" y="7990"/>
                  </a:lnTo>
                  <a:cubicBezTo>
                    <a:pt x="2321" y="3779"/>
                    <a:pt x="1554" y="152"/>
                    <a:pt x="1521" y="1"/>
                  </a:cubicBezTo>
                  <a:close/>
                </a:path>
              </a:pathLst>
            </a:custGeom>
            <a:solidFill>
              <a:srgbClr val="6A8A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693;p49">
              <a:extLst>
                <a:ext uri="{FF2B5EF4-FFF2-40B4-BE49-F238E27FC236}">
                  <a16:creationId xmlns:a16="http://schemas.microsoft.com/office/drawing/2014/main" id="{F184243D-35A7-CA92-1EA0-BD168FB206EC}"/>
                </a:ext>
              </a:extLst>
            </p:cNvPr>
            <p:cNvSpPr/>
            <p:nvPr/>
          </p:nvSpPr>
          <p:spPr>
            <a:xfrm>
              <a:off x="6844638" y="2304250"/>
              <a:ext cx="630950" cy="1042625"/>
            </a:xfrm>
            <a:custGeom>
              <a:avLst/>
              <a:gdLst/>
              <a:ahLst/>
              <a:cxnLst/>
              <a:rect l="l" t="t" r="r" b="b"/>
              <a:pathLst>
                <a:path w="25238" h="41705" extrusionOk="0">
                  <a:moveTo>
                    <a:pt x="2216" y="0"/>
                  </a:moveTo>
                  <a:lnTo>
                    <a:pt x="2216" y="5332"/>
                  </a:lnTo>
                  <a:cubicBezTo>
                    <a:pt x="2216" y="5332"/>
                    <a:pt x="4705" y="16428"/>
                    <a:pt x="4666" y="17284"/>
                  </a:cubicBezTo>
                  <a:cubicBezTo>
                    <a:pt x="4628" y="18139"/>
                    <a:pt x="0" y="25294"/>
                    <a:pt x="0" y="25294"/>
                  </a:cubicBezTo>
                  <a:lnTo>
                    <a:pt x="0" y="41705"/>
                  </a:lnTo>
                  <a:lnTo>
                    <a:pt x="25238" y="41705"/>
                  </a:lnTo>
                  <a:lnTo>
                    <a:pt x="25238" y="18372"/>
                  </a:lnTo>
                  <a:cubicBezTo>
                    <a:pt x="25238" y="18372"/>
                    <a:pt x="21583" y="15261"/>
                    <a:pt x="20843" y="12967"/>
                  </a:cubicBezTo>
                  <a:cubicBezTo>
                    <a:pt x="20105" y="10672"/>
                    <a:pt x="17383" y="0"/>
                    <a:pt x="17383" y="0"/>
                  </a:cubicBezTo>
                  <a:close/>
                </a:path>
              </a:pathLst>
            </a:custGeom>
            <a:solidFill>
              <a:srgbClr val="F5D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694;p49">
              <a:extLst>
                <a:ext uri="{FF2B5EF4-FFF2-40B4-BE49-F238E27FC236}">
                  <a16:creationId xmlns:a16="http://schemas.microsoft.com/office/drawing/2014/main" id="{2D2DF30A-DD70-6A8E-156B-9BAF856EEEE1}"/>
                </a:ext>
              </a:extLst>
            </p:cNvPr>
            <p:cNvSpPr/>
            <p:nvPr/>
          </p:nvSpPr>
          <p:spPr>
            <a:xfrm>
              <a:off x="6840738" y="2300350"/>
              <a:ext cx="638750" cy="1050425"/>
            </a:xfrm>
            <a:custGeom>
              <a:avLst/>
              <a:gdLst/>
              <a:ahLst/>
              <a:cxnLst/>
              <a:rect l="l" t="t" r="r" b="b"/>
              <a:pathLst>
                <a:path w="25550" h="42017" extrusionOk="0">
                  <a:moveTo>
                    <a:pt x="17418" y="312"/>
                  </a:moveTo>
                  <a:cubicBezTo>
                    <a:pt x="17717" y="1483"/>
                    <a:pt x="20161" y="11027"/>
                    <a:pt x="20852" y="13170"/>
                  </a:cubicBezTo>
                  <a:cubicBezTo>
                    <a:pt x="21555" y="15353"/>
                    <a:pt x="24761" y="18186"/>
                    <a:pt x="25238" y="18599"/>
                  </a:cubicBezTo>
                  <a:lnTo>
                    <a:pt x="25238" y="41705"/>
                  </a:lnTo>
                  <a:lnTo>
                    <a:pt x="311" y="41705"/>
                  </a:lnTo>
                  <a:lnTo>
                    <a:pt x="311" y="25496"/>
                  </a:lnTo>
                  <a:cubicBezTo>
                    <a:pt x="892" y="24598"/>
                    <a:pt x="4939" y="18305"/>
                    <a:pt x="4978" y="17447"/>
                  </a:cubicBezTo>
                  <a:cubicBezTo>
                    <a:pt x="5017" y="16588"/>
                    <a:pt x="2673" y="6121"/>
                    <a:pt x="2528" y="5471"/>
                  </a:cubicBezTo>
                  <a:lnTo>
                    <a:pt x="2528" y="312"/>
                  </a:lnTo>
                  <a:close/>
                  <a:moveTo>
                    <a:pt x="2216" y="1"/>
                  </a:moveTo>
                  <a:lnTo>
                    <a:pt x="2216" y="5488"/>
                  </a:lnTo>
                  <a:lnTo>
                    <a:pt x="2221" y="5522"/>
                  </a:lnTo>
                  <a:cubicBezTo>
                    <a:pt x="3080" y="9353"/>
                    <a:pt x="4697" y="16772"/>
                    <a:pt x="4668" y="17432"/>
                  </a:cubicBezTo>
                  <a:cubicBezTo>
                    <a:pt x="4640" y="18029"/>
                    <a:pt x="1876" y="22504"/>
                    <a:pt x="25" y="25366"/>
                  </a:cubicBezTo>
                  <a:lnTo>
                    <a:pt x="1" y="25404"/>
                  </a:lnTo>
                  <a:lnTo>
                    <a:pt x="1" y="42016"/>
                  </a:lnTo>
                  <a:lnTo>
                    <a:pt x="25550" y="42016"/>
                  </a:lnTo>
                  <a:lnTo>
                    <a:pt x="25550" y="18457"/>
                  </a:lnTo>
                  <a:lnTo>
                    <a:pt x="25495" y="18410"/>
                  </a:lnTo>
                  <a:cubicBezTo>
                    <a:pt x="25459" y="18379"/>
                    <a:pt x="21865" y="15301"/>
                    <a:pt x="21148" y="13075"/>
                  </a:cubicBezTo>
                  <a:cubicBezTo>
                    <a:pt x="20420" y="10812"/>
                    <a:pt x="17717" y="225"/>
                    <a:pt x="17690" y="118"/>
                  </a:cubicBezTo>
                  <a:lnTo>
                    <a:pt x="176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695;p49">
              <a:extLst>
                <a:ext uri="{FF2B5EF4-FFF2-40B4-BE49-F238E27FC236}">
                  <a16:creationId xmlns:a16="http://schemas.microsoft.com/office/drawing/2014/main" id="{75C96E92-83D5-3DAD-D227-C29D9E85C11B}"/>
                </a:ext>
              </a:extLst>
            </p:cNvPr>
            <p:cNvSpPr/>
            <p:nvPr/>
          </p:nvSpPr>
          <p:spPr>
            <a:xfrm>
              <a:off x="6900038" y="2304250"/>
              <a:ext cx="350000" cy="554075"/>
            </a:xfrm>
            <a:custGeom>
              <a:avLst/>
              <a:gdLst/>
              <a:ahLst/>
              <a:cxnLst/>
              <a:rect l="l" t="t" r="r" b="b"/>
              <a:pathLst>
                <a:path w="14000" h="22163" extrusionOk="0">
                  <a:moveTo>
                    <a:pt x="0" y="0"/>
                  </a:moveTo>
                  <a:lnTo>
                    <a:pt x="0" y="5332"/>
                  </a:lnTo>
                  <a:cubicBezTo>
                    <a:pt x="0" y="5332"/>
                    <a:pt x="2489" y="16428"/>
                    <a:pt x="2450" y="17284"/>
                  </a:cubicBezTo>
                  <a:cubicBezTo>
                    <a:pt x="2448" y="17343"/>
                    <a:pt x="2422" y="17435"/>
                    <a:pt x="2377" y="17551"/>
                  </a:cubicBezTo>
                  <a:cubicBezTo>
                    <a:pt x="2993" y="18802"/>
                    <a:pt x="4704" y="22162"/>
                    <a:pt x="5354" y="22162"/>
                  </a:cubicBezTo>
                  <a:cubicBezTo>
                    <a:pt x="5367" y="22162"/>
                    <a:pt x="5381" y="22161"/>
                    <a:pt x="5393" y="22157"/>
                  </a:cubicBezTo>
                  <a:cubicBezTo>
                    <a:pt x="6145" y="21975"/>
                    <a:pt x="11745" y="12046"/>
                    <a:pt x="12627" y="9946"/>
                  </a:cubicBezTo>
                  <a:cubicBezTo>
                    <a:pt x="13508" y="7846"/>
                    <a:pt x="13999" y="1443"/>
                    <a:pt x="13999" y="1443"/>
                  </a:cubicBezTo>
                  <a:lnTo>
                    <a:pt x="13999" y="0"/>
                  </a:ln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696;p49">
              <a:extLst>
                <a:ext uri="{FF2B5EF4-FFF2-40B4-BE49-F238E27FC236}">
                  <a16:creationId xmlns:a16="http://schemas.microsoft.com/office/drawing/2014/main" id="{E2CBAB5D-C1E4-99F6-C781-3D311DA0452F}"/>
                </a:ext>
              </a:extLst>
            </p:cNvPr>
            <p:cNvSpPr/>
            <p:nvPr/>
          </p:nvSpPr>
          <p:spPr>
            <a:xfrm>
              <a:off x="6459313" y="2754350"/>
              <a:ext cx="1560725" cy="2003150"/>
            </a:xfrm>
            <a:custGeom>
              <a:avLst/>
              <a:gdLst/>
              <a:ahLst/>
              <a:cxnLst/>
              <a:rect l="l" t="t" r="r" b="b"/>
              <a:pathLst>
                <a:path w="62429" h="80126" extrusionOk="0">
                  <a:moveTo>
                    <a:pt x="40237" y="1"/>
                  </a:moveTo>
                  <a:cubicBezTo>
                    <a:pt x="40237" y="1"/>
                    <a:pt x="26418" y="11724"/>
                    <a:pt x="19185" y="20123"/>
                  </a:cubicBezTo>
                  <a:cubicBezTo>
                    <a:pt x="19185" y="20123"/>
                    <a:pt x="18572" y="8874"/>
                    <a:pt x="18697" y="2002"/>
                  </a:cubicBezTo>
                  <a:lnTo>
                    <a:pt x="18697" y="2002"/>
                  </a:lnTo>
                  <a:cubicBezTo>
                    <a:pt x="18696" y="2003"/>
                    <a:pt x="2334" y="13797"/>
                    <a:pt x="1919" y="14212"/>
                  </a:cubicBezTo>
                  <a:cubicBezTo>
                    <a:pt x="1504" y="14627"/>
                    <a:pt x="1" y="27382"/>
                    <a:pt x="830" y="46775"/>
                  </a:cubicBezTo>
                  <a:cubicBezTo>
                    <a:pt x="1660" y="66166"/>
                    <a:pt x="2697" y="73685"/>
                    <a:pt x="2697" y="73685"/>
                  </a:cubicBezTo>
                  <a:cubicBezTo>
                    <a:pt x="2697" y="73685"/>
                    <a:pt x="1556" y="75447"/>
                    <a:pt x="1556" y="76122"/>
                  </a:cubicBezTo>
                  <a:cubicBezTo>
                    <a:pt x="1556" y="76796"/>
                    <a:pt x="3163" y="78559"/>
                    <a:pt x="3371" y="78662"/>
                  </a:cubicBezTo>
                  <a:cubicBezTo>
                    <a:pt x="3508" y="78731"/>
                    <a:pt x="15856" y="80126"/>
                    <a:pt x="29827" y="80126"/>
                  </a:cubicBezTo>
                  <a:cubicBezTo>
                    <a:pt x="36983" y="80126"/>
                    <a:pt x="44565" y="79760"/>
                    <a:pt x="51151" y="78662"/>
                  </a:cubicBezTo>
                  <a:cubicBezTo>
                    <a:pt x="52473" y="77910"/>
                    <a:pt x="53251" y="76199"/>
                    <a:pt x="53251" y="76199"/>
                  </a:cubicBezTo>
                  <a:lnTo>
                    <a:pt x="51462" y="71844"/>
                  </a:lnTo>
                  <a:cubicBezTo>
                    <a:pt x="51462" y="71844"/>
                    <a:pt x="62428" y="16312"/>
                    <a:pt x="62428" y="15924"/>
                  </a:cubicBezTo>
                  <a:cubicBezTo>
                    <a:pt x="62428" y="15534"/>
                    <a:pt x="46121" y="3599"/>
                    <a:pt x="40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697;p49">
              <a:extLst>
                <a:ext uri="{FF2B5EF4-FFF2-40B4-BE49-F238E27FC236}">
                  <a16:creationId xmlns:a16="http://schemas.microsoft.com/office/drawing/2014/main" id="{AFACACC8-C524-E32A-5EE9-4B7980AD92F9}"/>
                </a:ext>
              </a:extLst>
            </p:cNvPr>
            <p:cNvSpPr/>
            <p:nvPr/>
          </p:nvSpPr>
          <p:spPr>
            <a:xfrm>
              <a:off x="6455963" y="2749575"/>
              <a:ext cx="1567950" cy="2011750"/>
            </a:xfrm>
            <a:custGeom>
              <a:avLst/>
              <a:gdLst/>
              <a:ahLst/>
              <a:cxnLst/>
              <a:rect l="l" t="t" r="r" b="b"/>
              <a:pathLst>
                <a:path w="62718" h="80470" extrusionOk="0">
                  <a:moveTo>
                    <a:pt x="40385" y="382"/>
                  </a:moveTo>
                  <a:cubicBezTo>
                    <a:pt x="46531" y="4160"/>
                    <a:pt x="61654" y="15290"/>
                    <a:pt x="62401" y="16148"/>
                  </a:cubicBezTo>
                  <a:cubicBezTo>
                    <a:pt x="62101" y="18030"/>
                    <a:pt x="51551" y="71459"/>
                    <a:pt x="51444" y="72004"/>
                  </a:cubicBezTo>
                  <a:lnTo>
                    <a:pt x="51434" y="72050"/>
                  </a:lnTo>
                  <a:lnTo>
                    <a:pt x="53215" y="76386"/>
                  </a:lnTo>
                  <a:cubicBezTo>
                    <a:pt x="53066" y="76687"/>
                    <a:pt x="52344" y="78058"/>
                    <a:pt x="51231" y="78705"/>
                  </a:cubicBezTo>
                  <a:cubicBezTo>
                    <a:pt x="44674" y="79795"/>
                    <a:pt x="37163" y="80158"/>
                    <a:pt x="30073" y="80158"/>
                  </a:cubicBezTo>
                  <a:cubicBezTo>
                    <a:pt x="16058" y="80158"/>
                    <a:pt x="3688" y="78740"/>
                    <a:pt x="3577" y="78715"/>
                  </a:cubicBezTo>
                  <a:cubicBezTo>
                    <a:pt x="3375" y="78597"/>
                    <a:pt x="1845" y="76904"/>
                    <a:pt x="1845" y="76313"/>
                  </a:cubicBezTo>
                  <a:cubicBezTo>
                    <a:pt x="1845" y="75798"/>
                    <a:pt x="2652" y="74439"/>
                    <a:pt x="2962" y="73960"/>
                  </a:cubicBezTo>
                  <a:lnTo>
                    <a:pt x="2994" y="73912"/>
                  </a:lnTo>
                  <a:lnTo>
                    <a:pt x="2986" y="73854"/>
                  </a:lnTo>
                  <a:cubicBezTo>
                    <a:pt x="2975" y="73780"/>
                    <a:pt x="1940" y="66117"/>
                    <a:pt x="1119" y="46958"/>
                  </a:cubicBezTo>
                  <a:cubicBezTo>
                    <a:pt x="295" y="27682"/>
                    <a:pt x="1783" y="15085"/>
                    <a:pt x="2163" y="14513"/>
                  </a:cubicBezTo>
                  <a:cubicBezTo>
                    <a:pt x="2480" y="14197"/>
                    <a:pt x="12953" y="6624"/>
                    <a:pt x="18670" y="2501"/>
                  </a:cubicBezTo>
                  <a:lnTo>
                    <a:pt x="18670" y="2501"/>
                  </a:lnTo>
                  <a:cubicBezTo>
                    <a:pt x="18569" y="9324"/>
                    <a:pt x="19157" y="20212"/>
                    <a:pt x="19163" y="20323"/>
                  </a:cubicBezTo>
                  <a:lnTo>
                    <a:pt x="19185" y="20708"/>
                  </a:lnTo>
                  <a:lnTo>
                    <a:pt x="19437" y="20416"/>
                  </a:lnTo>
                  <a:cubicBezTo>
                    <a:pt x="26284" y="12465"/>
                    <a:pt x="39206" y="1389"/>
                    <a:pt x="40385" y="382"/>
                  </a:cubicBezTo>
                  <a:close/>
                  <a:moveTo>
                    <a:pt x="40356" y="0"/>
                  </a:moveTo>
                  <a:lnTo>
                    <a:pt x="40270" y="73"/>
                  </a:lnTo>
                  <a:cubicBezTo>
                    <a:pt x="40133" y="189"/>
                    <a:pt x="26678" y="11629"/>
                    <a:pt x="19454" y="19920"/>
                  </a:cubicBezTo>
                  <a:cubicBezTo>
                    <a:pt x="19349" y="17886"/>
                    <a:pt x="18876" y="8270"/>
                    <a:pt x="18986" y="2196"/>
                  </a:cubicBezTo>
                  <a:lnTo>
                    <a:pt x="18991" y="1885"/>
                  </a:lnTo>
                  <a:lnTo>
                    <a:pt x="18739" y="2067"/>
                  </a:lnTo>
                  <a:cubicBezTo>
                    <a:pt x="18070" y="2549"/>
                    <a:pt x="2362" y="13874"/>
                    <a:pt x="1943" y="14293"/>
                  </a:cubicBezTo>
                  <a:cubicBezTo>
                    <a:pt x="1440" y="14795"/>
                    <a:pt x="1" y="28082"/>
                    <a:pt x="809" y="46972"/>
                  </a:cubicBezTo>
                  <a:cubicBezTo>
                    <a:pt x="1592" y="65280"/>
                    <a:pt x="2574" y="73104"/>
                    <a:pt x="2669" y="73839"/>
                  </a:cubicBezTo>
                  <a:cubicBezTo>
                    <a:pt x="2459" y="74169"/>
                    <a:pt x="1535" y="75654"/>
                    <a:pt x="1535" y="76313"/>
                  </a:cubicBezTo>
                  <a:cubicBezTo>
                    <a:pt x="1535" y="77074"/>
                    <a:pt x="3212" y="78881"/>
                    <a:pt x="3435" y="78993"/>
                  </a:cubicBezTo>
                  <a:cubicBezTo>
                    <a:pt x="3515" y="79033"/>
                    <a:pt x="15955" y="80470"/>
                    <a:pt x="30054" y="80470"/>
                  </a:cubicBezTo>
                  <a:cubicBezTo>
                    <a:pt x="30059" y="80470"/>
                    <a:pt x="30064" y="80470"/>
                    <a:pt x="30069" y="80470"/>
                  </a:cubicBezTo>
                  <a:cubicBezTo>
                    <a:pt x="37187" y="80470"/>
                    <a:pt x="44728" y="80104"/>
                    <a:pt x="51310" y="79007"/>
                  </a:cubicBezTo>
                  <a:lnTo>
                    <a:pt x="51362" y="78989"/>
                  </a:lnTo>
                  <a:cubicBezTo>
                    <a:pt x="52712" y="78220"/>
                    <a:pt x="53493" y="76526"/>
                    <a:pt x="53526" y="76454"/>
                  </a:cubicBezTo>
                  <a:lnTo>
                    <a:pt x="53554" y="76393"/>
                  </a:lnTo>
                  <a:lnTo>
                    <a:pt x="51757" y="72019"/>
                  </a:lnTo>
                  <a:cubicBezTo>
                    <a:pt x="52923" y="66117"/>
                    <a:pt x="62718" y="16506"/>
                    <a:pt x="62718" y="16115"/>
                  </a:cubicBezTo>
                  <a:cubicBezTo>
                    <a:pt x="62718" y="15487"/>
                    <a:pt x="45105" y="2904"/>
                    <a:pt x="40452" y="58"/>
                  </a:cubicBezTo>
                  <a:lnTo>
                    <a:pt x="403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698;p49">
              <a:extLst>
                <a:ext uri="{FF2B5EF4-FFF2-40B4-BE49-F238E27FC236}">
                  <a16:creationId xmlns:a16="http://schemas.microsoft.com/office/drawing/2014/main" id="{0A555D51-9796-6D7E-0414-1C4ABEC7AC6B}"/>
                </a:ext>
              </a:extLst>
            </p:cNvPr>
            <p:cNvSpPr/>
            <p:nvPr/>
          </p:nvSpPr>
          <p:spPr>
            <a:xfrm>
              <a:off x="6736888" y="2789725"/>
              <a:ext cx="797575" cy="1956800"/>
            </a:xfrm>
            <a:custGeom>
              <a:avLst/>
              <a:gdLst/>
              <a:ahLst/>
              <a:cxnLst/>
              <a:rect l="l" t="t" r="r" b="b"/>
              <a:pathLst>
                <a:path w="31903" h="78272" extrusionOk="0">
                  <a:moveTo>
                    <a:pt x="31345" y="0"/>
                  </a:moveTo>
                  <a:cubicBezTo>
                    <a:pt x="30916" y="2329"/>
                    <a:pt x="28666" y="13021"/>
                    <a:pt x="28509" y="13611"/>
                  </a:cubicBezTo>
                  <a:cubicBezTo>
                    <a:pt x="28419" y="13948"/>
                    <a:pt x="28262" y="14105"/>
                    <a:pt x="28034" y="14105"/>
                  </a:cubicBezTo>
                  <a:cubicBezTo>
                    <a:pt x="27893" y="14105"/>
                    <a:pt x="27725" y="14045"/>
                    <a:pt x="27529" y="13929"/>
                  </a:cubicBezTo>
                  <a:cubicBezTo>
                    <a:pt x="26685" y="13431"/>
                    <a:pt x="19325" y="8922"/>
                    <a:pt x="19250" y="8877"/>
                  </a:cubicBezTo>
                  <a:cubicBezTo>
                    <a:pt x="19200" y="8846"/>
                    <a:pt x="19144" y="8831"/>
                    <a:pt x="19088" y="8831"/>
                  </a:cubicBezTo>
                  <a:cubicBezTo>
                    <a:pt x="19029" y="8831"/>
                    <a:pt x="18970" y="8847"/>
                    <a:pt x="18919" y="8881"/>
                  </a:cubicBezTo>
                  <a:cubicBezTo>
                    <a:pt x="18818" y="8946"/>
                    <a:pt x="18763" y="9063"/>
                    <a:pt x="18779" y="9182"/>
                  </a:cubicBezTo>
                  <a:cubicBezTo>
                    <a:pt x="18965" y="10627"/>
                    <a:pt x="19243" y="12887"/>
                    <a:pt x="19243" y="13186"/>
                  </a:cubicBezTo>
                  <a:cubicBezTo>
                    <a:pt x="19243" y="13714"/>
                    <a:pt x="19057" y="14063"/>
                    <a:pt x="18691" y="14223"/>
                  </a:cubicBezTo>
                  <a:cubicBezTo>
                    <a:pt x="18131" y="14468"/>
                    <a:pt x="9971" y="18223"/>
                    <a:pt x="8120" y="19075"/>
                  </a:cubicBezTo>
                  <a:cubicBezTo>
                    <a:pt x="8146" y="18938"/>
                    <a:pt x="8162" y="18857"/>
                    <a:pt x="8165" y="18843"/>
                  </a:cubicBezTo>
                  <a:lnTo>
                    <a:pt x="7860" y="18781"/>
                  </a:lnTo>
                  <a:cubicBezTo>
                    <a:pt x="7859" y="18787"/>
                    <a:pt x="7855" y="18811"/>
                    <a:pt x="7849" y="18842"/>
                  </a:cubicBezTo>
                  <a:cubicBezTo>
                    <a:pt x="6425" y="16409"/>
                    <a:pt x="4522" y="13131"/>
                    <a:pt x="4415" y="12867"/>
                  </a:cubicBezTo>
                  <a:lnTo>
                    <a:pt x="4385" y="12766"/>
                  </a:lnTo>
                  <a:cubicBezTo>
                    <a:pt x="4312" y="12529"/>
                    <a:pt x="4243" y="12305"/>
                    <a:pt x="4394" y="12003"/>
                  </a:cubicBezTo>
                  <a:cubicBezTo>
                    <a:pt x="4552" y="11687"/>
                    <a:pt x="5931" y="10013"/>
                    <a:pt x="6764" y="9031"/>
                  </a:cubicBezTo>
                  <a:cubicBezTo>
                    <a:pt x="6857" y="8922"/>
                    <a:pt x="6862" y="8761"/>
                    <a:pt x="6776" y="8645"/>
                  </a:cubicBezTo>
                  <a:cubicBezTo>
                    <a:pt x="6716" y="8564"/>
                    <a:pt x="6622" y="8519"/>
                    <a:pt x="6526" y="8519"/>
                  </a:cubicBezTo>
                  <a:cubicBezTo>
                    <a:pt x="6485" y="8519"/>
                    <a:pt x="6442" y="8527"/>
                    <a:pt x="6402" y="8546"/>
                  </a:cubicBezTo>
                  <a:cubicBezTo>
                    <a:pt x="5887" y="8769"/>
                    <a:pt x="1352" y="10741"/>
                    <a:pt x="842" y="11054"/>
                  </a:cubicBezTo>
                  <a:cubicBezTo>
                    <a:pt x="792" y="11086"/>
                    <a:pt x="753" y="11096"/>
                    <a:pt x="735" y="11099"/>
                  </a:cubicBezTo>
                  <a:cubicBezTo>
                    <a:pt x="697" y="11068"/>
                    <a:pt x="633" y="10815"/>
                    <a:pt x="855" y="10370"/>
                  </a:cubicBezTo>
                  <a:cubicBezTo>
                    <a:pt x="976" y="10128"/>
                    <a:pt x="1345" y="9407"/>
                    <a:pt x="1817" y="8484"/>
                  </a:cubicBezTo>
                  <a:cubicBezTo>
                    <a:pt x="3055" y="6069"/>
                    <a:pt x="4274" y="3682"/>
                    <a:pt x="4803" y="2601"/>
                  </a:cubicBezTo>
                  <a:lnTo>
                    <a:pt x="4803" y="2601"/>
                  </a:lnTo>
                  <a:cubicBezTo>
                    <a:pt x="4462" y="2848"/>
                    <a:pt x="4098" y="3110"/>
                    <a:pt x="3717" y="3386"/>
                  </a:cubicBezTo>
                  <a:cubicBezTo>
                    <a:pt x="3015" y="4780"/>
                    <a:pt x="1986" y="6790"/>
                    <a:pt x="1264" y="8201"/>
                  </a:cubicBezTo>
                  <a:cubicBezTo>
                    <a:pt x="790" y="9126"/>
                    <a:pt x="421" y="9850"/>
                    <a:pt x="299" y="10091"/>
                  </a:cubicBezTo>
                  <a:cubicBezTo>
                    <a:pt x="38" y="10614"/>
                    <a:pt x="1" y="11097"/>
                    <a:pt x="199" y="11417"/>
                  </a:cubicBezTo>
                  <a:cubicBezTo>
                    <a:pt x="319" y="11610"/>
                    <a:pt x="516" y="11714"/>
                    <a:pt x="736" y="11714"/>
                  </a:cubicBezTo>
                  <a:cubicBezTo>
                    <a:pt x="876" y="11714"/>
                    <a:pt x="1025" y="11672"/>
                    <a:pt x="1169" y="11584"/>
                  </a:cubicBezTo>
                  <a:cubicBezTo>
                    <a:pt x="1478" y="11393"/>
                    <a:pt x="3779" y="10373"/>
                    <a:pt x="5440" y="9645"/>
                  </a:cubicBezTo>
                  <a:lnTo>
                    <a:pt x="5440" y="9645"/>
                  </a:lnTo>
                  <a:cubicBezTo>
                    <a:pt x="4790" y="10432"/>
                    <a:pt x="3987" y="11427"/>
                    <a:pt x="3838" y="11724"/>
                  </a:cubicBezTo>
                  <a:cubicBezTo>
                    <a:pt x="3575" y="12250"/>
                    <a:pt x="3705" y="12671"/>
                    <a:pt x="3790" y="12949"/>
                  </a:cubicBezTo>
                  <a:lnTo>
                    <a:pt x="3818" y="13038"/>
                  </a:lnTo>
                  <a:cubicBezTo>
                    <a:pt x="3898" y="13318"/>
                    <a:pt x="6504" y="17777"/>
                    <a:pt x="7620" y="19682"/>
                  </a:cubicBezTo>
                  <a:cubicBezTo>
                    <a:pt x="7636" y="19709"/>
                    <a:pt x="7655" y="19732"/>
                    <a:pt x="7677" y="19751"/>
                  </a:cubicBezTo>
                  <a:cubicBezTo>
                    <a:pt x="6630" y="25412"/>
                    <a:pt x="1556" y="54733"/>
                    <a:pt x="4043" y="78253"/>
                  </a:cubicBezTo>
                  <a:cubicBezTo>
                    <a:pt x="4147" y="78259"/>
                    <a:pt x="4252" y="78266"/>
                    <a:pt x="4358" y="78272"/>
                  </a:cubicBezTo>
                  <a:cubicBezTo>
                    <a:pt x="1862" y="54792"/>
                    <a:pt x="6934" y="25483"/>
                    <a:pt x="7981" y="19816"/>
                  </a:cubicBezTo>
                  <a:cubicBezTo>
                    <a:pt x="7993" y="19812"/>
                    <a:pt x="8006" y="19813"/>
                    <a:pt x="8019" y="19808"/>
                  </a:cubicBezTo>
                  <a:cubicBezTo>
                    <a:pt x="8122" y="19759"/>
                    <a:pt x="18328" y="15061"/>
                    <a:pt x="18941" y="14793"/>
                  </a:cubicBezTo>
                  <a:cubicBezTo>
                    <a:pt x="19537" y="14532"/>
                    <a:pt x="19866" y="13962"/>
                    <a:pt x="19866" y="13186"/>
                  </a:cubicBezTo>
                  <a:cubicBezTo>
                    <a:pt x="19866" y="12851"/>
                    <a:pt x="19616" y="10826"/>
                    <a:pt x="19478" y="9746"/>
                  </a:cubicBezTo>
                  <a:lnTo>
                    <a:pt x="19478" y="9746"/>
                  </a:lnTo>
                  <a:cubicBezTo>
                    <a:pt x="21219" y="10812"/>
                    <a:pt x="26502" y="14046"/>
                    <a:pt x="27213" y="14466"/>
                  </a:cubicBezTo>
                  <a:cubicBezTo>
                    <a:pt x="27512" y="14642"/>
                    <a:pt x="27794" y="14725"/>
                    <a:pt x="28047" y="14725"/>
                  </a:cubicBezTo>
                  <a:cubicBezTo>
                    <a:pt x="28557" y="14725"/>
                    <a:pt x="28947" y="14384"/>
                    <a:pt x="29111" y="13772"/>
                  </a:cubicBezTo>
                  <a:cubicBezTo>
                    <a:pt x="29138" y="13666"/>
                    <a:pt x="31337" y="3428"/>
                    <a:pt x="31903" y="370"/>
                  </a:cubicBezTo>
                  <a:cubicBezTo>
                    <a:pt x="31712" y="244"/>
                    <a:pt x="31527" y="120"/>
                    <a:pt x="31345" y="0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699;p49">
              <a:extLst>
                <a:ext uri="{FF2B5EF4-FFF2-40B4-BE49-F238E27FC236}">
                  <a16:creationId xmlns:a16="http://schemas.microsoft.com/office/drawing/2014/main" id="{0F5AA33C-DA3D-10A3-104B-EFAC7B7E9DCC}"/>
                </a:ext>
              </a:extLst>
            </p:cNvPr>
            <p:cNvSpPr/>
            <p:nvPr/>
          </p:nvSpPr>
          <p:spPr>
            <a:xfrm>
              <a:off x="6746259" y="2595250"/>
              <a:ext cx="788325" cy="682600"/>
            </a:xfrm>
            <a:custGeom>
              <a:avLst/>
              <a:gdLst/>
              <a:ahLst/>
              <a:cxnLst/>
              <a:rect l="l" t="t" r="r" b="b"/>
              <a:pathLst>
                <a:path w="31533" h="27304" extrusionOk="0">
                  <a:moveTo>
                    <a:pt x="24530" y="0"/>
                  </a:moveTo>
                  <a:cubicBezTo>
                    <a:pt x="24530" y="0"/>
                    <a:pt x="24974" y="1599"/>
                    <a:pt x="25358" y="2278"/>
                  </a:cubicBezTo>
                  <a:cubicBezTo>
                    <a:pt x="25670" y="2830"/>
                    <a:pt x="26602" y="4003"/>
                    <a:pt x="26602" y="4003"/>
                  </a:cubicBezTo>
                  <a:cubicBezTo>
                    <a:pt x="26602" y="4003"/>
                    <a:pt x="23756" y="6888"/>
                    <a:pt x="19944" y="11398"/>
                  </a:cubicBezTo>
                  <a:cubicBezTo>
                    <a:pt x="16133" y="15910"/>
                    <a:pt x="8045" y="25826"/>
                    <a:pt x="8045" y="25826"/>
                  </a:cubicBezTo>
                  <a:cubicBezTo>
                    <a:pt x="8045" y="25826"/>
                    <a:pt x="8298" y="9590"/>
                    <a:pt x="8375" y="8852"/>
                  </a:cubicBezTo>
                  <a:cubicBezTo>
                    <a:pt x="8453" y="8112"/>
                    <a:pt x="8744" y="5644"/>
                    <a:pt x="8744" y="5644"/>
                  </a:cubicBezTo>
                  <a:lnTo>
                    <a:pt x="8744" y="5644"/>
                  </a:lnTo>
                  <a:cubicBezTo>
                    <a:pt x="8744" y="5644"/>
                    <a:pt x="5575" y="8385"/>
                    <a:pt x="5283" y="8579"/>
                  </a:cubicBezTo>
                  <a:cubicBezTo>
                    <a:pt x="4992" y="8774"/>
                    <a:pt x="4778" y="9123"/>
                    <a:pt x="4545" y="9707"/>
                  </a:cubicBezTo>
                  <a:cubicBezTo>
                    <a:pt x="4311" y="10290"/>
                    <a:pt x="773" y="17154"/>
                    <a:pt x="345" y="18010"/>
                  </a:cubicBezTo>
                  <a:cubicBezTo>
                    <a:pt x="0" y="18699"/>
                    <a:pt x="161" y="19187"/>
                    <a:pt x="501" y="19187"/>
                  </a:cubicBezTo>
                  <a:cubicBezTo>
                    <a:pt x="583" y="19187"/>
                    <a:pt x="675" y="19159"/>
                    <a:pt x="773" y="19099"/>
                  </a:cubicBezTo>
                  <a:cubicBezTo>
                    <a:pt x="1278" y="18787"/>
                    <a:pt x="6294" y="16610"/>
                    <a:pt x="6294" y="16609"/>
                  </a:cubicBezTo>
                  <a:lnTo>
                    <a:pt x="6294" y="16609"/>
                  </a:lnTo>
                  <a:cubicBezTo>
                    <a:pt x="6294" y="16610"/>
                    <a:pt x="4116" y="19177"/>
                    <a:pt x="3884" y="19643"/>
                  </a:cubicBezTo>
                  <a:cubicBezTo>
                    <a:pt x="3650" y="20110"/>
                    <a:pt x="3806" y="20460"/>
                    <a:pt x="3884" y="20732"/>
                  </a:cubicBezTo>
                  <a:cubicBezTo>
                    <a:pt x="3962" y="21004"/>
                    <a:pt x="7656" y="27304"/>
                    <a:pt x="7656" y="27304"/>
                  </a:cubicBezTo>
                  <a:cubicBezTo>
                    <a:pt x="7656" y="27304"/>
                    <a:pt x="17961" y="22560"/>
                    <a:pt x="18584" y="22288"/>
                  </a:cubicBezTo>
                  <a:cubicBezTo>
                    <a:pt x="19205" y="22015"/>
                    <a:pt x="19322" y="21393"/>
                    <a:pt x="19322" y="20965"/>
                  </a:cubicBezTo>
                  <a:cubicBezTo>
                    <a:pt x="19322" y="20537"/>
                    <a:pt x="18855" y="16921"/>
                    <a:pt x="18855" y="16921"/>
                  </a:cubicBezTo>
                  <a:lnTo>
                    <a:pt x="18855" y="16921"/>
                  </a:lnTo>
                  <a:cubicBezTo>
                    <a:pt x="18855" y="16921"/>
                    <a:pt x="26283" y="21471"/>
                    <a:pt x="27138" y="21976"/>
                  </a:cubicBezTo>
                  <a:cubicBezTo>
                    <a:pt x="27404" y="22134"/>
                    <a:pt x="27629" y="22201"/>
                    <a:pt x="27817" y="22201"/>
                  </a:cubicBezTo>
                  <a:cubicBezTo>
                    <a:pt x="28234" y="22201"/>
                    <a:pt x="28470" y="21873"/>
                    <a:pt x="28577" y="21471"/>
                  </a:cubicBezTo>
                  <a:cubicBezTo>
                    <a:pt x="28733" y="20887"/>
                    <a:pt x="31533" y="7588"/>
                    <a:pt x="31494" y="7354"/>
                  </a:cubicBezTo>
                  <a:cubicBezTo>
                    <a:pt x="31455" y="7121"/>
                    <a:pt x="28071" y="2455"/>
                    <a:pt x="27800" y="2001"/>
                  </a:cubicBezTo>
                  <a:cubicBezTo>
                    <a:pt x="27527" y="1547"/>
                    <a:pt x="27190" y="1315"/>
                    <a:pt x="26602" y="1016"/>
                  </a:cubicBezTo>
                  <a:cubicBezTo>
                    <a:pt x="26013" y="718"/>
                    <a:pt x="24530" y="0"/>
                    <a:pt x="24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700;p49">
              <a:extLst>
                <a:ext uri="{FF2B5EF4-FFF2-40B4-BE49-F238E27FC236}">
                  <a16:creationId xmlns:a16="http://schemas.microsoft.com/office/drawing/2014/main" id="{6093978F-7BDF-5120-BA42-2BD66C301916}"/>
                </a:ext>
              </a:extLst>
            </p:cNvPr>
            <p:cNvSpPr/>
            <p:nvPr/>
          </p:nvSpPr>
          <p:spPr>
            <a:xfrm>
              <a:off x="6738475" y="2587975"/>
              <a:ext cx="794400" cy="694875"/>
            </a:xfrm>
            <a:custGeom>
              <a:avLst/>
              <a:gdLst/>
              <a:ahLst/>
              <a:cxnLst/>
              <a:rect l="l" t="t" r="r" b="b"/>
              <a:pathLst>
                <a:path w="31776" h="27795" extrusionOk="0">
                  <a:moveTo>
                    <a:pt x="24851" y="584"/>
                  </a:moveTo>
                  <a:cubicBezTo>
                    <a:pt x="25319" y="812"/>
                    <a:pt x="26190" y="1236"/>
                    <a:pt x="26605" y="1446"/>
                  </a:cubicBezTo>
                  <a:cubicBezTo>
                    <a:pt x="27168" y="1730"/>
                    <a:pt x="27482" y="1943"/>
                    <a:pt x="27739" y="2372"/>
                  </a:cubicBezTo>
                  <a:cubicBezTo>
                    <a:pt x="27846" y="2551"/>
                    <a:pt x="28387" y="3314"/>
                    <a:pt x="29071" y="4280"/>
                  </a:cubicBezTo>
                  <a:cubicBezTo>
                    <a:pt x="29954" y="5528"/>
                    <a:pt x="31278" y="7397"/>
                    <a:pt x="31410" y="7671"/>
                  </a:cubicBezTo>
                  <a:cubicBezTo>
                    <a:pt x="31335" y="8384"/>
                    <a:pt x="28667" y="21096"/>
                    <a:pt x="28500" y="21721"/>
                  </a:cubicBezTo>
                  <a:cubicBezTo>
                    <a:pt x="28443" y="21931"/>
                    <a:pt x="28328" y="22202"/>
                    <a:pt x="28091" y="22299"/>
                  </a:cubicBezTo>
                  <a:cubicBezTo>
                    <a:pt x="28030" y="22324"/>
                    <a:pt x="27962" y="22336"/>
                    <a:pt x="27890" y="22336"/>
                  </a:cubicBezTo>
                  <a:cubicBezTo>
                    <a:pt x="27720" y="22336"/>
                    <a:pt x="27519" y="22268"/>
                    <a:pt x="27290" y="22133"/>
                  </a:cubicBezTo>
                  <a:cubicBezTo>
                    <a:pt x="26446" y="21634"/>
                    <a:pt x="19084" y="17125"/>
                    <a:pt x="19010" y="17080"/>
                  </a:cubicBezTo>
                  <a:lnTo>
                    <a:pt x="18732" y="16910"/>
                  </a:lnTo>
                  <a:lnTo>
                    <a:pt x="18732" y="16910"/>
                  </a:lnTo>
                  <a:lnTo>
                    <a:pt x="18774" y="17231"/>
                  </a:lnTo>
                  <a:cubicBezTo>
                    <a:pt x="18935" y="18479"/>
                    <a:pt x="19239" y="20925"/>
                    <a:pt x="19239" y="21256"/>
                  </a:cubicBezTo>
                  <a:cubicBezTo>
                    <a:pt x="19239" y="21666"/>
                    <a:pt x="19128" y="22203"/>
                    <a:pt x="18594" y="22436"/>
                  </a:cubicBezTo>
                  <a:cubicBezTo>
                    <a:pt x="18015" y="22689"/>
                    <a:pt x="8980" y="26847"/>
                    <a:pt x="7792" y="27394"/>
                  </a:cubicBezTo>
                  <a:cubicBezTo>
                    <a:pt x="6330" y="24902"/>
                    <a:pt x="4192" y="21220"/>
                    <a:pt x="4106" y="20981"/>
                  </a:cubicBezTo>
                  <a:lnTo>
                    <a:pt x="4077" y="20882"/>
                  </a:lnTo>
                  <a:cubicBezTo>
                    <a:pt x="4002" y="20638"/>
                    <a:pt x="3917" y="20362"/>
                    <a:pt x="4096" y="20003"/>
                  </a:cubicBezTo>
                  <a:cubicBezTo>
                    <a:pt x="4281" y="19634"/>
                    <a:pt x="5884" y="17711"/>
                    <a:pt x="6486" y="17001"/>
                  </a:cubicBezTo>
                  <a:lnTo>
                    <a:pt x="6917" y="16492"/>
                  </a:lnTo>
                  <a:lnTo>
                    <a:pt x="6305" y="16758"/>
                  </a:lnTo>
                  <a:cubicBezTo>
                    <a:pt x="6100" y="16847"/>
                    <a:pt x="1273" y="18944"/>
                    <a:pt x="764" y="19258"/>
                  </a:cubicBezTo>
                  <a:cubicBezTo>
                    <a:pt x="717" y="19286"/>
                    <a:pt x="644" y="19323"/>
                    <a:pt x="575" y="19323"/>
                  </a:cubicBezTo>
                  <a:cubicBezTo>
                    <a:pt x="538" y="19323"/>
                    <a:pt x="501" y="19312"/>
                    <a:pt x="471" y="19284"/>
                  </a:cubicBezTo>
                  <a:cubicBezTo>
                    <a:pt x="368" y="19191"/>
                    <a:pt x="307" y="18870"/>
                    <a:pt x="557" y="18370"/>
                  </a:cubicBezTo>
                  <a:cubicBezTo>
                    <a:pt x="678" y="18129"/>
                    <a:pt x="1047" y="17407"/>
                    <a:pt x="1520" y="16484"/>
                  </a:cubicBezTo>
                  <a:cubicBezTo>
                    <a:pt x="2743" y="14094"/>
                    <a:pt x="4592" y="10481"/>
                    <a:pt x="4762" y="10056"/>
                  </a:cubicBezTo>
                  <a:cubicBezTo>
                    <a:pt x="4996" y="9473"/>
                    <a:pt x="5192" y="9166"/>
                    <a:pt x="5443" y="8999"/>
                  </a:cubicBezTo>
                  <a:cubicBezTo>
                    <a:pt x="5688" y="8837"/>
                    <a:pt x="7812" y="7008"/>
                    <a:pt x="8617" y="6314"/>
                  </a:cubicBezTo>
                  <a:lnTo>
                    <a:pt x="8617" y="6314"/>
                  </a:lnTo>
                  <a:cubicBezTo>
                    <a:pt x="8531" y="7043"/>
                    <a:pt x="8351" y="8572"/>
                    <a:pt x="8293" y="9126"/>
                  </a:cubicBezTo>
                  <a:cubicBezTo>
                    <a:pt x="8216" y="9864"/>
                    <a:pt x="7972" y="25452"/>
                    <a:pt x="7962" y="26115"/>
                  </a:cubicBezTo>
                  <a:lnTo>
                    <a:pt x="7955" y="26562"/>
                  </a:lnTo>
                  <a:lnTo>
                    <a:pt x="8238" y="26215"/>
                  </a:lnTo>
                  <a:cubicBezTo>
                    <a:pt x="8319" y="26116"/>
                    <a:pt x="16369" y="16248"/>
                    <a:pt x="20136" y="11790"/>
                  </a:cubicBezTo>
                  <a:cubicBezTo>
                    <a:pt x="23899" y="7336"/>
                    <a:pt x="26757" y="4433"/>
                    <a:pt x="26786" y="4404"/>
                  </a:cubicBezTo>
                  <a:lnTo>
                    <a:pt x="26882" y="4306"/>
                  </a:lnTo>
                  <a:lnTo>
                    <a:pt x="26796" y="4198"/>
                  </a:lnTo>
                  <a:cubicBezTo>
                    <a:pt x="26787" y="4186"/>
                    <a:pt x="25869" y="3027"/>
                    <a:pt x="25566" y="2493"/>
                  </a:cubicBezTo>
                  <a:cubicBezTo>
                    <a:pt x="25302" y="2024"/>
                    <a:pt x="25002" y="1086"/>
                    <a:pt x="24851" y="584"/>
                  </a:cubicBezTo>
                  <a:close/>
                  <a:moveTo>
                    <a:pt x="24360" y="0"/>
                  </a:moveTo>
                  <a:lnTo>
                    <a:pt x="24452" y="332"/>
                  </a:lnTo>
                  <a:cubicBezTo>
                    <a:pt x="24471" y="398"/>
                    <a:pt x="24906" y="1958"/>
                    <a:pt x="25296" y="2645"/>
                  </a:cubicBezTo>
                  <a:cubicBezTo>
                    <a:pt x="25558" y="3108"/>
                    <a:pt x="26229" y="3978"/>
                    <a:pt x="26468" y="4283"/>
                  </a:cubicBezTo>
                  <a:cubicBezTo>
                    <a:pt x="25939" y="4826"/>
                    <a:pt x="23284" y="7583"/>
                    <a:pt x="19898" y="11589"/>
                  </a:cubicBezTo>
                  <a:cubicBezTo>
                    <a:pt x="16532" y="15574"/>
                    <a:pt x="9748" y="23875"/>
                    <a:pt x="8280" y="25672"/>
                  </a:cubicBezTo>
                  <a:cubicBezTo>
                    <a:pt x="8322" y="23051"/>
                    <a:pt x="8534" y="9814"/>
                    <a:pt x="8602" y="9158"/>
                  </a:cubicBezTo>
                  <a:cubicBezTo>
                    <a:pt x="8680" y="8421"/>
                    <a:pt x="8972" y="5953"/>
                    <a:pt x="8972" y="5952"/>
                  </a:cubicBezTo>
                  <a:lnTo>
                    <a:pt x="9019" y="5554"/>
                  </a:lnTo>
                  <a:lnTo>
                    <a:pt x="8716" y="5817"/>
                  </a:lnTo>
                  <a:cubicBezTo>
                    <a:pt x="7836" y="6578"/>
                    <a:pt x="5503" y="8586"/>
                    <a:pt x="5270" y="8741"/>
                  </a:cubicBezTo>
                  <a:cubicBezTo>
                    <a:pt x="4963" y="8946"/>
                    <a:pt x="4732" y="9293"/>
                    <a:pt x="4473" y="9940"/>
                  </a:cubicBezTo>
                  <a:cubicBezTo>
                    <a:pt x="4308" y="10352"/>
                    <a:pt x="2390" y="14102"/>
                    <a:pt x="1242" y="16342"/>
                  </a:cubicBezTo>
                  <a:cubicBezTo>
                    <a:pt x="769" y="17267"/>
                    <a:pt x="400" y="17989"/>
                    <a:pt x="278" y="18231"/>
                  </a:cubicBezTo>
                  <a:cubicBezTo>
                    <a:pt x="8" y="18772"/>
                    <a:pt x="1" y="19276"/>
                    <a:pt x="261" y="19514"/>
                  </a:cubicBezTo>
                  <a:cubicBezTo>
                    <a:pt x="348" y="19593"/>
                    <a:pt x="455" y="19633"/>
                    <a:pt x="572" y="19633"/>
                  </a:cubicBezTo>
                  <a:cubicBezTo>
                    <a:pt x="685" y="19633"/>
                    <a:pt x="806" y="19596"/>
                    <a:pt x="927" y="19522"/>
                  </a:cubicBezTo>
                  <a:cubicBezTo>
                    <a:pt x="1313" y="19284"/>
                    <a:pt x="4470" y="17898"/>
                    <a:pt x="5820" y="17308"/>
                  </a:cubicBezTo>
                  <a:lnTo>
                    <a:pt x="5820" y="17308"/>
                  </a:lnTo>
                  <a:cubicBezTo>
                    <a:pt x="5170" y="18087"/>
                    <a:pt x="3993" y="19514"/>
                    <a:pt x="3817" y="19864"/>
                  </a:cubicBezTo>
                  <a:cubicBezTo>
                    <a:pt x="3582" y="20334"/>
                    <a:pt x="3697" y="20704"/>
                    <a:pt x="3780" y="20973"/>
                  </a:cubicBezTo>
                  <a:lnTo>
                    <a:pt x="3807" y="21066"/>
                  </a:lnTo>
                  <a:cubicBezTo>
                    <a:pt x="3886" y="21342"/>
                    <a:pt x="6976" y="26619"/>
                    <a:pt x="7594" y="27674"/>
                  </a:cubicBezTo>
                  <a:lnTo>
                    <a:pt x="7666" y="27795"/>
                  </a:lnTo>
                  <a:lnTo>
                    <a:pt x="7793" y="27735"/>
                  </a:lnTo>
                  <a:cubicBezTo>
                    <a:pt x="7897" y="27688"/>
                    <a:pt x="18104" y="22989"/>
                    <a:pt x="18718" y="22720"/>
                  </a:cubicBezTo>
                  <a:cubicBezTo>
                    <a:pt x="19255" y="22485"/>
                    <a:pt x="19550" y="21965"/>
                    <a:pt x="19550" y="21256"/>
                  </a:cubicBezTo>
                  <a:cubicBezTo>
                    <a:pt x="19550" y="20895"/>
                    <a:pt x="19238" y="18415"/>
                    <a:pt x="19124" y="17513"/>
                  </a:cubicBezTo>
                  <a:lnTo>
                    <a:pt x="19124" y="17513"/>
                  </a:lnTo>
                  <a:cubicBezTo>
                    <a:pt x="20480" y="18344"/>
                    <a:pt x="26379" y="21956"/>
                    <a:pt x="27132" y="22400"/>
                  </a:cubicBezTo>
                  <a:cubicBezTo>
                    <a:pt x="27409" y="22564"/>
                    <a:pt x="27663" y="22647"/>
                    <a:pt x="27890" y="22647"/>
                  </a:cubicBezTo>
                  <a:cubicBezTo>
                    <a:pt x="28003" y="22647"/>
                    <a:pt x="28109" y="22627"/>
                    <a:pt x="28209" y="22586"/>
                  </a:cubicBezTo>
                  <a:cubicBezTo>
                    <a:pt x="28490" y="22471"/>
                    <a:pt x="28694" y="22200"/>
                    <a:pt x="28800" y="21801"/>
                  </a:cubicBezTo>
                  <a:cubicBezTo>
                    <a:pt x="28833" y="21679"/>
                    <a:pt x="31776" y="7955"/>
                    <a:pt x="31720" y="7620"/>
                  </a:cubicBezTo>
                  <a:cubicBezTo>
                    <a:pt x="31697" y="7477"/>
                    <a:pt x="31204" y="6754"/>
                    <a:pt x="29325" y="4101"/>
                  </a:cubicBezTo>
                  <a:cubicBezTo>
                    <a:pt x="28672" y="3178"/>
                    <a:pt x="28107" y="2381"/>
                    <a:pt x="28006" y="2212"/>
                  </a:cubicBezTo>
                  <a:cubicBezTo>
                    <a:pt x="27711" y="1719"/>
                    <a:pt x="27349" y="1474"/>
                    <a:pt x="26745" y="1168"/>
                  </a:cubicBezTo>
                  <a:cubicBezTo>
                    <a:pt x="26162" y="873"/>
                    <a:pt x="24685" y="158"/>
                    <a:pt x="24671" y="151"/>
                  </a:cubicBezTo>
                  <a:lnTo>
                    <a:pt x="243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701;p49">
              <a:extLst>
                <a:ext uri="{FF2B5EF4-FFF2-40B4-BE49-F238E27FC236}">
                  <a16:creationId xmlns:a16="http://schemas.microsoft.com/office/drawing/2014/main" id="{BAEDC828-D6DF-8E14-FBFD-235D13ADC0D0}"/>
                </a:ext>
              </a:extLst>
            </p:cNvPr>
            <p:cNvSpPr/>
            <p:nvPr/>
          </p:nvSpPr>
          <p:spPr>
            <a:xfrm>
              <a:off x="6461563" y="1616300"/>
              <a:ext cx="894400" cy="1115175"/>
            </a:xfrm>
            <a:custGeom>
              <a:avLst/>
              <a:gdLst/>
              <a:ahLst/>
              <a:cxnLst/>
              <a:rect l="l" t="t" r="r" b="b"/>
              <a:pathLst>
                <a:path w="35776" h="44607" extrusionOk="0">
                  <a:moveTo>
                    <a:pt x="19195" y="1"/>
                  </a:moveTo>
                  <a:cubicBezTo>
                    <a:pt x="19123" y="1"/>
                    <a:pt x="19050" y="1"/>
                    <a:pt x="18978" y="3"/>
                  </a:cubicBezTo>
                  <a:cubicBezTo>
                    <a:pt x="10734" y="158"/>
                    <a:pt x="2957" y="3347"/>
                    <a:pt x="1479" y="11007"/>
                  </a:cubicBezTo>
                  <a:cubicBezTo>
                    <a:pt x="1" y="18669"/>
                    <a:pt x="2246" y="25435"/>
                    <a:pt x="3074" y="27016"/>
                  </a:cubicBezTo>
                  <a:cubicBezTo>
                    <a:pt x="4033" y="28779"/>
                    <a:pt x="6548" y="33861"/>
                    <a:pt x="7533" y="35987"/>
                  </a:cubicBezTo>
                  <a:cubicBezTo>
                    <a:pt x="8519" y="38112"/>
                    <a:pt x="9659" y="38968"/>
                    <a:pt x="11162" y="40083"/>
                  </a:cubicBezTo>
                  <a:cubicBezTo>
                    <a:pt x="12666" y="41198"/>
                    <a:pt x="17540" y="44309"/>
                    <a:pt x="17852" y="44542"/>
                  </a:cubicBezTo>
                  <a:cubicBezTo>
                    <a:pt x="17909" y="44586"/>
                    <a:pt x="18011" y="44606"/>
                    <a:pt x="18147" y="44606"/>
                  </a:cubicBezTo>
                  <a:cubicBezTo>
                    <a:pt x="18742" y="44606"/>
                    <a:pt x="19994" y="44206"/>
                    <a:pt x="21092" y="43531"/>
                  </a:cubicBezTo>
                  <a:cubicBezTo>
                    <a:pt x="22440" y="42702"/>
                    <a:pt x="29180" y="36142"/>
                    <a:pt x="29673" y="34146"/>
                  </a:cubicBezTo>
                  <a:cubicBezTo>
                    <a:pt x="30166" y="32149"/>
                    <a:pt x="30840" y="27263"/>
                    <a:pt x="30840" y="27263"/>
                  </a:cubicBezTo>
                  <a:cubicBezTo>
                    <a:pt x="30840" y="27263"/>
                    <a:pt x="35077" y="24501"/>
                    <a:pt x="35428" y="16569"/>
                  </a:cubicBezTo>
                  <a:cubicBezTo>
                    <a:pt x="35775" y="8705"/>
                    <a:pt x="27372" y="1"/>
                    <a:pt x="19195" y="1"/>
                  </a:cubicBezTo>
                  <a:close/>
                </a:path>
              </a:pathLst>
            </a:custGeom>
            <a:solidFill>
              <a:srgbClr val="F5D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702;p49">
              <a:extLst>
                <a:ext uri="{FF2B5EF4-FFF2-40B4-BE49-F238E27FC236}">
                  <a16:creationId xmlns:a16="http://schemas.microsoft.com/office/drawing/2014/main" id="{38ED19A7-A442-A44D-B918-CDCE905727D3}"/>
                </a:ext>
              </a:extLst>
            </p:cNvPr>
            <p:cNvSpPr/>
            <p:nvPr/>
          </p:nvSpPr>
          <p:spPr>
            <a:xfrm>
              <a:off x="6456588" y="1612400"/>
              <a:ext cx="898700" cy="1122825"/>
            </a:xfrm>
            <a:custGeom>
              <a:avLst/>
              <a:gdLst/>
              <a:ahLst/>
              <a:cxnLst/>
              <a:rect l="l" t="t" r="r" b="b"/>
              <a:pathLst>
                <a:path w="35948" h="44913" extrusionOk="0">
                  <a:moveTo>
                    <a:pt x="19394" y="312"/>
                  </a:moveTo>
                  <a:cubicBezTo>
                    <a:pt x="23181" y="312"/>
                    <a:pt x="27358" y="2279"/>
                    <a:pt x="30594" y="5598"/>
                  </a:cubicBezTo>
                  <a:cubicBezTo>
                    <a:pt x="33810" y="8896"/>
                    <a:pt x="35633" y="13053"/>
                    <a:pt x="35472" y="16718"/>
                  </a:cubicBezTo>
                  <a:cubicBezTo>
                    <a:pt x="35130" y="24468"/>
                    <a:pt x="30995" y="27261"/>
                    <a:pt x="30954" y="27288"/>
                  </a:cubicBezTo>
                  <a:lnTo>
                    <a:pt x="30894" y="27327"/>
                  </a:lnTo>
                  <a:lnTo>
                    <a:pt x="30884" y="27398"/>
                  </a:lnTo>
                  <a:cubicBezTo>
                    <a:pt x="30878" y="27446"/>
                    <a:pt x="30206" y="32299"/>
                    <a:pt x="29721" y="34265"/>
                  </a:cubicBezTo>
                  <a:cubicBezTo>
                    <a:pt x="29252" y="36163"/>
                    <a:pt x="22546" y="42733"/>
                    <a:pt x="21209" y="43554"/>
                  </a:cubicBezTo>
                  <a:cubicBezTo>
                    <a:pt x="20054" y="44265"/>
                    <a:pt x="18832" y="44612"/>
                    <a:pt x="18341" y="44612"/>
                  </a:cubicBezTo>
                  <a:cubicBezTo>
                    <a:pt x="18246" y="44612"/>
                    <a:pt x="18178" y="44599"/>
                    <a:pt x="18144" y="44573"/>
                  </a:cubicBezTo>
                  <a:cubicBezTo>
                    <a:pt x="18039" y="44496"/>
                    <a:pt x="17498" y="44143"/>
                    <a:pt x="16679" y="43609"/>
                  </a:cubicBezTo>
                  <a:cubicBezTo>
                    <a:pt x="15003" y="42517"/>
                    <a:pt x="12470" y="40867"/>
                    <a:pt x="11455" y="40114"/>
                  </a:cubicBezTo>
                  <a:cubicBezTo>
                    <a:pt x="9998" y="39035"/>
                    <a:pt x="8849" y="38182"/>
                    <a:pt x="7872" y="36077"/>
                  </a:cubicBezTo>
                  <a:cubicBezTo>
                    <a:pt x="6896" y="33970"/>
                    <a:pt x="4378" y="28880"/>
                    <a:pt x="3410" y="27100"/>
                  </a:cubicBezTo>
                  <a:cubicBezTo>
                    <a:pt x="2692" y="25726"/>
                    <a:pt x="323" y="19009"/>
                    <a:pt x="1831" y="11193"/>
                  </a:cubicBezTo>
                  <a:cubicBezTo>
                    <a:pt x="3110" y="4561"/>
                    <a:pt x="9596" y="495"/>
                    <a:pt x="19180" y="314"/>
                  </a:cubicBezTo>
                  <a:cubicBezTo>
                    <a:pt x="19252" y="313"/>
                    <a:pt x="19323" y="312"/>
                    <a:pt x="19394" y="312"/>
                  </a:cubicBezTo>
                  <a:close/>
                  <a:moveTo>
                    <a:pt x="19414" y="0"/>
                  </a:moveTo>
                  <a:cubicBezTo>
                    <a:pt x="19334" y="0"/>
                    <a:pt x="19254" y="1"/>
                    <a:pt x="19174" y="3"/>
                  </a:cubicBezTo>
                  <a:cubicBezTo>
                    <a:pt x="9433" y="186"/>
                    <a:pt x="2835" y="4348"/>
                    <a:pt x="1525" y="11134"/>
                  </a:cubicBezTo>
                  <a:cubicBezTo>
                    <a:pt x="0" y="19041"/>
                    <a:pt x="2407" y="25853"/>
                    <a:pt x="3135" y="27245"/>
                  </a:cubicBezTo>
                  <a:lnTo>
                    <a:pt x="3136" y="27247"/>
                  </a:lnTo>
                  <a:cubicBezTo>
                    <a:pt x="4102" y="29022"/>
                    <a:pt x="6616" y="34104"/>
                    <a:pt x="7591" y="36208"/>
                  </a:cubicBezTo>
                  <a:cubicBezTo>
                    <a:pt x="8600" y="38385"/>
                    <a:pt x="9778" y="39258"/>
                    <a:pt x="11269" y="40364"/>
                  </a:cubicBezTo>
                  <a:cubicBezTo>
                    <a:pt x="12292" y="41122"/>
                    <a:pt x="14830" y="42776"/>
                    <a:pt x="16509" y="43870"/>
                  </a:cubicBezTo>
                  <a:cubicBezTo>
                    <a:pt x="17264" y="44361"/>
                    <a:pt x="17861" y="44751"/>
                    <a:pt x="17957" y="44822"/>
                  </a:cubicBezTo>
                  <a:cubicBezTo>
                    <a:pt x="18039" y="44884"/>
                    <a:pt x="18174" y="44912"/>
                    <a:pt x="18348" y="44912"/>
                  </a:cubicBezTo>
                  <a:cubicBezTo>
                    <a:pt x="19032" y="44912"/>
                    <a:pt x="20322" y="44466"/>
                    <a:pt x="21372" y="43819"/>
                  </a:cubicBezTo>
                  <a:cubicBezTo>
                    <a:pt x="22633" y="43044"/>
                    <a:pt x="29512" y="36411"/>
                    <a:pt x="30023" y="34340"/>
                  </a:cubicBezTo>
                  <a:cubicBezTo>
                    <a:pt x="30480" y="32485"/>
                    <a:pt x="31100" y="28101"/>
                    <a:pt x="31183" y="27507"/>
                  </a:cubicBezTo>
                  <a:cubicBezTo>
                    <a:pt x="31705" y="27126"/>
                    <a:pt x="35456" y="24137"/>
                    <a:pt x="35782" y="16731"/>
                  </a:cubicBezTo>
                  <a:cubicBezTo>
                    <a:pt x="35947" y="12983"/>
                    <a:pt x="34091" y="8740"/>
                    <a:pt x="30816" y="5381"/>
                  </a:cubicBezTo>
                  <a:cubicBezTo>
                    <a:pt x="27528" y="2009"/>
                    <a:pt x="23280" y="0"/>
                    <a:pt x="19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703;p49">
              <a:extLst>
                <a:ext uri="{FF2B5EF4-FFF2-40B4-BE49-F238E27FC236}">
                  <a16:creationId xmlns:a16="http://schemas.microsoft.com/office/drawing/2014/main" id="{F4B2D501-4B61-1255-6609-D9026A6064C6}"/>
                </a:ext>
              </a:extLst>
            </p:cNvPr>
            <p:cNvSpPr/>
            <p:nvPr/>
          </p:nvSpPr>
          <p:spPr>
            <a:xfrm>
              <a:off x="6698488" y="2323450"/>
              <a:ext cx="50100" cy="125875"/>
            </a:xfrm>
            <a:custGeom>
              <a:avLst/>
              <a:gdLst/>
              <a:ahLst/>
              <a:cxnLst/>
              <a:rect l="l" t="t" r="r" b="b"/>
              <a:pathLst>
                <a:path w="2004" h="5035" extrusionOk="0">
                  <a:moveTo>
                    <a:pt x="466" y="1"/>
                  </a:moveTo>
                  <a:cubicBezTo>
                    <a:pt x="466" y="1"/>
                    <a:pt x="0" y="3838"/>
                    <a:pt x="26" y="4253"/>
                  </a:cubicBezTo>
                  <a:cubicBezTo>
                    <a:pt x="50" y="4644"/>
                    <a:pt x="1295" y="5035"/>
                    <a:pt x="1901" y="5035"/>
                  </a:cubicBezTo>
                  <a:cubicBezTo>
                    <a:pt x="1938" y="5035"/>
                    <a:pt x="1972" y="5033"/>
                    <a:pt x="2004" y="5030"/>
                  </a:cubicBezTo>
                  <a:cubicBezTo>
                    <a:pt x="2004" y="5030"/>
                    <a:pt x="908" y="4175"/>
                    <a:pt x="830" y="3890"/>
                  </a:cubicBezTo>
                  <a:cubicBezTo>
                    <a:pt x="752" y="3604"/>
                    <a:pt x="571" y="1349"/>
                    <a:pt x="466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704;p49">
              <a:extLst>
                <a:ext uri="{FF2B5EF4-FFF2-40B4-BE49-F238E27FC236}">
                  <a16:creationId xmlns:a16="http://schemas.microsoft.com/office/drawing/2014/main" id="{BD4A48FA-C37A-0A09-F921-5FC72B7A9B76}"/>
                </a:ext>
              </a:extLst>
            </p:cNvPr>
            <p:cNvSpPr/>
            <p:nvPr/>
          </p:nvSpPr>
          <p:spPr>
            <a:xfrm>
              <a:off x="6767188" y="2417875"/>
              <a:ext cx="38275" cy="19700"/>
            </a:xfrm>
            <a:custGeom>
              <a:avLst/>
              <a:gdLst/>
              <a:ahLst/>
              <a:cxnLst/>
              <a:rect l="l" t="t" r="r" b="b"/>
              <a:pathLst>
                <a:path w="1531" h="788" extrusionOk="0">
                  <a:moveTo>
                    <a:pt x="766" y="1"/>
                  </a:moveTo>
                  <a:cubicBezTo>
                    <a:pt x="585" y="1"/>
                    <a:pt x="415" y="9"/>
                    <a:pt x="311" y="35"/>
                  </a:cubicBezTo>
                  <a:cubicBezTo>
                    <a:pt x="1" y="113"/>
                    <a:pt x="311" y="787"/>
                    <a:pt x="311" y="787"/>
                  </a:cubicBezTo>
                  <a:cubicBezTo>
                    <a:pt x="804" y="631"/>
                    <a:pt x="1530" y="35"/>
                    <a:pt x="1530" y="35"/>
                  </a:cubicBezTo>
                  <a:cubicBezTo>
                    <a:pt x="1530" y="35"/>
                    <a:pt x="1127" y="1"/>
                    <a:pt x="766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705;p49">
              <a:extLst>
                <a:ext uri="{FF2B5EF4-FFF2-40B4-BE49-F238E27FC236}">
                  <a16:creationId xmlns:a16="http://schemas.microsoft.com/office/drawing/2014/main" id="{01B3CB2A-8536-7BFD-98C8-0427425E579C}"/>
                </a:ext>
              </a:extLst>
            </p:cNvPr>
            <p:cNvSpPr/>
            <p:nvPr/>
          </p:nvSpPr>
          <p:spPr>
            <a:xfrm>
              <a:off x="6782138" y="2489850"/>
              <a:ext cx="224075" cy="91225"/>
            </a:xfrm>
            <a:custGeom>
              <a:avLst/>
              <a:gdLst/>
              <a:ahLst/>
              <a:cxnLst/>
              <a:rect l="l" t="t" r="r" b="b"/>
              <a:pathLst>
                <a:path w="8963" h="3649" extrusionOk="0">
                  <a:moveTo>
                    <a:pt x="8591" y="0"/>
                  </a:moveTo>
                  <a:cubicBezTo>
                    <a:pt x="8579" y="0"/>
                    <a:pt x="8568" y="0"/>
                    <a:pt x="8557" y="1"/>
                  </a:cubicBezTo>
                  <a:cubicBezTo>
                    <a:pt x="8372" y="11"/>
                    <a:pt x="8479" y="147"/>
                    <a:pt x="8413" y="225"/>
                  </a:cubicBezTo>
                  <a:cubicBezTo>
                    <a:pt x="8348" y="302"/>
                    <a:pt x="7809" y="702"/>
                    <a:pt x="6603" y="973"/>
                  </a:cubicBezTo>
                  <a:cubicBezTo>
                    <a:pt x="5397" y="1246"/>
                    <a:pt x="2782" y="1421"/>
                    <a:pt x="2646" y="1469"/>
                  </a:cubicBezTo>
                  <a:cubicBezTo>
                    <a:pt x="2510" y="1518"/>
                    <a:pt x="1927" y="2150"/>
                    <a:pt x="1509" y="2363"/>
                  </a:cubicBezTo>
                  <a:cubicBezTo>
                    <a:pt x="1090" y="2577"/>
                    <a:pt x="488" y="2499"/>
                    <a:pt x="431" y="2549"/>
                  </a:cubicBezTo>
                  <a:cubicBezTo>
                    <a:pt x="375" y="2597"/>
                    <a:pt x="488" y="2685"/>
                    <a:pt x="488" y="2685"/>
                  </a:cubicBezTo>
                  <a:cubicBezTo>
                    <a:pt x="488" y="2685"/>
                    <a:pt x="351" y="3151"/>
                    <a:pt x="342" y="3248"/>
                  </a:cubicBezTo>
                  <a:cubicBezTo>
                    <a:pt x="332" y="3346"/>
                    <a:pt x="235" y="3423"/>
                    <a:pt x="167" y="3452"/>
                  </a:cubicBezTo>
                  <a:cubicBezTo>
                    <a:pt x="98" y="3482"/>
                    <a:pt x="1" y="3560"/>
                    <a:pt x="31" y="3608"/>
                  </a:cubicBezTo>
                  <a:cubicBezTo>
                    <a:pt x="46" y="3633"/>
                    <a:pt x="103" y="3648"/>
                    <a:pt x="162" y="3648"/>
                  </a:cubicBezTo>
                  <a:cubicBezTo>
                    <a:pt x="215" y="3648"/>
                    <a:pt x="270" y="3636"/>
                    <a:pt x="293" y="3608"/>
                  </a:cubicBezTo>
                  <a:cubicBezTo>
                    <a:pt x="334" y="3559"/>
                    <a:pt x="690" y="2941"/>
                    <a:pt x="803" y="2745"/>
                  </a:cubicBezTo>
                  <a:cubicBezTo>
                    <a:pt x="829" y="2746"/>
                    <a:pt x="860" y="2746"/>
                    <a:pt x="893" y="2746"/>
                  </a:cubicBezTo>
                  <a:cubicBezTo>
                    <a:pt x="1135" y="2746"/>
                    <a:pt x="1549" y="2732"/>
                    <a:pt x="1761" y="2646"/>
                  </a:cubicBezTo>
                  <a:cubicBezTo>
                    <a:pt x="2072" y="2519"/>
                    <a:pt x="2811" y="1819"/>
                    <a:pt x="2899" y="1780"/>
                  </a:cubicBezTo>
                  <a:cubicBezTo>
                    <a:pt x="2986" y="1741"/>
                    <a:pt x="6097" y="1187"/>
                    <a:pt x="6564" y="1070"/>
                  </a:cubicBezTo>
                  <a:cubicBezTo>
                    <a:pt x="7030" y="954"/>
                    <a:pt x="8071" y="759"/>
                    <a:pt x="8413" y="565"/>
                  </a:cubicBezTo>
                  <a:cubicBezTo>
                    <a:pt x="8755" y="371"/>
                    <a:pt x="8868" y="234"/>
                    <a:pt x="8916" y="147"/>
                  </a:cubicBezTo>
                  <a:cubicBezTo>
                    <a:pt x="8962" y="65"/>
                    <a:pt x="8768" y="0"/>
                    <a:pt x="8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706;p49">
              <a:extLst>
                <a:ext uri="{FF2B5EF4-FFF2-40B4-BE49-F238E27FC236}">
                  <a16:creationId xmlns:a16="http://schemas.microsoft.com/office/drawing/2014/main" id="{B274C916-6EAE-8D8E-0AB1-4B6D4B28CE91}"/>
                </a:ext>
              </a:extLst>
            </p:cNvPr>
            <p:cNvSpPr/>
            <p:nvPr/>
          </p:nvSpPr>
          <p:spPr>
            <a:xfrm>
              <a:off x="6512113" y="2189950"/>
              <a:ext cx="124975" cy="44250"/>
            </a:xfrm>
            <a:custGeom>
              <a:avLst/>
              <a:gdLst/>
              <a:ahLst/>
              <a:cxnLst/>
              <a:rect l="l" t="t" r="r" b="b"/>
              <a:pathLst>
                <a:path w="4999" h="1770" extrusionOk="0">
                  <a:moveTo>
                    <a:pt x="3318" y="0"/>
                  </a:moveTo>
                  <a:cubicBezTo>
                    <a:pt x="3307" y="0"/>
                    <a:pt x="3297" y="0"/>
                    <a:pt x="3287" y="0"/>
                  </a:cubicBezTo>
                  <a:cubicBezTo>
                    <a:pt x="2490" y="20"/>
                    <a:pt x="838" y="312"/>
                    <a:pt x="1" y="1770"/>
                  </a:cubicBezTo>
                  <a:cubicBezTo>
                    <a:pt x="1195" y="1018"/>
                    <a:pt x="3007" y="738"/>
                    <a:pt x="4814" y="738"/>
                  </a:cubicBezTo>
                  <a:cubicBezTo>
                    <a:pt x="4876" y="738"/>
                    <a:pt x="4937" y="738"/>
                    <a:pt x="4999" y="739"/>
                  </a:cubicBezTo>
                  <a:cubicBezTo>
                    <a:pt x="4999" y="739"/>
                    <a:pt x="4108" y="0"/>
                    <a:pt x="3318" y="0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707;p49">
              <a:extLst>
                <a:ext uri="{FF2B5EF4-FFF2-40B4-BE49-F238E27FC236}">
                  <a16:creationId xmlns:a16="http://schemas.microsoft.com/office/drawing/2014/main" id="{D3E5D3F6-C19C-653C-E9BD-3A1013DA88A5}"/>
                </a:ext>
              </a:extLst>
            </p:cNvPr>
            <p:cNvSpPr/>
            <p:nvPr/>
          </p:nvSpPr>
          <p:spPr>
            <a:xfrm>
              <a:off x="6506563" y="2186063"/>
              <a:ext cx="136000" cy="52025"/>
            </a:xfrm>
            <a:custGeom>
              <a:avLst/>
              <a:gdLst/>
              <a:ahLst/>
              <a:cxnLst/>
              <a:rect l="l" t="t" r="r" b="b"/>
              <a:pathLst>
                <a:path w="5440" h="2081" extrusionOk="0">
                  <a:moveTo>
                    <a:pt x="3540" y="155"/>
                  </a:moveTo>
                  <a:cubicBezTo>
                    <a:pt x="4084" y="155"/>
                    <a:pt x="4689" y="529"/>
                    <a:pt x="4986" y="738"/>
                  </a:cubicBezTo>
                  <a:cubicBezTo>
                    <a:pt x="3591" y="742"/>
                    <a:pt x="1786" y="911"/>
                    <a:pt x="463" y="1619"/>
                  </a:cubicBezTo>
                  <a:cubicBezTo>
                    <a:pt x="1395" y="313"/>
                    <a:pt x="3013" y="169"/>
                    <a:pt x="3511" y="156"/>
                  </a:cubicBezTo>
                  <a:cubicBezTo>
                    <a:pt x="3520" y="155"/>
                    <a:pt x="3531" y="155"/>
                    <a:pt x="3540" y="155"/>
                  </a:cubicBezTo>
                  <a:close/>
                  <a:moveTo>
                    <a:pt x="3548" y="0"/>
                  </a:moveTo>
                  <a:cubicBezTo>
                    <a:pt x="3534" y="0"/>
                    <a:pt x="3521" y="0"/>
                    <a:pt x="3508" y="1"/>
                  </a:cubicBezTo>
                  <a:cubicBezTo>
                    <a:pt x="2957" y="14"/>
                    <a:pt x="1088" y="184"/>
                    <a:pt x="156" y="1809"/>
                  </a:cubicBezTo>
                  <a:lnTo>
                    <a:pt x="1" y="2080"/>
                  </a:lnTo>
                  <a:lnTo>
                    <a:pt x="265" y="1913"/>
                  </a:lnTo>
                  <a:cubicBezTo>
                    <a:pt x="1311" y="1254"/>
                    <a:pt x="2998" y="894"/>
                    <a:pt x="5041" y="894"/>
                  </a:cubicBezTo>
                  <a:cubicBezTo>
                    <a:pt x="5101" y="894"/>
                    <a:pt x="5160" y="894"/>
                    <a:pt x="5220" y="895"/>
                  </a:cubicBezTo>
                  <a:lnTo>
                    <a:pt x="5439" y="897"/>
                  </a:lnTo>
                  <a:lnTo>
                    <a:pt x="5270" y="758"/>
                  </a:lnTo>
                  <a:cubicBezTo>
                    <a:pt x="5233" y="726"/>
                    <a:pt x="4351" y="0"/>
                    <a:pt x="3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708;p49">
              <a:extLst>
                <a:ext uri="{FF2B5EF4-FFF2-40B4-BE49-F238E27FC236}">
                  <a16:creationId xmlns:a16="http://schemas.microsoft.com/office/drawing/2014/main" id="{70B7779C-183E-05A3-1A4B-442A2B565763}"/>
                </a:ext>
              </a:extLst>
            </p:cNvPr>
            <p:cNvSpPr/>
            <p:nvPr/>
          </p:nvSpPr>
          <p:spPr>
            <a:xfrm>
              <a:off x="6554288" y="2260100"/>
              <a:ext cx="111050" cy="83575"/>
            </a:xfrm>
            <a:custGeom>
              <a:avLst/>
              <a:gdLst/>
              <a:ahLst/>
              <a:cxnLst/>
              <a:rect l="l" t="t" r="r" b="b"/>
              <a:pathLst>
                <a:path w="4442" h="3343" extrusionOk="0">
                  <a:moveTo>
                    <a:pt x="1919" y="0"/>
                  </a:moveTo>
                  <a:cubicBezTo>
                    <a:pt x="1051" y="0"/>
                    <a:pt x="1" y="765"/>
                    <a:pt x="142" y="2283"/>
                  </a:cubicBezTo>
                  <a:cubicBezTo>
                    <a:pt x="142" y="2283"/>
                    <a:pt x="394" y="2716"/>
                    <a:pt x="725" y="2897"/>
                  </a:cubicBezTo>
                  <a:cubicBezTo>
                    <a:pt x="947" y="3019"/>
                    <a:pt x="1558" y="3342"/>
                    <a:pt x="2283" y="3342"/>
                  </a:cubicBezTo>
                  <a:cubicBezTo>
                    <a:pt x="2639" y="3342"/>
                    <a:pt x="3023" y="3264"/>
                    <a:pt x="3402" y="3047"/>
                  </a:cubicBezTo>
                  <a:cubicBezTo>
                    <a:pt x="4442" y="2451"/>
                    <a:pt x="4439" y="1731"/>
                    <a:pt x="4439" y="1676"/>
                  </a:cubicBezTo>
                  <a:cubicBezTo>
                    <a:pt x="4440" y="1621"/>
                    <a:pt x="4005" y="202"/>
                    <a:pt x="2061" y="7"/>
                  </a:cubicBezTo>
                  <a:cubicBezTo>
                    <a:pt x="2015" y="3"/>
                    <a:pt x="1967" y="0"/>
                    <a:pt x="19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709;p49">
              <a:extLst>
                <a:ext uri="{FF2B5EF4-FFF2-40B4-BE49-F238E27FC236}">
                  <a16:creationId xmlns:a16="http://schemas.microsoft.com/office/drawing/2014/main" id="{29057F06-F378-FD0B-DA11-46DA58CEE02F}"/>
                </a:ext>
              </a:extLst>
            </p:cNvPr>
            <p:cNvSpPr/>
            <p:nvPr/>
          </p:nvSpPr>
          <p:spPr>
            <a:xfrm>
              <a:off x="6553713" y="2258125"/>
              <a:ext cx="113500" cy="87550"/>
            </a:xfrm>
            <a:custGeom>
              <a:avLst/>
              <a:gdLst/>
              <a:ahLst/>
              <a:cxnLst/>
              <a:rect l="l" t="t" r="r" b="b"/>
              <a:pathLst>
                <a:path w="4540" h="3502" extrusionOk="0">
                  <a:moveTo>
                    <a:pt x="1944" y="157"/>
                  </a:moveTo>
                  <a:cubicBezTo>
                    <a:pt x="1989" y="157"/>
                    <a:pt x="2033" y="159"/>
                    <a:pt x="2076" y="163"/>
                  </a:cubicBezTo>
                  <a:cubicBezTo>
                    <a:pt x="4002" y="356"/>
                    <a:pt x="4383" y="1749"/>
                    <a:pt x="4385" y="1756"/>
                  </a:cubicBezTo>
                  <a:cubicBezTo>
                    <a:pt x="4385" y="1878"/>
                    <a:pt x="4337" y="2514"/>
                    <a:pt x="3387" y="3058"/>
                  </a:cubicBezTo>
                  <a:cubicBezTo>
                    <a:pt x="3054" y="3250"/>
                    <a:pt x="2690" y="3345"/>
                    <a:pt x="2303" y="3345"/>
                  </a:cubicBezTo>
                  <a:cubicBezTo>
                    <a:pt x="1826" y="3345"/>
                    <a:pt x="1315" y="3199"/>
                    <a:pt x="786" y="2909"/>
                  </a:cubicBezTo>
                  <a:cubicBezTo>
                    <a:pt x="511" y="2757"/>
                    <a:pt x="287" y="2411"/>
                    <a:pt x="241" y="2336"/>
                  </a:cubicBezTo>
                  <a:cubicBezTo>
                    <a:pt x="164" y="1465"/>
                    <a:pt x="492" y="941"/>
                    <a:pt x="782" y="653"/>
                  </a:cubicBezTo>
                  <a:cubicBezTo>
                    <a:pt x="1098" y="339"/>
                    <a:pt x="1533" y="157"/>
                    <a:pt x="1944" y="157"/>
                  </a:cubicBezTo>
                  <a:close/>
                  <a:moveTo>
                    <a:pt x="1937" y="1"/>
                  </a:moveTo>
                  <a:cubicBezTo>
                    <a:pt x="1482" y="1"/>
                    <a:pt x="1020" y="197"/>
                    <a:pt x="673" y="542"/>
                  </a:cubicBezTo>
                  <a:cubicBezTo>
                    <a:pt x="357" y="856"/>
                    <a:pt x="1" y="1426"/>
                    <a:pt x="88" y="2369"/>
                  </a:cubicBezTo>
                  <a:lnTo>
                    <a:pt x="98" y="2400"/>
                  </a:lnTo>
                  <a:cubicBezTo>
                    <a:pt x="109" y="2419"/>
                    <a:pt x="365" y="2855"/>
                    <a:pt x="711" y="3045"/>
                  </a:cubicBezTo>
                  <a:cubicBezTo>
                    <a:pt x="1265" y="3349"/>
                    <a:pt x="1801" y="3502"/>
                    <a:pt x="2304" y="3502"/>
                  </a:cubicBezTo>
                  <a:cubicBezTo>
                    <a:pt x="2716" y="3502"/>
                    <a:pt x="3106" y="3399"/>
                    <a:pt x="3464" y="3193"/>
                  </a:cubicBezTo>
                  <a:cubicBezTo>
                    <a:pt x="4488" y="2606"/>
                    <a:pt x="4540" y="1892"/>
                    <a:pt x="4540" y="1755"/>
                  </a:cubicBezTo>
                  <a:cubicBezTo>
                    <a:pt x="4540" y="1602"/>
                    <a:pt x="4007" y="200"/>
                    <a:pt x="2091" y="9"/>
                  </a:cubicBezTo>
                  <a:cubicBezTo>
                    <a:pt x="2040" y="3"/>
                    <a:pt x="1989" y="1"/>
                    <a:pt x="19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710;p49">
              <a:extLst>
                <a:ext uri="{FF2B5EF4-FFF2-40B4-BE49-F238E27FC236}">
                  <a16:creationId xmlns:a16="http://schemas.microsoft.com/office/drawing/2014/main" id="{FA942BB7-BDF5-BACE-E3A4-3405B386AEA8}"/>
                </a:ext>
              </a:extLst>
            </p:cNvPr>
            <p:cNvSpPr/>
            <p:nvPr/>
          </p:nvSpPr>
          <p:spPr>
            <a:xfrm>
              <a:off x="6577813" y="2258375"/>
              <a:ext cx="84925" cy="79725"/>
            </a:xfrm>
            <a:custGeom>
              <a:avLst/>
              <a:gdLst/>
              <a:ahLst/>
              <a:cxnLst/>
              <a:rect l="l" t="t" r="r" b="b"/>
              <a:pathLst>
                <a:path w="3397" h="3189" extrusionOk="0">
                  <a:moveTo>
                    <a:pt x="1577" y="1"/>
                  </a:moveTo>
                  <a:cubicBezTo>
                    <a:pt x="1387" y="1"/>
                    <a:pt x="1197" y="40"/>
                    <a:pt x="1018" y="124"/>
                  </a:cubicBezTo>
                  <a:cubicBezTo>
                    <a:pt x="287" y="462"/>
                    <a:pt x="0" y="1394"/>
                    <a:pt x="376" y="2206"/>
                  </a:cubicBezTo>
                  <a:cubicBezTo>
                    <a:pt x="660" y="2819"/>
                    <a:pt x="1239" y="3188"/>
                    <a:pt x="1820" y="3188"/>
                  </a:cubicBezTo>
                  <a:cubicBezTo>
                    <a:pt x="2010" y="3188"/>
                    <a:pt x="2200" y="3149"/>
                    <a:pt x="2380" y="3066"/>
                  </a:cubicBezTo>
                  <a:cubicBezTo>
                    <a:pt x="3109" y="2727"/>
                    <a:pt x="3396" y="1795"/>
                    <a:pt x="3020" y="983"/>
                  </a:cubicBezTo>
                  <a:cubicBezTo>
                    <a:pt x="2737" y="371"/>
                    <a:pt x="2158" y="1"/>
                    <a:pt x="1577" y="1"/>
                  </a:cubicBezTo>
                  <a:close/>
                </a:path>
              </a:pathLst>
            </a:custGeom>
            <a:solidFill>
              <a:srgbClr val="AD63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711;p49">
              <a:extLst>
                <a:ext uri="{FF2B5EF4-FFF2-40B4-BE49-F238E27FC236}">
                  <a16:creationId xmlns:a16="http://schemas.microsoft.com/office/drawing/2014/main" id="{FB848514-A354-B393-7BC2-D97AF83BB9D7}"/>
                </a:ext>
              </a:extLst>
            </p:cNvPr>
            <p:cNvSpPr/>
            <p:nvPr/>
          </p:nvSpPr>
          <p:spPr>
            <a:xfrm>
              <a:off x="6579813" y="2256450"/>
              <a:ext cx="85125" cy="83600"/>
            </a:xfrm>
            <a:custGeom>
              <a:avLst/>
              <a:gdLst/>
              <a:ahLst/>
              <a:cxnLst/>
              <a:rect l="l" t="t" r="r" b="b"/>
              <a:pathLst>
                <a:path w="3405" h="3344" extrusionOk="0">
                  <a:moveTo>
                    <a:pt x="1495" y="155"/>
                  </a:moveTo>
                  <a:cubicBezTo>
                    <a:pt x="2047" y="155"/>
                    <a:pt x="2599" y="509"/>
                    <a:pt x="2870" y="1092"/>
                  </a:cubicBezTo>
                  <a:cubicBezTo>
                    <a:pt x="3227" y="1865"/>
                    <a:pt x="2957" y="2753"/>
                    <a:pt x="2266" y="3072"/>
                  </a:cubicBezTo>
                  <a:cubicBezTo>
                    <a:pt x="2100" y="3149"/>
                    <a:pt x="1921" y="3188"/>
                    <a:pt x="1739" y="3188"/>
                  </a:cubicBezTo>
                  <a:cubicBezTo>
                    <a:pt x="1558" y="3188"/>
                    <a:pt x="1374" y="3150"/>
                    <a:pt x="1196" y="3073"/>
                  </a:cubicBezTo>
                  <a:cubicBezTo>
                    <a:pt x="835" y="2918"/>
                    <a:pt x="540" y="2626"/>
                    <a:pt x="367" y="2250"/>
                  </a:cubicBezTo>
                  <a:cubicBezTo>
                    <a:pt x="193" y="1875"/>
                    <a:pt x="160" y="1462"/>
                    <a:pt x="276" y="1087"/>
                  </a:cubicBezTo>
                  <a:cubicBezTo>
                    <a:pt x="391" y="715"/>
                    <a:pt x="638" y="425"/>
                    <a:pt x="969" y="271"/>
                  </a:cubicBezTo>
                  <a:cubicBezTo>
                    <a:pt x="1138" y="192"/>
                    <a:pt x="1317" y="155"/>
                    <a:pt x="1495" y="155"/>
                  </a:cubicBezTo>
                  <a:close/>
                  <a:moveTo>
                    <a:pt x="1495" y="1"/>
                  </a:moveTo>
                  <a:cubicBezTo>
                    <a:pt x="1295" y="1"/>
                    <a:pt x="1094" y="42"/>
                    <a:pt x="905" y="130"/>
                  </a:cubicBezTo>
                  <a:cubicBezTo>
                    <a:pt x="531" y="303"/>
                    <a:pt x="255" y="626"/>
                    <a:pt x="127" y="1041"/>
                  </a:cubicBezTo>
                  <a:cubicBezTo>
                    <a:pt x="0" y="1452"/>
                    <a:pt x="35" y="1906"/>
                    <a:pt x="226" y="2316"/>
                  </a:cubicBezTo>
                  <a:cubicBezTo>
                    <a:pt x="415" y="2727"/>
                    <a:pt x="738" y="3046"/>
                    <a:pt x="1134" y="3216"/>
                  </a:cubicBezTo>
                  <a:cubicBezTo>
                    <a:pt x="1333" y="3301"/>
                    <a:pt x="1538" y="3343"/>
                    <a:pt x="1740" y="3343"/>
                  </a:cubicBezTo>
                  <a:cubicBezTo>
                    <a:pt x="1944" y="3343"/>
                    <a:pt x="2144" y="3300"/>
                    <a:pt x="2332" y="3213"/>
                  </a:cubicBezTo>
                  <a:cubicBezTo>
                    <a:pt x="3099" y="2858"/>
                    <a:pt x="3404" y="1876"/>
                    <a:pt x="3011" y="1027"/>
                  </a:cubicBezTo>
                  <a:cubicBezTo>
                    <a:pt x="2714" y="387"/>
                    <a:pt x="2105" y="1"/>
                    <a:pt x="1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712;p49">
              <a:extLst>
                <a:ext uri="{FF2B5EF4-FFF2-40B4-BE49-F238E27FC236}">
                  <a16:creationId xmlns:a16="http://schemas.microsoft.com/office/drawing/2014/main" id="{CA600734-8DFA-C8AC-E24C-38A1053D4725}"/>
                </a:ext>
              </a:extLst>
            </p:cNvPr>
            <p:cNvSpPr/>
            <p:nvPr/>
          </p:nvSpPr>
          <p:spPr>
            <a:xfrm>
              <a:off x="6577813" y="2258375"/>
              <a:ext cx="75775" cy="71775"/>
            </a:xfrm>
            <a:custGeom>
              <a:avLst/>
              <a:gdLst/>
              <a:ahLst/>
              <a:cxnLst/>
              <a:rect l="l" t="t" r="r" b="b"/>
              <a:pathLst>
                <a:path w="3031" h="2871" extrusionOk="0">
                  <a:moveTo>
                    <a:pt x="1577" y="1"/>
                  </a:moveTo>
                  <a:cubicBezTo>
                    <a:pt x="1387" y="1"/>
                    <a:pt x="1197" y="40"/>
                    <a:pt x="1018" y="124"/>
                  </a:cubicBezTo>
                  <a:cubicBezTo>
                    <a:pt x="287" y="462"/>
                    <a:pt x="0" y="1394"/>
                    <a:pt x="376" y="2206"/>
                  </a:cubicBezTo>
                  <a:cubicBezTo>
                    <a:pt x="504" y="2482"/>
                    <a:pt x="691" y="2705"/>
                    <a:pt x="911" y="2871"/>
                  </a:cubicBezTo>
                  <a:cubicBezTo>
                    <a:pt x="767" y="2152"/>
                    <a:pt x="1127" y="1400"/>
                    <a:pt x="1826" y="1076"/>
                  </a:cubicBezTo>
                  <a:cubicBezTo>
                    <a:pt x="2048" y="973"/>
                    <a:pt x="2281" y="925"/>
                    <a:pt x="2510" y="925"/>
                  </a:cubicBezTo>
                  <a:cubicBezTo>
                    <a:pt x="2688" y="925"/>
                    <a:pt x="2864" y="954"/>
                    <a:pt x="3031" y="1010"/>
                  </a:cubicBezTo>
                  <a:cubicBezTo>
                    <a:pt x="3026" y="1000"/>
                    <a:pt x="3024" y="991"/>
                    <a:pt x="3020" y="983"/>
                  </a:cubicBezTo>
                  <a:cubicBezTo>
                    <a:pt x="2737" y="371"/>
                    <a:pt x="2158" y="1"/>
                    <a:pt x="1577" y="1"/>
                  </a:cubicBezTo>
                  <a:close/>
                </a:path>
              </a:pathLst>
            </a:custGeom>
            <a:solidFill>
              <a:srgbClr val="7A4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713;p49">
              <a:extLst>
                <a:ext uri="{FF2B5EF4-FFF2-40B4-BE49-F238E27FC236}">
                  <a16:creationId xmlns:a16="http://schemas.microsoft.com/office/drawing/2014/main" id="{9CF8BE93-824E-2038-7BCD-1CA9A29865E1}"/>
                </a:ext>
              </a:extLst>
            </p:cNvPr>
            <p:cNvSpPr/>
            <p:nvPr/>
          </p:nvSpPr>
          <p:spPr>
            <a:xfrm>
              <a:off x="6600388" y="2277000"/>
              <a:ext cx="43425" cy="40750"/>
            </a:xfrm>
            <a:custGeom>
              <a:avLst/>
              <a:gdLst/>
              <a:ahLst/>
              <a:cxnLst/>
              <a:rect l="l" t="t" r="r" b="b"/>
              <a:pathLst>
                <a:path w="1737" h="1630" extrusionOk="0">
                  <a:moveTo>
                    <a:pt x="807" y="1"/>
                  </a:moveTo>
                  <a:cubicBezTo>
                    <a:pt x="710" y="1"/>
                    <a:pt x="613" y="21"/>
                    <a:pt x="521" y="64"/>
                  </a:cubicBezTo>
                  <a:cubicBezTo>
                    <a:pt x="148" y="236"/>
                    <a:pt x="1" y="712"/>
                    <a:pt x="194" y="1128"/>
                  </a:cubicBezTo>
                  <a:cubicBezTo>
                    <a:pt x="339" y="1441"/>
                    <a:pt x="635" y="1630"/>
                    <a:pt x="932" y="1630"/>
                  </a:cubicBezTo>
                  <a:cubicBezTo>
                    <a:pt x="1029" y="1630"/>
                    <a:pt x="1125" y="1610"/>
                    <a:pt x="1217" y="1568"/>
                  </a:cubicBezTo>
                  <a:cubicBezTo>
                    <a:pt x="1591" y="1395"/>
                    <a:pt x="1736" y="918"/>
                    <a:pt x="1544" y="503"/>
                  </a:cubicBezTo>
                  <a:cubicBezTo>
                    <a:pt x="1399" y="190"/>
                    <a:pt x="1104" y="1"/>
                    <a:pt x="8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714;p49">
              <a:extLst>
                <a:ext uri="{FF2B5EF4-FFF2-40B4-BE49-F238E27FC236}">
                  <a16:creationId xmlns:a16="http://schemas.microsoft.com/office/drawing/2014/main" id="{E57BF8DB-0286-9EDE-3086-929748797A8F}"/>
                </a:ext>
              </a:extLst>
            </p:cNvPr>
            <p:cNvSpPr/>
            <p:nvPr/>
          </p:nvSpPr>
          <p:spPr>
            <a:xfrm>
              <a:off x="6593563" y="2295000"/>
              <a:ext cx="19750" cy="18525"/>
            </a:xfrm>
            <a:custGeom>
              <a:avLst/>
              <a:gdLst/>
              <a:ahLst/>
              <a:cxnLst/>
              <a:rect l="l" t="t" r="r" b="b"/>
              <a:pathLst>
                <a:path w="790" h="741" extrusionOk="0">
                  <a:moveTo>
                    <a:pt x="367" y="0"/>
                  </a:moveTo>
                  <a:cubicBezTo>
                    <a:pt x="323" y="0"/>
                    <a:pt x="279" y="10"/>
                    <a:pt x="237" y="29"/>
                  </a:cubicBezTo>
                  <a:cubicBezTo>
                    <a:pt x="68" y="107"/>
                    <a:pt x="0" y="323"/>
                    <a:pt x="88" y="513"/>
                  </a:cubicBezTo>
                  <a:cubicBezTo>
                    <a:pt x="154" y="655"/>
                    <a:pt x="288" y="740"/>
                    <a:pt x="423" y="740"/>
                  </a:cubicBezTo>
                  <a:cubicBezTo>
                    <a:pt x="467" y="740"/>
                    <a:pt x="512" y="731"/>
                    <a:pt x="554" y="711"/>
                  </a:cubicBezTo>
                  <a:cubicBezTo>
                    <a:pt x="722" y="634"/>
                    <a:pt x="789" y="416"/>
                    <a:pt x="702" y="228"/>
                  </a:cubicBezTo>
                  <a:cubicBezTo>
                    <a:pt x="637" y="86"/>
                    <a:pt x="502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715;p49">
              <a:extLst>
                <a:ext uri="{FF2B5EF4-FFF2-40B4-BE49-F238E27FC236}">
                  <a16:creationId xmlns:a16="http://schemas.microsoft.com/office/drawing/2014/main" id="{7C417889-4F01-0E90-290A-E70BAFD7E648}"/>
                </a:ext>
              </a:extLst>
            </p:cNvPr>
            <p:cNvSpPr/>
            <p:nvPr/>
          </p:nvSpPr>
          <p:spPr>
            <a:xfrm>
              <a:off x="6542988" y="2250925"/>
              <a:ext cx="127975" cy="81625"/>
            </a:xfrm>
            <a:custGeom>
              <a:avLst/>
              <a:gdLst/>
              <a:ahLst/>
              <a:cxnLst/>
              <a:rect l="l" t="t" r="r" b="b"/>
              <a:pathLst>
                <a:path w="5119" h="3265" extrusionOk="0">
                  <a:moveTo>
                    <a:pt x="2516" y="0"/>
                  </a:moveTo>
                  <a:cubicBezTo>
                    <a:pt x="2426" y="0"/>
                    <a:pt x="2334" y="6"/>
                    <a:pt x="2241" y="19"/>
                  </a:cubicBezTo>
                  <a:cubicBezTo>
                    <a:pt x="451" y="261"/>
                    <a:pt x="84" y="1846"/>
                    <a:pt x="0" y="2603"/>
                  </a:cubicBezTo>
                  <a:cubicBezTo>
                    <a:pt x="425" y="3122"/>
                    <a:pt x="1177" y="3264"/>
                    <a:pt x="1177" y="3264"/>
                  </a:cubicBezTo>
                  <a:lnTo>
                    <a:pt x="711" y="2681"/>
                  </a:lnTo>
                  <a:cubicBezTo>
                    <a:pt x="590" y="1783"/>
                    <a:pt x="1240" y="703"/>
                    <a:pt x="2344" y="556"/>
                  </a:cubicBezTo>
                  <a:cubicBezTo>
                    <a:pt x="2400" y="548"/>
                    <a:pt x="2456" y="545"/>
                    <a:pt x="2514" y="545"/>
                  </a:cubicBezTo>
                  <a:cubicBezTo>
                    <a:pt x="3660" y="545"/>
                    <a:pt x="5118" y="1956"/>
                    <a:pt x="5118" y="1956"/>
                  </a:cubicBezTo>
                  <a:cubicBezTo>
                    <a:pt x="5118" y="1956"/>
                    <a:pt x="4140" y="0"/>
                    <a:pt x="2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716;p49">
              <a:extLst>
                <a:ext uri="{FF2B5EF4-FFF2-40B4-BE49-F238E27FC236}">
                  <a16:creationId xmlns:a16="http://schemas.microsoft.com/office/drawing/2014/main" id="{9042A098-03BD-18E8-3160-D5565C400351}"/>
                </a:ext>
              </a:extLst>
            </p:cNvPr>
            <p:cNvSpPr/>
            <p:nvPr/>
          </p:nvSpPr>
          <p:spPr>
            <a:xfrm>
              <a:off x="6572663" y="2238925"/>
              <a:ext cx="80925" cy="18375"/>
            </a:xfrm>
            <a:custGeom>
              <a:avLst/>
              <a:gdLst/>
              <a:ahLst/>
              <a:cxnLst/>
              <a:rect l="l" t="t" r="r" b="b"/>
              <a:pathLst>
                <a:path w="3237" h="735" extrusionOk="0">
                  <a:moveTo>
                    <a:pt x="1416" y="1"/>
                  </a:moveTo>
                  <a:cubicBezTo>
                    <a:pt x="1288" y="1"/>
                    <a:pt x="1163" y="8"/>
                    <a:pt x="1043" y="23"/>
                  </a:cubicBezTo>
                  <a:cubicBezTo>
                    <a:pt x="840" y="44"/>
                    <a:pt x="653" y="86"/>
                    <a:pt x="497" y="132"/>
                  </a:cubicBezTo>
                  <a:cubicBezTo>
                    <a:pt x="184" y="223"/>
                    <a:pt x="1" y="345"/>
                    <a:pt x="1" y="345"/>
                  </a:cubicBezTo>
                  <a:cubicBezTo>
                    <a:pt x="1" y="345"/>
                    <a:pt x="216" y="323"/>
                    <a:pt x="528" y="307"/>
                  </a:cubicBezTo>
                  <a:cubicBezTo>
                    <a:pt x="676" y="303"/>
                    <a:pt x="844" y="295"/>
                    <a:pt x="1025" y="295"/>
                  </a:cubicBezTo>
                  <a:cubicBezTo>
                    <a:pt x="1036" y="295"/>
                    <a:pt x="1048" y="295"/>
                    <a:pt x="1059" y="295"/>
                  </a:cubicBezTo>
                  <a:cubicBezTo>
                    <a:pt x="1251" y="298"/>
                    <a:pt x="1455" y="298"/>
                    <a:pt x="1657" y="322"/>
                  </a:cubicBezTo>
                  <a:cubicBezTo>
                    <a:pt x="1861" y="331"/>
                    <a:pt x="2059" y="370"/>
                    <a:pt x="2247" y="402"/>
                  </a:cubicBezTo>
                  <a:cubicBezTo>
                    <a:pt x="2339" y="423"/>
                    <a:pt x="2428" y="445"/>
                    <a:pt x="2513" y="464"/>
                  </a:cubicBezTo>
                  <a:cubicBezTo>
                    <a:pt x="2595" y="492"/>
                    <a:pt x="2676" y="514"/>
                    <a:pt x="2750" y="536"/>
                  </a:cubicBezTo>
                  <a:cubicBezTo>
                    <a:pt x="2892" y="592"/>
                    <a:pt x="3018" y="634"/>
                    <a:pt x="3100" y="676"/>
                  </a:cubicBezTo>
                  <a:cubicBezTo>
                    <a:pt x="3187" y="713"/>
                    <a:pt x="3237" y="735"/>
                    <a:pt x="3237" y="735"/>
                  </a:cubicBezTo>
                  <a:cubicBezTo>
                    <a:pt x="3237" y="735"/>
                    <a:pt x="3203" y="694"/>
                    <a:pt x="3135" y="626"/>
                  </a:cubicBezTo>
                  <a:cubicBezTo>
                    <a:pt x="3101" y="593"/>
                    <a:pt x="3063" y="546"/>
                    <a:pt x="3010" y="508"/>
                  </a:cubicBezTo>
                  <a:cubicBezTo>
                    <a:pt x="2957" y="468"/>
                    <a:pt x="2896" y="422"/>
                    <a:pt x="2828" y="375"/>
                  </a:cubicBezTo>
                  <a:cubicBezTo>
                    <a:pt x="2689" y="288"/>
                    <a:pt x="2514" y="201"/>
                    <a:pt x="2317" y="136"/>
                  </a:cubicBezTo>
                  <a:cubicBezTo>
                    <a:pt x="2217" y="112"/>
                    <a:pt x="2116" y="72"/>
                    <a:pt x="2008" y="57"/>
                  </a:cubicBezTo>
                  <a:cubicBezTo>
                    <a:pt x="1902" y="38"/>
                    <a:pt x="1793" y="20"/>
                    <a:pt x="1684" y="11"/>
                  </a:cubicBezTo>
                  <a:cubicBezTo>
                    <a:pt x="1594" y="4"/>
                    <a:pt x="1504" y="1"/>
                    <a:pt x="1416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717;p49">
              <a:extLst>
                <a:ext uri="{FF2B5EF4-FFF2-40B4-BE49-F238E27FC236}">
                  <a16:creationId xmlns:a16="http://schemas.microsoft.com/office/drawing/2014/main" id="{83206189-8556-557F-687C-B4B80A5A4FC6}"/>
                </a:ext>
              </a:extLst>
            </p:cNvPr>
            <p:cNvSpPr/>
            <p:nvPr/>
          </p:nvSpPr>
          <p:spPr>
            <a:xfrm>
              <a:off x="6775588" y="2065550"/>
              <a:ext cx="222675" cy="90400"/>
            </a:xfrm>
            <a:custGeom>
              <a:avLst/>
              <a:gdLst/>
              <a:ahLst/>
              <a:cxnLst/>
              <a:rect l="l" t="t" r="r" b="b"/>
              <a:pathLst>
                <a:path w="8907" h="3616" extrusionOk="0">
                  <a:moveTo>
                    <a:pt x="7203" y="0"/>
                  </a:moveTo>
                  <a:cubicBezTo>
                    <a:pt x="5759" y="0"/>
                    <a:pt x="4166" y="239"/>
                    <a:pt x="3073" y="621"/>
                  </a:cubicBezTo>
                  <a:cubicBezTo>
                    <a:pt x="1518" y="1165"/>
                    <a:pt x="565" y="1827"/>
                    <a:pt x="371" y="2099"/>
                  </a:cubicBezTo>
                  <a:cubicBezTo>
                    <a:pt x="176" y="2370"/>
                    <a:pt x="1" y="3149"/>
                    <a:pt x="1" y="3615"/>
                  </a:cubicBezTo>
                  <a:cubicBezTo>
                    <a:pt x="1" y="3615"/>
                    <a:pt x="4487" y="135"/>
                    <a:pt x="8870" y="135"/>
                  </a:cubicBezTo>
                  <a:cubicBezTo>
                    <a:pt x="8882" y="135"/>
                    <a:pt x="8894" y="135"/>
                    <a:pt x="8907" y="135"/>
                  </a:cubicBezTo>
                  <a:cubicBezTo>
                    <a:pt x="8398" y="43"/>
                    <a:pt x="7813" y="0"/>
                    <a:pt x="7203" y="0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718;p49">
              <a:extLst>
                <a:ext uri="{FF2B5EF4-FFF2-40B4-BE49-F238E27FC236}">
                  <a16:creationId xmlns:a16="http://schemas.microsoft.com/office/drawing/2014/main" id="{107637C0-4AB6-ADC9-7BA5-C635B0C825BF}"/>
                </a:ext>
              </a:extLst>
            </p:cNvPr>
            <p:cNvSpPr/>
            <p:nvPr/>
          </p:nvSpPr>
          <p:spPr>
            <a:xfrm>
              <a:off x="6773638" y="2063625"/>
              <a:ext cx="224950" cy="96275"/>
            </a:xfrm>
            <a:custGeom>
              <a:avLst/>
              <a:gdLst/>
              <a:ahLst/>
              <a:cxnLst/>
              <a:rect l="l" t="t" r="r" b="b"/>
              <a:pathLst>
                <a:path w="8998" h="3851" extrusionOk="0">
                  <a:moveTo>
                    <a:pt x="7276" y="155"/>
                  </a:moveTo>
                  <a:cubicBezTo>
                    <a:pt x="7544" y="155"/>
                    <a:pt x="7807" y="163"/>
                    <a:pt x="8058" y="180"/>
                  </a:cubicBezTo>
                  <a:cubicBezTo>
                    <a:pt x="4412" y="547"/>
                    <a:pt x="878" y="3009"/>
                    <a:pt x="162" y="3533"/>
                  </a:cubicBezTo>
                  <a:cubicBezTo>
                    <a:pt x="194" y="3060"/>
                    <a:pt x="354" y="2441"/>
                    <a:pt x="512" y="2221"/>
                  </a:cubicBezTo>
                  <a:cubicBezTo>
                    <a:pt x="710" y="1942"/>
                    <a:pt x="1694" y="1290"/>
                    <a:pt x="3176" y="772"/>
                  </a:cubicBezTo>
                  <a:cubicBezTo>
                    <a:pt x="4303" y="377"/>
                    <a:pt x="5875" y="155"/>
                    <a:pt x="7276" y="155"/>
                  </a:cubicBezTo>
                  <a:close/>
                  <a:moveTo>
                    <a:pt x="7277" y="0"/>
                  </a:moveTo>
                  <a:cubicBezTo>
                    <a:pt x="5858" y="0"/>
                    <a:pt x="4266" y="225"/>
                    <a:pt x="3125" y="625"/>
                  </a:cubicBezTo>
                  <a:cubicBezTo>
                    <a:pt x="1595" y="1160"/>
                    <a:pt x="601" y="1828"/>
                    <a:pt x="385" y="2130"/>
                  </a:cubicBezTo>
                  <a:cubicBezTo>
                    <a:pt x="172" y="2428"/>
                    <a:pt x="1" y="3228"/>
                    <a:pt x="1" y="3692"/>
                  </a:cubicBezTo>
                  <a:lnTo>
                    <a:pt x="1" y="3851"/>
                  </a:lnTo>
                  <a:lnTo>
                    <a:pt x="127" y="3754"/>
                  </a:lnTo>
                  <a:cubicBezTo>
                    <a:pt x="172" y="3719"/>
                    <a:pt x="4642" y="289"/>
                    <a:pt x="8948" y="289"/>
                  </a:cubicBezTo>
                  <a:lnTo>
                    <a:pt x="8984" y="289"/>
                  </a:lnTo>
                  <a:lnTo>
                    <a:pt x="8998" y="135"/>
                  </a:lnTo>
                  <a:cubicBezTo>
                    <a:pt x="8493" y="44"/>
                    <a:pt x="7902" y="0"/>
                    <a:pt x="7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719;p49">
              <a:extLst>
                <a:ext uri="{FF2B5EF4-FFF2-40B4-BE49-F238E27FC236}">
                  <a16:creationId xmlns:a16="http://schemas.microsoft.com/office/drawing/2014/main" id="{3658B957-AAD2-461C-E0DB-DFC742067AF7}"/>
                </a:ext>
              </a:extLst>
            </p:cNvPr>
            <p:cNvSpPr/>
            <p:nvPr/>
          </p:nvSpPr>
          <p:spPr>
            <a:xfrm>
              <a:off x="6900038" y="2201850"/>
              <a:ext cx="107950" cy="49575"/>
            </a:xfrm>
            <a:custGeom>
              <a:avLst/>
              <a:gdLst/>
              <a:ahLst/>
              <a:cxnLst/>
              <a:rect l="l" t="t" r="r" b="b"/>
              <a:pathLst>
                <a:path w="4318" h="1983" extrusionOk="0">
                  <a:moveTo>
                    <a:pt x="4318" y="1"/>
                  </a:moveTo>
                  <a:cubicBezTo>
                    <a:pt x="4318" y="1"/>
                    <a:pt x="4258" y="54"/>
                    <a:pt x="4163" y="149"/>
                  </a:cubicBezTo>
                  <a:cubicBezTo>
                    <a:pt x="4116" y="196"/>
                    <a:pt x="4060" y="255"/>
                    <a:pt x="3994" y="320"/>
                  </a:cubicBezTo>
                  <a:cubicBezTo>
                    <a:pt x="3922" y="380"/>
                    <a:pt x="3843" y="446"/>
                    <a:pt x="3754" y="519"/>
                  </a:cubicBezTo>
                  <a:cubicBezTo>
                    <a:pt x="3673" y="596"/>
                    <a:pt x="3570" y="665"/>
                    <a:pt x="3466" y="738"/>
                  </a:cubicBezTo>
                  <a:cubicBezTo>
                    <a:pt x="3413" y="776"/>
                    <a:pt x="3359" y="814"/>
                    <a:pt x="3305" y="853"/>
                  </a:cubicBezTo>
                  <a:cubicBezTo>
                    <a:pt x="3247" y="888"/>
                    <a:pt x="3188" y="923"/>
                    <a:pt x="3128" y="959"/>
                  </a:cubicBezTo>
                  <a:cubicBezTo>
                    <a:pt x="3068" y="994"/>
                    <a:pt x="3007" y="1031"/>
                    <a:pt x="2945" y="1067"/>
                  </a:cubicBezTo>
                  <a:cubicBezTo>
                    <a:pt x="2880" y="1098"/>
                    <a:pt x="2815" y="1131"/>
                    <a:pt x="2750" y="1165"/>
                  </a:cubicBezTo>
                  <a:cubicBezTo>
                    <a:pt x="2623" y="1237"/>
                    <a:pt x="2482" y="1289"/>
                    <a:pt x="2345" y="1348"/>
                  </a:cubicBezTo>
                  <a:cubicBezTo>
                    <a:pt x="2211" y="1411"/>
                    <a:pt x="2066" y="1452"/>
                    <a:pt x="1929" y="1506"/>
                  </a:cubicBezTo>
                  <a:cubicBezTo>
                    <a:pt x="1787" y="1546"/>
                    <a:pt x="1650" y="1597"/>
                    <a:pt x="1513" y="1631"/>
                  </a:cubicBezTo>
                  <a:cubicBezTo>
                    <a:pt x="1242" y="1704"/>
                    <a:pt x="983" y="1762"/>
                    <a:pt x="758" y="1805"/>
                  </a:cubicBezTo>
                  <a:cubicBezTo>
                    <a:pt x="534" y="1846"/>
                    <a:pt x="345" y="1882"/>
                    <a:pt x="211" y="1896"/>
                  </a:cubicBezTo>
                  <a:cubicBezTo>
                    <a:pt x="77" y="1913"/>
                    <a:pt x="0" y="1924"/>
                    <a:pt x="0" y="1924"/>
                  </a:cubicBezTo>
                  <a:cubicBezTo>
                    <a:pt x="0" y="1924"/>
                    <a:pt x="272" y="1983"/>
                    <a:pt x="697" y="1983"/>
                  </a:cubicBezTo>
                  <a:cubicBezTo>
                    <a:pt x="723" y="1983"/>
                    <a:pt x="749" y="1982"/>
                    <a:pt x="777" y="1982"/>
                  </a:cubicBezTo>
                  <a:cubicBezTo>
                    <a:pt x="1011" y="1978"/>
                    <a:pt x="1285" y="1952"/>
                    <a:pt x="1575" y="1897"/>
                  </a:cubicBezTo>
                  <a:cubicBezTo>
                    <a:pt x="1719" y="1869"/>
                    <a:pt x="1869" y="1832"/>
                    <a:pt x="2018" y="1792"/>
                  </a:cubicBezTo>
                  <a:cubicBezTo>
                    <a:pt x="2165" y="1740"/>
                    <a:pt x="2318" y="1699"/>
                    <a:pt x="2463" y="1636"/>
                  </a:cubicBezTo>
                  <a:cubicBezTo>
                    <a:pt x="2608" y="1571"/>
                    <a:pt x="2755" y="1511"/>
                    <a:pt x="2889" y="1431"/>
                  </a:cubicBezTo>
                  <a:cubicBezTo>
                    <a:pt x="3029" y="1361"/>
                    <a:pt x="3157" y="1277"/>
                    <a:pt x="3277" y="1188"/>
                  </a:cubicBezTo>
                  <a:cubicBezTo>
                    <a:pt x="3338" y="1145"/>
                    <a:pt x="3398" y="1102"/>
                    <a:pt x="3455" y="1061"/>
                  </a:cubicBezTo>
                  <a:cubicBezTo>
                    <a:pt x="3509" y="1013"/>
                    <a:pt x="3561" y="966"/>
                    <a:pt x="3611" y="920"/>
                  </a:cubicBezTo>
                  <a:cubicBezTo>
                    <a:pt x="3712" y="830"/>
                    <a:pt x="3807" y="742"/>
                    <a:pt x="3878" y="647"/>
                  </a:cubicBezTo>
                  <a:cubicBezTo>
                    <a:pt x="3956" y="557"/>
                    <a:pt x="4025" y="474"/>
                    <a:pt x="4080" y="397"/>
                  </a:cubicBezTo>
                  <a:cubicBezTo>
                    <a:pt x="4131" y="315"/>
                    <a:pt x="4174" y="245"/>
                    <a:pt x="4210" y="186"/>
                  </a:cubicBezTo>
                  <a:cubicBezTo>
                    <a:pt x="4282" y="70"/>
                    <a:pt x="4318" y="1"/>
                    <a:pt x="4318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720;p49">
              <a:extLst>
                <a:ext uri="{FF2B5EF4-FFF2-40B4-BE49-F238E27FC236}">
                  <a16:creationId xmlns:a16="http://schemas.microsoft.com/office/drawing/2014/main" id="{A80E5675-39E0-F0FC-9B07-5315C663E67A}"/>
                </a:ext>
              </a:extLst>
            </p:cNvPr>
            <p:cNvSpPr/>
            <p:nvPr/>
          </p:nvSpPr>
          <p:spPr>
            <a:xfrm>
              <a:off x="6858563" y="2134300"/>
              <a:ext cx="162700" cy="114800"/>
            </a:xfrm>
            <a:custGeom>
              <a:avLst/>
              <a:gdLst/>
              <a:ahLst/>
              <a:cxnLst/>
              <a:rect l="l" t="t" r="r" b="b"/>
              <a:pathLst>
                <a:path w="6508" h="4592" extrusionOk="0">
                  <a:moveTo>
                    <a:pt x="4107" y="0"/>
                  </a:moveTo>
                  <a:cubicBezTo>
                    <a:pt x="3582" y="0"/>
                    <a:pt x="3032" y="96"/>
                    <a:pt x="2516" y="295"/>
                  </a:cubicBezTo>
                  <a:cubicBezTo>
                    <a:pt x="970" y="1003"/>
                    <a:pt x="1" y="2706"/>
                    <a:pt x="532" y="4430"/>
                  </a:cubicBezTo>
                  <a:cubicBezTo>
                    <a:pt x="900" y="4534"/>
                    <a:pt x="1386" y="4591"/>
                    <a:pt x="1911" y="4591"/>
                  </a:cubicBezTo>
                  <a:cubicBezTo>
                    <a:pt x="2960" y="4591"/>
                    <a:pt x="4161" y="4361"/>
                    <a:pt x="4861" y="3808"/>
                  </a:cubicBezTo>
                  <a:cubicBezTo>
                    <a:pt x="5911" y="2978"/>
                    <a:pt x="6508" y="2279"/>
                    <a:pt x="6262" y="748"/>
                  </a:cubicBezTo>
                  <a:cubicBezTo>
                    <a:pt x="5784" y="263"/>
                    <a:pt x="4979" y="0"/>
                    <a:pt x="4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721;p49">
              <a:extLst>
                <a:ext uri="{FF2B5EF4-FFF2-40B4-BE49-F238E27FC236}">
                  <a16:creationId xmlns:a16="http://schemas.microsoft.com/office/drawing/2014/main" id="{5417FC14-D309-1D4B-E387-12FADFFAF93F}"/>
                </a:ext>
              </a:extLst>
            </p:cNvPr>
            <p:cNvSpPr/>
            <p:nvPr/>
          </p:nvSpPr>
          <p:spPr>
            <a:xfrm>
              <a:off x="6857088" y="2132375"/>
              <a:ext cx="166000" cy="118650"/>
            </a:xfrm>
            <a:custGeom>
              <a:avLst/>
              <a:gdLst/>
              <a:ahLst/>
              <a:cxnLst/>
              <a:rect l="l" t="t" r="r" b="b"/>
              <a:pathLst>
                <a:path w="6640" h="4746" extrusionOk="0">
                  <a:moveTo>
                    <a:pt x="4170" y="155"/>
                  </a:moveTo>
                  <a:cubicBezTo>
                    <a:pt x="5006" y="155"/>
                    <a:pt x="5780" y="400"/>
                    <a:pt x="6248" y="862"/>
                  </a:cubicBezTo>
                  <a:cubicBezTo>
                    <a:pt x="6469" y="2281"/>
                    <a:pt x="5980" y="2950"/>
                    <a:pt x="4872" y="3824"/>
                  </a:cubicBezTo>
                  <a:cubicBezTo>
                    <a:pt x="4186" y="4366"/>
                    <a:pt x="2991" y="4587"/>
                    <a:pt x="1958" y="4587"/>
                  </a:cubicBezTo>
                  <a:cubicBezTo>
                    <a:pt x="1460" y="4587"/>
                    <a:pt x="999" y="4535"/>
                    <a:pt x="653" y="4443"/>
                  </a:cubicBezTo>
                  <a:cubicBezTo>
                    <a:pt x="187" y="2856"/>
                    <a:pt x="1002" y="1180"/>
                    <a:pt x="2604" y="443"/>
                  </a:cubicBezTo>
                  <a:cubicBezTo>
                    <a:pt x="3111" y="249"/>
                    <a:pt x="3652" y="155"/>
                    <a:pt x="4170" y="155"/>
                  </a:cubicBezTo>
                  <a:close/>
                  <a:moveTo>
                    <a:pt x="4165" y="1"/>
                  </a:moveTo>
                  <a:cubicBezTo>
                    <a:pt x="3629" y="1"/>
                    <a:pt x="3069" y="98"/>
                    <a:pt x="2546" y="300"/>
                  </a:cubicBezTo>
                  <a:lnTo>
                    <a:pt x="2542" y="301"/>
                  </a:lnTo>
                  <a:cubicBezTo>
                    <a:pt x="853" y="1076"/>
                    <a:pt x="0" y="2855"/>
                    <a:pt x="517" y="4529"/>
                  </a:cubicBezTo>
                  <a:lnTo>
                    <a:pt x="529" y="4570"/>
                  </a:lnTo>
                  <a:lnTo>
                    <a:pt x="570" y="4582"/>
                  </a:lnTo>
                  <a:cubicBezTo>
                    <a:pt x="942" y="4686"/>
                    <a:pt x="1437" y="4746"/>
                    <a:pt x="1974" y="4746"/>
                  </a:cubicBezTo>
                  <a:cubicBezTo>
                    <a:pt x="3033" y="4746"/>
                    <a:pt x="4248" y="4514"/>
                    <a:pt x="4968" y="3946"/>
                  </a:cubicBezTo>
                  <a:cubicBezTo>
                    <a:pt x="6106" y="3047"/>
                    <a:pt x="6639" y="2317"/>
                    <a:pt x="6397" y="813"/>
                  </a:cubicBezTo>
                  <a:lnTo>
                    <a:pt x="6393" y="788"/>
                  </a:lnTo>
                  <a:lnTo>
                    <a:pt x="6376" y="771"/>
                  </a:lnTo>
                  <a:cubicBezTo>
                    <a:pt x="5882" y="269"/>
                    <a:pt x="5055" y="1"/>
                    <a:pt x="4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722;p49">
              <a:extLst>
                <a:ext uri="{FF2B5EF4-FFF2-40B4-BE49-F238E27FC236}">
                  <a16:creationId xmlns:a16="http://schemas.microsoft.com/office/drawing/2014/main" id="{61EDEF78-6DEB-DEA8-85C4-FD4E7F7248C7}"/>
                </a:ext>
              </a:extLst>
            </p:cNvPr>
            <p:cNvSpPr/>
            <p:nvPr/>
          </p:nvSpPr>
          <p:spPr>
            <a:xfrm>
              <a:off x="6897538" y="2129675"/>
              <a:ext cx="104625" cy="107350"/>
            </a:xfrm>
            <a:custGeom>
              <a:avLst/>
              <a:gdLst/>
              <a:ahLst/>
              <a:cxnLst/>
              <a:rect l="l" t="t" r="r" b="b"/>
              <a:pathLst>
                <a:path w="4185" h="4294" extrusionOk="0">
                  <a:moveTo>
                    <a:pt x="2093" y="0"/>
                  </a:moveTo>
                  <a:cubicBezTo>
                    <a:pt x="937" y="0"/>
                    <a:pt x="1" y="962"/>
                    <a:pt x="1" y="2147"/>
                  </a:cubicBezTo>
                  <a:cubicBezTo>
                    <a:pt x="1" y="3332"/>
                    <a:pt x="937" y="4293"/>
                    <a:pt x="2093" y="4293"/>
                  </a:cubicBezTo>
                  <a:cubicBezTo>
                    <a:pt x="3247" y="4293"/>
                    <a:pt x="4184" y="3332"/>
                    <a:pt x="4184" y="2147"/>
                  </a:cubicBezTo>
                  <a:cubicBezTo>
                    <a:pt x="4184" y="962"/>
                    <a:pt x="3247" y="0"/>
                    <a:pt x="2093" y="0"/>
                  </a:cubicBezTo>
                  <a:close/>
                </a:path>
              </a:pathLst>
            </a:custGeom>
            <a:solidFill>
              <a:srgbClr val="AD63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723;p49">
              <a:extLst>
                <a:ext uri="{FF2B5EF4-FFF2-40B4-BE49-F238E27FC236}">
                  <a16:creationId xmlns:a16="http://schemas.microsoft.com/office/drawing/2014/main" id="{CB2112B6-6779-F31E-9101-2A0D4C42E6CE}"/>
                </a:ext>
              </a:extLst>
            </p:cNvPr>
            <p:cNvSpPr/>
            <p:nvPr/>
          </p:nvSpPr>
          <p:spPr>
            <a:xfrm>
              <a:off x="6895588" y="2127725"/>
              <a:ext cx="108500" cy="111250"/>
            </a:xfrm>
            <a:custGeom>
              <a:avLst/>
              <a:gdLst/>
              <a:ahLst/>
              <a:cxnLst/>
              <a:rect l="l" t="t" r="r" b="b"/>
              <a:pathLst>
                <a:path w="4340" h="4450" extrusionOk="0">
                  <a:moveTo>
                    <a:pt x="2171" y="156"/>
                  </a:moveTo>
                  <a:cubicBezTo>
                    <a:pt x="3281" y="156"/>
                    <a:pt x="4184" y="1084"/>
                    <a:pt x="4184" y="2225"/>
                  </a:cubicBezTo>
                  <a:cubicBezTo>
                    <a:pt x="4184" y="3365"/>
                    <a:pt x="3281" y="4293"/>
                    <a:pt x="2171" y="4293"/>
                  </a:cubicBezTo>
                  <a:cubicBezTo>
                    <a:pt x="1059" y="4293"/>
                    <a:pt x="156" y="3365"/>
                    <a:pt x="156" y="2225"/>
                  </a:cubicBezTo>
                  <a:cubicBezTo>
                    <a:pt x="156" y="1084"/>
                    <a:pt x="1060" y="156"/>
                    <a:pt x="2171" y="156"/>
                  </a:cubicBezTo>
                  <a:close/>
                  <a:moveTo>
                    <a:pt x="2171" y="0"/>
                  </a:moveTo>
                  <a:cubicBezTo>
                    <a:pt x="974" y="0"/>
                    <a:pt x="1" y="998"/>
                    <a:pt x="1" y="2225"/>
                  </a:cubicBezTo>
                  <a:cubicBezTo>
                    <a:pt x="1" y="3451"/>
                    <a:pt x="974" y="4449"/>
                    <a:pt x="2171" y="4449"/>
                  </a:cubicBezTo>
                  <a:cubicBezTo>
                    <a:pt x="3366" y="4449"/>
                    <a:pt x="4339" y="3451"/>
                    <a:pt x="4339" y="2225"/>
                  </a:cubicBezTo>
                  <a:cubicBezTo>
                    <a:pt x="4339" y="998"/>
                    <a:pt x="3366" y="0"/>
                    <a:pt x="2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724;p49">
              <a:extLst>
                <a:ext uri="{FF2B5EF4-FFF2-40B4-BE49-F238E27FC236}">
                  <a16:creationId xmlns:a16="http://schemas.microsoft.com/office/drawing/2014/main" id="{E1B2E069-823E-35FB-A5EB-B2C1A799B15C}"/>
                </a:ext>
              </a:extLst>
            </p:cNvPr>
            <p:cNvSpPr/>
            <p:nvPr/>
          </p:nvSpPr>
          <p:spPr>
            <a:xfrm>
              <a:off x="6897538" y="2129675"/>
              <a:ext cx="104625" cy="81075"/>
            </a:xfrm>
            <a:custGeom>
              <a:avLst/>
              <a:gdLst/>
              <a:ahLst/>
              <a:cxnLst/>
              <a:rect l="l" t="t" r="r" b="b"/>
              <a:pathLst>
                <a:path w="4185" h="3243" extrusionOk="0">
                  <a:moveTo>
                    <a:pt x="2093" y="0"/>
                  </a:moveTo>
                  <a:cubicBezTo>
                    <a:pt x="937" y="0"/>
                    <a:pt x="1" y="961"/>
                    <a:pt x="1" y="2147"/>
                  </a:cubicBezTo>
                  <a:cubicBezTo>
                    <a:pt x="1" y="2548"/>
                    <a:pt x="109" y="2922"/>
                    <a:pt x="296" y="3242"/>
                  </a:cubicBezTo>
                  <a:cubicBezTo>
                    <a:pt x="542" y="2299"/>
                    <a:pt x="1466" y="1595"/>
                    <a:pt x="2572" y="1595"/>
                  </a:cubicBezTo>
                  <a:cubicBezTo>
                    <a:pt x="3197" y="1595"/>
                    <a:pt x="3762" y="1820"/>
                    <a:pt x="4182" y="2185"/>
                  </a:cubicBezTo>
                  <a:cubicBezTo>
                    <a:pt x="4182" y="2173"/>
                    <a:pt x="4184" y="2161"/>
                    <a:pt x="4184" y="2147"/>
                  </a:cubicBezTo>
                  <a:cubicBezTo>
                    <a:pt x="4184" y="961"/>
                    <a:pt x="3247" y="0"/>
                    <a:pt x="2093" y="0"/>
                  </a:cubicBezTo>
                  <a:close/>
                </a:path>
              </a:pathLst>
            </a:custGeom>
            <a:solidFill>
              <a:srgbClr val="7A4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725;p49">
              <a:extLst>
                <a:ext uri="{FF2B5EF4-FFF2-40B4-BE49-F238E27FC236}">
                  <a16:creationId xmlns:a16="http://schemas.microsoft.com/office/drawing/2014/main" id="{A83A8DCE-A029-F4B5-55DC-B1F4039A5AA6}"/>
                </a:ext>
              </a:extLst>
            </p:cNvPr>
            <p:cNvSpPr/>
            <p:nvPr/>
          </p:nvSpPr>
          <p:spPr>
            <a:xfrm>
              <a:off x="6926013" y="2155925"/>
              <a:ext cx="53475" cy="54875"/>
            </a:xfrm>
            <a:custGeom>
              <a:avLst/>
              <a:gdLst/>
              <a:ahLst/>
              <a:cxnLst/>
              <a:rect l="l" t="t" r="r" b="b"/>
              <a:pathLst>
                <a:path w="2139" h="2195" extrusionOk="0">
                  <a:moveTo>
                    <a:pt x="1070" y="0"/>
                  </a:moveTo>
                  <a:cubicBezTo>
                    <a:pt x="479" y="0"/>
                    <a:pt x="1" y="491"/>
                    <a:pt x="1" y="1097"/>
                  </a:cubicBezTo>
                  <a:cubicBezTo>
                    <a:pt x="1" y="1703"/>
                    <a:pt x="479" y="2194"/>
                    <a:pt x="1070" y="2194"/>
                  </a:cubicBezTo>
                  <a:cubicBezTo>
                    <a:pt x="1660" y="2194"/>
                    <a:pt x="2139" y="1703"/>
                    <a:pt x="2139" y="1097"/>
                  </a:cubicBezTo>
                  <a:cubicBezTo>
                    <a:pt x="2139" y="491"/>
                    <a:pt x="1660" y="0"/>
                    <a:pt x="1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726;p49">
              <a:extLst>
                <a:ext uri="{FF2B5EF4-FFF2-40B4-BE49-F238E27FC236}">
                  <a16:creationId xmlns:a16="http://schemas.microsoft.com/office/drawing/2014/main" id="{FA527DEC-940F-F16A-8FC6-17F96210D68A}"/>
                </a:ext>
              </a:extLst>
            </p:cNvPr>
            <p:cNvSpPr/>
            <p:nvPr/>
          </p:nvSpPr>
          <p:spPr>
            <a:xfrm>
              <a:off x="6912113" y="2168750"/>
              <a:ext cx="24300" cy="24950"/>
            </a:xfrm>
            <a:custGeom>
              <a:avLst/>
              <a:gdLst/>
              <a:ahLst/>
              <a:cxnLst/>
              <a:rect l="l" t="t" r="r" b="b"/>
              <a:pathLst>
                <a:path w="972" h="998" extrusionOk="0">
                  <a:moveTo>
                    <a:pt x="486" y="0"/>
                  </a:moveTo>
                  <a:cubicBezTo>
                    <a:pt x="218" y="0"/>
                    <a:pt x="1" y="224"/>
                    <a:pt x="1" y="499"/>
                  </a:cubicBezTo>
                  <a:cubicBezTo>
                    <a:pt x="1" y="774"/>
                    <a:pt x="218" y="997"/>
                    <a:pt x="486" y="997"/>
                  </a:cubicBezTo>
                  <a:cubicBezTo>
                    <a:pt x="755" y="997"/>
                    <a:pt x="972" y="774"/>
                    <a:pt x="972" y="499"/>
                  </a:cubicBezTo>
                  <a:cubicBezTo>
                    <a:pt x="972" y="224"/>
                    <a:pt x="755" y="0"/>
                    <a:pt x="4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727;p49">
              <a:extLst>
                <a:ext uri="{FF2B5EF4-FFF2-40B4-BE49-F238E27FC236}">
                  <a16:creationId xmlns:a16="http://schemas.microsoft.com/office/drawing/2014/main" id="{2E5C127F-CAFC-2447-3B9F-D1D4617977C5}"/>
                </a:ext>
              </a:extLst>
            </p:cNvPr>
            <p:cNvSpPr/>
            <p:nvPr/>
          </p:nvSpPr>
          <p:spPr>
            <a:xfrm>
              <a:off x="6850438" y="2125425"/>
              <a:ext cx="180375" cy="111600"/>
            </a:xfrm>
            <a:custGeom>
              <a:avLst/>
              <a:gdLst/>
              <a:ahLst/>
              <a:cxnLst/>
              <a:rect l="l" t="t" r="r" b="b"/>
              <a:pathLst>
                <a:path w="7215" h="4464" extrusionOk="0">
                  <a:moveTo>
                    <a:pt x="4391" y="0"/>
                  </a:moveTo>
                  <a:cubicBezTo>
                    <a:pt x="3598" y="0"/>
                    <a:pt x="2775" y="214"/>
                    <a:pt x="2004" y="737"/>
                  </a:cubicBezTo>
                  <a:cubicBezTo>
                    <a:pt x="332" y="1872"/>
                    <a:pt x="1" y="4062"/>
                    <a:pt x="118" y="4463"/>
                  </a:cubicBezTo>
                  <a:cubicBezTo>
                    <a:pt x="118" y="4463"/>
                    <a:pt x="351" y="2757"/>
                    <a:pt x="2101" y="1570"/>
                  </a:cubicBezTo>
                  <a:cubicBezTo>
                    <a:pt x="2880" y="1043"/>
                    <a:pt x="3697" y="819"/>
                    <a:pt x="4447" y="819"/>
                  </a:cubicBezTo>
                  <a:cubicBezTo>
                    <a:pt x="5189" y="819"/>
                    <a:pt x="5866" y="1038"/>
                    <a:pt x="6379" y="1395"/>
                  </a:cubicBezTo>
                  <a:cubicBezTo>
                    <a:pt x="6379" y="1395"/>
                    <a:pt x="6612" y="1861"/>
                    <a:pt x="6593" y="2367"/>
                  </a:cubicBezTo>
                  <a:cubicBezTo>
                    <a:pt x="6924" y="1882"/>
                    <a:pt x="7176" y="1473"/>
                    <a:pt x="7215" y="928"/>
                  </a:cubicBezTo>
                  <a:cubicBezTo>
                    <a:pt x="6467" y="387"/>
                    <a:pt x="5458" y="0"/>
                    <a:pt x="4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728;p49">
              <a:extLst>
                <a:ext uri="{FF2B5EF4-FFF2-40B4-BE49-F238E27FC236}">
                  <a16:creationId xmlns:a16="http://schemas.microsoft.com/office/drawing/2014/main" id="{647B310F-0231-7591-80D7-FEADA08BD456}"/>
                </a:ext>
              </a:extLst>
            </p:cNvPr>
            <p:cNvSpPr/>
            <p:nvPr/>
          </p:nvSpPr>
          <p:spPr>
            <a:xfrm>
              <a:off x="6862463" y="2113575"/>
              <a:ext cx="100150" cy="49825"/>
            </a:xfrm>
            <a:custGeom>
              <a:avLst/>
              <a:gdLst/>
              <a:ahLst/>
              <a:cxnLst/>
              <a:rect l="l" t="t" r="r" b="b"/>
              <a:pathLst>
                <a:path w="4006" h="1993" extrusionOk="0">
                  <a:moveTo>
                    <a:pt x="3457" y="1"/>
                  </a:moveTo>
                  <a:cubicBezTo>
                    <a:pt x="3399" y="1"/>
                    <a:pt x="3337" y="3"/>
                    <a:pt x="3272" y="9"/>
                  </a:cubicBezTo>
                  <a:cubicBezTo>
                    <a:pt x="3163" y="17"/>
                    <a:pt x="3042" y="19"/>
                    <a:pt x="2916" y="39"/>
                  </a:cubicBezTo>
                  <a:cubicBezTo>
                    <a:pt x="2791" y="59"/>
                    <a:pt x="2658" y="81"/>
                    <a:pt x="2520" y="108"/>
                  </a:cubicBezTo>
                  <a:cubicBezTo>
                    <a:pt x="2386" y="144"/>
                    <a:pt x="2247" y="181"/>
                    <a:pt x="2107" y="225"/>
                  </a:cubicBezTo>
                  <a:cubicBezTo>
                    <a:pt x="1969" y="275"/>
                    <a:pt x="1831" y="332"/>
                    <a:pt x="1692" y="388"/>
                  </a:cubicBezTo>
                  <a:cubicBezTo>
                    <a:pt x="1561" y="459"/>
                    <a:pt x="1424" y="520"/>
                    <a:pt x="1298" y="598"/>
                  </a:cubicBezTo>
                  <a:cubicBezTo>
                    <a:pt x="1173" y="675"/>
                    <a:pt x="1052" y="755"/>
                    <a:pt x="943" y="842"/>
                  </a:cubicBezTo>
                  <a:cubicBezTo>
                    <a:pt x="718" y="1009"/>
                    <a:pt x="534" y="1197"/>
                    <a:pt x="391" y="1367"/>
                  </a:cubicBezTo>
                  <a:cubicBezTo>
                    <a:pt x="102" y="1710"/>
                    <a:pt x="0" y="1992"/>
                    <a:pt x="0" y="1992"/>
                  </a:cubicBezTo>
                  <a:cubicBezTo>
                    <a:pt x="0" y="1992"/>
                    <a:pt x="191" y="1767"/>
                    <a:pt x="517" y="1492"/>
                  </a:cubicBezTo>
                  <a:cubicBezTo>
                    <a:pt x="682" y="1358"/>
                    <a:pt x="876" y="1204"/>
                    <a:pt x="1101" y="1065"/>
                  </a:cubicBezTo>
                  <a:cubicBezTo>
                    <a:pt x="1208" y="989"/>
                    <a:pt x="1330" y="929"/>
                    <a:pt x="1449" y="858"/>
                  </a:cubicBezTo>
                  <a:cubicBezTo>
                    <a:pt x="1568" y="788"/>
                    <a:pt x="1698" y="734"/>
                    <a:pt x="1822" y="670"/>
                  </a:cubicBezTo>
                  <a:cubicBezTo>
                    <a:pt x="1951" y="615"/>
                    <a:pt x="2080" y="558"/>
                    <a:pt x="2208" y="508"/>
                  </a:cubicBezTo>
                  <a:cubicBezTo>
                    <a:pt x="2340" y="466"/>
                    <a:pt x="2467" y="414"/>
                    <a:pt x="2592" y="373"/>
                  </a:cubicBezTo>
                  <a:cubicBezTo>
                    <a:pt x="2721" y="340"/>
                    <a:pt x="2843" y="302"/>
                    <a:pt x="2961" y="267"/>
                  </a:cubicBezTo>
                  <a:cubicBezTo>
                    <a:pt x="3079" y="234"/>
                    <a:pt x="3192" y="214"/>
                    <a:pt x="3297" y="186"/>
                  </a:cubicBezTo>
                  <a:cubicBezTo>
                    <a:pt x="3505" y="131"/>
                    <a:pt x="3684" y="108"/>
                    <a:pt x="3808" y="80"/>
                  </a:cubicBezTo>
                  <a:cubicBezTo>
                    <a:pt x="3934" y="52"/>
                    <a:pt x="4006" y="36"/>
                    <a:pt x="4006" y="36"/>
                  </a:cubicBezTo>
                  <a:cubicBezTo>
                    <a:pt x="4006" y="36"/>
                    <a:pt x="3933" y="29"/>
                    <a:pt x="3805" y="17"/>
                  </a:cubicBezTo>
                  <a:cubicBezTo>
                    <a:pt x="3715" y="14"/>
                    <a:pt x="3596" y="1"/>
                    <a:pt x="3457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729;p49">
              <a:extLst>
                <a:ext uri="{FF2B5EF4-FFF2-40B4-BE49-F238E27FC236}">
                  <a16:creationId xmlns:a16="http://schemas.microsoft.com/office/drawing/2014/main" id="{00E50B1A-D30B-3B18-93AA-84451B19B3C6}"/>
                </a:ext>
              </a:extLst>
            </p:cNvPr>
            <p:cNvSpPr/>
            <p:nvPr/>
          </p:nvSpPr>
          <p:spPr>
            <a:xfrm>
              <a:off x="7105488" y="2047350"/>
              <a:ext cx="137750" cy="208075"/>
            </a:xfrm>
            <a:custGeom>
              <a:avLst/>
              <a:gdLst/>
              <a:ahLst/>
              <a:cxnLst/>
              <a:rect l="l" t="t" r="r" b="b"/>
              <a:pathLst>
                <a:path w="5510" h="8323" extrusionOk="0">
                  <a:moveTo>
                    <a:pt x="1" y="1"/>
                  </a:moveTo>
                  <a:cubicBezTo>
                    <a:pt x="1" y="1"/>
                    <a:pt x="2800" y="7105"/>
                    <a:pt x="3086" y="8323"/>
                  </a:cubicBezTo>
                  <a:cubicBezTo>
                    <a:pt x="3604" y="7727"/>
                    <a:pt x="4357" y="5160"/>
                    <a:pt x="4149" y="3423"/>
                  </a:cubicBezTo>
                  <a:lnTo>
                    <a:pt x="5510" y="2334"/>
                  </a:lnTo>
                  <a:lnTo>
                    <a:pt x="5510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730;p49">
              <a:extLst>
                <a:ext uri="{FF2B5EF4-FFF2-40B4-BE49-F238E27FC236}">
                  <a16:creationId xmlns:a16="http://schemas.microsoft.com/office/drawing/2014/main" id="{87E25E3D-B2F1-AC0A-64EF-AEC003B7EB6D}"/>
                </a:ext>
              </a:extLst>
            </p:cNvPr>
            <p:cNvSpPr/>
            <p:nvPr/>
          </p:nvSpPr>
          <p:spPr>
            <a:xfrm>
              <a:off x="7118688" y="2081050"/>
              <a:ext cx="95750" cy="174375"/>
            </a:xfrm>
            <a:custGeom>
              <a:avLst/>
              <a:gdLst/>
              <a:ahLst/>
              <a:cxnLst/>
              <a:rect l="l" t="t" r="r" b="b"/>
              <a:pathLst>
                <a:path w="3830" h="6975" extrusionOk="0">
                  <a:moveTo>
                    <a:pt x="0" y="1"/>
                  </a:moveTo>
                  <a:lnTo>
                    <a:pt x="0" y="2"/>
                  </a:lnTo>
                  <a:cubicBezTo>
                    <a:pt x="826" y="2123"/>
                    <a:pt x="2351" y="6093"/>
                    <a:pt x="2558" y="6975"/>
                  </a:cubicBezTo>
                  <a:cubicBezTo>
                    <a:pt x="3076" y="6379"/>
                    <a:pt x="3829" y="3812"/>
                    <a:pt x="3621" y="2075"/>
                  </a:cubicBezTo>
                  <a:cubicBezTo>
                    <a:pt x="1884" y="145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731;p49">
              <a:extLst>
                <a:ext uri="{FF2B5EF4-FFF2-40B4-BE49-F238E27FC236}">
                  <a16:creationId xmlns:a16="http://schemas.microsoft.com/office/drawing/2014/main" id="{9CEF5FFA-7FB9-1AEA-D2CB-B286E438C29A}"/>
                </a:ext>
              </a:extLst>
            </p:cNvPr>
            <p:cNvSpPr/>
            <p:nvPr/>
          </p:nvSpPr>
          <p:spPr>
            <a:xfrm>
              <a:off x="6244113" y="1540825"/>
              <a:ext cx="1221125" cy="956375"/>
            </a:xfrm>
            <a:custGeom>
              <a:avLst/>
              <a:gdLst/>
              <a:ahLst/>
              <a:cxnLst/>
              <a:rect l="l" t="t" r="r" b="b"/>
              <a:pathLst>
                <a:path w="48845" h="38255" extrusionOk="0">
                  <a:moveTo>
                    <a:pt x="27185" y="1"/>
                  </a:moveTo>
                  <a:cubicBezTo>
                    <a:pt x="26579" y="1"/>
                    <a:pt x="25978" y="30"/>
                    <a:pt x="25384" y="92"/>
                  </a:cubicBezTo>
                  <a:cubicBezTo>
                    <a:pt x="18876" y="767"/>
                    <a:pt x="15142" y="3568"/>
                    <a:pt x="15142" y="3568"/>
                  </a:cubicBezTo>
                  <a:cubicBezTo>
                    <a:pt x="15142" y="3568"/>
                    <a:pt x="11356" y="4733"/>
                    <a:pt x="10296" y="5590"/>
                  </a:cubicBezTo>
                  <a:cubicBezTo>
                    <a:pt x="9232" y="6445"/>
                    <a:pt x="9285" y="9400"/>
                    <a:pt x="9285" y="9400"/>
                  </a:cubicBezTo>
                  <a:cubicBezTo>
                    <a:pt x="9285" y="9400"/>
                    <a:pt x="6846" y="10358"/>
                    <a:pt x="5679" y="11914"/>
                  </a:cubicBezTo>
                  <a:cubicBezTo>
                    <a:pt x="4512" y="13469"/>
                    <a:pt x="1" y="26744"/>
                    <a:pt x="6742" y="30449"/>
                  </a:cubicBezTo>
                  <a:cubicBezTo>
                    <a:pt x="5707" y="29467"/>
                    <a:pt x="3477" y="26924"/>
                    <a:pt x="4876" y="20366"/>
                  </a:cubicBezTo>
                  <a:lnTo>
                    <a:pt x="4876" y="20366"/>
                  </a:lnTo>
                  <a:cubicBezTo>
                    <a:pt x="4280" y="24557"/>
                    <a:pt x="4898" y="30191"/>
                    <a:pt x="11111" y="30191"/>
                  </a:cubicBezTo>
                  <a:cubicBezTo>
                    <a:pt x="11124" y="30191"/>
                    <a:pt x="11138" y="30191"/>
                    <a:pt x="11151" y="30191"/>
                  </a:cubicBezTo>
                  <a:cubicBezTo>
                    <a:pt x="11151" y="30191"/>
                    <a:pt x="11677" y="30365"/>
                    <a:pt x="12060" y="30577"/>
                  </a:cubicBezTo>
                  <a:cubicBezTo>
                    <a:pt x="12060" y="30577"/>
                    <a:pt x="11356" y="28894"/>
                    <a:pt x="11151" y="27858"/>
                  </a:cubicBezTo>
                  <a:cubicBezTo>
                    <a:pt x="10942" y="26822"/>
                    <a:pt x="10501" y="22205"/>
                    <a:pt x="11046" y="17567"/>
                  </a:cubicBezTo>
                  <a:cubicBezTo>
                    <a:pt x="11405" y="14497"/>
                    <a:pt x="12118" y="13923"/>
                    <a:pt x="12634" y="13923"/>
                  </a:cubicBezTo>
                  <a:cubicBezTo>
                    <a:pt x="12898" y="13923"/>
                    <a:pt x="13110" y="14074"/>
                    <a:pt x="13198" y="14117"/>
                  </a:cubicBezTo>
                  <a:lnTo>
                    <a:pt x="13951" y="13600"/>
                  </a:lnTo>
                  <a:cubicBezTo>
                    <a:pt x="13951" y="13600"/>
                    <a:pt x="14910" y="17359"/>
                    <a:pt x="18097" y="20134"/>
                  </a:cubicBezTo>
                  <a:cubicBezTo>
                    <a:pt x="21286" y="22906"/>
                    <a:pt x="23800" y="23138"/>
                    <a:pt x="23800" y="23138"/>
                  </a:cubicBezTo>
                  <a:lnTo>
                    <a:pt x="24165" y="22906"/>
                  </a:lnTo>
                  <a:cubicBezTo>
                    <a:pt x="24165" y="22906"/>
                    <a:pt x="19840" y="20339"/>
                    <a:pt x="18957" y="14141"/>
                  </a:cubicBezTo>
                  <a:lnTo>
                    <a:pt x="18957" y="14141"/>
                  </a:lnTo>
                  <a:cubicBezTo>
                    <a:pt x="18975" y="14188"/>
                    <a:pt x="18994" y="14238"/>
                    <a:pt x="19012" y="14288"/>
                  </a:cubicBezTo>
                  <a:cubicBezTo>
                    <a:pt x="19069" y="14453"/>
                    <a:pt x="19156" y="14611"/>
                    <a:pt x="19230" y="14785"/>
                  </a:cubicBezTo>
                  <a:cubicBezTo>
                    <a:pt x="19311" y="14953"/>
                    <a:pt x="19383" y="15134"/>
                    <a:pt x="19486" y="15308"/>
                  </a:cubicBezTo>
                  <a:cubicBezTo>
                    <a:pt x="19582" y="15482"/>
                    <a:pt x="19678" y="15659"/>
                    <a:pt x="19781" y="15844"/>
                  </a:cubicBezTo>
                  <a:cubicBezTo>
                    <a:pt x="19884" y="16027"/>
                    <a:pt x="20008" y="16201"/>
                    <a:pt x="20124" y="16385"/>
                  </a:cubicBezTo>
                  <a:cubicBezTo>
                    <a:pt x="20350" y="16755"/>
                    <a:pt x="20643" y="17097"/>
                    <a:pt x="20917" y="17458"/>
                  </a:cubicBezTo>
                  <a:cubicBezTo>
                    <a:pt x="21210" y="17806"/>
                    <a:pt x="21529" y="18139"/>
                    <a:pt x="21847" y="18472"/>
                  </a:cubicBezTo>
                  <a:cubicBezTo>
                    <a:pt x="22192" y="18776"/>
                    <a:pt x="22516" y="19106"/>
                    <a:pt x="22873" y="19384"/>
                  </a:cubicBezTo>
                  <a:cubicBezTo>
                    <a:pt x="23238" y="19651"/>
                    <a:pt x="23580" y="19937"/>
                    <a:pt x="23937" y="20174"/>
                  </a:cubicBezTo>
                  <a:cubicBezTo>
                    <a:pt x="24301" y="20404"/>
                    <a:pt x="24657" y="20624"/>
                    <a:pt x="24989" y="20833"/>
                  </a:cubicBezTo>
                  <a:cubicBezTo>
                    <a:pt x="25335" y="21023"/>
                    <a:pt x="25668" y="21185"/>
                    <a:pt x="25972" y="21344"/>
                  </a:cubicBezTo>
                  <a:cubicBezTo>
                    <a:pt x="26124" y="21421"/>
                    <a:pt x="26271" y="21499"/>
                    <a:pt x="26411" y="21568"/>
                  </a:cubicBezTo>
                  <a:cubicBezTo>
                    <a:pt x="26551" y="21636"/>
                    <a:pt x="26691" y="21689"/>
                    <a:pt x="26818" y="21742"/>
                  </a:cubicBezTo>
                  <a:cubicBezTo>
                    <a:pt x="27076" y="21848"/>
                    <a:pt x="27300" y="21941"/>
                    <a:pt x="27484" y="22016"/>
                  </a:cubicBezTo>
                  <a:cubicBezTo>
                    <a:pt x="27808" y="22150"/>
                    <a:pt x="28010" y="22234"/>
                    <a:pt x="28056" y="22252"/>
                  </a:cubicBezTo>
                  <a:cubicBezTo>
                    <a:pt x="28010" y="22231"/>
                    <a:pt x="27811" y="22137"/>
                    <a:pt x="27496" y="21994"/>
                  </a:cubicBezTo>
                  <a:cubicBezTo>
                    <a:pt x="27313" y="21910"/>
                    <a:pt x="27096" y="21808"/>
                    <a:pt x="26844" y="21689"/>
                  </a:cubicBezTo>
                  <a:cubicBezTo>
                    <a:pt x="26716" y="21629"/>
                    <a:pt x="26579" y="21574"/>
                    <a:pt x="26442" y="21502"/>
                  </a:cubicBezTo>
                  <a:cubicBezTo>
                    <a:pt x="26308" y="21424"/>
                    <a:pt x="26165" y="21344"/>
                    <a:pt x="26016" y="21260"/>
                  </a:cubicBezTo>
                  <a:cubicBezTo>
                    <a:pt x="25720" y="21088"/>
                    <a:pt x="25396" y="20911"/>
                    <a:pt x="25060" y="20709"/>
                  </a:cubicBezTo>
                  <a:cubicBezTo>
                    <a:pt x="24741" y="20488"/>
                    <a:pt x="24401" y="20255"/>
                    <a:pt x="24052" y="20015"/>
                  </a:cubicBezTo>
                  <a:cubicBezTo>
                    <a:pt x="23707" y="19766"/>
                    <a:pt x="23380" y="19471"/>
                    <a:pt x="23035" y="19191"/>
                  </a:cubicBezTo>
                  <a:cubicBezTo>
                    <a:pt x="22696" y="18904"/>
                    <a:pt x="22392" y="18568"/>
                    <a:pt x="22068" y="18258"/>
                  </a:cubicBezTo>
                  <a:cubicBezTo>
                    <a:pt x="21769" y="17918"/>
                    <a:pt x="21471" y="17579"/>
                    <a:pt x="21203" y="17231"/>
                  </a:cubicBezTo>
                  <a:cubicBezTo>
                    <a:pt x="20994" y="16929"/>
                    <a:pt x="20773" y="16643"/>
                    <a:pt x="20590" y="16345"/>
                  </a:cubicBezTo>
                  <a:lnTo>
                    <a:pt x="20590" y="16345"/>
                  </a:lnTo>
                  <a:cubicBezTo>
                    <a:pt x="23433" y="19701"/>
                    <a:pt x="26928" y="20812"/>
                    <a:pt x="28623" y="20961"/>
                  </a:cubicBezTo>
                  <a:cubicBezTo>
                    <a:pt x="29394" y="21334"/>
                    <a:pt x="30450" y="21484"/>
                    <a:pt x="31454" y="21484"/>
                  </a:cubicBezTo>
                  <a:cubicBezTo>
                    <a:pt x="32272" y="21484"/>
                    <a:pt x="33057" y="21384"/>
                    <a:pt x="33628" y="21223"/>
                  </a:cubicBezTo>
                  <a:cubicBezTo>
                    <a:pt x="33628" y="21223"/>
                    <a:pt x="38733" y="22778"/>
                    <a:pt x="41586" y="22933"/>
                  </a:cubicBezTo>
                  <a:lnTo>
                    <a:pt x="39543" y="33054"/>
                  </a:lnTo>
                  <a:cubicBezTo>
                    <a:pt x="39543" y="33054"/>
                    <a:pt x="40134" y="37166"/>
                    <a:pt x="43842" y="38255"/>
                  </a:cubicBezTo>
                  <a:cubicBezTo>
                    <a:pt x="43531" y="36750"/>
                    <a:pt x="43558" y="34572"/>
                    <a:pt x="43633" y="33716"/>
                  </a:cubicBezTo>
                  <a:lnTo>
                    <a:pt x="43633" y="33716"/>
                  </a:lnTo>
                  <a:cubicBezTo>
                    <a:pt x="43970" y="34134"/>
                    <a:pt x="44784" y="34213"/>
                    <a:pt x="45355" y="34213"/>
                  </a:cubicBezTo>
                  <a:cubicBezTo>
                    <a:pt x="45707" y="34213"/>
                    <a:pt x="45967" y="34183"/>
                    <a:pt x="45967" y="34183"/>
                  </a:cubicBezTo>
                  <a:cubicBezTo>
                    <a:pt x="45967" y="34183"/>
                    <a:pt x="44334" y="33458"/>
                    <a:pt x="44566" y="30605"/>
                  </a:cubicBezTo>
                  <a:cubicBezTo>
                    <a:pt x="44800" y="27756"/>
                    <a:pt x="45217" y="27469"/>
                    <a:pt x="45217" y="27469"/>
                  </a:cubicBezTo>
                  <a:lnTo>
                    <a:pt x="45762" y="28300"/>
                  </a:lnTo>
                  <a:cubicBezTo>
                    <a:pt x="45762" y="28300"/>
                    <a:pt x="46900" y="25239"/>
                    <a:pt x="46822" y="23139"/>
                  </a:cubicBezTo>
                  <a:cubicBezTo>
                    <a:pt x="46744" y="21039"/>
                    <a:pt x="46695" y="19848"/>
                    <a:pt x="46695" y="19848"/>
                  </a:cubicBezTo>
                  <a:lnTo>
                    <a:pt x="46695" y="19848"/>
                  </a:lnTo>
                  <a:cubicBezTo>
                    <a:pt x="46695" y="19848"/>
                    <a:pt x="47451" y="20354"/>
                    <a:pt x="48394" y="20354"/>
                  </a:cubicBezTo>
                  <a:cubicBezTo>
                    <a:pt x="48541" y="20354"/>
                    <a:pt x="48691" y="20342"/>
                    <a:pt x="48844" y="20314"/>
                  </a:cubicBezTo>
                  <a:cubicBezTo>
                    <a:pt x="48561" y="19925"/>
                    <a:pt x="47731" y="19147"/>
                    <a:pt x="47706" y="17489"/>
                  </a:cubicBezTo>
                  <a:cubicBezTo>
                    <a:pt x="47677" y="15827"/>
                    <a:pt x="47083" y="9450"/>
                    <a:pt x="43195" y="6028"/>
                  </a:cubicBezTo>
                  <a:cubicBezTo>
                    <a:pt x="39661" y="2918"/>
                    <a:pt x="33214" y="1"/>
                    <a:pt x="27185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732;p49">
              <a:extLst>
                <a:ext uri="{FF2B5EF4-FFF2-40B4-BE49-F238E27FC236}">
                  <a16:creationId xmlns:a16="http://schemas.microsoft.com/office/drawing/2014/main" id="{4B361669-9E91-B9D4-170F-5C5F657377F3}"/>
                </a:ext>
              </a:extLst>
            </p:cNvPr>
            <p:cNvSpPr/>
            <p:nvPr/>
          </p:nvSpPr>
          <p:spPr>
            <a:xfrm>
              <a:off x="6298013" y="1537900"/>
              <a:ext cx="1172300" cy="963475"/>
            </a:xfrm>
            <a:custGeom>
              <a:avLst/>
              <a:gdLst/>
              <a:ahLst/>
              <a:cxnLst/>
              <a:rect l="l" t="t" r="r" b="b"/>
              <a:pathLst>
                <a:path w="46892" h="38539" extrusionOk="0">
                  <a:moveTo>
                    <a:pt x="25048" y="234"/>
                  </a:moveTo>
                  <a:cubicBezTo>
                    <a:pt x="31030" y="234"/>
                    <a:pt x="37410" y="3107"/>
                    <a:pt x="40962" y="6233"/>
                  </a:cubicBezTo>
                  <a:cubicBezTo>
                    <a:pt x="45257" y="10012"/>
                    <a:pt x="45428" y="17300"/>
                    <a:pt x="45433" y="17608"/>
                  </a:cubicBezTo>
                  <a:cubicBezTo>
                    <a:pt x="45455" y="19085"/>
                    <a:pt x="46107" y="19893"/>
                    <a:pt x="46459" y="20327"/>
                  </a:cubicBezTo>
                  <a:cubicBezTo>
                    <a:pt x="46463" y="20333"/>
                    <a:pt x="46467" y="20338"/>
                    <a:pt x="46472" y="20343"/>
                  </a:cubicBezTo>
                  <a:cubicBezTo>
                    <a:pt x="46394" y="20350"/>
                    <a:pt x="46317" y="20354"/>
                    <a:pt x="46242" y="20354"/>
                  </a:cubicBezTo>
                  <a:cubicBezTo>
                    <a:pt x="45344" y="20354"/>
                    <a:pt x="44612" y="19873"/>
                    <a:pt x="44603" y="19868"/>
                  </a:cubicBezTo>
                  <a:lnTo>
                    <a:pt x="44413" y="19740"/>
                  </a:lnTo>
                  <a:lnTo>
                    <a:pt x="44422" y="19969"/>
                  </a:lnTo>
                  <a:cubicBezTo>
                    <a:pt x="44422" y="19969"/>
                    <a:pt x="44472" y="21160"/>
                    <a:pt x="44549" y="23260"/>
                  </a:cubicBezTo>
                  <a:cubicBezTo>
                    <a:pt x="44614" y="24991"/>
                    <a:pt x="43828" y="27419"/>
                    <a:pt x="43574" y="28157"/>
                  </a:cubicBezTo>
                  <a:lnTo>
                    <a:pt x="43094" y="27422"/>
                  </a:lnTo>
                  <a:lnTo>
                    <a:pt x="42995" y="27490"/>
                  </a:lnTo>
                  <a:cubicBezTo>
                    <a:pt x="42917" y="27543"/>
                    <a:pt x="42521" y="27948"/>
                    <a:pt x="42295" y="30713"/>
                  </a:cubicBezTo>
                  <a:cubicBezTo>
                    <a:pt x="42119" y="32858"/>
                    <a:pt x="42968" y="33833"/>
                    <a:pt x="43450" y="34209"/>
                  </a:cubicBezTo>
                  <a:cubicBezTo>
                    <a:pt x="43374" y="34212"/>
                    <a:pt x="43288" y="34214"/>
                    <a:pt x="43195" y="34214"/>
                  </a:cubicBezTo>
                  <a:cubicBezTo>
                    <a:pt x="42646" y="34214"/>
                    <a:pt x="41876" y="34142"/>
                    <a:pt x="41568" y="33760"/>
                  </a:cubicBezTo>
                  <a:lnTo>
                    <a:pt x="41387" y="33535"/>
                  </a:lnTo>
                  <a:lnTo>
                    <a:pt x="41361" y="33824"/>
                  </a:lnTo>
                  <a:cubicBezTo>
                    <a:pt x="41296" y="34574"/>
                    <a:pt x="41255" y="36663"/>
                    <a:pt x="41534" y="38203"/>
                  </a:cubicBezTo>
                  <a:cubicBezTo>
                    <a:pt x="38231" y="37109"/>
                    <a:pt x="37555" y="33471"/>
                    <a:pt x="37505" y="33173"/>
                  </a:cubicBezTo>
                  <a:lnTo>
                    <a:pt x="39571" y="22942"/>
                  </a:lnTo>
                  <a:lnTo>
                    <a:pt x="39437" y="22935"/>
                  </a:lnTo>
                  <a:cubicBezTo>
                    <a:pt x="36631" y="22781"/>
                    <a:pt x="31557" y="21243"/>
                    <a:pt x="31506" y="21228"/>
                  </a:cubicBezTo>
                  <a:lnTo>
                    <a:pt x="31473" y="21218"/>
                  </a:lnTo>
                  <a:lnTo>
                    <a:pt x="31440" y="21227"/>
                  </a:lnTo>
                  <a:cubicBezTo>
                    <a:pt x="30855" y="21393"/>
                    <a:pt x="30091" y="21488"/>
                    <a:pt x="29305" y="21488"/>
                  </a:cubicBezTo>
                  <a:cubicBezTo>
                    <a:pt x="28302" y="21488"/>
                    <a:pt x="27263" y="21333"/>
                    <a:pt x="26517" y="20973"/>
                  </a:cubicBezTo>
                  <a:lnTo>
                    <a:pt x="26476" y="20962"/>
                  </a:lnTo>
                  <a:cubicBezTo>
                    <a:pt x="24444" y="20782"/>
                    <a:pt x="21141" y="19477"/>
                    <a:pt x="18523" y="16386"/>
                  </a:cubicBezTo>
                  <a:lnTo>
                    <a:pt x="18334" y="16522"/>
                  </a:lnTo>
                  <a:cubicBezTo>
                    <a:pt x="18458" y="16724"/>
                    <a:pt x="18600" y="16922"/>
                    <a:pt x="18738" y="17113"/>
                  </a:cubicBezTo>
                  <a:cubicBezTo>
                    <a:pt x="18809" y="17212"/>
                    <a:pt x="18880" y="17313"/>
                    <a:pt x="18954" y="17419"/>
                  </a:cubicBezTo>
                  <a:cubicBezTo>
                    <a:pt x="19225" y="17772"/>
                    <a:pt x="19530" y="18117"/>
                    <a:pt x="19831" y="18459"/>
                  </a:cubicBezTo>
                  <a:cubicBezTo>
                    <a:pt x="19941" y="18565"/>
                    <a:pt x="20048" y="18672"/>
                    <a:pt x="20156" y="18781"/>
                  </a:cubicBezTo>
                  <a:cubicBezTo>
                    <a:pt x="20363" y="18990"/>
                    <a:pt x="20577" y="19205"/>
                    <a:pt x="20805" y="19398"/>
                  </a:cubicBezTo>
                  <a:cubicBezTo>
                    <a:pt x="20910" y="19483"/>
                    <a:pt x="21013" y="19570"/>
                    <a:pt x="21115" y="19655"/>
                  </a:cubicBezTo>
                  <a:cubicBezTo>
                    <a:pt x="21007" y="19572"/>
                    <a:pt x="20897" y="19489"/>
                    <a:pt x="20789" y="19409"/>
                  </a:cubicBezTo>
                  <a:cubicBezTo>
                    <a:pt x="20559" y="19231"/>
                    <a:pt x="20339" y="19027"/>
                    <a:pt x="20125" y="18828"/>
                  </a:cubicBezTo>
                  <a:cubicBezTo>
                    <a:pt x="20007" y="18718"/>
                    <a:pt x="19888" y="18609"/>
                    <a:pt x="19775" y="18508"/>
                  </a:cubicBezTo>
                  <a:lnTo>
                    <a:pt x="19714" y="18445"/>
                  </a:lnTo>
                  <a:cubicBezTo>
                    <a:pt x="19422" y="18139"/>
                    <a:pt x="19121" y="17823"/>
                    <a:pt x="18854" y="17504"/>
                  </a:cubicBezTo>
                  <a:cubicBezTo>
                    <a:pt x="18778" y="17405"/>
                    <a:pt x="18700" y="17306"/>
                    <a:pt x="18623" y="17208"/>
                  </a:cubicBezTo>
                  <a:cubicBezTo>
                    <a:pt x="18419" y="16948"/>
                    <a:pt x="18228" y="16703"/>
                    <a:pt x="18066" y="16440"/>
                  </a:cubicBezTo>
                  <a:cubicBezTo>
                    <a:pt x="18025" y="16373"/>
                    <a:pt x="17982" y="16309"/>
                    <a:pt x="17940" y="16245"/>
                  </a:cubicBezTo>
                  <a:cubicBezTo>
                    <a:pt x="17865" y="16132"/>
                    <a:pt x="17792" y="16020"/>
                    <a:pt x="17727" y="15903"/>
                  </a:cubicBezTo>
                  <a:lnTo>
                    <a:pt x="17430" y="15367"/>
                  </a:lnTo>
                  <a:cubicBezTo>
                    <a:pt x="17362" y="15251"/>
                    <a:pt x="17307" y="15130"/>
                    <a:pt x="17254" y="15012"/>
                  </a:cubicBezTo>
                  <a:cubicBezTo>
                    <a:pt x="17229" y="14958"/>
                    <a:pt x="17205" y="14905"/>
                    <a:pt x="17182" y="14856"/>
                  </a:cubicBezTo>
                  <a:cubicBezTo>
                    <a:pt x="17153" y="14792"/>
                    <a:pt x="17124" y="14728"/>
                    <a:pt x="17095" y="14666"/>
                  </a:cubicBezTo>
                  <a:cubicBezTo>
                    <a:pt x="17048" y="14565"/>
                    <a:pt x="17001" y="14467"/>
                    <a:pt x="16966" y="14364"/>
                  </a:cubicBezTo>
                  <a:cubicBezTo>
                    <a:pt x="16947" y="14313"/>
                    <a:pt x="16928" y="14262"/>
                    <a:pt x="16908" y="14215"/>
                  </a:cubicBezTo>
                  <a:lnTo>
                    <a:pt x="16548" y="13315"/>
                  </a:lnTo>
                  <a:lnTo>
                    <a:pt x="16685" y="14276"/>
                  </a:lnTo>
                  <a:cubicBezTo>
                    <a:pt x="17471" y="19788"/>
                    <a:pt x="21007" y="22484"/>
                    <a:pt x="21794" y="23022"/>
                  </a:cubicBezTo>
                  <a:lnTo>
                    <a:pt x="21618" y="23134"/>
                  </a:lnTo>
                  <a:cubicBezTo>
                    <a:pt x="21290" y="23090"/>
                    <a:pt x="18925" y="22690"/>
                    <a:pt x="16018" y="20163"/>
                  </a:cubicBezTo>
                  <a:cubicBezTo>
                    <a:pt x="12896" y="17445"/>
                    <a:pt x="11918" y="13725"/>
                    <a:pt x="11909" y="13689"/>
                  </a:cubicBezTo>
                  <a:lnTo>
                    <a:pt x="11867" y="13527"/>
                  </a:lnTo>
                  <a:lnTo>
                    <a:pt x="11036" y="14097"/>
                  </a:lnTo>
                  <a:cubicBezTo>
                    <a:pt x="10925" y="14034"/>
                    <a:pt x="10721" y="13924"/>
                    <a:pt x="10476" y="13924"/>
                  </a:cubicBezTo>
                  <a:cubicBezTo>
                    <a:pt x="10361" y="13924"/>
                    <a:pt x="10238" y="13948"/>
                    <a:pt x="10111" y="14012"/>
                  </a:cubicBezTo>
                  <a:cubicBezTo>
                    <a:pt x="9469" y="14338"/>
                    <a:pt x="9020" y="15569"/>
                    <a:pt x="8773" y="17670"/>
                  </a:cubicBezTo>
                  <a:cubicBezTo>
                    <a:pt x="8226" y="22333"/>
                    <a:pt x="8667" y="26937"/>
                    <a:pt x="8880" y="27998"/>
                  </a:cubicBezTo>
                  <a:cubicBezTo>
                    <a:pt x="9037" y="28787"/>
                    <a:pt x="9469" y="29925"/>
                    <a:pt x="9679" y="30452"/>
                  </a:cubicBezTo>
                  <a:cubicBezTo>
                    <a:pt x="9360" y="30307"/>
                    <a:pt x="9048" y="30204"/>
                    <a:pt x="9032" y="30197"/>
                  </a:cubicBezTo>
                  <a:lnTo>
                    <a:pt x="8994" y="30192"/>
                  </a:lnTo>
                  <a:lnTo>
                    <a:pt x="8954" y="30192"/>
                  </a:lnTo>
                  <a:cubicBezTo>
                    <a:pt x="6921" y="30192"/>
                    <a:pt x="5353" y="29576"/>
                    <a:pt x="4293" y="28360"/>
                  </a:cubicBezTo>
                  <a:cubicBezTo>
                    <a:pt x="2368" y="26149"/>
                    <a:pt x="2553" y="22487"/>
                    <a:pt x="2836" y="20501"/>
                  </a:cubicBezTo>
                  <a:lnTo>
                    <a:pt x="2606" y="20460"/>
                  </a:lnTo>
                  <a:lnTo>
                    <a:pt x="2606" y="20460"/>
                  </a:lnTo>
                  <a:cubicBezTo>
                    <a:pt x="1718" y="24619"/>
                    <a:pt x="2144" y="27809"/>
                    <a:pt x="3871" y="29961"/>
                  </a:cubicBezTo>
                  <a:cubicBezTo>
                    <a:pt x="2616" y="28998"/>
                    <a:pt x="1775" y="27556"/>
                    <a:pt x="1367" y="25660"/>
                  </a:cubicBezTo>
                  <a:cubicBezTo>
                    <a:pt x="242" y="20444"/>
                    <a:pt x="2756" y="13248"/>
                    <a:pt x="3616" y="12101"/>
                  </a:cubicBezTo>
                  <a:cubicBezTo>
                    <a:pt x="4749" y="10591"/>
                    <a:pt x="7147" y="9635"/>
                    <a:pt x="7171" y="9626"/>
                  </a:cubicBezTo>
                  <a:lnTo>
                    <a:pt x="7247" y="9596"/>
                  </a:lnTo>
                  <a:lnTo>
                    <a:pt x="7245" y="9515"/>
                  </a:lnTo>
                  <a:cubicBezTo>
                    <a:pt x="7245" y="9487"/>
                    <a:pt x="7205" y="6608"/>
                    <a:pt x="8213" y="5798"/>
                  </a:cubicBezTo>
                  <a:cubicBezTo>
                    <a:pt x="9244" y="4966"/>
                    <a:pt x="12983" y="3807"/>
                    <a:pt x="13021" y="3796"/>
                  </a:cubicBezTo>
                  <a:lnTo>
                    <a:pt x="13057" y="3778"/>
                  </a:lnTo>
                  <a:cubicBezTo>
                    <a:pt x="13094" y="3750"/>
                    <a:pt x="16838" y="989"/>
                    <a:pt x="23240" y="326"/>
                  </a:cubicBezTo>
                  <a:cubicBezTo>
                    <a:pt x="23836" y="264"/>
                    <a:pt x="24440" y="234"/>
                    <a:pt x="25048" y="234"/>
                  </a:cubicBezTo>
                  <a:close/>
                  <a:moveTo>
                    <a:pt x="25040" y="1"/>
                  </a:moveTo>
                  <a:cubicBezTo>
                    <a:pt x="24427" y="1"/>
                    <a:pt x="23818" y="31"/>
                    <a:pt x="23217" y="93"/>
                  </a:cubicBezTo>
                  <a:cubicBezTo>
                    <a:pt x="16971" y="742"/>
                    <a:pt x="13217" y="3374"/>
                    <a:pt x="12934" y="3579"/>
                  </a:cubicBezTo>
                  <a:cubicBezTo>
                    <a:pt x="12611" y="3678"/>
                    <a:pt x="9106" y="4779"/>
                    <a:pt x="8067" y="5616"/>
                  </a:cubicBezTo>
                  <a:cubicBezTo>
                    <a:pt x="7059" y="6427"/>
                    <a:pt x="7011" y="8946"/>
                    <a:pt x="7012" y="9439"/>
                  </a:cubicBezTo>
                  <a:cubicBezTo>
                    <a:pt x="6584" y="9617"/>
                    <a:pt x="4502" y="10531"/>
                    <a:pt x="3430" y="11961"/>
                  </a:cubicBezTo>
                  <a:cubicBezTo>
                    <a:pt x="2556" y="13126"/>
                    <a:pt x="0" y="20427"/>
                    <a:pt x="1139" y="25710"/>
                  </a:cubicBezTo>
                  <a:cubicBezTo>
                    <a:pt x="1642" y="28040"/>
                    <a:pt x="2783" y="29709"/>
                    <a:pt x="4531" y="30669"/>
                  </a:cubicBezTo>
                  <a:lnTo>
                    <a:pt x="5324" y="31104"/>
                  </a:lnTo>
                  <a:lnTo>
                    <a:pt x="5324" y="31104"/>
                  </a:lnTo>
                  <a:lnTo>
                    <a:pt x="4667" y="30482"/>
                  </a:lnTo>
                  <a:cubicBezTo>
                    <a:pt x="2945" y="28847"/>
                    <a:pt x="2196" y="26417"/>
                    <a:pt x="2431" y="23238"/>
                  </a:cubicBezTo>
                  <a:lnTo>
                    <a:pt x="2431" y="23238"/>
                  </a:lnTo>
                  <a:cubicBezTo>
                    <a:pt x="2473" y="25045"/>
                    <a:pt x="2861" y="27070"/>
                    <a:pt x="4118" y="28513"/>
                  </a:cubicBezTo>
                  <a:cubicBezTo>
                    <a:pt x="5223" y="29783"/>
                    <a:pt x="6850" y="30425"/>
                    <a:pt x="8954" y="30425"/>
                  </a:cubicBezTo>
                  <a:lnTo>
                    <a:pt x="8977" y="30425"/>
                  </a:lnTo>
                  <a:cubicBezTo>
                    <a:pt x="9070" y="30458"/>
                    <a:pt x="9518" y="30614"/>
                    <a:pt x="9847" y="30797"/>
                  </a:cubicBezTo>
                  <a:lnTo>
                    <a:pt x="10140" y="30959"/>
                  </a:lnTo>
                  <a:lnTo>
                    <a:pt x="10011" y="30649"/>
                  </a:lnTo>
                  <a:cubicBezTo>
                    <a:pt x="10004" y="30633"/>
                    <a:pt x="9311" y="28965"/>
                    <a:pt x="9110" y="27952"/>
                  </a:cubicBezTo>
                  <a:cubicBezTo>
                    <a:pt x="8898" y="26900"/>
                    <a:pt x="8462" y="22333"/>
                    <a:pt x="9005" y="17698"/>
                  </a:cubicBezTo>
                  <a:cubicBezTo>
                    <a:pt x="9300" y="15183"/>
                    <a:pt x="9827" y="14419"/>
                    <a:pt x="10217" y="14220"/>
                  </a:cubicBezTo>
                  <a:cubicBezTo>
                    <a:pt x="10308" y="14175"/>
                    <a:pt x="10396" y="14157"/>
                    <a:pt x="10479" y="14157"/>
                  </a:cubicBezTo>
                  <a:cubicBezTo>
                    <a:pt x="10668" y="14157"/>
                    <a:pt x="10829" y="14248"/>
                    <a:pt x="10930" y="14305"/>
                  </a:cubicBezTo>
                  <a:cubicBezTo>
                    <a:pt x="10954" y="14319"/>
                    <a:pt x="10974" y="14331"/>
                    <a:pt x="10991" y="14339"/>
                  </a:cubicBezTo>
                  <a:lnTo>
                    <a:pt x="11052" y="14369"/>
                  </a:lnTo>
                  <a:lnTo>
                    <a:pt x="11728" y="13906"/>
                  </a:lnTo>
                  <a:cubicBezTo>
                    <a:pt x="11954" y="14655"/>
                    <a:pt x="13057" y="17895"/>
                    <a:pt x="15866" y="20339"/>
                  </a:cubicBezTo>
                  <a:cubicBezTo>
                    <a:pt x="19046" y="23104"/>
                    <a:pt x="21529" y="23363"/>
                    <a:pt x="21634" y="23372"/>
                  </a:cubicBezTo>
                  <a:lnTo>
                    <a:pt x="21674" y="23376"/>
                  </a:lnTo>
                  <a:lnTo>
                    <a:pt x="22231" y="23019"/>
                  </a:lnTo>
                  <a:lnTo>
                    <a:pt x="22068" y="22922"/>
                  </a:lnTo>
                  <a:cubicBezTo>
                    <a:pt x="22028" y="22899"/>
                    <a:pt x="18235" y="20586"/>
                    <a:pt x="17089" y="15211"/>
                  </a:cubicBezTo>
                  <a:lnTo>
                    <a:pt x="17089" y="15211"/>
                  </a:lnTo>
                  <a:cubicBezTo>
                    <a:pt x="17130" y="15301"/>
                    <a:pt x="17175" y="15393"/>
                    <a:pt x="17228" y="15482"/>
                  </a:cubicBezTo>
                  <a:lnTo>
                    <a:pt x="17524" y="16018"/>
                  </a:lnTo>
                  <a:cubicBezTo>
                    <a:pt x="17591" y="16139"/>
                    <a:pt x="17668" y="16256"/>
                    <a:pt x="17745" y="16373"/>
                  </a:cubicBezTo>
                  <a:cubicBezTo>
                    <a:pt x="17786" y="16437"/>
                    <a:pt x="17828" y="16499"/>
                    <a:pt x="17868" y="16563"/>
                  </a:cubicBezTo>
                  <a:cubicBezTo>
                    <a:pt x="18036" y="16836"/>
                    <a:pt x="18241" y="17099"/>
                    <a:pt x="18440" y="17352"/>
                  </a:cubicBezTo>
                  <a:cubicBezTo>
                    <a:pt x="18517" y="17449"/>
                    <a:pt x="18593" y="17547"/>
                    <a:pt x="18671" y="17651"/>
                  </a:cubicBezTo>
                  <a:cubicBezTo>
                    <a:pt x="18948" y="17980"/>
                    <a:pt x="19252" y="18298"/>
                    <a:pt x="19546" y="18607"/>
                  </a:cubicBezTo>
                  <a:lnTo>
                    <a:pt x="19614" y="18677"/>
                  </a:lnTo>
                  <a:cubicBezTo>
                    <a:pt x="19734" y="18783"/>
                    <a:pt x="19850" y="18891"/>
                    <a:pt x="19967" y="18999"/>
                  </a:cubicBezTo>
                  <a:cubicBezTo>
                    <a:pt x="20184" y="19201"/>
                    <a:pt x="20409" y="19410"/>
                    <a:pt x="20648" y="19595"/>
                  </a:cubicBezTo>
                  <a:cubicBezTo>
                    <a:pt x="20781" y="19692"/>
                    <a:pt x="20910" y="19792"/>
                    <a:pt x="21039" y="19890"/>
                  </a:cubicBezTo>
                  <a:cubicBezTo>
                    <a:pt x="21259" y="20060"/>
                    <a:pt x="21486" y="20236"/>
                    <a:pt x="21719" y="20390"/>
                  </a:cubicBezTo>
                  <a:cubicBezTo>
                    <a:pt x="21980" y="20555"/>
                    <a:pt x="22236" y="20715"/>
                    <a:pt x="22482" y="20868"/>
                  </a:cubicBezTo>
                  <a:lnTo>
                    <a:pt x="22777" y="21053"/>
                  </a:lnTo>
                  <a:cubicBezTo>
                    <a:pt x="23007" y="21179"/>
                    <a:pt x="23231" y="21294"/>
                    <a:pt x="23445" y="21402"/>
                  </a:cubicBezTo>
                  <a:cubicBezTo>
                    <a:pt x="23554" y="21457"/>
                    <a:pt x="23660" y="21511"/>
                    <a:pt x="23764" y="21565"/>
                  </a:cubicBezTo>
                  <a:lnTo>
                    <a:pt x="23918" y="21645"/>
                  </a:lnTo>
                  <a:cubicBezTo>
                    <a:pt x="24016" y="21695"/>
                    <a:pt x="24111" y="21744"/>
                    <a:pt x="24204" y="21789"/>
                  </a:cubicBezTo>
                  <a:cubicBezTo>
                    <a:pt x="24312" y="21843"/>
                    <a:pt x="24420" y="21887"/>
                    <a:pt x="24523" y="21929"/>
                  </a:cubicBezTo>
                  <a:lnTo>
                    <a:pt x="25592" y="22368"/>
                  </a:lnTo>
                  <a:cubicBezTo>
                    <a:pt x="25737" y="22429"/>
                    <a:pt x="25828" y="22465"/>
                    <a:pt x="25857" y="22478"/>
                  </a:cubicBezTo>
                  <a:lnTo>
                    <a:pt x="25943" y="22261"/>
                  </a:lnTo>
                  <a:cubicBezTo>
                    <a:pt x="25940" y="22260"/>
                    <a:pt x="25937" y="22259"/>
                    <a:pt x="25932" y="22256"/>
                  </a:cubicBezTo>
                  <a:lnTo>
                    <a:pt x="25932" y="22255"/>
                  </a:lnTo>
                  <a:cubicBezTo>
                    <a:pt x="25865" y="22224"/>
                    <a:pt x="25674" y="22135"/>
                    <a:pt x="25389" y="22004"/>
                  </a:cubicBezTo>
                  <a:cubicBezTo>
                    <a:pt x="25237" y="21936"/>
                    <a:pt x="25060" y="21853"/>
                    <a:pt x="24861" y="21759"/>
                  </a:cubicBezTo>
                  <a:lnTo>
                    <a:pt x="24609" y="21643"/>
                  </a:lnTo>
                  <a:cubicBezTo>
                    <a:pt x="24521" y="21604"/>
                    <a:pt x="24430" y="21564"/>
                    <a:pt x="24344" y="21519"/>
                  </a:cubicBezTo>
                  <a:cubicBezTo>
                    <a:pt x="24210" y="21441"/>
                    <a:pt x="24067" y="21359"/>
                    <a:pt x="23918" y="21276"/>
                  </a:cubicBezTo>
                  <a:cubicBezTo>
                    <a:pt x="23815" y="21216"/>
                    <a:pt x="23707" y="21155"/>
                    <a:pt x="23597" y="21093"/>
                  </a:cubicBezTo>
                  <a:cubicBezTo>
                    <a:pt x="23394" y="20978"/>
                    <a:pt x="23182" y="20857"/>
                    <a:pt x="22971" y="20730"/>
                  </a:cubicBezTo>
                  <a:lnTo>
                    <a:pt x="21965" y="20038"/>
                  </a:lnTo>
                  <a:cubicBezTo>
                    <a:pt x="21738" y="19875"/>
                    <a:pt x="21523" y="19693"/>
                    <a:pt x="21296" y="19503"/>
                  </a:cubicBezTo>
                  <a:cubicBezTo>
                    <a:pt x="21183" y="19408"/>
                    <a:pt x="21068" y="19311"/>
                    <a:pt x="20955" y="19219"/>
                  </a:cubicBezTo>
                  <a:cubicBezTo>
                    <a:pt x="20736" y="19034"/>
                    <a:pt x="20525" y="18822"/>
                    <a:pt x="20322" y="18617"/>
                  </a:cubicBezTo>
                  <a:cubicBezTo>
                    <a:pt x="20213" y="18507"/>
                    <a:pt x="20104" y="18398"/>
                    <a:pt x="19999" y="18297"/>
                  </a:cubicBezTo>
                  <a:cubicBezTo>
                    <a:pt x="19875" y="18156"/>
                    <a:pt x="19748" y="18012"/>
                    <a:pt x="19623" y="17867"/>
                  </a:cubicBezTo>
                  <a:lnTo>
                    <a:pt x="19623" y="17867"/>
                  </a:lnTo>
                  <a:cubicBezTo>
                    <a:pt x="22011" y="20057"/>
                    <a:pt x="24679" y="21032"/>
                    <a:pt x="26435" y="21193"/>
                  </a:cubicBezTo>
                  <a:cubicBezTo>
                    <a:pt x="27211" y="21561"/>
                    <a:pt x="28281" y="21719"/>
                    <a:pt x="29313" y="21719"/>
                  </a:cubicBezTo>
                  <a:cubicBezTo>
                    <a:pt x="30106" y="21719"/>
                    <a:pt x="30876" y="21626"/>
                    <a:pt x="31471" y="21462"/>
                  </a:cubicBezTo>
                  <a:cubicBezTo>
                    <a:pt x="31908" y="21593"/>
                    <a:pt x="36554" y="22974"/>
                    <a:pt x="39290" y="23159"/>
                  </a:cubicBezTo>
                  <a:lnTo>
                    <a:pt x="37272" y="33148"/>
                  </a:lnTo>
                  <a:lnTo>
                    <a:pt x="37268" y="33167"/>
                  </a:lnTo>
                  <a:lnTo>
                    <a:pt x="37271" y="33188"/>
                  </a:lnTo>
                  <a:cubicBezTo>
                    <a:pt x="37277" y="33230"/>
                    <a:pt x="37916" y="37387"/>
                    <a:pt x="41653" y="38485"/>
                  </a:cubicBezTo>
                  <a:lnTo>
                    <a:pt x="41840" y="38539"/>
                  </a:lnTo>
                  <a:lnTo>
                    <a:pt x="41800" y="38349"/>
                  </a:lnTo>
                  <a:cubicBezTo>
                    <a:pt x="41513" y="36958"/>
                    <a:pt x="41522" y="35005"/>
                    <a:pt x="41576" y="34084"/>
                  </a:cubicBezTo>
                  <a:lnTo>
                    <a:pt x="41576" y="34084"/>
                  </a:lnTo>
                  <a:cubicBezTo>
                    <a:pt x="41997" y="34385"/>
                    <a:pt x="42693" y="34448"/>
                    <a:pt x="43199" y="34448"/>
                  </a:cubicBezTo>
                  <a:cubicBezTo>
                    <a:pt x="43541" y="34448"/>
                    <a:pt x="43796" y="34419"/>
                    <a:pt x="43824" y="34416"/>
                  </a:cubicBezTo>
                  <a:lnTo>
                    <a:pt x="44243" y="34367"/>
                  </a:lnTo>
                  <a:lnTo>
                    <a:pt x="43859" y="34193"/>
                  </a:lnTo>
                  <a:cubicBezTo>
                    <a:pt x="43795" y="34165"/>
                    <a:pt x="42304" y="33459"/>
                    <a:pt x="42527" y="30732"/>
                  </a:cubicBezTo>
                  <a:cubicBezTo>
                    <a:pt x="42690" y="28748"/>
                    <a:pt x="42938" y="28034"/>
                    <a:pt x="43058" y="27794"/>
                  </a:cubicBezTo>
                  <a:lnTo>
                    <a:pt x="43634" y="28674"/>
                  </a:lnTo>
                  <a:lnTo>
                    <a:pt x="43715" y="28458"/>
                  </a:lnTo>
                  <a:cubicBezTo>
                    <a:pt x="43761" y="28332"/>
                    <a:pt x="44861" y="25351"/>
                    <a:pt x="44783" y="23252"/>
                  </a:cubicBezTo>
                  <a:cubicBezTo>
                    <a:pt x="44724" y="21669"/>
                    <a:pt x="44681" y="20603"/>
                    <a:pt x="44664" y="20173"/>
                  </a:cubicBezTo>
                  <a:lnTo>
                    <a:pt x="44664" y="20173"/>
                  </a:lnTo>
                  <a:cubicBezTo>
                    <a:pt x="44953" y="20328"/>
                    <a:pt x="45542" y="20588"/>
                    <a:pt x="46235" y="20588"/>
                  </a:cubicBezTo>
                  <a:cubicBezTo>
                    <a:pt x="46389" y="20588"/>
                    <a:pt x="46548" y="20575"/>
                    <a:pt x="46710" y="20546"/>
                  </a:cubicBezTo>
                  <a:lnTo>
                    <a:pt x="46892" y="20513"/>
                  </a:lnTo>
                  <a:lnTo>
                    <a:pt x="46783" y="20362"/>
                  </a:lnTo>
                  <a:cubicBezTo>
                    <a:pt x="46744" y="20309"/>
                    <a:pt x="46695" y="20249"/>
                    <a:pt x="46640" y="20180"/>
                  </a:cubicBezTo>
                  <a:cubicBezTo>
                    <a:pt x="46283" y="19740"/>
                    <a:pt x="45687" y="19002"/>
                    <a:pt x="45667" y="17605"/>
                  </a:cubicBezTo>
                  <a:cubicBezTo>
                    <a:pt x="45662" y="17292"/>
                    <a:pt x="45487" y="9905"/>
                    <a:pt x="41115" y="6058"/>
                  </a:cubicBezTo>
                  <a:cubicBezTo>
                    <a:pt x="37528" y="2901"/>
                    <a:pt x="31083" y="1"/>
                    <a:pt x="25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733;p49">
              <a:extLst>
                <a:ext uri="{FF2B5EF4-FFF2-40B4-BE49-F238E27FC236}">
                  <a16:creationId xmlns:a16="http://schemas.microsoft.com/office/drawing/2014/main" id="{AB4CD9F4-66BB-456E-349C-C17CF7AFB0DA}"/>
                </a:ext>
              </a:extLst>
            </p:cNvPr>
            <p:cNvSpPr/>
            <p:nvPr/>
          </p:nvSpPr>
          <p:spPr>
            <a:xfrm>
              <a:off x="6461563" y="1940388"/>
              <a:ext cx="50225" cy="158500"/>
            </a:xfrm>
            <a:custGeom>
              <a:avLst/>
              <a:gdLst/>
              <a:ahLst/>
              <a:cxnLst/>
              <a:rect l="l" t="t" r="r" b="b"/>
              <a:pathLst>
                <a:path w="2009" h="6340" extrusionOk="0">
                  <a:moveTo>
                    <a:pt x="0" y="0"/>
                  </a:moveTo>
                  <a:cubicBezTo>
                    <a:pt x="0" y="0"/>
                    <a:pt x="451" y="3612"/>
                    <a:pt x="1780" y="6340"/>
                  </a:cubicBezTo>
                  <a:cubicBezTo>
                    <a:pt x="1771" y="4874"/>
                    <a:pt x="1830" y="3235"/>
                    <a:pt x="2009" y="1582"/>
                  </a:cubicBezTo>
                  <a:cubicBezTo>
                    <a:pt x="1851" y="1037"/>
                    <a:pt x="1712" y="465"/>
                    <a:pt x="1658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734;p49">
              <a:extLst>
                <a:ext uri="{FF2B5EF4-FFF2-40B4-BE49-F238E27FC236}">
                  <a16:creationId xmlns:a16="http://schemas.microsoft.com/office/drawing/2014/main" id="{06A243D4-143A-F6E2-38B5-79C170FB26A8}"/>
                </a:ext>
              </a:extLst>
            </p:cNvPr>
            <p:cNvSpPr/>
            <p:nvPr/>
          </p:nvSpPr>
          <p:spPr>
            <a:xfrm>
              <a:off x="6893663" y="1840200"/>
              <a:ext cx="176875" cy="222750"/>
            </a:xfrm>
            <a:custGeom>
              <a:avLst/>
              <a:gdLst/>
              <a:ahLst/>
              <a:cxnLst/>
              <a:rect l="l" t="t" r="r" b="b"/>
              <a:pathLst>
                <a:path w="7075" h="891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63" y="172"/>
                    <a:pt x="171" y="472"/>
                  </a:cubicBezTo>
                  <a:cubicBezTo>
                    <a:pt x="225" y="621"/>
                    <a:pt x="292" y="803"/>
                    <a:pt x="368" y="1012"/>
                  </a:cubicBezTo>
                  <a:cubicBezTo>
                    <a:pt x="440" y="1224"/>
                    <a:pt x="534" y="1455"/>
                    <a:pt x="645" y="1706"/>
                  </a:cubicBezTo>
                  <a:cubicBezTo>
                    <a:pt x="757" y="1956"/>
                    <a:pt x="878" y="2228"/>
                    <a:pt x="1007" y="2513"/>
                  </a:cubicBezTo>
                  <a:cubicBezTo>
                    <a:pt x="1151" y="2792"/>
                    <a:pt x="1305" y="3086"/>
                    <a:pt x="1464" y="3390"/>
                  </a:cubicBezTo>
                  <a:cubicBezTo>
                    <a:pt x="1618" y="3698"/>
                    <a:pt x="1814" y="3994"/>
                    <a:pt x="2002" y="4302"/>
                  </a:cubicBezTo>
                  <a:cubicBezTo>
                    <a:pt x="2183" y="4614"/>
                    <a:pt x="2412" y="4902"/>
                    <a:pt x="2618" y="5205"/>
                  </a:cubicBezTo>
                  <a:cubicBezTo>
                    <a:pt x="2826" y="5509"/>
                    <a:pt x="3070" y="5784"/>
                    <a:pt x="3291" y="6071"/>
                  </a:cubicBezTo>
                  <a:cubicBezTo>
                    <a:pt x="3530" y="6341"/>
                    <a:pt x="3761" y="6614"/>
                    <a:pt x="4008" y="6854"/>
                  </a:cubicBezTo>
                  <a:cubicBezTo>
                    <a:pt x="4259" y="7091"/>
                    <a:pt x="4497" y="7326"/>
                    <a:pt x="4743" y="7525"/>
                  </a:cubicBezTo>
                  <a:cubicBezTo>
                    <a:pt x="4978" y="7738"/>
                    <a:pt x="5224" y="7909"/>
                    <a:pt x="5449" y="8068"/>
                  </a:cubicBezTo>
                  <a:cubicBezTo>
                    <a:pt x="5680" y="8218"/>
                    <a:pt x="5889" y="8362"/>
                    <a:pt x="6086" y="8468"/>
                  </a:cubicBezTo>
                  <a:cubicBezTo>
                    <a:pt x="6282" y="8579"/>
                    <a:pt x="6460" y="8659"/>
                    <a:pt x="6605" y="8726"/>
                  </a:cubicBezTo>
                  <a:cubicBezTo>
                    <a:pt x="6899" y="8855"/>
                    <a:pt x="7074" y="8910"/>
                    <a:pt x="7074" y="8910"/>
                  </a:cubicBezTo>
                  <a:cubicBezTo>
                    <a:pt x="7074" y="8910"/>
                    <a:pt x="7038" y="8878"/>
                    <a:pt x="6971" y="8819"/>
                  </a:cubicBezTo>
                  <a:cubicBezTo>
                    <a:pt x="6906" y="8760"/>
                    <a:pt x="6812" y="8674"/>
                    <a:pt x="6692" y="8564"/>
                  </a:cubicBezTo>
                  <a:cubicBezTo>
                    <a:pt x="6575" y="8453"/>
                    <a:pt x="6431" y="8327"/>
                    <a:pt x="6274" y="8171"/>
                  </a:cubicBezTo>
                  <a:cubicBezTo>
                    <a:pt x="6109" y="8032"/>
                    <a:pt x="5945" y="7841"/>
                    <a:pt x="5748" y="7667"/>
                  </a:cubicBezTo>
                  <a:cubicBezTo>
                    <a:pt x="5561" y="7480"/>
                    <a:pt x="5360" y="7278"/>
                    <a:pt x="5146" y="7063"/>
                  </a:cubicBezTo>
                  <a:cubicBezTo>
                    <a:pt x="4937" y="6847"/>
                    <a:pt x="4715" y="6619"/>
                    <a:pt x="4487" y="6383"/>
                  </a:cubicBezTo>
                  <a:cubicBezTo>
                    <a:pt x="4264" y="6142"/>
                    <a:pt x="4033" y="5892"/>
                    <a:pt x="3799" y="5638"/>
                  </a:cubicBezTo>
                  <a:cubicBezTo>
                    <a:pt x="3581" y="5367"/>
                    <a:pt x="3345" y="5107"/>
                    <a:pt x="3136" y="4822"/>
                  </a:cubicBezTo>
                  <a:cubicBezTo>
                    <a:pt x="2924" y="4540"/>
                    <a:pt x="2689" y="4272"/>
                    <a:pt x="2500" y="3978"/>
                  </a:cubicBezTo>
                  <a:cubicBezTo>
                    <a:pt x="2310" y="3684"/>
                    <a:pt x="2088" y="3418"/>
                    <a:pt x="1914" y="3132"/>
                  </a:cubicBezTo>
                  <a:cubicBezTo>
                    <a:pt x="1733" y="2849"/>
                    <a:pt x="1559" y="2575"/>
                    <a:pt x="1384" y="2320"/>
                  </a:cubicBezTo>
                  <a:cubicBezTo>
                    <a:pt x="1225" y="2056"/>
                    <a:pt x="1082" y="1800"/>
                    <a:pt x="934" y="1571"/>
                  </a:cubicBezTo>
                  <a:cubicBezTo>
                    <a:pt x="784" y="1344"/>
                    <a:pt x="654" y="1131"/>
                    <a:pt x="549" y="935"/>
                  </a:cubicBezTo>
                  <a:cubicBezTo>
                    <a:pt x="440" y="741"/>
                    <a:pt x="345" y="572"/>
                    <a:pt x="266" y="433"/>
                  </a:cubicBezTo>
                  <a:cubicBezTo>
                    <a:pt x="97" y="15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735;p49">
              <a:extLst>
                <a:ext uri="{FF2B5EF4-FFF2-40B4-BE49-F238E27FC236}">
                  <a16:creationId xmlns:a16="http://schemas.microsoft.com/office/drawing/2014/main" id="{93838B9C-4C83-D095-F7F4-D9938D849992}"/>
                </a:ext>
              </a:extLst>
            </p:cNvPr>
            <p:cNvSpPr/>
            <p:nvPr/>
          </p:nvSpPr>
          <p:spPr>
            <a:xfrm>
              <a:off x="6567575" y="1814575"/>
              <a:ext cx="14050" cy="74450"/>
            </a:xfrm>
            <a:custGeom>
              <a:avLst/>
              <a:gdLst/>
              <a:ahLst/>
              <a:cxnLst/>
              <a:rect l="l" t="t" r="r" b="b"/>
              <a:pathLst>
                <a:path w="562" h="2978" extrusionOk="0">
                  <a:moveTo>
                    <a:pt x="16" y="1"/>
                  </a:moveTo>
                  <a:cubicBezTo>
                    <a:pt x="16" y="1"/>
                    <a:pt x="1" y="1656"/>
                    <a:pt x="1" y="2978"/>
                  </a:cubicBezTo>
                  <a:lnTo>
                    <a:pt x="561" y="2101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736;p49">
              <a:extLst>
                <a:ext uri="{FF2B5EF4-FFF2-40B4-BE49-F238E27FC236}">
                  <a16:creationId xmlns:a16="http://schemas.microsoft.com/office/drawing/2014/main" id="{CFADBF85-B2EB-F23A-AAD0-C8FC18371C22}"/>
                </a:ext>
              </a:extLst>
            </p:cNvPr>
            <p:cNvSpPr/>
            <p:nvPr/>
          </p:nvSpPr>
          <p:spPr>
            <a:xfrm>
              <a:off x="6440513" y="2127725"/>
              <a:ext cx="84325" cy="156900"/>
            </a:xfrm>
            <a:custGeom>
              <a:avLst/>
              <a:gdLst/>
              <a:ahLst/>
              <a:cxnLst/>
              <a:rect l="l" t="t" r="r" b="b"/>
              <a:pathLst>
                <a:path w="3373" h="6276" extrusionOk="0">
                  <a:moveTo>
                    <a:pt x="1" y="0"/>
                  </a:moveTo>
                  <a:cubicBezTo>
                    <a:pt x="1" y="1"/>
                    <a:pt x="88" y="529"/>
                    <a:pt x="290" y="1311"/>
                  </a:cubicBezTo>
                  <a:cubicBezTo>
                    <a:pt x="394" y="1700"/>
                    <a:pt x="523" y="2155"/>
                    <a:pt x="689" y="2633"/>
                  </a:cubicBezTo>
                  <a:cubicBezTo>
                    <a:pt x="850" y="3114"/>
                    <a:pt x="1050" y="3619"/>
                    <a:pt x="1278" y="4116"/>
                  </a:cubicBezTo>
                  <a:cubicBezTo>
                    <a:pt x="1384" y="4368"/>
                    <a:pt x="1522" y="4606"/>
                    <a:pt x="1643" y="4849"/>
                  </a:cubicBezTo>
                  <a:cubicBezTo>
                    <a:pt x="1772" y="5087"/>
                    <a:pt x="1916" y="5314"/>
                    <a:pt x="2049" y="5539"/>
                  </a:cubicBezTo>
                  <a:cubicBezTo>
                    <a:pt x="2201" y="5753"/>
                    <a:pt x="2349" y="5960"/>
                    <a:pt x="2488" y="6157"/>
                  </a:cubicBezTo>
                  <a:cubicBezTo>
                    <a:pt x="2506" y="6178"/>
                    <a:pt x="2523" y="6198"/>
                    <a:pt x="2541" y="6218"/>
                  </a:cubicBezTo>
                  <a:cubicBezTo>
                    <a:pt x="2767" y="6236"/>
                    <a:pt x="2998" y="6248"/>
                    <a:pt x="3240" y="6248"/>
                  </a:cubicBezTo>
                  <a:cubicBezTo>
                    <a:pt x="3258" y="6248"/>
                    <a:pt x="3275" y="6248"/>
                    <a:pt x="3293" y="6248"/>
                  </a:cubicBezTo>
                  <a:cubicBezTo>
                    <a:pt x="3294" y="6248"/>
                    <a:pt x="3324" y="6258"/>
                    <a:pt x="3372" y="6276"/>
                  </a:cubicBezTo>
                  <a:cubicBezTo>
                    <a:pt x="3361" y="6266"/>
                    <a:pt x="3352" y="6259"/>
                    <a:pt x="3340" y="6250"/>
                  </a:cubicBezTo>
                  <a:cubicBezTo>
                    <a:pt x="3201" y="6112"/>
                    <a:pt x="3050" y="5961"/>
                    <a:pt x="2891" y="5802"/>
                  </a:cubicBezTo>
                  <a:cubicBezTo>
                    <a:pt x="2745" y="5628"/>
                    <a:pt x="2592" y="5445"/>
                    <a:pt x="2434" y="5255"/>
                  </a:cubicBezTo>
                  <a:cubicBezTo>
                    <a:pt x="2291" y="5053"/>
                    <a:pt x="2137" y="4848"/>
                    <a:pt x="1994" y="4630"/>
                  </a:cubicBezTo>
                  <a:cubicBezTo>
                    <a:pt x="1860" y="4405"/>
                    <a:pt x="1707" y="4187"/>
                    <a:pt x="1586" y="3950"/>
                  </a:cubicBezTo>
                  <a:cubicBezTo>
                    <a:pt x="1325" y="3487"/>
                    <a:pt x="1090" y="3008"/>
                    <a:pt x="893" y="2549"/>
                  </a:cubicBezTo>
                  <a:cubicBezTo>
                    <a:pt x="692" y="2091"/>
                    <a:pt x="528" y="1654"/>
                    <a:pt x="394" y="1277"/>
                  </a:cubicBezTo>
                  <a:cubicBezTo>
                    <a:pt x="131" y="52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737;p49">
              <a:extLst>
                <a:ext uri="{FF2B5EF4-FFF2-40B4-BE49-F238E27FC236}">
                  <a16:creationId xmlns:a16="http://schemas.microsoft.com/office/drawing/2014/main" id="{BF7A0888-D187-7B4C-FE33-5E86CED75F94}"/>
                </a:ext>
              </a:extLst>
            </p:cNvPr>
            <p:cNvSpPr/>
            <p:nvPr/>
          </p:nvSpPr>
          <p:spPr>
            <a:xfrm>
              <a:off x="7194313" y="1663000"/>
              <a:ext cx="182800" cy="198050"/>
            </a:xfrm>
            <a:custGeom>
              <a:avLst/>
              <a:gdLst/>
              <a:ahLst/>
              <a:cxnLst/>
              <a:rect l="l" t="t" r="r" b="b"/>
              <a:pathLst>
                <a:path w="7312" h="7922" extrusionOk="0">
                  <a:moveTo>
                    <a:pt x="0" y="1"/>
                  </a:moveTo>
                  <a:cubicBezTo>
                    <a:pt x="0" y="1"/>
                    <a:pt x="547" y="432"/>
                    <a:pt x="1370" y="1079"/>
                  </a:cubicBezTo>
                  <a:cubicBezTo>
                    <a:pt x="1569" y="1241"/>
                    <a:pt x="1786" y="1418"/>
                    <a:pt x="2014" y="1603"/>
                  </a:cubicBezTo>
                  <a:cubicBezTo>
                    <a:pt x="2243" y="1787"/>
                    <a:pt x="2476" y="1990"/>
                    <a:pt x="2717" y="2199"/>
                  </a:cubicBezTo>
                  <a:cubicBezTo>
                    <a:pt x="2963" y="2401"/>
                    <a:pt x="3198" y="2630"/>
                    <a:pt x="3449" y="2848"/>
                  </a:cubicBezTo>
                  <a:cubicBezTo>
                    <a:pt x="3695" y="3072"/>
                    <a:pt x="3932" y="3311"/>
                    <a:pt x="4177" y="3541"/>
                  </a:cubicBezTo>
                  <a:cubicBezTo>
                    <a:pt x="4405" y="3786"/>
                    <a:pt x="4648" y="4020"/>
                    <a:pt x="4865" y="4266"/>
                  </a:cubicBezTo>
                  <a:cubicBezTo>
                    <a:pt x="5071" y="4522"/>
                    <a:pt x="5312" y="4747"/>
                    <a:pt x="5492" y="5002"/>
                  </a:cubicBezTo>
                  <a:cubicBezTo>
                    <a:pt x="5675" y="5254"/>
                    <a:pt x="5891" y="5477"/>
                    <a:pt x="6040" y="5722"/>
                  </a:cubicBezTo>
                  <a:cubicBezTo>
                    <a:pt x="6121" y="5842"/>
                    <a:pt x="6200" y="5959"/>
                    <a:pt x="6277" y="6071"/>
                  </a:cubicBezTo>
                  <a:cubicBezTo>
                    <a:pt x="6357" y="6181"/>
                    <a:pt x="6435" y="6290"/>
                    <a:pt x="6493" y="6401"/>
                  </a:cubicBezTo>
                  <a:cubicBezTo>
                    <a:pt x="6615" y="6623"/>
                    <a:pt x="6736" y="6822"/>
                    <a:pt x="6847" y="7003"/>
                  </a:cubicBezTo>
                  <a:cubicBezTo>
                    <a:pt x="6945" y="7186"/>
                    <a:pt x="7017" y="7354"/>
                    <a:pt x="7087" y="7489"/>
                  </a:cubicBezTo>
                  <a:cubicBezTo>
                    <a:pt x="7221" y="7763"/>
                    <a:pt x="7311" y="7921"/>
                    <a:pt x="7311" y="7921"/>
                  </a:cubicBezTo>
                  <a:cubicBezTo>
                    <a:pt x="7311" y="7921"/>
                    <a:pt x="7302" y="7747"/>
                    <a:pt x="7265" y="7438"/>
                  </a:cubicBezTo>
                  <a:cubicBezTo>
                    <a:pt x="7243" y="7284"/>
                    <a:pt x="7232" y="7090"/>
                    <a:pt x="7182" y="6879"/>
                  </a:cubicBezTo>
                  <a:cubicBezTo>
                    <a:pt x="7126" y="6670"/>
                    <a:pt x="7060" y="6431"/>
                    <a:pt x="6977" y="6173"/>
                  </a:cubicBezTo>
                  <a:cubicBezTo>
                    <a:pt x="6904" y="5910"/>
                    <a:pt x="6767" y="5653"/>
                    <a:pt x="6640" y="5370"/>
                  </a:cubicBezTo>
                  <a:cubicBezTo>
                    <a:pt x="6520" y="5080"/>
                    <a:pt x="6338" y="4810"/>
                    <a:pt x="6164" y="4518"/>
                  </a:cubicBezTo>
                  <a:cubicBezTo>
                    <a:pt x="6119" y="4447"/>
                    <a:pt x="6074" y="4374"/>
                    <a:pt x="6028" y="4301"/>
                  </a:cubicBezTo>
                  <a:lnTo>
                    <a:pt x="5873" y="4094"/>
                  </a:lnTo>
                  <a:cubicBezTo>
                    <a:pt x="5768" y="3955"/>
                    <a:pt x="5662" y="3816"/>
                    <a:pt x="5551" y="3676"/>
                  </a:cubicBezTo>
                  <a:cubicBezTo>
                    <a:pt x="5333" y="3397"/>
                    <a:pt x="5077" y="3146"/>
                    <a:pt x="4835" y="2879"/>
                  </a:cubicBezTo>
                  <a:cubicBezTo>
                    <a:pt x="4572" y="2639"/>
                    <a:pt x="4316" y="2386"/>
                    <a:pt x="4042" y="2165"/>
                  </a:cubicBezTo>
                  <a:cubicBezTo>
                    <a:pt x="3768" y="1947"/>
                    <a:pt x="3499" y="1728"/>
                    <a:pt x="3220" y="1546"/>
                  </a:cubicBezTo>
                  <a:cubicBezTo>
                    <a:pt x="2949" y="1351"/>
                    <a:pt x="2673" y="1185"/>
                    <a:pt x="2410" y="1033"/>
                  </a:cubicBezTo>
                  <a:cubicBezTo>
                    <a:pt x="2152" y="870"/>
                    <a:pt x="1889" y="748"/>
                    <a:pt x="1654" y="627"/>
                  </a:cubicBezTo>
                  <a:cubicBezTo>
                    <a:pt x="1176" y="394"/>
                    <a:pt x="763" y="234"/>
                    <a:pt x="467" y="137"/>
                  </a:cubicBezTo>
                  <a:cubicBezTo>
                    <a:pt x="174" y="3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738;p49">
              <a:extLst>
                <a:ext uri="{FF2B5EF4-FFF2-40B4-BE49-F238E27FC236}">
                  <a16:creationId xmlns:a16="http://schemas.microsoft.com/office/drawing/2014/main" id="{3B7CA74A-2FB8-1FF5-DD1D-F6165E71265C}"/>
                </a:ext>
              </a:extLst>
            </p:cNvPr>
            <p:cNvSpPr/>
            <p:nvPr/>
          </p:nvSpPr>
          <p:spPr>
            <a:xfrm>
              <a:off x="7186188" y="1702250"/>
              <a:ext cx="153275" cy="176025"/>
            </a:xfrm>
            <a:custGeom>
              <a:avLst/>
              <a:gdLst/>
              <a:ahLst/>
              <a:cxnLst/>
              <a:rect l="l" t="t" r="r" b="b"/>
              <a:pathLst>
                <a:path w="6131" h="7041" extrusionOk="0">
                  <a:moveTo>
                    <a:pt x="0" y="0"/>
                  </a:moveTo>
                  <a:cubicBezTo>
                    <a:pt x="1" y="0"/>
                    <a:pt x="107" y="108"/>
                    <a:pt x="296" y="297"/>
                  </a:cubicBezTo>
                  <a:cubicBezTo>
                    <a:pt x="484" y="482"/>
                    <a:pt x="748" y="748"/>
                    <a:pt x="1070" y="1053"/>
                  </a:cubicBezTo>
                  <a:cubicBezTo>
                    <a:pt x="1384" y="1363"/>
                    <a:pt x="1751" y="1723"/>
                    <a:pt x="2146" y="2110"/>
                  </a:cubicBezTo>
                  <a:cubicBezTo>
                    <a:pt x="2338" y="2302"/>
                    <a:pt x="2537" y="2502"/>
                    <a:pt x="2740" y="2705"/>
                  </a:cubicBezTo>
                  <a:cubicBezTo>
                    <a:pt x="2941" y="2906"/>
                    <a:pt x="3136" y="3121"/>
                    <a:pt x="3338" y="3326"/>
                  </a:cubicBezTo>
                  <a:cubicBezTo>
                    <a:pt x="3532" y="3541"/>
                    <a:pt x="3726" y="3754"/>
                    <a:pt x="3917" y="3964"/>
                  </a:cubicBezTo>
                  <a:cubicBezTo>
                    <a:pt x="4092" y="4184"/>
                    <a:pt x="4290" y="4385"/>
                    <a:pt x="4452" y="4599"/>
                  </a:cubicBezTo>
                  <a:cubicBezTo>
                    <a:pt x="4613" y="4813"/>
                    <a:pt x="4796" y="5006"/>
                    <a:pt x="4933" y="5210"/>
                  </a:cubicBezTo>
                  <a:cubicBezTo>
                    <a:pt x="5072" y="5414"/>
                    <a:pt x="5227" y="5596"/>
                    <a:pt x="5346" y="5778"/>
                  </a:cubicBezTo>
                  <a:cubicBezTo>
                    <a:pt x="5458" y="5963"/>
                    <a:pt x="5572" y="6130"/>
                    <a:pt x="5674" y="6280"/>
                  </a:cubicBezTo>
                  <a:cubicBezTo>
                    <a:pt x="5774" y="6430"/>
                    <a:pt x="5842" y="6571"/>
                    <a:pt x="5911" y="6682"/>
                  </a:cubicBezTo>
                  <a:cubicBezTo>
                    <a:pt x="6042" y="6910"/>
                    <a:pt x="6130" y="7041"/>
                    <a:pt x="6130" y="7041"/>
                  </a:cubicBezTo>
                  <a:cubicBezTo>
                    <a:pt x="6130" y="7041"/>
                    <a:pt x="6122" y="6889"/>
                    <a:pt x="6087" y="6623"/>
                  </a:cubicBezTo>
                  <a:cubicBezTo>
                    <a:pt x="6065" y="6492"/>
                    <a:pt x="6057" y="6323"/>
                    <a:pt x="6004" y="6143"/>
                  </a:cubicBezTo>
                  <a:cubicBezTo>
                    <a:pt x="5955" y="5963"/>
                    <a:pt x="5898" y="5758"/>
                    <a:pt x="5824" y="5537"/>
                  </a:cubicBezTo>
                  <a:cubicBezTo>
                    <a:pt x="5751" y="5316"/>
                    <a:pt x="5642" y="5090"/>
                    <a:pt x="5533" y="4847"/>
                  </a:cubicBezTo>
                  <a:cubicBezTo>
                    <a:pt x="5426" y="4601"/>
                    <a:pt x="5272" y="4368"/>
                    <a:pt x="5125" y="4117"/>
                  </a:cubicBezTo>
                  <a:cubicBezTo>
                    <a:pt x="4978" y="3866"/>
                    <a:pt x="4794" y="3633"/>
                    <a:pt x="4614" y="3387"/>
                  </a:cubicBezTo>
                  <a:cubicBezTo>
                    <a:pt x="4429" y="3147"/>
                    <a:pt x="4222" y="2920"/>
                    <a:pt x="4019" y="2689"/>
                  </a:cubicBezTo>
                  <a:cubicBezTo>
                    <a:pt x="3801" y="2474"/>
                    <a:pt x="3592" y="2248"/>
                    <a:pt x="3365" y="2051"/>
                  </a:cubicBezTo>
                  <a:cubicBezTo>
                    <a:pt x="3139" y="1852"/>
                    <a:pt x="2917" y="1657"/>
                    <a:pt x="2687" y="1487"/>
                  </a:cubicBezTo>
                  <a:cubicBezTo>
                    <a:pt x="2463" y="1310"/>
                    <a:pt x="2236" y="1153"/>
                    <a:pt x="2017" y="1008"/>
                  </a:cubicBezTo>
                  <a:cubicBezTo>
                    <a:pt x="1803" y="860"/>
                    <a:pt x="1584" y="742"/>
                    <a:pt x="1389" y="626"/>
                  </a:cubicBezTo>
                  <a:cubicBezTo>
                    <a:pt x="991" y="402"/>
                    <a:pt x="645" y="242"/>
                    <a:pt x="397" y="143"/>
                  </a:cubicBezTo>
                  <a:cubicBezTo>
                    <a:pt x="149" y="41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739;p49">
              <a:extLst>
                <a:ext uri="{FF2B5EF4-FFF2-40B4-BE49-F238E27FC236}">
                  <a16:creationId xmlns:a16="http://schemas.microsoft.com/office/drawing/2014/main" id="{096AE8AF-BA92-6541-870E-B78113BC12E2}"/>
                </a:ext>
              </a:extLst>
            </p:cNvPr>
            <p:cNvSpPr/>
            <p:nvPr/>
          </p:nvSpPr>
          <p:spPr>
            <a:xfrm>
              <a:off x="7174363" y="1744075"/>
              <a:ext cx="123725" cy="154025"/>
            </a:xfrm>
            <a:custGeom>
              <a:avLst/>
              <a:gdLst/>
              <a:ahLst/>
              <a:cxnLst/>
              <a:rect l="l" t="t" r="r" b="b"/>
              <a:pathLst>
                <a:path w="4949" h="616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73" y="110"/>
                    <a:pt x="204" y="290"/>
                  </a:cubicBezTo>
                  <a:cubicBezTo>
                    <a:pt x="336" y="469"/>
                    <a:pt x="524" y="725"/>
                    <a:pt x="759" y="1016"/>
                  </a:cubicBezTo>
                  <a:cubicBezTo>
                    <a:pt x="1218" y="1610"/>
                    <a:pt x="1858" y="2354"/>
                    <a:pt x="2489" y="3096"/>
                  </a:cubicBezTo>
                  <a:cubicBezTo>
                    <a:pt x="2647" y="3280"/>
                    <a:pt x="2804" y="3466"/>
                    <a:pt x="2960" y="3648"/>
                  </a:cubicBezTo>
                  <a:cubicBezTo>
                    <a:pt x="3106" y="3835"/>
                    <a:pt x="3263" y="4012"/>
                    <a:pt x="3407" y="4187"/>
                  </a:cubicBezTo>
                  <a:cubicBezTo>
                    <a:pt x="3696" y="4541"/>
                    <a:pt x="3965" y="4873"/>
                    <a:pt x="4195" y="5157"/>
                  </a:cubicBezTo>
                  <a:cubicBezTo>
                    <a:pt x="4300" y="5306"/>
                    <a:pt x="4405" y="5440"/>
                    <a:pt x="4499" y="5559"/>
                  </a:cubicBezTo>
                  <a:cubicBezTo>
                    <a:pt x="4597" y="5678"/>
                    <a:pt x="4665" y="5790"/>
                    <a:pt x="4733" y="5878"/>
                  </a:cubicBezTo>
                  <a:cubicBezTo>
                    <a:pt x="4862" y="6058"/>
                    <a:pt x="4949" y="6161"/>
                    <a:pt x="4949" y="6161"/>
                  </a:cubicBezTo>
                  <a:cubicBezTo>
                    <a:pt x="4949" y="6161"/>
                    <a:pt x="4940" y="6032"/>
                    <a:pt x="4904" y="5807"/>
                  </a:cubicBezTo>
                  <a:cubicBezTo>
                    <a:pt x="4882" y="5698"/>
                    <a:pt x="4873" y="5553"/>
                    <a:pt x="4822" y="5406"/>
                  </a:cubicBezTo>
                  <a:cubicBezTo>
                    <a:pt x="4779" y="5254"/>
                    <a:pt x="4729" y="5082"/>
                    <a:pt x="4664" y="4898"/>
                  </a:cubicBezTo>
                  <a:cubicBezTo>
                    <a:pt x="4594" y="4717"/>
                    <a:pt x="4512" y="4524"/>
                    <a:pt x="4417" y="4321"/>
                  </a:cubicBezTo>
                  <a:cubicBezTo>
                    <a:pt x="4321" y="4121"/>
                    <a:pt x="4204" y="3919"/>
                    <a:pt x="4084" y="3709"/>
                  </a:cubicBezTo>
                  <a:cubicBezTo>
                    <a:pt x="3958" y="3503"/>
                    <a:pt x="3818" y="3298"/>
                    <a:pt x="3673" y="3090"/>
                  </a:cubicBezTo>
                  <a:cubicBezTo>
                    <a:pt x="3521" y="2889"/>
                    <a:pt x="3363" y="2687"/>
                    <a:pt x="3200" y="2490"/>
                  </a:cubicBezTo>
                  <a:cubicBezTo>
                    <a:pt x="3028" y="2302"/>
                    <a:pt x="2864" y="2105"/>
                    <a:pt x="2684" y="1930"/>
                  </a:cubicBezTo>
                  <a:cubicBezTo>
                    <a:pt x="2508" y="1752"/>
                    <a:pt x="2331" y="1581"/>
                    <a:pt x="2150" y="1424"/>
                  </a:cubicBezTo>
                  <a:cubicBezTo>
                    <a:pt x="1795" y="1105"/>
                    <a:pt x="1439" y="837"/>
                    <a:pt x="1121" y="624"/>
                  </a:cubicBezTo>
                  <a:cubicBezTo>
                    <a:pt x="804" y="409"/>
                    <a:pt x="525" y="251"/>
                    <a:pt x="323" y="150"/>
                  </a:cubicBezTo>
                  <a:cubicBezTo>
                    <a:pt x="123" y="4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5" name="Google Shape;1740;p49">
              <a:extLst>
                <a:ext uri="{FF2B5EF4-FFF2-40B4-BE49-F238E27FC236}">
                  <a16:creationId xmlns:a16="http://schemas.microsoft.com/office/drawing/2014/main" id="{116C031D-D052-82B8-DCE1-773ADCF4954B}"/>
                </a:ext>
              </a:extLst>
            </p:cNvPr>
            <p:cNvGrpSpPr/>
            <p:nvPr/>
          </p:nvGrpSpPr>
          <p:grpSpPr>
            <a:xfrm>
              <a:off x="6474725" y="2110528"/>
              <a:ext cx="759900" cy="331725"/>
              <a:chOff x="7991600" y="1219863"/>
              <a:chExt cx="759900" cy="331725"/>
            </a:xfrm>
          </p:grpSpPr>
          <p:sp>
            <p:nvSpPr>
              <p:cNvPr id="1346" name="Google Shape;1741;p49">
                <a:extLst>
                  <a:ext uri="{FF2B5EF4-FFF2-40B4-BE49-F238E27FC236}">
                    <a16:creationId xmlns:a16="http://schemas.microsoft.com/office/drawing/2014/main" id="{7CE31E2C-1FB5-C7D5-DDEE-DDF063918807}"/>
                  </a:ext>
                </a:extLst>
              </p:cNvPr>
              <p:cNvSpPr/>
              <p:nvPr/>
            </p:nvSpPr>
            <p:spPr>
              <a:xfrm>
                <a:off x="8266225" y="1225713"/>
                <a:ext cx="287575" cy="238425"/>
              </a:xfrm>
              <a:custGeom>
                <a:avLst/>
                <a:gdLst/>
                <a:ahLst/>
                <a:cxnLst/>
                <a:rect l="l" t="t" r="r" b="b"/>
                <a:pathLst>
                  <a:path w="11503" h="9537" extrusionOk="0">
                    <a:moveTo>
                      <a:pt x="7143" y="1"/>
                    </a:moveTo>
                    <a:cubicBezTo>
                      <a:pt x="6541" y="1"/>
                      <a:pt x="5862" y="97"/>
                      <a:pt x="5102" y="279"/>
                    </a:cubicBezTo>
                    <a:cubicBezTo>
                      <a:pt x="3370" y="694"/>
                      <a:pt x="183" y="2312"/>
                      <a:pt x="61" y="4915"/>
                    </a:cubicBezTo>
                    <a:cubicBezTo>
                      <a:pt x="1" y="6220"/>
                      <a:pt x="407" y="7803"/>
                      <a:pt x="2533" y="8944"/>
                    </a:cubicBezTo>
                    <a:cubicBezTo>
                      <a:pt x="3265" y="9337"/>
                      <a:pt x="4207" y="9537"/>
                      <a:pt x="5187" y="9537"/>
                    </a:cubicBezTo>
                    <a:cubicBezTo>
                      <a:pt x="7052" y="9537"/>
                      <a:pt x="9057" y="8816"/>
                      <a:pt x="10025" y="7337"/>
                    </a:cubicBezTo>
                    <a:cubicBezTo>
                      <a:pt x="11503" y="5081"/>
                      <a:pt x="10763" y="2419"/>
                      <a:pt x="9861" y="1223"/>
                    </a:cubicBezTo>
                    <a:cubicBezTo>
                      <a:pt x="9223" y="377"/>
                      <a:pt x="8331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742;p49">
                <a:extLst>
                  <a:ext uri="{FF2B5EF4-FFF2-40B4-BE49-F238E27FC236}">
                    <a16:creationId xmlns:a16="http://schemas.microsoft.com/office/drawing/2014/main" id="{BC1F0823-414F-93E6-2A1F-BFBD807FF460}"/>
                  </a:ext>
                </a:extLst>
              </p:cNvPr>
              <p:cNvSpPr/>
              <p:nvPr/>
            </p:nvSpPr>
            <p:spPr>
              <a:xfrm>
                <a:off x="8262750" y="1222763"/>
                <a:ext cx="295025" cy="244250"/>
              </a:xfrm>
              <a:custGeom>
                <a:avLst/>
                <a:gdLst/>
                <a:ahLst/>
                <a:cxnLst/>
                <a:rect l="l" t="t" r="r" b="b"/>
                <a:pathLst>
                  <a:path w="11801" h="9770" extrusionOk="0">
                    <a:moveTo>
                      <a:pt x="7282" y="236"/>
                    </a:moveTo>
                    <a:cubicBezTo>
                      <a:pt x="8470" y="236"/>
                      <a:pt x="9310" y="620"/>
                      <a:pt x="9906" y="1410"/>
                    </a:cubicBezTo>
                    <a:cubicBezTo>
                      <a:pt x="10750" y="2529"/>
                      <a:pt x="11540" y="5142"/>
                      <a:pt x="10067" y="7392"/>
                    </a:cubicBezTo>
                    <a:cubicBezTo>
                      <a:pt x="9123" y="8831"/>
                      <a:pt x="7163" y="9543"/>
                      <a:pt x="5332" y="9543"/>
                    </a:cubicBezTo>
                    <a:cubicBezTo>
                      <a:pt x="4373" y="9543"/>
                      <a:pt x="3450" y="9348"/>
                      <a:pt x="2727" y="8960"/>
                    </a:cubicBezTo>
                    <a:cubicBezTo>
                      <a:pt x="1025" y="8046"/>
                      <a:pt x="236" y="6764"/>
                      <a:pt x="317" y="5039"/>
                    </a:cubicBezTo>
                    <a:cubicBezTo>
                      <a:pt x="432" y="2576"/>
                      <a:pt x="3416" y="954"/>
                      <a:pt x="5269" y="511"/>
                    </a:cubicBezTo>
                    <a:cubicBezTo>
                      <a:pt x="6032" y="328"/>
                      <a:pt x="6699" y="236"/>
                      <a:pt x="7282" y="236"/>
                    </a:cubicBezTo>
                    <a:close/>
                    <a:moveTo>
                      <a:pt x="7289" y="1"/>
                    </a:moveTo>
                    <a:cubicBezTo>
                      <a:pt x="6685" y="1"/>
                      <a:pt x="5998" y="96"/>
                      <a:pt x="5215" y="283"/>
                    </a:cubicBezTo>
                    <a:cubicBezTo>
                      <a:pt x="3295" y="743"/>
                      <a:pt x="204" y="2438"/>
                      <a:pt x="84" y="5028"/>
                    </a:cubicBezTo>
                    <a:cubicBezTo>
                      <a:pt x="1" y="6826"/>
                      <a:pt x="852" y="8218"/>
                      <a:pt x="2617" y="9165"/>
                    </a:cubicBezTo>
                    <a:cubicBezTo>
                      <a:pt x="3367" y="9567"/>
                      <a:pt x="4323" y="9769"/>
                      <a:pt x="5318" y="9769"/>
                    </a:cubicBezTo>
                    <a:cubicBezTo>
                      <a:pt x="7228" y="9769"/>
                      <a:pt x="9275" y="9024"/>
                      <a:pt x="10262" y="7519"/>
                    </a:cubicBezTo>
                    <a:cubicBezTo>
                      <a:pt x="11800" y="5170"/>
                      <a:pt x="10975" y="2440"/>
                      <a:pt x="10093" y="1270"/>
                    </a:cubicBezTo>
                    <a:cubicBezTo>
                      <a:pt x="9449" y="417"/>
                      <a:pt x="8552" y="1"/>
                      <a:pt x="72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743;p49">
                <a:extLst>
                  <a:ext uri="{FF2B5EF4-FFF2-40B4-BE49-F238E27FC236}">
                    <a16:creationId xmlns:a16="http://schemas.microsoft.com/office/drawing/2014/main" id="{F375DAB9-FA16-C77F-45B0-022563EEF256}"/>
                  </a:ext>
                </a:extLst>
              </p:cNvPr>
              <p:cNvSpPr/>
              <p:nvPr/>
            </p:nvSpPr>
            <p:spPr>
              <a:xfrm>
                <a:off x="8006125" y="1360738"/>
                <a:ext cx="190000" cy="187950"/>
              </a:xfrm>
              <a:custGeom>
                <a:avLst/>
                <a:gdLst/>
                <a:ahLst/>
                <a:cxnLst/>
                <a:rect l="l" t="t" r="r" b="b"/>
                <a:pathLst>
                  <a:path w="7600" h="7518" extrusionOk="0">
                    <a:moveTo>
                      <a:pt x="4073" y="0"/>
                    </a:moveTo>
                    <a:cubicBezTo>
                      <a:pt x="3554" y="0"/>
                      <a:pt x="2972" y="108"/>
                      <a:pt x="2334" y="373"/>
                    </a:cubicBezTo>
                    <a:cubicBezTo>
                      <a:pt x="0" y="1340"/>
                      <a:pt x="116" y="4114"/>
                      <a:pt x="382" y="4658"/>
                    </a:cubicBezTo>
                    <a:cubicBezTo>
                      <a:pt x="649" y="5203"/>
                      <a:pt x="1479" y="6861"/>
                      <a:pt x="3267" y="7432"/>
                    </a:cubicBezTo>
                    <a:cubicBezTo>
                      <a:pt x="3445" y="7489"/>
                      <a:pt x="3656" y="7517"/>
                      <a:pt x="3887" y="7517"/>
                    </a:cubicBezTo>
                    <a:cubicBezTo>
                      <a:pt x="5139" y="7517"/>
                      <a:pt x="6973" y="6672"/>
                      <a:pt x="7340" y="4930"/>
                    </a:cubicBezTo>
                    <a:cubicBezTo>
                      <a:pt x="7599" y="3698"/>
                      <a:pt x="7252" y="2118"/>
                      <a:pt x="6793" y="1391"/>
                    </a:cubicBezTo>
                    <a:cubicBezTo>
                      <a:pt x="6396" y="764"/>
                      <a:pt x="5454" y="0"/>
                      <a:pt x="4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744;p49">
                <a:extLst>
                  <a:ext uri="{FF2B5EF4-FFF2-40B4-BE49-F238E27FC236}">
                    <a16:creationId xmlns:a16="http://schemas.microsoft.com/office/drawing/2014/main" id="{1F101094-F729-801E-067D-6F75A36462CA}"/>
                  </a:ext>
                </a:extLst>
              </p:cNvPr>
              <p:cNvSpPr/>
              <p:nvPr/>
            </p:nvSpPr>
            <p:spPr>
              <a:xfrm>
                <a:off x="8006000" y="1357863"/>
                <a:ext cx="193175" cy="193725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7749" extrusionOk="0">
                    <a:moveTo>
                      <a:pt x="4068" y="235"/>
                    </a:moveTo>
                    <a:cubicBezTo>
                      <a:pt x="5441" y="235"/>
                      <a:pt x="6348" y="1014"/>
                      <a:pt x="6700" y="1569"/>
                    </a:cubicBezTo>
                    <a:cubicBezTo>
                      <a:pt x="7155" y="2290"/>
                      <a:pt x="7477" y="3849"/>
                      <a:pt x="7230" y="5021"/>
                    </a:cubicBezTo>
                    <a:cubicBezTo>
                      <a:pt x="7013" y="6053"/>
                      <a:pt x="6295" y="6662"/>
                      <a:pt x="5731" y="6991"/>
                    </a:cubicBezTo>
                    <a:cubicBezTo>
                      <a:pt x="5151" y="7328"/>
                      <a:pt x="4464" y="7517"/>
                      <a:pt x="3891" y="7517"/>
                    </a:cubicBezTo>
                    <a:cubicBezTo>
                      <a:pt x="3677" y="7517"/>
                      <a:pt x="3478" y="7491"/>
                      <a:pt x="3307" y="7436"/>
                    </a:cubicBezTo>
                    <a:cubicBezTo>
                      <a:pt x="2137" y="7063"/>
                      <a:pt x="1191" y="6150"/>
                      <a:pt x="492" y="4722"/>
                    </a:cubicBezTo>
                    <a:cubicBezTo>
                      <a:pt x="343" y="4417"/>
                      <a:pt x="261" y="3389"/>
                      <a:pt x="626" y="2424"/>
                    </a:cubicBezTo>
                    <a:cubicBezTo>
                      <a:pt x="954" y="1558"/>
                      <a:pt x="1545" y="943"/>
                      <a:pt x="2383" y="595"/>
                    </a:cubicBezTo>
                    <a:cubicBezTo>
                      <a:pt x="3004" y="338"/>
                      <a:pt x="3567" y="235"/>
                      <a:pt x="4068" y="235"/>
                    </a:cubicBezTo>
                    <a:close/>
                    <a:moveTo>
                      <a:pt x="4069" y="1"/>
                    </a:moveTo>
                    <a:cubicBezTo>
                      <a:pt x="3539" y="1"/>
                      <a:pt x="2946" y="110"/>
                      <a:pt x="2294" y="380"/>
                    </a:cubicBezTo>
                    <a:cubicBezTo>
                      <a:pt x="1407" y="748"/>
                      <a:pt x="754" y="1426"/>
                      <a:pt x="408" y="2341"/>
                    </a:cubicBezTo>
                    <a:cubicBezTo>
                      <a:pt x="0" y="3420"/>
                      <a:pt x="127" y="4507"/>
                      <a:pt x="283" y="4824"/>
                    </a:cubicBezTo>
                    <a:cubicBezTo>
                      <a:pt x="1010" y="6311"/>
                      <a:pt x="2004" y="7265"/>
                      <a:pt x="3236" y="7658"/>
                    </a:cubicBezTo>
                    <a:cubicBezTo>
                      <a:pt x="3428" y="7719"/>
                      <a:pt x="3648" y="7749"/>
                      <a:pt x="3885" y="7749"/>
                    </a:cubicBezTo>
                    <a:cubicBezTo>
                      <a:pt x="4503" y="7749"/>
                      <a:pt x="5234" y="7550"/>
                      <a:pt x="5847" y="7192"/>
                    </a:cubicBezTo>
                    <a:cubicBezTo>
                      <a:pt x="6704" y="6695"/>
                      <a:pt x="7275" y="5941"/>
                      <a:pt x="7459" y="5069"/>
                    </a:cubicBezTo>
                    <a:cubicBezTo>
                      <a:pt x="7726" y="3802"/>
                      <a:pt x="7375" y="2201"/>
                      <a:pt x="6896" y="1445"/>
                    </a:cubicBezTo>
                    <a:cubicBezTo>
                      <a:pt x="6518" y="846"/>
                      <a:pt x="5539" y="1"/>
                      <a:pt x="40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745;p49">
                <a:extLst>
                  <a:ext uri="{FF2B5EF4-FFF2-40B4-BE49-F238E27FC236}">
                    <a16:creationId xmlns:a16="http://schemas.microsoft.com/office/drawing/2014/main" id="{958C423E-F571-0CA6-62C4-26ECE3293761}"/>
                  </a:ext>
                </a:extLst>
              </p:cNvPr>
              <p:cNvSpPr/>
              <p:nvPr/>
            </p:nvSpPr>
            <p:spPr>
              <a:xfrm>
                <a:off x="7991600" y="1354938"/>
                <a:ext cx="205050" cy="154175"/>
              </a:xfrm>
              <a:custGeom>
                <a:avLst/>
                <a:gdLst/>
                <a:ahLst/>
                <a:cxnLst/>
                <a:rect l="l" t="t" r="r" b="b"/>
                <a:pathLst>
                  <a:path w="8202" h="6167" extrusionOk="0">
                    <a:moveTo>
                      <a:pt x="4645" y="0"/>
                    </a:moveTo>
                    <a:cubicBezTo>
                      <a:pt x="4101" y="0"/>
                      <a:pt x="3493" y="112"/>
                      <a:pt x="2825" y="389"/>
                    </a:cubicBezTo>
                    <a:cubicBezTo>
                      <a:pt x="1907" y="770"/>
                      <a:pt x="1233" y="1470"/>
                      <a:pt x="874" y="2417"/>
                    </a:cubicBezTo>
                    <a:cubicBezTo>
                      <a:pt x="789" y="2641"/>
                      <a:pt x="730" y="2870"/>
                      <a:pt x="685" y="3095"/>
                    </a:cubicBezTo>
                    <a:lnTo>
                      <a:pt x="684" y="3084"/>
                    </a:lnTo>
                    <a:cubicBezTo>
                      <a:pt x="681" y="3106"/>
                      <a:pt x="676" y="3129"/>
                      <a:pt x="673" y="3151"/>
                    </a:cubicBezTo>
                    <a:cubicBezTo>
                      <a:pt x="664" y="3195"/>
                      <a:pt x="657" y="3238"/>
                      <a:pt x="650" y="3283"/>
                    </a:cubicBezTo>
                    <a:cubicBezTo>
                      <a:pt x="550" y="3817"/>
                      <a:pt x="348" y="4328"/>
                      <a:pt x="244" y="4501"/>
                    </a:cubicBezTo>
                    <a:cubicBezTo>
                      <a:pt x="128" y="4695"/>
                      <a:pt x="1" y="4812"/>
                      <a:pt x="108" y="5084"/>
                    </a:cubicBezTo>
                    <a:cubicBezTo>
                      <a:pt x="215" y="5357"/>
                      <a:pt x="312" y="5561"/>
                      <a:pt x="468" y="5667"/>
                    </a:cubicBezTo>
                    <a:cubicBezTo>
                      <a:pt x="519" y="5702"/>
                      <a:pt x="603" y="5711"/>
                      <a:pt x="697" y="5711"/>
                    </a:cubicBezTo>
                    <a:cubicBezTo>
                      <a:pt x="784" y="5711"/>
                      <a:pt x="878" y="5704"/>
                      <a:pt x="962" y="5704"/>
                    </a:cubicBezTo>
                    <a:cubicBezTo>
                      <a:pt x="1063" y="5704"/>
                      <a:pt x="1147" y="5714"/>
                      <a:pt x="1179" y="5763"/>
                    </a:cubicBezTo>
                    <a:lnTo>
                      <a:pt x="1179" y="5762"/>
                    </a:lnTo>
                    <a:cubicBezTo>
                      <a:pt x="1241" y="5860"/>
                      <a:pt x="1309" y="5962"/>
                      <a:pt x="1384" y="6069"/>
                    </a:cubicBezTo>
                    <a:cubicBezTo>
                      <a:pt x="1431" y="6132"/>
                      <a:pt x="1502" y="6166"/>
                      <a:pt x="1575" y="6166"/>
                    </a:cubicBezTo>
                    <a:cubicBezTo>
                      <a:pt x="1622" y="6166"/>
                      <a:pt x="1669" y="6152"/>
                      <a:pt x="1710" y="6122"/>
                    </a:cubicBezTo>
                    <a:cubicBezTo>
                      <a:pt x="1816" y="6046"/>
                      <a:pt x="1839" y="5901"/>
                      <a:pt x="1765" y="5796"/>
                    </a:cubicBezTo>
                    <a:cubicBezTo>
                      <a:pt x="1456" y="5367"/>
                      <a:pt x="1265" y="4976"/>
                      <a:pt x="1172" y="4787"/>
                    </a:cubicBezTo>
                    <a:cubicBezTo>
                      <a:pt x="1061" y="4559"/>
                      <a:pt x="938" y="3567"/>
                      <a:pt x="1312" y="2582"/>
                    </a:cubicBezTo>
                    <a:cubicBezTo>
                      <a:pt x="1627" y="1747"/>
                      <a:pt x="2196" y="1155"/>
                      <a:pt x="3004" y="821"/>
                    </a:cubicBezTo>
                    <a:cubicBezTo>
                      <a:pt x="3609" y="570"/>
                      <a:pt x="4157" y="469"/>
                      <a:pt x="4644" y="469"/>
                    </a:cubicBezTo>
                    <a:cubicBezTo>
                      <a:pt x="5966" y="469"/>
                      <a:pt x="6839" y="1216"/>
                      <a:pt x="7176" y="1748"/>
                    </a:cubicBezTo>
                    <a:cubicBezTo>
                      <a:pt x="7420" y="2134"/>
                      <a:pt x="7629" y="2792"/>
                      <a:pt x="7722" y="3466"/>
                    </a:cubicBezTo>
                    <a:cubicBezTo>
                      <a:pt x="7738" y="3583"/>
                      <a:pt x="7840" y="3668"/>
                      <a:pt x="7952" y="3668"/>
                    </a:cubicBezTo>
                    <a:cubicBezTo>
                      <a:pt x="7963" y="3668"/>
                      <a:pt x="7974" y="3667"/>
                      <a:pt x="7985" y="3666"/>
                    </a:cubicBezTo>
                    <a:cubicBezTo>
                      <a:pt x="8113" y="3648"/>
                      <a:pt x="8202" y="3530"/>
                      <a:pt x="8184" y="3403"/>
                    </a:cubicBezTo>
                    <a:cubicBezTo>
                      <a:pt x="8082" y="2656"/>
                      <a:pt x="7852" y="1944"/>
                      <a:pt x="7571" y="1498"/>
                    </a:cubicBezTo>
                    <a:cubicBezTo>
                      <a:pt x="7178" y="878"/>
                      <a:pt x="6165" y="0"/>
                      <a:pt x="46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746;p49">
                <a:extLst>
                  <a:ext uri="{FF2B5EF4-FFF2-40B4-BE49-F238E27FC236}">
                    <a16:creationId xmlns:a16="http://schemas.microsoft.com/office/drawing/2014/main" id="{CA1CA7D1-2FF9-97D2-2FC4-0102A1D25FC5}"/>
                  </a:ext>
                </a:extLst>
              </p:cNvPr>
              <p:cNvSpPr/>
              <p:nvPr/>
            </p:nvSpPr>
            <p:spPr>
              <a:xfrm>
                <a:off x="8260650" y="1219863"/>
                <a:ext cx="295125" cy="201400"/>
              </a:xfrm>
              <a:custGeom>
                <a:avLst/>
                <a:gdLst/>
                <a:ahLst/>
                <a:cxnLst/>
                <a:rect l="l" t="t" r="r" b="b"/>
                <a:pathLst>
                  <a:path w="11805" h="8056" extrusionOk="0">
                    <a:moveTo>
                      <a:pt x="7372" y="1"/>
                    </a:moveTo>
                    <a:cubicBezTo>
                      <a:pt x="6759" y="1"/>
                      <a:pt x="6063" y="96"/>
                      <a:pt x="5272" y="286"/>
                    </a:cubicBezTo>
                    <a:cubicBezTo>
                      <a:pt x="3319" y="753"/>
                      <a:pt x="175" y="2484"/>
                      <a:pt x="52" y="5138"/>
                    </a:cubicBezTo>
                    <a:cubicBezTo>
                      <a:pt x="1" y="6226"/>
                      <a:pt x="285" y="7178"/>
                      <a:pt x="897" y="7965"/>
                    </a:cubicBezTo>
                    <a:cubicBezTo>
                      <a:pt x="943" y="8025"/>
                      <a:pt x="1012" y="8056"/>
                      <a:pt x="1082" y="8056"/>
                    </a:cubicBezTo>
                    <a:cubicBezTo>
                      <a:pt x="1132" y="8056"/>
                      <a:pt x="1183" y="8039"/>
                      <a:pt x="1225" y="8006"/>
                    </a:cubicBezTo>
                    <a:cubicBezTo>
                      <a:pt x="1326" y="7927"/>
                      <a:pt x="1346" y="7781"/>
                      <a:pt x="1266" y="7679"/>
                    </a:cubicBezTo>
                    <a:cubicBezTo>
                      <a:pt x="717" y="6972"/>
                      <a:pt x="472" y="6147"/>
                      <a:pt x="518" y="5161"/>
                    </a:cubicBezTo>
                    <a:cubicBezTo>
                      <a:pt x="630" y="2762"/>
                      <a:pt x="3559" y="1176"/>
                      <a:pt x="5381" y="740"/>
                    </a:cubicBezTo>
                    <a:cubicBezTo>
                      <a:pt x="6133" y="560"/>
                      <a:pt x="6790" y="469"/>
                      <a:pt x="7362" y="469"/>
                    </a:cubicBezTo>
                    <a:cubicBezTo>
                      <a:pt x="8513" y="469"/>
                      <a:pt x="9325" y="838"/>
                      <a:pt x="9897" y="1597"/>
                    </a:cubicBezTo>
                    <a:cubicBezTo>
                      <a:pt x="10244" y="2058"/>
                      <a:pt x="10537" y="2714"/>
                      <a:pt x="10700" y="3399"/>
                    </a:cubicBezTo>
                    <a:cubicBezTo>
                      <a:pt x="10726" y="3506"/>
                      <a:pt x="10822" y="3578"/>
                      <a:pt x="10928" y="3578"/>
                    </a:cubicBezTo>
                    <a:cubicBezTo>
                      <a:pt x="10946" y="3578"/>
                      <a:pt x="10963" y="3576"/>
                      <a:pt x="10981" y="3572"/>
                    </a:cubicBezTo>
                    <a:cubicBezTo>
                      <a:pt x="11106" y="3542"/>
                      <a:pt x="11184" y="3416"/>
                      <a:pt x="11154" y="3290"/>
                    </a:cubicBezTo>
                    <a:cubicBezTo>
                      <a:pt x="11145" y="3253"/>
                      <a:pt x="11132" y="3217"/>
                      <a:pt x="11122" y="3181"/>
                    </a:cubicBezTo>
                    <a:lnTo>
                      <a:pt x="11126" y="3181"/>
                    </a:lnTo>
                    <a:cubicBezTo>
                      <a:pt x="11100" y="3071"/>
                      <a:pt x="11376" y="2814"/>
                      <a:pt x="11558" y="2619"/>
                    </a:cubicBezTo>
                    <a:cubicBezTo>
                      <a:pt x="11739" y="2425"/>
                      <a:pt x="11804" y="2179"/>
                      <a:pt x="11778" y="2049"/>
                    </a:cubicBezTo>
                    <a:cubicBezTo>
                      <a:pt x="11752" y="1920"/>
                      <a:pt x="11610" y="1544"/>
                      <a:pt x="11466" y="1271"/>
                    </a:cubicBezTo>
                    <a:cubicBezTo>
                      <a:pt x="11341" y="1032"/>
                      <a:pt x="11136" y="983"/>
                      <a:pt x="10802" y="983"/>
                    </a:cubicBezTo>
                    <a:cubicBezTo>
                      <a:pt x="10756" y="983"/>
                      <a:pt x="10707" y="984"/>
                      <a:pt x="10656" y="985"/>
                    </a:cubicBezTo>
                    <a:cubicBezTo>
                      <a:pt x="10647" y="986"/>
                      <a:pt x="10638" y="986"/>
                      <a:pt x="10628" y="986"/>
                    </a:cubicBezTo>
                    <a:cubicBezTo>
                      <a:pt x="10262" y="986"/>
                      <a:pt x="9788" y="753"/>
                      <a:pt x="9476" y="560"/>
                    </a:cubicBezTo>
                    <a:cubicBezTo>
                      <a:pt x="9445" y="540"/>
                      <a:pt x="9415" y="519"/>
                      <a:pt x="9384" y="500"/>
                    </a:cubicBezTo>
                    <a:cubicBezTo>
                      <a:pt x="9375" y="494"/>
                      <a:pt x="9362" y="486"/>
                      <a:pt x="9353" y="480"/>
                    </a:cubicBezTo>
                    <a:lnTo>
                      <a:pt x="9353" y="480"/>
                    </a:lnTo>
                    <a:lnTo>
                      <a:pt x="9357" y="484"/>
                    </a:lnTo>
                    <a:cubicBezTo>
                      <a:pt x="8816" y="160"/>
                      <a:pt x="8163" y="1"/>
                      <a:pt x="73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747;p49">
                <a:extLst>
                  <a:ext uri="{FF2B5EF4-FFF2-40B4-BE49-F238E27FC236}">
                    <a16:creationId xmlns:a16="http://schemas.microsoft.com/office/drawing/2014/main" id="{FB49089B-96EC-3F97-FFC7-3FB1CAE12253}"/>
                  </a:ext>
                </a:extLst>
              </p:cNvPr>
              <p:cNvSpPr/>
              <p:nvPr/>
            </p:nvSpPr>
            <p:spPr>
              <a:xfrm>
                <a:off x="8179400" y="1375788"/>
                <a:ext cx="96450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1656" extrusionOk="0">
                    <a:moveTo>
                      <a:pt x="2358" y="1"/>
                    </a:moveTo>
                    <a:cubicBezTo>
                      <a:pt x="1854" y="1"/>
                      <a:pt x="1364" y="127"/>
                      <a:pt x="933" y="379"/>
                    </a:cubicBezTo>
                    <a:cubicBezTo>
                      <a:pt x="374" y="706"/>
                      <a:pt x="17" y="1189"/>
                      <a:pt x="0" y="1638"/>
                    </a:cubicBezTo>
                    <a:lnTo>
                      <a:pt x="466" y="1656"/>
                    </a:lnTo>
                    <a:cubicBezTo>
                      <a:pt x="475" y="1420"/>
                      <a:pt x="696" y="1058"/>
                      <a:pt x="1168" y="782"/>
                    </a:cubicBezTo>
                    <a:cubicBezTo>
                      <a:pt x="1378" y="659"/>
                      <a:pt x="1803" y="463"/>
                      <a:pt x="2370" y="463"/>
                    </a:cubicBezTo>
                    <a:cubicBezTo>
                      <a:pt x="2741" y="463"/>
                      <a:pt x="3172" y="546"/>
                      <a:pt x="3644" y="789"/>
                    </a:cubicBezTo>
                    <a:lnTo>
                      <a:pt x="3857" y="374"/>
                    </a:lnTo>
                    <a:cubicBezTo>
                      <a:pt x="3373" y="125"/>
                      <a:pt x="2859" y="1"/>
                      <a:pt x="23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748;p49">
                <a:extLst>
                  <a:ext uri="{FF2B5EF4-FFF2-40B4-BE49-F238E27FC236}">
                    <a16:creationId xmlns:a16="http://schemas.microsoft.com/office/drawing/2014/main" id="{23BE851D-8C2E-C906-1295-E3FDB359EC09}"/>
                  </a:ext>
                </a:extLst>
              </p:cNvPr>
              <p:cNvSpPr/>
              <p:nvPr/>
            </p:nvSpPr>
            <p:spPr>
              <a:xfrm>
                <a:off x="8537875" y="1232688"/>
                <a:ext cx="213625" cy="35825"/>
              </a:xfrm>
              <a:custGeom>
                <a:avLst/>
                <a:gdLst/>
                <a:ahLst/>
                <a:cxnLst/>
                <a:rect l="l" t="t" r="r" b="b"/>
                <a:pathLst>
                  <a:path w="8545" h="1433" extrusionOk="0">
                    <a:moveTo>
                      <a:pt x="8545" y="0"/>
                    </a:moveTo>
                    <a:lnTo>
                      <a:pt x="0" y="587"/>
                    </a:lnTo>
                    <a:lnTo>
                      <a:pt x="403" y="1432"/>
                    </a:lnTo>
                    <a:lnTo>
                      <a:pt x="8545" y="587"/>
                    </a:lnTo>
                    <a:lnTo>
                      <a:pt x="8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6" name="Google Shape;1749;p49">
              <a:extLst>
                <a:ext uri="{FF2B5EF4-FFF2-40B4-BE49-F238E27FC236}">
                  <a16:creationId xmlns:a16="http://schemas.microsoft.com/office/drawing/2014/main" id="{D9E6E07E-37CF-0CA4-B869-F4918F06980F}"/>
                </a:ext>
              </a:extLst>
            </p:cNvPr>
            <p:cNvSpPr/>
            <p:nvPr/>
          </p:nvSpPr>
          <p:spPr>
            <a:xfrm>
              <a:off x="7206388" y="2097225"/>
              <a:ext cx="129225" cy="279600"/>
            </a:xfrm>
            <a:custGeom>
              <a:avLst/>
              <a:gdLst/>
              <a:ahLst/>
              <a:cxnLst/>
              <a:rect l="l" t="t" r="r" b="b"/>
              <a:pathLst>
                <a:path w="5169" h="11184" extrusionOk="0">
                  <a:moveTo>
                    <a:pt x="2660" y="0"/>
                  </a:moveTo>
                  <a:cubicBezTo>
                    <a:pt x="1598" y="0"/>
                    <a:pt x="246" y="1096"/>
                    <a:pt x="113" y="1428"/>
                  </a:cubicBezTo>
                  <a:cubicBezTo>
                    <a:pt x="191" y="1894"/>
                    <a:pt x="268" y="2634"/>
                    <a:pt x="268" y="2634"/>
                  </a:cubicBezTo>
                  <a:lnTo>
                    <a:pt x="1" y="11183"/>
                  </a:lnTo>
                  <a:lnTo>
                    <a:pt x="574" y="11183"/>
                  </a:lnTo>
                  <a:cubicBezTo>
                    <a:pt x="604" y="11002"/>
                    <a:pt x="917" y="10865"/>
                    <a:pt x="1228" y="10709"/>
                  </a:cubicBezTo>
                  <a:cubicBezTo>
                    <a:pt x="1539" y="10553"/>
                    <a:pt x="2603" y="10269"/>
                    <a:pt x="3328" y="9542"/>
                  </a:cubicBezTo>
                  <a:cubicBezTo>
                    <a:pt x="4054" y="8817"/>
                    <a:pt x="5116" y="5939"/>
                    <a:pt x="5143" y="3943"/>
                  </a:cubicBezTo>
                  <a:cubicBezTo>
                    <a:pt x="5169" y="1947"/>
                    <a:pt x="4391" y="676"/>
                    <a:pt x="3172" y="106"/>
                  </a:cubicBezTo>
                  <a:cubicBezTo>
                    <a:pt x="3015" y="32"/>
                    <a:pt x="2842" y="0"/>
                    <a:pt x="2660" y="0"/>
                  </a:cubicBezTo>
                  <a:close/>
                </a:path>
              </a:pathLst>
            </a:custGeom>
            <a:solidFill>
              <a:srgbClr val="F5D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750;p49">
              <a:extLst>
                <a:ext uri="{FF2B5EF4-FFF2-40B4-BE49-F238E27FC236}">
                  <a16:creationId xmlns:a16="http://schemas.microsoft.com/office/drawing/2014/main" id="{221D4830-BD29-798B-8232-6863F74DFEF4}"/>
                </a:ext>
              </a:extLst>
            </p:cNvPr>
            <p:cNvSpPr/>
            <p:nvPr/>
          </p:nvSpPr>
          <p:spPr>
            <a:xfrm>
              <a:off x="7230588" y="2291725"/>
              <a:ext cx="38850" cy="42800"/>
            </a:xfrm>
            <a:custGeom>
              <a:avLst/>
              <a:gdLst/>
              <a:ahLst/>
              <a:cxnLst/>
              <a:rect l="l" t="t" r="r" b="b"/>
              <a:pathLst>
                <a:path w="1554" h="1712" extrusionOk="0">
                  <a:moveTo>
                    <a:pt x="777" y="0"/>
                  </a:moveTo>
                  <a:cubicBezTo>
                    <a:pt x="348" y="0"/>
                    <a:pt x="1" y="383"/>
                    <a:pt x="1" y="856"/>
                  </a:cubicBezTo>
                  <a:cubicBezTo>
                    <a:pt x="1" y="1328"/>
                    <a:pt x="349" y="1711"/>
                    <a:pt x="777" y="1711"/>
                  </a:cubicBezTo>
                  <a:cubicBezTo>
                    <a:pt x="1206" y="1711"/>
                    <a:pt x="1554" y="1328"/>
                    <a:pt x="1554" y="856"/>
                  </a:cubicBezTo>
                  <a:cubicBezTo>
                    <a:pt x="1554" y="383"/>
                    <a:pt x="1206" y="0"/>
                    <a:pt x="7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751;p49">
              <a:extLst>
                <a:ext uri="{FF2B5EF4-FFF2-40B4-BE49-F238E27FC236}">
                  <a16:creationId xmlns:a16="http://schemas.microsoft.com/office/drawing/2014/main" id="{C39ECE33-4A38-BC41-C096-1A00532C76F6}"/>
                </a:ext>
              </a:extLst>
            </p:cNvPr>
            <p:cNvSpPr/>
            <p:nvPr/>
          </p:nvSpPr>
          <p:spPr>
            <a:xfrm>
              <a:off x="7237738" y="2155575"/>
              <a:ext cx="61600" cy="121950"/>
            </a:xfrm>
            <a:custGeom>
              <a:avLst/>
              <a:gdLst/>
              <a:ahLst/>
              <a:cxnLst/>
              <a:rect l="l" t="t" r="r" b="b"/>
              <a:pathLst>
                <a:path w="2464" h="4878" extrusionOk="0">
                  <a:moveTo>
                    <a:pt x="850" y="0"/>
                  </a:moveTo>
                  <a:cubicBezTo>
                    <a:pt x="393" y="0"/>
                    <a:pt x="208" y="1287"/>
                    <a:pt x="220" y="1564"/>
                  </a:cubicBezTo>
                  <a:cubicBezTo>
                    <a:pt x="233" y="1856"/>
                    <a:pt x="570" y="2360"/>
                    <a:pt x="698" y="2842"/>
                  </a:cubicBezTo>
                  <a:cubicBezTo>
                    <a:pt x="826" y="3325"/>
                    <a:pt x="1" y="3657"/>
                    <a:pt x="77" y="3834"/>
                  </a:cubicBezTo>
                  <a:cubicBezTo>
                    <a:pt x="155" y="4010"/>
                    <a:pt x="821" y="4445"/>
                    <a:pt x="1318" y="4858"/>
                  </a:cubicBezTo>
                  <a:cubicBezTo>
                    <a:pt x="1333" y="4871"/>
                    <a:pt x="1346" y="4877"/>
                    <a:pt x="1355" y="4877"/>
                  </a:cubicBezTo>
                  <a:cubicBezTo>
                    <a:pt x="1456" y="4877"/>
                    <a:pt x="1182" y="4137"/>
                    <a:pt x="1063" y="3994"/>
                  </a:cubicBezTo>
                  <a:cubicBezTo>
                    <a:pt x="934" y="3839"/>
                    <a:pt x="1452" y="3371"/>
                    <a:pt x="1581" y="2842"/>
                  </a:cubicBezTo>
                  <a:cubicBezTo>
                    <a:pt x="1711" y="2314"/>
                    <a:pt x="1115" y="1349"/>
                    <a:pt x="1268" y="1180"/>
                  </a:cubicBezTo>
                  <a:cubicBezTo>
                    <a:pt x="1279" y="1168"/>
                    <a:pt x="1295" y="1162"/>
                    <a:pt x="1314" y="1162"/>
                  </a:cubicBezTo>
                  <a:cubicBezTo>
                    <a:pt x="1538" y="1162"/>
                    <a:pt x="2272" y="1890"/>
                    <a:pt x="2432" y="1890"/>
                  </a:cubicBezTo>
                  <a:cubicBezTo>
                    <a:pt x="2452" y="1890"/>
                    <a:pt x="2463" y="1878"/>
                    <a:pt x="2463" y="1853"/>
                  </a:cubicBezTo>
                  <a:cubicBezTo>
                    <a:pt x="2463" y="1604"/>
                    <a:pt x="1451" y="182"/>
                    <a:pt x="933" y="14"/>
                  </a:cubicBezTo>
                  <a:cubicBezTo>
                    <a:pt x="904" y="5"/>
                    <a:pt x="876" y="0"/>
                    <a:pt x="850" y="0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752;p49">
              <a:extLst>
                <a:ext uri="{FF2B5EF4-FFF2-40B4-BE49-F238E27FC236}">
                  <a16:creationId xmlns:a16="http://schemas.microsoft.com/office/drawing/2014/main" id="{F1F74D5D-F3BC-A3D6-570D-9C1AA781E944}"/>
                </a:ext>
              </a:extLst>
            </p:cNvPr>
            <p:cNvSpPr/>
            <p:nvPr/>
          </p:nvSpPr>
          <p:spPr>
            <a:xfrm>
              <a:off x="7267738" y="2135850"/>
              <a:ext cx="44525" cy="40150"/>
            </a:xfrm>
            <a:custGeom>
              <a:avLst/>
              <a:gdLst/>
              <a:ahLst/>
              <a:cxnLst/>
              <a:rect l="l" t="t" r="r" b="b"/>
              <a:pathLst>
                <a:path w="1781" h="1606" extrusionOk="0">
                  <a:moveTo>
                    <a:pt x="530" y="1"/>
                  </a:moveTo>
                  <a:cubicBezTo>
                    <a:pt x="525" y="1"/>
                    <a:pt x="519" y="1"/>
                    <a:pt x="514" y="1"/>
                  </a:cubicBezTo>
                  <a:cubicBezTo>
                    <a:pt x="0" y="27"/>
                    <a:pt x="407" y="571"/>
                    <a:pt x="770" y="869"/>
                  </a:cubicBezTo>
                  <a:cubicBezTo>
                    <a:pt x="770" y="869"/>
                    <a:pt x="1437" y="1606"/>
                    <a:pt x="1647" y="1606"/>
                  </a:cubicBezTo>
                  <a:cubicBezTo>
                    <a:pt x="1675" y="1606"/>
                    <a:pt x="1694" y="1593"/>
                    <a:pt x="1704" y="1563"/>
                  </a:cubicBezTo>
                  <a:cubicBezTo>
                    <a:pt x="1781" y="1315"/>
                    <a:pt x="1044" y="1"/>
                    <a:pt x="530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753;p49">
              <a:extLst>
                <a:ext uri="{FF2B5EF4-FFF2-40B4-BE49-F238E27FC236}">
                  <a16:creationId xmlns:a16="http://schemas.microsoft.com/office/drawing/2014/main" id="{E6E5D204-F762-34DA-8D32-39A6715B9198}"/>
                </a:ext>
              </a:extLst>
            </p:cNvPr>
            <p:cNvSpPr/>
            <p:nvPr/>
          </p:nvSpPr>
          <p:spPr>
            <a:xfrm>
              <a:off x="7110988" y="3133475"/>
              <a:ext cx="1334225" cy="1693075"/>
            </a:xfrm>
            <a:custGeom>
              <a:avLst/>
              <a:gdLst/>
              <a:ahLst/>
              <a:cxnLst/>
              <a:rect l="l" t="t" r="r" b="b"/>
              <a:pathLst>
                <a:path w="53369" h="67723" extrusionOk="0">
                  <a:moveTo>
                    <a:pt x="35442" y="0"/>
                  </a:moveTo>
                  <a:cubicBezTo>
                    <a:pt x="35242" y="0"/>
                    <a:pt x="35077" y="100"/>
                    <a:pt x="34962" y="291"/>
                  </a:cubicBezTo>
                  <a:cubicBezTo>
                    <a:pt x="24462" y="17713"/>
                    <a:pt x="25512" y="41395"/>
                    <a:pt x="25629" y="42484"/>
                  </a:cubicBezTo>
                  <a:cubicBezTo>
                    <a:pt x="25745" y="43573"/>
                    <a:pt x="26173" y="43690"/>
                    <a:pt x="26173" y="43690"/>
                  </a:cubicBezTo>
                  <a:cubicBezTo>
                    <a:pt x="26173" y="43690"/>
                    <a:pt x="10150" y="48823"/>
                    <a:pt x="9568" y="49096"/>
                  </a:cubicBezTo>
                  <a:cubicBezTo>
                    <a:pt x="8985" y="49368"/>
                    <a:pt x="9140" y="50574"/>
                    <a:pt x="9140" y="50574"/>
                  </a:cubicBezTo>
                  <a:cubicBezTo>
                    <a:pt x="9140" y="50574"/>
                    <a:pt x="1401" y="52867"/>
                    <a:pt x="702" y="53140"/>
                  </a:cubicBezTo>
                  <a:cubicBezTo>
                    <a:pt x="1" y="53412"/>
                    <a:pt x="196" y="54346"/>
                    <a:pt x="196" y="54346"/>
                  </a:cubicBezTo>
                  <a:cubicBezTo>
                    <a:pt x="1362" y="57534"/>
                    <a:pt x="3626" y="67338"/>
                    <a:pt x="3626" y="67338"/>
                  </a:cubicBezTo>
                  <a:cubicBezTo>
                    <a:pt x="3626" y="67338"/>
                    <a:pt x="4240" y="67723"/>
                    <a:pt x="4707" y="67723"/>
                  </a:cubicBezTo>
                  <a:cubicBezTo>
                    <a:pt x="5173" y="67723"/>
                    <a:pt x="14817" y="65408"/>
                    <a:pt x="14817" y="65408"/>
                  </a:cubicBezTo>
                  <a:cubicBezTo>
                    <a:pt x="14817" y="65408"/>
                    <a:pt x="16684" y="66478"/>
                    <a:pt x="17617" y="66556"/>
                  </a:cubicBezTo>
                  <a:cubicBezTo>
                    <a:pt x="17638" y="66558"/>
                    <a:pt x="17660" y="66559"/>
                    <a:pt x="17682" y="66559"/>
                  </a:cubicBezTo>
                  <a:cubicBezTo>
                    <a:pt x="18630" y="66559"/>
                    <a:pt x="20320" y="64961"/>
                    <a:pt x="20320" y="64961"/>
                  </a:cubicBezTo>
                  <a:cubicBezTo>
                    <a:pt x="20320" y="64961"/>
                    <a:pt x="32161" y="63523"/>
                    <a:pt x="38383" y="61812"/>
                  </a:cubicBezTo>
                  <a:cubicBezTo>
                    <a:pt x="44605" y="60101"/>
                    <a:pt x="52021" y="53697"/>
                    <a:pt x="52228" y="53386"/>
                  </a:cubicBezTo>
                  <a:cubicBezTo>
                    <a:pt x="52436" y="53075"/>
                    <a:pt x="53369" y="50794"/>
                    <a:pt x="49946" y="39075"/>
                  </a:cubicBezTo>
                  <a:cubicBezTo>
                    <a:pt x="46524" y="27357"/>
                    <a:pt x="37502" y="1899"/>
                    <a:pt x="36725" y="914"/>
                  </a:cubicBezTo>
                  <a:cubicBezTo>
                    <a:pt x="36234" y="292"/>
                    <a:pt x="35785" y="0"/>
                    <a:pt x="354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754;p49">
              <a:extLst>
                <a:ext uri="{FF2B5EF4-FFF2-40B4-BE49-F238E27FC236}">
                  <a16:creationId xmlns:a16="http://schemas.microsoft.com/office/drawing/2014/main" id="{DE792D4F-35D7-3EA3-506E-2783D2A3AA2F}"/>
                </a:ext>
              </a:extLst>
            </p:cNvPr>
            <p:cNvSpPr/>
            <p:nvPr/>
          </p:nvSpPr>
          <p:spPr>
            <a:xfrm>
              <a:off x="7110163" y="3129550"/>
              <a:ext cx="1339375" cy="1700900"/>
            </a:xfrm>
            <a:custGeom>
              <a:avLst/>
              <a:gdLst/>
              <a:ahLst/>
              <a:cxnLst/>
              <a:rect l="l" t="t" r="r" b="b"/>
              <a:pathLst>
                <a:path w="53575" h="68036" extrusionOk="0">
                  <a:moveTo>
                    <a:pt x="35476" y="312"/>
                  </a:moveTo>
                  <a:cubicBezTo>
                    <a:pt x="35783" y="312"/>
                    <a:pt x="36206" y="623"/>
                    <a:pt x="36636" y="1168"/>
                  </a:cubicBezTo>
                  <a:cubicBezTo>
                    <a:pt x="37409" y="2148"/>
                    <a:pt x="46471" y="27773"/>
                    <a:pt x="49830" y="39276"/>
                  </a:cubicBezTo>
                  <a:cubicBezTo>
                    <a:pt x="53311" y="51193"/>
                    <a:pt x="52263" y="53261"/>
                    <a:pt x="52134" y="53455"/>
                  </a:cubicBezTo>
                  <a:cubicBezTo>
                    <a:pt x="51909" y="53753"/>
                    <a:pt x="44507" y="60134"/>
                    <a:pt x="38375" y="61820"/>
                  </a:cubicBezTo>
                  <a:cubicBezTo>
                    <a:pt x="32235" y="63508"/>
                    <a:pt x="20453" y="64949"/>
                    <a:pt x="20334" y="64963"/>
                  </a:cubicBezTo>
                  <a:lnTo>
                    <a:pt x="20284" y="64970"/>
                  </a:lnTo>
                  <a:lnTo>
                    <a:pt x="20246" y="65005"/>
                  </a:lnTo>
                  <a:cubicBezTo>
                    <a:pt x="19781" y="65445"/>
                    <a:pt x="18443" y="66561"/>
                    <a:pt x="17720" y="66561"/>
                  </a:cubicBezTo>
                  <a:cubicBezTo>
                    <a:pt x="17701" y="66561"/>
                    <a:pt x="17682" y="66560"/>
                    <a:pt x="17663" y="66558"/>
                  </a:cubicBezTo>
                  <a:cubicBezTo>
                    <a:pt x="16775" y="66485"/>
                    <a:pt x="14947" y="65441"/>
                    <a:pt x="14928" y="65431"/>
                  </a:cubicBezTo>
                  <a:lnTo>
                    <a:pt x="14874" y="65400"/>
                  </a:lnTo>
                  <a:lnTo>
                    <a:pt x="14815" y="65414"/>
                  </a:lnTo>
                  <a:cubicBezTo>
                    <a:pt x="10951" y="66341"/>
                    <a:pt x="5080" y="67722"/>
                    <a:pt x="4740" y="67724"/>
                  </a:cubicBezTo>
                  <a:cubicBezTo>
                    <a:pt x="4399" y="67724"/>
                    <a:pt x="3949" y="67483"/>
                    <a:pt x="3795" y="67395"/>
                  </a:cubicBezTo>
                  <a:cubicBezTo>
                    <a:pt x="3597" y="66536"/>
                    <a:pt x="1482" y="57475"/>
                    <a:pt x="380" y="54471"/>
                  </a:cubicBezTo>
                  <a:cubicBezTo>
                    <a:pt x="379" y="54463"/>
                    <a:pt x="219" y="53665"/>
                    <a:pt x="790" y="53442"/>
                  </a:cubicBezTo>
                  <a:cubicBezTo>
                    <a:pt x="1476" y="53175"/>
                    <a:pt x="9140" y="50903"/>
                    <a:pt x="9216" y="50879"/>
                  </a:cubicBezTo>
                  <a:lnTo>
                    <a:pt x="9343" y="50842"/>
                  </a:lnTo>
                  <a:lnTo>
                    <a:pt x="9327" y="50710"/>
                  </a:lnTo>
                  <a:cubicBezTo>
                    <a:pt x="9288" y="50407"/>
                    <a:pt x="9272" y="49577"/>
                    <a:pt x="9666" y="49394"/>
                  </a:cubicBezTo>
                  <a:cubicBezTo>
                    <a:pt x="10121" y="49182"/>
                    <a:pt x="20715" y="45770"/>
                    <a:pt x="26253" y="43996"/>
                  </a:cubicBezTo>
                  <a:lnTo>
                    <a:pt x="26674" y="43856"/>
                  </a:lnTo>
                  <a:lnTo>
                    <a:pt x="26253" y="43700"/>
                  </a:lnTo>
                  <a:cubicBezTo>
                    <a:pt x="26250" y="43699"/>
                    <a:pt x="25917" y="43564"/>
                    <a:pt x="25815" y="42625"/>
                  </a:cubicBezTo>
                  <a:cubicBezTo>
                    <a:pt x="25792" y="42400"/>
                    <a:pt x="24451" y="18243"/>
                    <a:pt x="35127" y="529"/>
                  </a:cubicBezTo>
                  <a:cubicBezTo>
                    <a:pt x="35210" y="392"/>
                    <a:pt x="35314" y="322"/>
                    <a:pt x="35448" y="313"/>
                  </a:cubicBezTo>
                  <a:cubicBezTo>
                    <a:pt x="35457" y="313"/>
                    <a:pt x="35467" y="312"/>
                    <a:pt x="35476" y="312"/>
                  </a:cubicBezTo>
                  <a:close/>
                  <a:moveTo>
                    <a:pt x="35482" y="1"/>
                  </a:moveTo>
                  <a:cubicBezTo>
                    <a:pt x="35464" y="1"/>
                    <a:pt x="35446" y="2"/>
                    <a:pt x="35428" y="3"/>
                  </a:cubicBezTo>
                  <a:cubicBezTo>
                    <a:pt x="35192" y="18"/>
                    <a:pt x="34996" y="144"/>
                    <a:pt x="34861" y="369"/>
                  </a:cubicBezTo>
                  <a:cubicBezTo>
                    <a:pt x="24136" y="18164"/>
                    <a:pt x="25482" y="42431"/>
                    <a:pt x="25507" y="42659"/>
                  </a:cubicBezTo>
                  <a:cubicBezTo>
                    <a:pt x="25572" y="43270"/>
                    <a:pt x="25736" y="43605"/>
                    <a:pt x="25885" y="43787"/>
                  </a:cubicBezTo>
                  <a:cubicBezTo>
                    <a:pt x="23699" y="44487"/>
                    <a:pt x="10085" y="48855"/>
                    <a:pt x="9535" y="49111"/>
                  </a:cubicBezTo>
                  <a:cubicBezTo>
                    <a:pt x="8978" y="49371"/>
                    <a:pt x="8983" y="50274"/>
                    <a:pt x="9006" y="50618"/>
                  </a:cubicBezTo>
                  <a:cubicBezTo>
                    <a:pt x="7980" y="50922"/>
                    <a:pt x="1336" y="52896"/>
                    <a:pt x="678" y="53152"/>
                  </a:cubicBezTo>
                  <a:cubicBezTo>
                    <a:pt x="27" y="53405"/>
                    <a:pt x="0" y="54167"/>
                    <a:pt x="82" y="54556"/>
                  </a:cubicBezTo>
                  <a:cubicBezTo>
                    <a:pt x="1232" y="57700"/>
                    <a:pt x="3485" y="67432"/>
                    <a:pt x="3508" y="67530"/>
                  </a:cubicBezTo>
                  <a:lnTo>
                    <a:pt x="3522" y="67592"/>
                  </a:lnTo>
                  <a:lnTo>
                    <a:pt x="3576" y="67627"/>
                  </a:lnTo>
                  <a:cubicBezTo>
                    <a:pt x="3603" y="67643"/>
                    <a:pt x="4234" y="68036"/>
                    <a:pt x="4740" y="68036"/>
                  </a:cubicBezTo>
                  <a:cubicBezTo>
                    <a:pt x="5203" y="68036"/>
                    <a:pt x="13593" y="66027"/>
                    <a:pt x="14827" y="65731"/>
                  </a:cubicBezTo>
                  <a:cubicBezTo>
                    <a:pt x="15149" y="65911"/>
                    <a:pt x="16760" y="66795"/>
                    <a:pt x="17638" y="66868"/>
                  </a:cubicBezTo>
                  <a:cubicBezTo>
                    <a:pt x="17662" y="66870"/>
                    <a:pt x="17687" y="66871"/>
                    <a:pt x="17712" y="66871"/>
                  </a:cubicBezTo>
                  <a:cubicBezTo>
                    <a:pt x="18643" y="66871"/>
                    <a:pt x="20158" y="65511"/>
                    <a:pt x="20422" y="65267"/>
                  </a:cubicBezTo>
                  <a:cubicBezTo>
                    <a:pt x="21273" y="65161"/>
                    <a:pt x="32501" y="63757"/>
                    <a:pt x="38457" y="62119"/>
                  </a:cubicBezTo>
                  <a:cubicBezTo>
                    <a:pt x="44754" y="60388"/>
                    <a:pt x="52208" y="53901"/>
                    <a:pt x="52391" y="53630"/>
                  </a:cubicBezTo>
                  <a:cubicBezTo>
                    <a:pt x="52617" y="53289"/>
                    <a:pt x="53575" y="50991"/>
                    <a:pt x="50129" y="39189"/>
                  </a:cubicBezTo>
                  <a:cubicBezTo>
                    <a:pt x="46646" y="27263"/>
                    <a:pt x="37685" y="1994"/>
                    <a:pt x="36880" y="974"/>
                  </a:cubicBezTo>
                  <a:cubicBezTo>
                    <a:pt x="36379" y="340"/>
                    <a:pt x="35898" y="1"/>
                    <a:pt x="35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755;p49">
              <a:extLst>
                <a:ext uri="{FF2B5EF4-FFF2-40B4-BE49-F238E27FC236}">
                  <a16:creationId xmlns:a16="http://schemas.microsoft.com/office/drawing/2014/main" id="{5B357F0C-0501-FF03-5737-47667FC7EF8E}"/>
                </a:ext>
              </a:extLst>
            </p:cNvPr>
            <p:cNvSpPr/>
            <p:nvPr/>
          </p:nvSpPr>
          <p:spPr>
            <a:xfrm>
              <a:off x="7136788" y="4134925"/>
              <a:ext cx="1168275" cy="689800"/>
            </a:xfrm>
            <a:custGeom>
              <a:avLst/>
              <a:gdLst/>
              <a:ahLst/>
              <a:cxnLst/>
              <a:rect l="l" t="t" r="r" b="b"/>
              <a:pathLst>
                <a:path w="46731" h="27592" extrusionOk="0">
                  <a:moveTo>
                    <a:pt x="32640" y="0"/>
                  </a:moveTo>
                  <a:cubicBezTo>
                    <a:pt x="32575" y="0"/>
                    <a:pt x="32512" y="1"/>
                    <a:pt x="32452" y="3"/>
                  </a:cubicBezTo>
                  <a:cubicBezTo>
                    <a:pt x="31415" y="28"/>
                    <a:pt x="25452" y="1898"/>
                    <a:pt x="24648" y="2764"/>
                  </a:cubicBezTo>
                  <a:lnTo>
                    <a:pt x="24648" y="3788"/>
                  </a:lnTo>
                  <a:cubicBezTo>
                    <a:pt x="24648" y="3788"/>
                    <a:pt x="24660" y="3785"/>
                    <a:pt x="24679" y="3780"/>
                  </a:cubicBezTo>
                  <a:lnTo>
                    <a:pt x="24679" y="3780"/>
                  </a:lnTo>
                  <a:cubicBezTo>
                    <a:pt x="24031" y="3987"/>
                    <a:pt x="22756" y="4397"/>
                    <a:pt x="21192" y="4900"/>
                  </a:cubicBezTo>
                  <a:cubicBezTo>
                    <a:pt x="15328" y="8285"/>
                    <a:pt x="1982" y="16269"/>
                    <a:pt x="1095" y="16808"/>
                  </a:cubicBezTo>
                  <a:cubicBezTo>
                    <a:pt x="0" y="17472"/>
                    <a:pt x="836" y="18352"/>
                    <a:pt x="1096" y="18939"/>
                  </a:cubicBezTo>
                  <a:cubicBezTo>
                    <a:pt x="1196" y="19166"/>
                    <a:pt x="2524" y="22988"/>
                    <a:pt x="4113" y="27591"/>
                  </a:cubicBezTo>
                  <a:cubicBezTo>
                    <a:pt x="6078" y="27200"/>
                    <a:pt x="13785" y="25350"/>
                    <a:pt x="13785" y="25350"/>
                  </a:cubicBezTo>
                  <a:cubicBezTo>
                    <a:pt x="13785" y="25350"/>
                    <a:pt x="15652" y="26420"/>
                    <a:pt x="16585" y="26498"/>
                  </a:cubicBezTo>
                  <a:cubicBezTo>
                    <a:pt x="16606" y="26500"/>
                    <a:pt x="16628" y="26501"/>
                    <a:pt x="16650" y="26501"/>
                  </a:cubicBezTo>
                  <a:cubicBezTo>
                    <a:pt x="17598" y="26501"/>
                    <a:pt x="19287" y="24903"/>
                    <a:pt x="19287" y="24903"/>
                  </a:cubicBezTo>
                  <a:cubicBezTo>
                    <a:pt x="19287" y="24903"/>
                    <a:pt x="31129" y="23465"/>
                    <a:pt x="37351" y="21754"/>
                  </a:cubicBezTo>
                  <a:cubicBezTo>
                    <a:pt x="39059" y="21284"/>
                    <a:pt x="40855" y="20460"/>
                    <a:pt x="42568" y="19508"/>
                  </a:cubicBezTo>
                  <a:cubicBezTo>
                    <a:pt x="36832" y="10363"/>
                    <a:pt x="31092" y="4721"/>
                    <a:pt x="29822" y="3915"/>
                  </a:cubicBezTo>
                  <a:cubicBezTo>
                    <a:pt x="29287" y="3575"/>
                    <a:pt x="28716" y="3333"/>
                    <a:pt x="28134" y="3172"/>
                  </a:cubicBezTo>
                  <a:cubicBezTo>
                    <a:pt x="29117" y="3057"/>
                    <a:pt x="30244" y="2971"/>
                    <a:pt x="31428" y="2971"/>
                  </a:cubicBezTo>
                  <a:cubicBezTo>
                    <a:pt x="32380" y="2971"/>
                    <a:pt x="33370" y="3027"/>
                    <a:pt x="34353" y="3166"/>
                  </a:cubicBezTo>
                  <a:cubicBezTo>
                    <a:pt x="39114" y="3840"/>
                    <a:pt x="46061" y="9491"/>
                    <a:pt x="46477" y="9959"/>
                  </a:cubicBezTo>
                  <a:cubicBezTo>
                    <a:pt x="46503" y="9987"/>
                    <a:pt x="46522" y="10001"/>
                    <a:pt x="46535" y="10001"/>
                  </a:cubicBezTo>
                  <a:cubicBezTo>
                    <a:pt x="46731" y="10001"/>
                    <a:pt x="45501" y="6860"/>
                    <a:pt x="44066" y="5888"/>
                  </a:cubicBezTo>
                  <a:cubicBezTo>
                    <a:pt x="42537" y="4851"/>
                    <a:pt x="40851" y="5110"/>
                    <a:pt x="40152" y="4955"/>
                  </a:cubicBezTo>
                  <a:cubicBezTo>
                    <a:pt x="39451" y="4799"/>
                    <a:pt x="35744" y="2465"/>
                    <a:pt x="34162" y="2155"/>
                  </a:cubicBezTo>
                  <a:cubicBezTo>
                    <a:pt x="33837" y="2091"/>
                    <a:pt x="33409" y="2065"/>
                    <a:pt x="32935" y="2065"/>
                  </a:cubicBezTo>
                  <a:cubicBezTo>
                    <a:pt x="31106" y="2065"/>
                    <a:pt x="28589" y="2444"/>
                    <a:pt x="28589" y="2444"/>
                  </a:cubicBezTo>
                  <a:cubicBezTo>
                    <a:pt x="28589" y="2444"/>
                    <a:pt x="30896" y="673"/>
                    <a:pt x="33147" y="673"/>
                  </a:cubicBezTo>
                  <a:cubicBezTo>
                    <a:pt x="33209" y="673"/>
                    <a:pt x="33271" y="674"/>
                    <a:pt x="33334" y="677"/>
                  </a:cubicBezTo>
                  <a:cubicBezTo>
                    <a:pt x="35594" y="778"/>
                    <a:pt x="43829" y="2598"/>
                    <a:pt x="44257" y="2598"/>
                  </a:cubicBezTo>
                  <a:cubicBezTo>
                    <a:pt x="44265" y="2598"/>
                    <a:pt x="44271" y="2597"/>
                    <a:pt x="44273" y="2595"/>
                  </a:cubicBezTo>
                  <a:cubicBezTo>
                    <a:pt x="44377" y="2518"/>
                    <a:pt x="41473" y="1014"/>
                    <a:pt x="40306" y="780"/>
                  </a:cubicBezTo>
                  <a:cubicBezTo>
                    <a:pt x="39140" y="547"/>
                    <a:pt x="37403" y="547"/>
                    <a:pt x="36262" y="365"/>
                  </a:cubicBezTo>
                  <a:cubicBezTo>
                    <a:pt x="35189" y="195"/>
                    <a:pt x="33678" y="0"/>
                    <a:pt x="32640" y="0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756;p49">
              <a:extLst>
                <a:ext uri="{FF2B5EF4-FFF2-40B4-BE49-F238E27FC236}">
                  <a16:creationId xmlns:a16="http://schemas.microsoft.com/office/drawing/2014/main" id="{00FCEE44-6200-4A0C-ED3B-2A9DA3D2995C}"/>
                </a:ext>
              </a:extLst>
            </p:cNvPr>
            <p:cNvSpPr/>
            <p:nvPr/>
          </p:nvSpPr>
          <p:spPr>
            <a:xfrm>
              <a:off x="7713563" y="3126075"/>
              <a:ext cx="282050" cy="1069950"/>
            </a:xfrm>
            <a:custGeom>
              <a:avLst/>
              <a:gdLst/>
              <a:ahLst/>
              <a:cxnLst/>
              <a:rect l="l" t="t" r="r" b="b"/>
              <a:pathLst>
                <a:path w="11282" h="42798" extrusionOk="0">
                  <a:moveTo>
                    <a:pt x="11037" y="0"/>
                  </a:moveTo>
                  <a:cubicBezTo>
                    <a:pt x="10810" y="276"/>
                    <a:pt x="10726" y="502"/>
                    <a:pt x="10726" y="508"/>
                  </a:cubicBezTo>
                  <a:cubicBezTo>
                    <a:pt x="0" y="18303"/>
                    <a:pt x="1346" y="42570"/>
                    <a:pt x="1371" y="42798"/>
                  </a:cubicBezTo>
                  <a:lnTo>
                    <a:pt x="1680" y="42764"/>
                  </a:lnTo>
                  <a:cubicBezTo>
                    <a:pt x="1656" y="42539"/>
                    <a:pt x="316" y="18382"/>
                    <a:pt x="11005" y="642"/>
                  </a:cubicBezTo>
                  <a:cubicBezTo>
                    <a:pt x="11010" y="625"/>
                    <a:pt x="11086" y="430"/>
                    <a:pt x="11282" y="194"/>
                  </a:cubicBezTo>
                  <a:cubicBezTo>
                    <a:pt x="11204" y="133"/>
                    <a:pt x="11123" y="68"/>
                    <a:pt x="11037" y="0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757;p49">
              <a:extLst>
                <a:ext uri="{FF2B5EF4-FFF2-40B4-BE49-F238E27FC236}">
                  <a16:creationId xmlns:a16="http://schemas.microsoft.com/office/drawing/2014/main" id="{0AC0E263-6354-965B-4D6D-C96637E74250}"/>
                </a:ext>
              </a:extLst>
            </p:cNvPr>
            <p:cNvSpPr/>
            <p:nvPr/>
          </p:nvSpPr>
          <p:spPr>
            <a:xfrm>
              <a:off x="7034188" y="4457425"/>
              <a:ext cx="427800" cy="682175"/>
            </a:xfrm>
            <a:custGeom>
              <a:avLst/>
              <a:gdLst/>
              <a:ahLst/>
              <a:cxnLst/>
              <a:rect l="l" t="t" r="r" b="b"/>
              <a:pathLst>
                <a:path w="17112" h="27287" extrusionOk="0">
                  <a:moveTo>
                    <a:pt x="2586" y="1"/>
                  </a:moveTo>
                  <a:lnTo>
                    <a:pt x="1" y="27287"/>
                  </a:lnTo>
                  <a:lnTo>
                    <a:pt x="17112" y="27287"/>
                  </a:lnTo>
                  <a:lnTo>
                    <a:pt x="17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758;p49">
              <a:extLst>
                <a:ext uri="{FF2B5EF4-FFF2-40B4-BE49-F238E27FC236}">
                  <a16:creationId xmlns:a16="http://schemas.microsoft.com/office/drawing/2014/main" id="{ECE5C629-E8D3-73EF-F7A1-3CCAE3FAC1D5}"/>
                </a:ext>
              </a:extLst>
            </p:cNvPr>
            <p:cNvSpPr/>
            <p:nvPr/>
          </p:nvSpPr>
          <p:spPr>
            <a:xfrm>
              <a:off x="7029913" y="4453525"/>
              <a:ext cx="435975" cy="689975"/>
            </a:xfrm>
            <a:custGeom>
              <a:avLst/>
              <a:gdLst/>
              <a:ahLst/>
              <a:cxnLst/>
              <a:rect l="l" t="t" r="r" b="b"/>
              <a:pathLst>
                <a:path w="17439" h="27599" extrusionOk="0">
                  <a:moveTo>
                    <a:pt x="17127" y="312"/>
                  </a:moveTo>
                  <a:lnTo>
                    <a:pt x="17127" y="27287"/>
                  </a:lnTo>
                  <a:lnTo>
                    <a:pt x="343" y="27287"/>
                  </a:lnTo>
                  <a:lnTo>
                    <a:pt x="2899" y="312"/>
                  </a:lnTo>
                  <a:close/>
                  <a:moveTo>
                    <a:pt x="2616" y="1"/>
                  </a:moveTo>
                  <a:lnTo>
                    <a:pt x="17" y="27428"/>
                  </a:lnTo>
                  <a:lnTo>
                    <a:pt x="1" y="27599"/>
                  </a:lnTo>
                  <a:lnTo>
                    <a:pt x="17439" y="27599"/>
                  </a:lnTo>
                  <a:lnTo>
                    <a:pt x="174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759;p49">
              <a:extLst>
                <a:ext uri="{FF2B5EF4-FFF2-40B4-BE49-F238E27FC236}">
                  <a16:creationId xmlns:a16="http://schemas.microsoft.com/office/drawing/2014/main" id="{2BE57474-2B7C-4CD5-F1AA-37EE61C7C459}"/>
                </a:ext>
              </a:extLst>
            </p:cNvPr>
            <p:cNvSpPr/>
            <p:nvPr/>
          </p:nvSpPr>
          <p:spPr>
            <a:xfrm>
              <a:off x="7098838" y="4457425"/>
              <a:ext cx="363150" cy="682175"/>
            </a:xfrm>
            <a:custGeom>
              <a:avLst/>
              <a:gdLst/>
              <a:ahLst/>
              <a:cxnLst/>
              <a:rect l="l" t="t" r="r" b="b"/>
              <a:pathLst>
                <a:path w="14526" h="27287" extrusionOk="0">
                  <a:moveTo>
                    <a:pt x="0" y="1"/>
                  </a:moveTo>
                  <a:lnTo>
                    <a:pt x="1509" y="27287"/>
                  </a:lnTo>
                  <a:lnTo>
                    <a:pt x="14526" y="27287"/>
                  </a:lnTo>
                  <a:lnTo>
                    <a:pt x="145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760;p49">
              <a:extLst>
                <a:ext uri="{FF2B5EF4-FFF2-40B4-BE49-F238E27FC236}">
                  <a16:creationId xmlns:a16="http://schemas.microsoft.com/office/drawing/2014/main" id="{B6802EB5-051C-B433-8B65-A1408A015925}"/>
                </a:ext>
              </a:extLst>
            </p:cNvPr>
            <p:cNvSpPr/>
            <p:nvPr/>
          </p:nvSpPr>
          <p:spPr>
            <a:xfrm>
              <a:off x="7094738" y="4453525"/>
              <a:ext cx="371150" cy="689975"/>
            </a:xfrm>
            <a:custGeom>
              <a:avLst/>
              <a:gdLst/>
              <a:ahLst/>
              <a:cxnLst/>
              <a:rect l="l" t="t" r="r" b="b"/>
              <a:pathLst>
                <a:path w="14846" h="27599" extrusionOk="0">
                  <a:moveTo>
                    <a:pt x="14534" y="312"/>
                  </a:moveTo>
                  <a:lnTo>
                    <a:pt x="14534" y="27287"/>
                  </a:lnTo>
                  <a:lnTo>
                    <a:pt x="1821" y="27287"/>
                  </a:lnTo>
                  <a:lnTo>
                    <a:pt x="329" y="312"/>
                  </a:lnTo>
                  <a:close/>
                  <a:moveTo>
                    <a:pt x="0" y="1"/>
                  </a:moveTo>
                  <a:lnTo>
                    <a:pt x="1526" y="27599"/>
                  </a:lnTo>
                  <a:lnTo>
                    <a:pt x="14846" y="27599"/>
                  </a:lnTo>
                  <a:lnTo>
                    <a:pt x="14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761;p49">
              <a:extLst>
                <a:ext uri="{FF2B5EF4-FFF2-40B4-BE49-F238E27FC236}">
                  <a16:creationId xmlns:a16="http://schemas.microsoft.com/office/drawing/2014/main" id="{0FE317FE-2A5B-A728-7331-8D4356722F20}"/>
                </a:ext>
              </a:extLst>
            </p:cNvPr>
            <p:cNvSpPr/>
            <p:nvPr/>
          </p:nvSpPr>
          <p:spPr>
            <a:xfrm>
              <a:off x="6288113" y="4267075"/>
              <a:ext cx="838975" cy="785450"/>
            </a:xfrm>
            <a:custGeom>
              <a:avLst/>
              <a:gdLst/>
              <a:ahLst/>
              <a:cxnLst/>
              <a:rect l="l" t="t" r="r" b="b"/>
              <a:pathLst>
                <a:path w="33559" h="31418" extrusionOk="0">
                  <a:moveTo>
                    <a:pt x="13739" y="0"/>
                  </a:moveTo>
                  <a:cubicBezTo>
                    <a:pt x="13517" y="0"/>
                    <a:pt x="13296" y="53"/>
                    <a:pt x="13104" y="163"/>
                  </a:cubicBezTo>
                  <a:lnTo>
                    <a:pt x="593" y="7313"/>
                  </a:lnTo>
                  <a:cubicBezTo>
                    <a:pt x="279" y="7493"/>
                    <a:pt x="113" y="7785"/>
                    <a:pt x="110" y="8088"/>
                  </a:cubicBezTo>
                  <a:lnTo>
                    <a:pt x="108" y="8087"/>
                  </a:lnTo>
                  <a:lnTo>
                    <a:pt x="1" y="9508"/>
                  </a:lnTo>
                  <a:lnTo>
                    <a:pt x="1651" y="10278"/>
                  </a:lnTo>
                  <a:lnTo>
                    <a:pt x="18858" y="30969"/>
                  </a:lnTo>
                  <a:cubicBezTo>
                    <a:pt x="19100" y="31260"/>
                    <a:pt x="19484" y="31417"/>
                    <a:pt x="19867" y="31417"/>
                  </a:cubicBezTo>
                  <a:cubicBezTo>
                    <a:pt x="20088" y="31417"/>
                    <a:pt x="20310" y="31365"/>
                    <a:pt x="20504" y="31254"/>
                  </a:cubicBezTo>
                  <a:lnTo>
                    <a:pt x="32244" y="24544"/>
                  </a:lnTo>
                  <a:lnTo>
                    <a:pt x="33358" y="25064"/>
                  </a:lnTo>
                  <a:lnTo>
                    <a:pt x="33419" y="23678"/>
                  </a:lnTo>
                  <a:lnTo>
                    <a:pt x="33418" y="23677"/>
                  </a:lnTo>
                  <a:cubicBezTo>
                    <a:pt x="33558" y="23379"/>
                    <a:pt x="33520" y="23021"/>
                    <a:pt x="33277" y="22728"/>
                  </a:cubicBezTo>
                  <a:lnTo>
                    <a:pt x="14749" y="449"/>
                  </a:lnTo>
                  <a:cubicBezTo>
                    <a:pt x="14507" y="158"/>
                    <a:pt x="14122" y="0"/>
                    <a:pt x="13739" y="0"/>
                  </a:cubicBezTo>
                  <a:close/>
                </a:path>
              </a:pathLst>
            </a:custGeom>
            <a:solidFill>
              <a:srgbClr val="434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762;p49">
              <a:extLst>
                <a:ext uri="{FF2B5EF4-FFF2-40B4-BE49-F238E27FC236}">
                  <a16:creationId xmlns:a16="http://schemas.microsoft.com/office/drawing/2014/main" id="{6DEBCFFD-8AEC-DCE7-722E-4744DFCE2FD3}"/>
                </a:ext>
              </a:extLst>
            </p:cNvPr>
            <p:cNvSpPr/>
            <p:nvPr/>
          </p:nvSpPr>
          <p:spPr>
            <a:xfrm>
              <a:off x="6288113" y="4267075"/>
              <a:ext cx="838975" cy="785450"/>
            </a:xfrm>
            <a:custGeom>
              <a:avLst/>
              <a:gdLst/>
              <a:ahLst/>
              <a:cxnLst/>
              <a:rect l="l" t="t" r="r" b="b"/>
              <a:pathLst>
                <a:path w="33559" h="31418" extrusionOk="0">
                  <a:moveTo>
                    <a:pt x="13739" y="0"/>
                  </a:moveTo>
                  <a:cubicBezTo>
                    <a:pt x="13517" y="0"/>
                    <a:pt x="13296" y="53"/>
                    <a:pt x="13104" y="163"/>
                  </a:cubicBezTo>
                  <a:lnTo>
                    <a:pt x="593" y="7313"/>
                  </a:lnTo>
                  <a:cubicBezTo>
                    <a:pt x="279" y="7493"/>
                    <a:pt x="113" y="7785"/>
                    <a:pt x="110" y="8088"/>
                  </a:cubicBezTo>
                  <a:lnTo>
                    <a:pt x="108" y="8087"/>
                  </a:lnTo>
                  <a:lnTo>
                    <a:pt x="1" y="9508"/>
                  </a:lnTo>
                  <a:lnTo>
                    <a:pt x="1651" y="10278"/>
                  </a:lnTo>
                  <a:lnTo>
                    <a:pt x="18858" y="30969"/>
                  </a:lnTo>
                  <a:cubicBezTo>
                    <a:pt x="19100" y="31260"/>
                    <a:pt x="19484" y="31417"/>
                    <a:pt x="19867" y="31417"/>
                  </a:cubicBezTo>
                  <a:cubicBezTo>
                    <a:pt x="20088" y="31417"/>
                    <a:pt x="20310" y="31365"/>
                    <a:pt x="20504" y="31254"/>
                  </a:cubicBezTo>
                  <a:lnTo>
                    <a:pt x="32244" y="24544"/>
                  </a:lnTo>
                  <a:lnTo>
                    <a:pt x="33358" y="25064"/>
                  </a:lnTo>
                  <a:lnTo>
                    <a:pt x="33419" y="23678"/>
                  </a:lnTo>
                  <a:lnTo>
                    <a:pt x="33418" y="23677"/>
                  </a:lnTo>
                  <a:cubicBezTo>
                    <a:pt x="33558" y="23379"/>
                    <a:pt x="33520" y="23021"/>
                    <a:pt x="33277" y="22728"/>
                  </a:cubicBezTo>
                  <a:lnTo>
                    <a:pt x="14749" y="449"/>
                  </a:lnTo>
                  <a:cubicBezTo>
                    <a:pt x="14507" y="158"/>
                    <a:pt x="14122" y="0"/>
                    <a:pt x="13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763;p49">
              <a:extLst>
                <a:ext uri="{FF2B5EF4-FFF2-40B4-BE49-F238E27FC236}">
                  <a16:creationId xmlns:a16="http://schemas.microsoft.com/office/drawing/2014/main" id="{51D563E7-7BC4-AFED-135A-6FCBBACC9A2A}"/>
                </a:ext>
              </a:extLst>
            </p:cNvPr>
            <p:cNvSpPr/>
            <p:nvPr/>
          </p:nvSpPr>
          <p:spPr>
            <a:xfrm>
              <a:off x="6284013" y="4263225"/>
              <a:ext cx="847300" cy="793125"/>
            </a:xfrm>
            <a:custGeom>
              <a:avLst/>
              <a:gdLst/>
              <a:ahLst/>
              <a:cxnLst/>
              <a:rect l="l" t="t" r="r" b="b"/>
              <a:pathLst>
                <a:path w="33892" h="31725" extrusionOk="0">
                  <a:moveTo>
                    <a:pt x="13905" y="309"/>
                  </a:moveTo>
                  <a:cubicBezTo>
                    <a:pt x="14242" y="309"/>
                    <a:pt x="14581" y="447"/>
                    <a:pt x="14794" y="702"/>
                  </a:cubicBezTo>
                  <a:lnTo>
                    <a:pt x="33321" y="22982"/>
                  </a:lnTo>
                  <a:cubicBezTo>
                    <a:pt x="33516" y="23216"/>
                    <a:pt x="33561" y="23509"/>
                    <a:pt x="33442" y="23765"/>
                  </a:cubicBezTo>
                  <a:lnTo>
                    <a:pt x="33389" y="23880"/>
                  </a:lnTo>
                  <a:lnTo>
                    <a:pt x="33424" y="23907"/>
                  </a:lnTo>
                  <a:lnTo>
                    <a:pt x="33377" y="24978"/>
                  </a:lnTo>
                  <a:lnTo>
                    <a:pt x="32400" y="24523"/>
                  </a:lnTo>
                  <a:lnTo>
                    <a:pt x="20591" y="31273"/>
                  </a:lnTo>
                  <a:cubicBezTo>
                    <a:pt x="20420" y="31370"/>
                    <a:pt x="20224" y="31417"/>
                    <a:pt x="20029" y="31417"/>
                  </a:cubicBezTo>
                  <a:cubicBezTo>
                    <a:pt x="19692" y="31417"/>
                    <a:pt x="19354" y="31279"/>
                    <a:pt x="19142" y="31024"/>
                  </a:cubicBezTo>
                  <a:lnTo>
                    <a:pt x="1935" y="10333"/>
                  </a:lnTo>
                  <a:lnTo>
                    <a:pt x="328" y="9566"/>
                  </a:lnTo>
                  <a:lnTo>
                    <a:pt x="410" y="8484"/>
                  </a:lnTo>
                  <a:lnTo>
                    <a:pt x="427" y="8493"/>
                  </a:lnTo>
                  <a:lnTo>
                    <a:pt x="430" y="8244"/>
                  </a:lnTo>
                  <a:cubicBezTo>
                    <a:pt x="433" y="7982"/>
                    <a:pt x="581" y="7747"/>
                    <a:pt x="835" y="7602"/>
                  </a:cubicBezTo>
                  <a:lnTo>
                    <a:pt x="13344" y="452"/>
                  </a:lnTo>
                  <a:cubicBezTo>
                    <a:pt x="13514" y="355"/>
                    <a:pt x="13710" y="309"/>
                    <a:pt x="13905" y="309"/>
                  </a:cubicBezTo>
                  <a:close/>
                  <a:moveTo>
                    <a:pt x="13899" y="1"/>
                  </a:moveTo>
                  <a:cubicBezTo>
                    <a:pt x="13652" y="1"/>
                    <a:pt x="13405" y="59"/>
                    <a:pt x="13191" y="182"/>
                  </a:cubicBezTo>
                  <a:lnTo>
                    <a:pt x="680" y="7332"/>
                  </a:lnTo>
                  <a:cubicBezTo>
                    <a:pt x="408" y="7488"/>
                    <a:pt x="220" y="7730"/>
                    <a:pt x="149" y="8006"/>
                  </a:cubicBezTo>
                  <a:lnTo>
                    <a:pt x="134" y="7998"/>
                  </a:lnTo>
                  <a:lnTo>
                    <a:pt x="1" y="9757"/>
                  </a:lnTo>
                  <a:lnTo>
                    <a:pt x="1718" y="10558"/>
                  </a:lnTo>
                  <a:lnTo>
                    <a:pt x="18903" y="31223"/>
                  </a:lnTo>
                  <a:cubicBezTo>
                    <a:pt x="19173" y="31548"/>
                    <a:pt x="19605" y="31725"/>
                    <a:pt x="20035" y="31725"/>
                  </a:cubicBezTo>
                  <a:cubicBezTo>
                    <a:pt x="20282" y="31725"/>
                    <a:pt x="20529" y="31666"/>
                    <a:pt x="20745" y="31543"/>
                  </a:cubicBezTo>
                  <a:lnTo>
                    <a:pt x="32415" y="24874"/>
                  </a:lnTo>
                  <a:lnTo>
                    <a:pt x="33667" y="25457"/>
                  </a:lnTo>
                  <a:lnTo>
                    <a:pt x="33738" y="23865"/>
                  </a:lnTo>
                  <a:cubicBezTo>
                    <a:pt x="33891" y="23505"/>
                    <a:pt x="33827" y="23103"/>
                    <a:pt x="33560" y="22783"/>
                  </a:cubicBezTo>
                  <a:lnTo>
                    <a:pt x="15033" y="504"/>
                  </a:lnTo>
                  <a:cubicBezTo>
                    <a:pt x="14761" y="178"/>
                    <a:pt x="14329" y="1"/>
                    <a:pt x="13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764;p49">
              <a:extLst>
                <a:ext uri="{FF2B5EF4-FFF2-40B4-BE49-F238E27FC236}">
                  <a16:creationId xmlns:a16="http://schemas.microsoft.com/office/drawing/2014/main" id="{9C61A0B9-A940-16BD-64FC-8134F1DA0E85}"/>
                </a:ext>
              </a:extLst>
            </p:cNvPr>
            <p:cNvSpPr/>
            <p:nvPr/>
          </p:nvSpPr>
          <p:spPr>
            <a:xfrm>
              <a:off x="6283563" y="4307125"/>
              <a:ext cx="842775" cy="785425"/>
            </a:xfrm>
            <a:custGeom>
              <a:avLst/>
              <a:gdLst/>
              <a:ahLst/>
              <a:cxnLst/>
              <a:rect l="l" t="t" r="r" b="b"/>
              <a:pathLst>
                <a:path w="33711" h="31417" extrusionOk="0">
                  <a:moveTo>
                    <a:pt x="13792" y="0"/>
                  </a:moveTo>
                  <a:cubicBezTo>
                    <a:pt x="13570" y="0"/>
                    <a:pt x="13349" y="53"/>
                    <a:pt x="13156" y="163"/>
                  </a:cubicBezTo>
                  <a:lnTo>
                    <a:pt x="646" y="7313"/>
                  </a:lnTo>
                  <a:cubicBezTo>
                    <a:pt x="118" y="7614"/>
                    <a:pt x="0" y="8230"/>
                    <a:pt x="383" y="8689"/>
                  </a:cubicBezTo>
                  <a:lnTo>
                    <a:pt x="18911" y="30968"/>
                  </a:lnTo>
                  <a:cubicBezTo>
                    <a:pt x="19153" y="31259"/>
                    <a:pt x="19537" y="31417"/>
                    <a:pt x="19920" y="31417"/>
                  </a:cubicBezTo>
                  <a:cubicBezTo>
                    <a:pt x="20142" y="31417"/>
                    <a:pt x="20363" y="31364"/>
                    <a:pt x="20557" y="31253"/>
                  </a:cubicBezTo>
                  <a:lnTo>
                    <a:pt x="33066" y="24104"/>
                  </a:lnTo>
                  <a:cubicBezTo>
                    <a:pt x="33593" y="23804"/>
                    <a:pt x="33711" y="23187"/>
                    <a:pt x="33328" y="22727"/>
                  </a:cubicBezTo>
                  <a:lnTo>
                    <a:pt x="14802" y="449"/>
                  </a:lnTo>
                  <a:cubicBezTo>
                    <a:pt x="14560" y="158"/>
                    <a:pt x="14175" y="0"/>
                    <a:pt x="13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765;p49">
              <a:extLst>
                <a:ext uri="{FF2B5EF4-FFF2-40B4-BE49-F238E27FC236}">
                  <a16:creationId xmlns:a16="http://schemas.microsoft.com/office/drawing/2014/main" id="{69017290-1AB6-C1E0-1505-87C7128930DF}"/>
                </a:ext>
              </a:extLst>
            </p:cNvPr>
            <p:cNvSpPr/>
            <p:nvPr/>
          </p:nvSpPr>
          <p:spPr>
            <a:xfrm>
              <a:off x="6282638" y="4303275"/>
              <a:ext cx="844625" cy="793125"/>
            </a:xfrm>
            <a:custGeom>
              <a:avLst/>
              <a:gdLst/>
              <a:ahLst/>
              <a:cxnLst/>
              <a:rect l="l" t="t" r="r" b="b"/>
              <a:pathLst>
                <a:path w="33785" h="31725" extrusionOk="0">
                  <a:moveTo>
                    <a:pt x="13831" y="308"/>
                  </a:moveTo>
                  <a:cubicBezTo>
                    <a:pt x="14168" y="308"/>
                    <a:pt x="14507" y="447"/>
                    <a:pt x="14718" y="703"/>
                  </a:cubicBezTo>
                  <a:lnTo>
                    <a:pt x="33246" y="22981"/>
                  </a:lnTo>
                  <a:cubicBezTo>
                    <a:pt x="33398" y="23165"/>
                    <a:pt x="33462" y="23383"/>
                    <a:pt x="33423" y="23594"/>
                  </a:cubicBezTo>
                  <a:cubicBezTo>
                    <a:pt x="33384" y="23811"/>
                    <a:pt x="33242" y="23999"/>
                    <a:pt x="33025" y="24123"/>
                  </a:cubicBezTo>
                  <a:lnTo>
                    <a:pt x="20517" y="31273"/>
                  </a:lnTo>
                  <a:cubicBezTo>
                    <a:pt x="20346" y="31370"/>
                    <a:pt x="20151" y="31416"/>
                    <a:pt x="19955" y="31416"/>
                  </a:cubicBezTo>
                  <a:cubicBezTo>
                    <a:pt x="19618" y="31416"/>
                    <a:pt x="19279" y="31278"/>
                    <a:pt x="19067" y="31023"/>
                  </a:cubicBezTo>
                  <a:lnTo>
                    <a:pt x="539" y="8744"/>
                  </a:lnTo>
                  <a:cubicBezTo>
                    <a:pt x="387" y="8561"/>
                    <a:pt x="323" y="8343"/>
                    <a:pt x="361" y="8131"/>
                  </a:cubicBezTo>
                  <a:cubicBezTo>
                    <a:pt x="401" y="7914"/>
                    <a:pt x="542" y="7726"/>
                    <a:pt x="760" y="7602"/>
                  </a:cubicBezTo>
                  <a:lnTo>
                    <a:pt x="13270" y="452"/>
                  </a:lnTo>
                  <a:cubicBezTo>
                    <a:pt x="13440" y="354"/>
                    <a:pt x="13635" y="308"/>
                    <a:pt x="13831" y="308"/>
                  </a:cubicBezTo>
                  <a:close/>
                  <a:moveTo>
                    <a:pt x="13825" y="0"/>
                  </a:moveTo>
                  <a:cubicBezTo>
                    <a:pt x="13578" y="0"/>
                    <a:pt x="13331" y="59"/>
                    <a:pt x="13116" y="182"/>
                  </a:cubicBezTo>
                  <a:lnTo>
                    <a:pt x="606" y="7331"/>
                  </a:lnTo>
                  <a:cubicBezTo>
                    <a:pt x="307" y="7502"/>
                    <a:pt x="111" y="7767"/>
                    <a:pt x="56" y="8076"/>
                  </a:cubicBezTo>
                  <a:cubicBezTo>
                    <a:pt x="1" y="8380"/>
                    <a:pt x="88" y="8688"/>
                    <a:pt x="300" y="8943"/>
                  </a:cubicBezTo>
                  <a:lnTo>
                    <a:pt x="18829" y="31222"/>
                  </a:lnTo>
                  <a:cubicBezTo>
                    <a:pt x="19099" y="31547"/>
                    <a:pt x="19530" y="31725"/>
                    <a:pt x="19960" y="31725"/>
                  </a:cubicBezTo>
                  <a:cubicBezTo>
                    <a:pt x="20207" y="31725"/>
                    <a:pt x="20455" y="31666"/>
                    <a:pt x="20670" y="31542"/>
                  </a:cubicBezTo>
                  <a:lnTo>
                    <a:pt x="33180" y="24393"/>
                  </a:lnTo>
                  <a:cubicBezTo>
                    <a:pt x="33478" y="24223"/>
                    <a:pt x="33673" y="23959"/>
                    <a:pt x="33729" y="23650"/>
                  </a:cubicBezTo>
                  <a:cubicBezTo>
                    <a:pt x="33784" y="23346"/>
                    <a:pt x="33697" y="23038"/>
                    <a:pt x="33485" y="22782"/>
                  </a:cubicBezTo>
                  <a:lnTo>
                    <a:pt x="14957" y="504"/>
                  </a:lnTo>
                  <a:cubicBezTo>
                    <a:pt x="14686" y="178"/>
                    <a:pt x="14255" y="0"/>
                    <a:pt x="13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766;p49">
              <a:extLst>
                <a:ext uri="{FF2B5EF4-FFF2-40B4-BE49-F238E27FC236}">
                  <a16:creationId xmlns:a16="http://schemas.microsoft.com/office/drawing/2014/main" id="{79B6F928-83DB-2764-A19A-CE65DCC79F19}"/>
                </a:ext>
              </a:extLst>
            </p:cNvPr>
            <p:cNvSpPr/>
            <p:nvPr/>
          </p:nvSpPr>
          <p:spPr>
            <a:xfrm>
              <a:off x="6340088" y="4510350"/>
              <a:ext cx="140475" cy="136000"/>
            </a:xfrm>
            <a:custGeom>
              <a:avLst/>
              <a:gdLst/>
              <a:ahLst/>
              <a:cxnLst/>
              <a:rect l="l" t="t" r="r" b="b"/>
              <a:pathLst>
                <a:path w="5619" h="5440" extrusionOk="0">
                  <a:moveTo>
                    <a:pt x="1436" y="1"/>
                  </a:moveTo>
                  <a:cubicBezTo>
                    <a:pt x="1299" y="1"/>
                    <a:pt x="1166" y="27"/>
                    <a:pt x="1047" y="81"/>
                  </a:cubicBezTo>
                  <a:lnTo>
                    <a:pt x="499" y="332"/>
                  </a:lnTo>
                  <a:cubicBezTo>
                    <a:pt x="79" y="525"/>
                    <a:pt x="0" y="1004"/>
                    <a:pt x="323" y="1402"/>
                  </a:cubicBezTo>
                  <a:lnTo>
                    <a:pt x="3228" y="4987"/>
                  </a:lnTo>
                  <a:cubicBezTo>
                    <a:pt x="3459" y="5273"/>
                    <a:pt x="3835" y="5439"/>
                    <a:pt x="4184" y="5439"/>
                  </a:cubicBezTo>
                  <a:cubicBezTo>
                    <a:pt x="4321" y="5439"/>
                    <a:pt x="4454" y="5414"/>
                    <a:pt x="4572" y="5359"/>
                  </a:cubicBezTo>
                  <a:lnTo>
                    <a:pt x="5120" y="5107"/>
                  </a:lnTo>
                  <a:cubicBezTo>
                    <a:pt x="5540" y="4915"/>
                    <a:pt x="5619" y="4436"/>
                    <a:pt x="5295" y="4038"/>
                  </a:cubicBezTo>
                  <a:lnTo>
                    <a:pt x="2391" y="453"/>
                  </a:lnTo>
                  <a:cubicBezTo>
                    <a:pt x="2159" y="167"/>
                    <a:pt x="1784" y="1"/>
                    <a:pt x="1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767;p49">
              <a:extLst>
                <a:ext uri="{FF2B5EF4-FFF2-40B4-BE49-F238E27FC236}">
                  <a16:creationId xmlns:a16="http://schemas.microsoft.com/office/drawing/2014/main" id="{CAE0B0F1-222A-1410-B7EA-637337A1574E}"/>
                </a:ext>
              </a:extLst>
            </p:cNvPr>
            <p:cNvSpPr/>
            <p:nvPr/>
          </p:nvSpPr>
          <p:spPr>
            <a:xfrm>
              <a:off x="6392538" y="4474625"/>
              <a:ext cx="806950" cy="497150"/>
            </a:xfrm>
            <a:custGeom>
              <a:avLst/>
              <a:gdLst/>
              <a:ahLst/>
              <a:cxnLst/>
              <a:rect l="l" t="t" r="r" b="b"/>
              <a:pathLst>
                <a:path w="32278" h="19886" extrusionOk="0">
                  <a:moveTo>
                    <a:pt x="29760" y="1"/>
                  </a:moveTo>
                  <a:cubicBezTo>
                    <a:pt x="29760" y="1"/>
                    <a:pt x="26910" y="505"/>
                    <a:pt x="26406" y="546"/>
                  </a:cubicBezTo>
                  <a:cubicBezTo>
                    <a:pt x="26085" y="553"/>
                    <a:pt x="25749" y="557"/>
                    <a:pt x="25403" y="557"/>
                  </a:cubicBezTo>
                  <a:cubicBezTo>
                    <a:pt x="22139" y="557"/>
                    <a:pt x="18032" y="254"/>
                    <a:pt x="17484" y="207"/>
                  </a:cubicBezTo>
                  <a:cubicBezTo>
                    <a:pt x="17474" y="206"/>
                    <a:pt x="17464" y="206"/>
                    <a:pt x="17453" y="206"/>
                  </a:cubicBezTo>
                  <a:cubicBezTo>
                    <a:pt x="16782" y="206"/>
                    <a:pt x="13911" y="1679"/>
                    <a:pt x="13222" y="2139"/>
                  </a:cubicBezTo>
                  <a:cubicBezTo>
                    <a:pt x="12522" y="2605"/>
                    <a:pt x="11371" y="3382"/>
                    <a:pt x="10935" y="3657"/>
                  </a:cubicBezTo>
                  <a:cubicBezTo>
                    <a:pt x="10536" y="3905"/>
                    <a:pt x="11387" y="5167"/>
                    <a:pt x="12818" y="5167"/>
                  </a:cubicBezTo>
                  <a:cubicBezTo>
                    <a:pt x="12948" y="5167"/>
                    <a:pt x="13083" y="5157"/>
                    <a:pt x="13222" y="5134"/>
                  </a:cubicBezTo>
                  <a:cubicBezTo>
                    <a:pt x="14896" y="4861"/>
                    <a:pt x="15276" y="4279"/>
                    <a:pt x="15767" y="4279"/>
                  </a:cubicBezTo>
                  <a:cubicBezTo>
                    <a:pt x="16047" y="4279"/>
                    <a:pt x="17304" y="4649"/>
                    <a:pt x="18324" y="4963"/>
                  </a:cubicBezTo>
                  <a:cubicBezTo>
                    <a:pt x="16918" y="5769"/>
                    <a:pt x="15702" y="6472"/>
                    <a:pt x="15045" y="6858"/>
                  </a:cubicBezTo>
                  <a:lnTo>
                    <a:pt x="15045" y="6855"/>
                  </a:lnTo>
                  <a:cubicBezTo>
                    <a:pt x="13263" y="7894"/>
                    <a:pt x="8556" y="10035"/>
                    <a:pt x="7856" y="10267"/>
                  </a:cubicBezTo>
                  <a:cubicBezTo>
                    <a:pt x="7155" y="10501"/>
                    <a:pt x="3656" y="10924"/>
                    <a:pt x="2412" y="11316"/>
                  </a:cubicBezTo>
                  <a:cubicBezTo>
                    <a:pt x="1167" y="11704"/>
                    <a:pt x="0" y="12912"/>
                    <a:pt x="234" y="13534"/>
                  </a:cubicBezTo>
                  <a:cubicBezTo>
                    <a:pt x="408" y="14002"/>
                    <a:pt x="3007" y="14094"/>
                    <a:pt x="5064" y="14094"/>
                  </a:cubicBezTo>
                  <a:cubicBezTo>
                    <a:pt x="5099" y="14094"/>
                    <a:pt x="5134" y="14094"/>
                    <a:pt x="5168" y="14094"/>
                  </a:cubicBezTo>
                  <a:lnTo>
                    <a:pt x="5168" y="14094"/>
                  </a:lnTo>
                  <a:cubicBezTo>
                    <a:pt x="4573" y="14203"/>
                    <a:pt x="4047" y="14319"/>
                    <a:pt x="3696" y="14427"/>
                  </a:cubicBezTo>
                  <a:cubicBezTo>
                    <a:pt x="2451" y="14815"/>
                    <a:pt x="1285" y="16023"/>
                    <a:pt x="1518" y="16645"/>
                  </a:cubicBezTo>
                  <a:cubicBezTo>
                    <a:pt x="1696" y="17118"/>
                    <a:pt x="4345" y="17207"/>
                    <a:pt x="6410" y="17207"/>
                  </a:cubicBezTo>
                  <a:cubicBezTo>
                    <a:pt x="6884" y="17207"/>
                    <a:pt x="7328" y="17202"/>
                    <a:pt x="7703" y="17196"/>
                  </a:cubicBezTo>
                  <a:cubicBezTo>
                    <a:pt x="8776" y="17566"/>
                    <a:pt x="10245" y="18039"/>
                    <a:pt x="11355" y="18279"/>
                  </a:cubicBezTo>
                  <a:cubicBezTo>
                    <a:pt x="12000" y="18418"/>
                    <a:pt x="12537" y="18505"/>
                    <a:pt x="13023" y="18549"/>
                  </a:cubicBezTo>
                  <a:cubicBezTo>
                    <a:pt x="13602" y="18879"/>
                    <a:pt x="14261" y="19243"/>
                    <a:pt x="14700" y="19445"/>
                  </a:cubicBezTo>
                  <a:cubicBezTo>
                    <a:pt x="15342" y="19738"/>
                    <a:pt x="16057" y="19885"/>
                    <a:pt x="16733" y="19885"/>
                  </a:cubicBezTo>
                  <a:cubicBezTo>
                    <a:pt x="17040" y="19885"/>
                    <a:pt x="17339" y="19855"/>
                    <a:pt x="17618" y="19794"/>
                  </a:cubicBezTo>
                  <a:cubicBezTo>
                    <a:pt x="18281" y="19650"/>
                    <a:pt x="20141" y="19206"/>
                    <a:pt x="21059" y="18985"/>
                  </a:cubicBezTo>
                  <a:cubicBezTo>
                    <a:pt x="21342" y="18919"/>
                    <a:pt x="21535" y="18873"/>
                    <a:pt x="21575" y="18863"/>
                  </a:cubicBezTo>
                  <a:cubicBezTo>
                    <a:pt x="21582" y="18860"/>
                    <a:pt x="21585" y="18860"/>
                    <a:pt x="21585" y="18860"/>
                  </a:cubicBezTo>
                  <a:cubicBezTo>
                    <a:pt x="22244" y="18589"/>
                    <a:pt x="32277" y="12523"/>
                    <a:pt x="32277" y="12523"/>
                  </a:cubicBezTo>
                  <a:lnTo>
                    <a:pt x="29760" y="1"/>
                  </a:lnTo>
                  <a:close/>
                </a:path>
              </a:pathLst>
            </a:custGeom>
            <a:solidFill>
              <a:srgbClr val="F5D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768;p49">
              <a:extLst>
                <a:ext uri="{FF2B5EF4-FFF2-40B4-BE49-F238E27FC236}">
                  <a16:creationId xmlns:a16="http://schemas.microsoft.com/office/drawing/2014/main" id="{F5BAAA0F-E472-88C2-DBF2-9D881B714BFA}"/>
                </a:ext>
              </a:extLst>
            </p:cNvPr>
            <p:cNvSpPr/>
            <p:nvPr/>
          </p:nvSpPr>
          <p:spPr>
            <a:xfrm>
              <a:off x="6392888" y="4470150"/>
              <a:ext cx="810950" cy="505500"/>
            </a:xfrm>
            <a:custGeom>
              <a:avLst/>
              <a:gdLst/>
              <a:ahLst/>
              <a:cxnLst/>
              <a:rect l="l" t="t" r="r" b="b"/>
              <a:pathLst>
                <a:path w="32438" h="20220" extrusionOk="0">
                  <a:moveTo>
                    <a:pt x="29623" y="359"/>
                  </a:moveTo>
                  <a:lnTo>
                    <a:pt x="32089" y="12625"/>
                  </a:lnTo>
                  <a:cubicBezTo>
                    <a:pt x="28639" y="14711"/>
                    <a:pt x="22176" y="18592"/>
                    <a:pt x="21532" y="18886"/>
                  </a:cubicBezTo>
                  <a:lnTo>
                    <a:pt x="21471" y="18903"/>
                  </a:lnTo>
                  <a:cubicBezTo>
                    <a:pt x="21388" y="18923"/>
                    <a:pt x="21226" y="18962"/>
                    <a:pt x="21008" y="19012"/>
                  </a:cubicBezTo>
                  <a:cubicBezTo>
                    <a:pt x="20381" y="19163"/>
                    <a:pt x="18282" y="19667"/>
                    <a:pt x="17571" y="19820"/>
                  </a:cubicBezTo>
                  <a:cubicBezTo>
                    <a:pt x="17299" y="19880"/>
                    <a:pt x="17011" y="19909"/>
                    <a:pt x="16717" y="19909"/>
                  </a:cubicBezTo>
                  <a:cubicBezTo>
                    <a:pt x="16056" y="19909"/>
                    <a:pt x="15363" y="19762"/>
                    <a:pt x="14751" y="19482"/>
                  </a:cubicBezTo>
                  <a:cubicBezTo>
                    <a:pt x="14392" y="19317"/>
                    <a:pt x="13832" y="19017"/>
                    <a:pt x="13086" y="18593"/>
                  </a:cubicBezTo>
                  <a:lnTo>
                    <a:pt x="13023" y="18573"/>
                  </a:lnTo>
                  <a:cubicBezTo>
                    <a:pt x="12544" y="18530"/>
                    <a:pt x="12004" y="18442"/>
                    <a:pt x="11374" y="18305"/>
                  </a:cubicBezTo>
                  <a:cubicBezTo>
                    <a:pt x="10247" y="18062"/>
                    <a:pt x="8776" y="17585"/>
                    <a:pt x="7740" y="17228"/>
                  </a:cubicBezTo>
                  <a:lnTo>
                    <a:pt x="7714" y="17218"/>
                  </a:lnTo>
                  <a:lnTo>
                    <a:pt x="7686" y="17218"/>
                  </a:lnTo>
                  <a:cubicBezTo>
                    <a:pt x="7218" y="17226"/>
                    <a:pt x="6787" y="17229"/>
                    <a:pt x="6388" y="17229"/>
                  </a:cubicBezTo>
                  <a:cubicBezTo>
                    <a:pt x="1961" y="17229"/>
                    <a:pt x="1669" y="16819"/>
                    <a:pt x="1650" y="16769"/>
                  </a:cubicBezTo>
                  <a:cubicBezTo>
                    <a:pt x="1608" y="16656"/>
                    <a:pt x="1633" y="16497"/>
                    <a:pt x="1723" y="16312"/>
                  </a:cubicBezTo>
                  <a:cubicBezTo>
                    <a:pt x="1988" y="15772"/>
                    <a:pt x="2809" y="15042"/>
                    <a:pt x="3728" y="14755"/>
                  </a:cubicBezTo>
                  <a:cubicBezTo>
                    <a:pt x="4050" y="14654"/>
                    <a:pt x="4553" y="14541"/>
                    <a:pt x="5182" y="14426"/>
                  </a:cubicBezTo>
                  <a:lnTo>
                    <a:pt x="5153" y="14118"/>
                  </a:lnTo>
                  <a:lnTo>
                    <a:pt x="5050" y="14118"/>
                  </a:lnTo>
                  <a:cubicBezTo>
                    <a:pt x="664" y="14118"/>
                    <a:pt x="383" y="13706"/>
                    <a:pt x="365" y="13658"/>
                  </a:cubicBezTo>
                  <a:cubicBezTo>
                    <a:pt x="323" y="13545"/>
                    <a:pt x="348" y="13386"/>
                    <a:pt x="439" y="13201"/>
                  </a:cubicBezTo>
                  <a:cubicBezTo>
                    <a:pt x="703" y="12660"/>
                    <a:pt x="1525" y="11931"/>
                    <a:pt x="2445" y="11643"/>
                  </a:cubicBezTo>
                  <a:cubicBezTo>
                    <a:pt x="3127" y="11428"/>
                    <a:pt x="4511" y="11201"/>
                    <a:pt x="5731" y="11001"/>
                  </a:cubicBezTo>
                  <a:cubicBezTo>
                    <a:pt x="6717" y="10841"/>
                    <a:pt x="7570" y="10700"/>
                    <a:pt x="7891" y="10594"/>
                  </a:cubicBezTo>
                  <a:cubicBezTo>
                    <a:pt x="8566" y="10368"/>
                    <a:pt x="12958" y="8373"/>
                    <a:pt x="14875" y="7300"/>
                  </a:cubicBezTo>
                  <a:lnTo>
                    <a:pt x="14875" y="7309"/>
                  </a:lnTo>
                  <a:lnTo>
                    <a:pt x="15110" y="7170"/>
                  </a:lnTo>
                  <a:cubicBezTo>
                    <a:pt x="15775" y="6780"/>
                    <a:pt x="17000" y="6072"/>
                    <a:pt x="18388" y="5277"/>
                  </a:cubicBezTo>
                  <a:lnTo>
                    <a:pt x="18698" y="5099"/>
                  </a:lnTo>
                  <a:lnTo>
                    <a:pt x="18356" y="4993"/>
                  </a:lnTo>
                  <a:cubicBezTo>
                    <a:pt x="16112" y="4302"/>
                    <a:pt x="15841" y="4302"/>
                    <a:pt x="15753" y="4302"/>
                  </a:cubicBezTo>
                  <a:cubicBezTo>
                    <a:pt x="15521" y="4302"/>
                    <a:pt x="15318" y="4407"/>
                    <a:pt x="15063" y="4538"/>
                  </a:cubicBezTo>
                  <a:cubicBezTo>
                    <a:pt x="14686" y="4732"/>
                    <a:pt x="14170" y="4999"/>
                    <a:pt x="13183" y="5159"/>
                  </a:cubicBezTo>
                  <a:cubicBezTo>
                    <a:pt x="13053" y="5180"/>
                    <a:pt x="12928" y="5190"/>
                    <a:pt x="12807" y="5190"/>
                  </a:cubicBezTo>
                  <a:cubicBezTo>
                    <a:pt x="11823" y="5190"/>
                    <a:pt x="11151" y="4549"/>
                    <a:pt x="11007" y="4168"/>
                  </a:cubicBezTo>
                  <a:cubicBezTo>
                    <a:pt x="10977" y="4086"/>
                    <a:pt x="10963" y="3993"/>
                    <a:pt x="11004" y="3967"/>
                  </a:cubicBezTo>
                  <a:cubicBezTo>
                    <a:pt x="11326" y="3764"/>
                    <a:pt x="12038" y="3288"/>
                    <a:pt x="12667" y="2867"/>
                  </a:cubicBezTo>
                  <a:lnTo>
                    <a:pt x="13295" y="2447"/>
                  </a:lnTo>
                  <a:cubicBezTo>
                    <a:pt x="14015" y="1966"/>
                    <a:pt x="16851" y="540"/>
                    <a:pt x="17434" y="540"/>
                  </a:cubicBezTo>
                  <a:cubicBezTo>
                    <a:pt x="17442" y="540"/>
                    <a:pt x="17450" y="540"/>
                    <a:pt x="17457" y="541"/>
                  </a:cubicBezTo>
                  <a:cubicBezTo>
                    <a:pt x="18191" y="604"/>
                    <a:pt x="22186" y="891"/>
                    <a:pt x="25383" y="891"/>
                  </a:cubicBezTo>
                  <a:cubicBezTo>
                    <a:pt x="25735" y="891"/>
                    <a:pt x="26078" y="887"/>
                    <a:pt x="26405" y="880"/>
                  </a:cubicBezTo>
                  <a:cubicBezTo>
                    <a:pt x="26849" y="844"/>
                    <a:pt x="29024" y="465"/>
                    <a:pt x="29623" y="359"/>
                  </a:cubicBezTo>
                  <a:close/>
                  <a:moveTo>
                    <a:pt x="29869" y="1"/>
                  </a:moveTo>
                  <a:lnTo>
                    <a:pt x="29720" y="27"/>
                  </a:lnTo>
                  <a:cubicBezTo>
                    <a:pt x="29691" y="31"/>
                    <a:pt x="26871" y="530"/>
                    <a:pt x="26389" y="569"/>
                  </a:cubicBezTo>
                  <a:cubicBezTo>
                    <a:pt x="26068" y="577"/>
                    <a:pt x="25731" y="580"/>
                    <a:pt x="25385" y="580"/>
                  </a:cubicBezTo>
                  <a:cubicBezTo>
                    <a:pt x="22206" y="580"/>
                    <a:pt x="18216" y="294"/>
                    <a:pt x="17482" y="230"/>
                  </a:cubicBezTo>
                  <a:cubicBezTo>
                    <a:pt x="17469" y="229"/>
                    <a:pt x="17454" y="228"/>
                    <a:pt x="17439" y="228"/>
                  </a:cubicBezTo>
                  <a:cubicBezTo>
                    <a:pt x="16666" y="228"/>
                    <a:pt x="13716" y="1792"/>
                    <a:pt x="13122" y="2188"/>
                  </a:cubicBezTo>
                  <a:lnTo>
                    <a:pt x="12494" y="2609"/>
                  </a:lnTo>
                  <a:cubicBezTo>
                    <a:pt x="11867" y="3028"/>
                    <a:pt x="11157" y="3504"/>
                    <a:pt x="10839" y="3704"/>
                  </a:cubicBezTo>
                  <a:cubicBezTo>
                    <a:pt x="10667" y="3810"/>
                    <a:pt x="10621" y="4024"/>
                    <a:pt x="10716" y="4277"/>
                  </a:cubicBezTo>
                  <a:cubicBezTo>
                    <a:pt x="10925" y="4836"/>
                    <a:pt x="11739" y="5502"/>
                    <a:pt x="12807" y="5502"/>
                  </a:cubicBezTo>
                  <a:cubicBezTo>
                    <a:pt x="12945" y="5502"/>
                    <a:pt x="13088" y="5491"/>
                    <a:pt x="13233" y="5467"/>
                  </a:cubicBezTo>
                  <a:cubicBezTo>
                    <a:pt x="14268" y="5298"/>
                    <a:pt x="14832" y="5007"/>
                    <a:pt x="15205" y="4814"/>
                  </a:cubicBezTo>
                  <a:cubicBezTo>
                    <a:pt x="15441" y="4693"/>
                    <a:pt x="15596" y="4613"/>
                    <a:pt x="15753" y="4613"/>
                  </a:cubicBezTo>
                  <a:cubicBezTo>
                    <a:pt x="15862" y="4613"/>
                    <a:pt x="16292" y="4690"/>
                    <a:pt x="17921" y="5186"/>
                  </a:cubicBezTo>
                  <a:cubicBezTo>
                    <a:pt x="16809" y="5824"/>
                    <a:pt x="15825" y="6392"/>
                    <a:pt x="15187" y="6766"/>
                  </a:cubicBezTo>
                  <a:lnTo>
                    <a:pt x="15187" y="6763"/>
                  </a:lnTo>
                  <a:lnTo>
                    <a:pt x="14953" y="6899"/>
                  </a:lnTo>
                  <a:cubicBezTo>
                    <a:pt x="13199" y="7922"/>
                    <a:pt x="8490" y="10066"/>
                    <a:pt x="7793" y="10299"/>
                  </a:cubicBezTo>
                  <a:cubicBezTo>
                    <a:pt x="7495" y="10398"/>
                    <a:pt x="6614" y="10543"/>
                    <a:pt x="5681" y="10695"/>
                  </a:cubicBezTo>
                  <a:cubicBezTo>
                    <a:pt x="4450" y="10896"/>
                    <a:pt x="3055" y="11124"/>
                    <a:pt x="2351" y="11347"/>
                  </a:cubicBezTo>
                  <a:cubicBezTo>
                    <a:pt x="1441" y="11630"/>
                    <a:pt x="499" y="12369"/>
                    <a:pt x="159" y="13065"/>
                  </a:cubicBezTo>
                  <a:cubicBezTo>
                    <a:pt x="30" y="13329"/>
                    <a:pt x="0" y="13572"/>
                    <a:pt x="74" y="13767"/>
                  </a:cubicBezTo>
                  <a:cubicBezTo>
                    <a:pt x="141" y="13947"/>
                    <a:pt x="287" y="14340"/>
                    <a:pt x="3777" y="14416"/>
                  </a:cubicBezTo>
                  <a:cubicBezTo>
                    <a:pt x="3727" y="14430"/>
                    <a:pt x="3680" y="14443"/>
                    <a:pt x="3636" y="14458"/>
                  </a:cubicBezTo>
                  <a:cubicBezTo>
                    <a:pt x="2726" y="14741"/>
                    <a:pt x="1784" y="15480"/>
                    <a:pt x="1444" y="16176"/>
                  </a:cubicBezTo>
                  <a:cubicBezTo>
                    <a:pt x="1315" y="16440"/>
                    <a:pt x="1285" y="16683"/>
                    <a:pt x="1359" y="16878"/>
                  </a:cubicBezTo>
                  <a:cubicBezTo>
                    <a:pt x="1429" y="17066"/>
                    <a:pt x="1609" y="17542"/>
                    <a:pt x="6337" y="17542"/>
                  </a:cubicBezTo>
                  <a:cubicBezTo>
                    <a:pt x="6745" y="17542"/>
                    <a:pt x="7186" y="17538"/>
                    <a:pt x="7664" y="17531"/>
                  </a:cubicBezTo>
                  <a:cubicBezTo>
                    <a:pt x="8707" y="17890"/>
                    <a:pt x="10176" y="18365"/>
                    <a:pt x="11309" y="18609"/>
                  </a:cubicBezTo>
                  <a:cubicBezTo>
                    <a:pt x="11936" y="18746"/>
                    <a:pt x="12477" y="18835"/>
                    <a:pt x="12961" y="18880"/>
                  </a:cubicBezTo>
                  <a:cubicBezTo>
                    <a:pt x="13700" y="19300"/>
                    <a:pt x="14259" y="19598"/>
                    <a:pt x="14621" y="19766"/>
                  </a:cubicBezTo>
                  <a:cubicBezTo>
                    <a:pt x="15274" y="20064"/>
                    <a:pt x="16013" y="20220"/>
                    <a:pt x="16719" y="20220"/>
                  </a:cubicBezTo>
                  <a:cubicBezTo>
                    <a:pt x="17036" y="20220"/>
                    <a:pt x="17345" y="20188"/>
                    <a:pt x="17637" y="20125"/>
                  </a:cubicBezTo>
                  <a:cubicBezTo>
                    <a:pt x="18351" y="19970"/>
                    <a:pt x="20454" y="19466"/>
                    <a:pt x="21080" y="19315"/>
                  </a:cubicBezTo>
                  <a:cubicBezTo>
                    <a:pt x="21296" y="19265"/>
                    <a:pt x="21460" y="19226"/>
                    <a:pt x="21543" y="19206"/>
                  </a:cubicBezTo>
                  <a:lnTo>
                    <a:pt x="21629" y="19183"/>
                  </a:lnTo>
                  <a:cubicBezTo>
                    <a:pt x="22293" y="18911"/>
                    <a:pt x="31933" y="13083"/>
                    <a:pt x="32343" y="12835"/>
                  </a:cubicBezTo>
                  <a:lnTo>
                    <a:pt x="32437" y="12779"/>
                  </a:lnTo>
                  <a:lnTo>
                    <a:pt x="298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769;p49">
              <a:extLst>
                <a:ext uri="{FF2B5EF4-FFF2-40B4-BE49-F238E27FC236}">
                  <a16:creationId xmlns:a16="http://schemas.microsoft.com/office/drawing/2014/main" id="{3A4B4DB3-B609-F43A-9CA6-BEF1991D0C98}"/>
                </a:ext>
              </a:extLst>
            </p:cNvPr>
            <p:cNvSpPr/>
            <p:nvPr/>
          </p:nvSpPr>
          <p:spPr>
            <a:xfrm>
              <a:off x="6919013" y="4946175"/>
              <a:ext cx="12925" cy="3075"/>
            </a:xfrm>
            <a:custGeom>
              <a:avLst/>
              <a:gdLst/>
              <a:ahLst/>
              <a:cxnLst/>
              <a:rect l="l" t="t" r="r" b="b"/>
              <a:pathLst>
                <a:path w="517" h="123" extrusionOk="0">
                  <a:moveTo>
                    <a:pt x="516" y="1"/>
                  </a:moveTo>
                  <a:cubicBezTo>
                    <a:pt x="476" y="11"/>
                    <a:pt x="283" y="57"/>
                    <a:pt x="0" y="123"/>
                  </a:cubicBezTo>
                  <a:cubicBezTo>
                    <a:pt x="174" y="110"/>
                    <a:pt x="352" y="69"/>
                    <a:pt x="516" y="1"/>
                  </a:cubicBezTo>
                  <a:close/>
                </a:path>
              </a:pathLst>
            </a:custGeom>
            <a:solidFill>
              <a:srgbClr val="F5D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770;p49">
              <a:extLst>
                <a:ext uri="{FF2B5EF4-FFF2-40B4-BE49-F238E27FC236}">
                  <a16:creationId xmlns:a16="http://schemas.microsoft.com/office/drawing/2014/main" id="{A15C8F8A-1301-D16B-83C1-22A263170262}"/>
                </a:ext>
              </a:extLst>
            </p:cNvPr>
            <p:cNvSpPr/>
            <p:nvPr/>
          </p:nvSpPr>
          <p:spPr>
            <a:xfrm>
              <a:off x="6697413" y="4879975"/>
              <a:ext cx="225400" cy="54850"/>
            </a:xfrm>
            <a:custGeom>
              <a:avLst/>
              <a:gdLst/>
              <a:ahLst/>
              <a:cxnLst/>
              <a:rect l="l" t="t" r="r" b="b"/>
              <a:pathLst>
                <a:path w="9016" h="2194" extrusionOk="0">
                  <a:moveTo>
                    <a:pt x="8923" y="1"/>
                  </a:moveTo>
                  <a:cubicBezTo>
                    <a:pt x="8913" y="1"/>
                    <a:pt x="8904" y="3"/>
                    <a:pt x="8894" y="6"/>
                  </a:cubicBezTo>
                  <a:cubicBezTo>
                    <a:pt x="8894" y="6"/>
                    <a:pt x="8759" y="53"/>
                    <a:pt x="8522" y="135"/>
                  </a:cubicBezTo>
                  <a:cubicBezTo>
                    <a:pt x="8286" y="221"/>
                    <a:pt x="7945" y="331"/>
                    <a:pt x="7543" y="479"/>
                  </a:cubicBezTo>
                  <a:cubicBezTo>
                    <a:pt x="7141" y="632"/>
                    <a:pt x="6668" y="775"/>
                    <a:pt x="6168" y="953"/>
                  </a:cubicBezTo>
                  <a:cubicBezTo>
                    <a:pt x="5922" y="1048"/>
                    <a:pt x="5654" y="1121"/>
                    <a:pt x="5383" y="1200"/>
                  </a:cubicBezTo>
                  <a:cubicBezTo>
                    <a:pt x="5113" y="1282"/>
                    <a:pt x="4838" y="1365"/>
                    <a:pt x="4565" y="1448"/>
                  </a:cubicBezTo>
                  <a:cubicBezTo>
                    <a:pt x="4310" y="1503"/>
                    <a:pt x="4021" y="1583"/>
                    <a:pt x="3755" y="1626"/>
                  </a:cubicBezTo>
                  <a:cubicBezTo>
                    <a:pt x="3485" y="1682"/>
                    <a:pt x="3218" y="1712"/>
                    <a:pt x="2959" y="1743"/>
                  </a:cubicBezTo>
                  <a:cubicBezTo>
                    <a:pt x="2725" y="1758"/>
                    <a:pt x="2498" y="1775"/>
                    <a:pt x="2279" y="1775"/>
                  </a:cubicBezTo>
                  <a:cubicBezTo>
                    <a:pt x="2256" y="1775"/>
                    <a:pt x="2233" y="1774"/>
                    <a:pt x="2210" y="1774"/>
                  </a:cubicBezTo>
                  <a:cubicBezTo>
                    <a:pt x="2176" y="1775"/>
                    <a:pt x="2143" y="1776"/>
                    <a:pt x="2110" y="1776"/>
                  </a:cubicBezTo>
                  <a:cubicBezTo>
                    <a:pt x="1907" y="1776"/>
                    <a:pt x="1712" y="1754"/>
                    <a:pt x="1532" y="1746"/>
                  </a:cubicBezTo>
                  <a:cubicBezTo>
                    <a:pt x="1321" y="1725"/>
                    <a:pt x="1128" y="1705"/>
                    <a:pt x="958" y="1689"/>
                  </a:cubicBezTo>
                  <a:cubicBezTo>
                    <a:pt x="786" y="1676"/>
                    <a:pt x="634" y="1647"/>
                    <a:pt x="510" y="1633"/>
                  </a:cubicBezTo>
                  <a:cubicBezTo>
                    <a:pt x="261" y="1601"/>
                    <a:pt x="119" y="1583"/>
                    <a:pt x="119" y="1583"/>
                  </a:cubicBezTo>
                  <a:cubicBezTo>
                    <a:pt x="116" y="1583"/>
                    <a:pt x="112" y="1583"/>
                    <a:pt x="108" y="1583"/>
                  </a:cubicBezTo>
                  <a:cubicBezTo>
                    <a:pt x="65" y="1583"/>
                    <a:pt x="26" y="1611"/>
                    <a:pt x="14" y="1653"/>
                  </a:cubicBezTo>
                  <a:cubicBezTo>
                    <a:pt x="0" y="1704"/>
                    <a:pt x="30" y="1757"/>
                    <a:pt x="81" y="1771"/>
                  </a:cubicBezTo>
                  <a:cubicBezTo>
                    <a:pt x="81" y="1771"/>
                    <a:pt x="220" y="1809"/>
                    <a:pt x="462" y="1875"/>
                  </a:cubicBezTo>
                  <a:cubicBezTo>
                    <a:pt x="585" y="1904"/>
                    <a:pt x="729" y="1949"/>
                    <a:pt x="904" y="1983"/>
                  </a:cubicBezTo>
                  <a:cubicBezTo>
                    <a:pt x="1077" y="2020"/>
                    <a:pt x="1273" y="2067"/>
                    <a:pt x="1490" y="2096"/>
                  </a:cubicBezTo>
                  <a:cubicBezTo>
                    <a:pt x="1708" y="2121"/>
                    <a:pt x="1941" y="2165"/>
                    <a:pt x="2195" y="2174"/>
                  </a:cubicBezTo>
                  <a:cubicBezTo>
                    <a:pt x="2317" y="2179"/>
                    <a:pt x="2443" y="2194"/>
                    <a:pt x="2572" y="2194"/>
                  </a:cubicBezTo>
                  <a:cubicBezTo>
                    <a:pt x="2576" y="2194"/>
                    <a:pt x="2581" y="2194"/>
                    <a:pt x="2585" y="2194"/>
                  </a:cubicBezTo>
                  <a:cubicBezTo>
                    <a:pt x="2717" y="2190"/>
                    <a:pt x="2854" y="2186"/>
                    <a:pt x="2993" y="2183"/>
                  </a:cubicBezTo>
                  <a:cubicBezTo>
                    <a:pt x="3268" y="2160"/>
                    <a:pt x="3555" y="2137"/>
                    <a:pt x="3838" y="2079"/>
                  </a:cubicBezTo>
                  <a:cubicBezTo>
                    <a:pt x="4128" y="2032"/>
                    <a:pt x="4395" y="1968"/>
                    <a:pt x="4697" y="1893"/>
                  </a:cubicBezTo>
                  <a:cubicBezTo>
                    <a:pt x="5243" y="1712"/>
                    <a:pt x="5792" y="1563"/>
                    <a:pt x="6297" y="1356"/>
                  </a:cubicBezTo>
                  <a:cubicBezTo>
                    <a:pt x="6550" y="1258"/>
                    <a:pt x="6792" y="1152"/>
                    <a:pt x="7022" y="1058"/>
                  </a:cubicBezTo>
                  <a:cubicBezTo>
                    <a:pt x="7253" y="964"/>
                    <a:pt x="7470" y="874"/>
                    <a:pt x="7666" y="783"/>
                  </a:cubicBezTo>
                  <a:cubicBezTo>
                    <a:pt x="8058" y="606"/>
                    <a:pt x="8382" y="448"/>
                    <a:pt x="8608" y="339"/>
                  </a:cubicBezTo>
                  <a:cubicBezTo>
                    <a:pt x="8832" y="225"/>
                    <a:pt x="8961" y="160"/>
                    <a:pt x="8961" y="160"/>
                  </a:cubicBezTo>
                  <a:cubicBezTo>
                    <a:pt x="8997" y="140"/>
                    <a:pt x="9016" y="96"/>
                    <a:pt x="9001" y="56"/>
                  </a:cubicBezTo>
                  <a:cubicBezTo>
                    <a:pt x="8989" y="22"/>
                    <a:pt x="8957" y="1"/>
                    <a:pt x="8923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771;p49">
              <a:extLst>
                <a:ext uri="{FF2B5EF4-FFF2-40B4-BE49-F238E27FC236}">
                  <a16:creationId xmlns:a16="http://schemas.microsoft.com/office/drawing/2014/main" id="{8F14F1F3-74DC-042B-A7FC-12DF32C532AA}"/>
                </a:ext>
              </a:extLst>
            </p:cNvPr>
            <p:cNvSpPr/>
            <p:nvPr/>
          </p:nvSpPr>
          <p:spPr>
            <a:xfrm>
              <a:off x="6592488" y="4817700"/>
              <a:ext cx="274800" cy="89725"/>
            </a:xfrm>
            <a:custGeom>
              <a:avLst/>
              <a:gdLst/>
              <a:ahLst/>
              <a:cxnLst/>
              <a:rect l="l" t="t" r="r" b="b"/>
              <a:pathLst>
                <a:path w="10992" h="3589" extrusionOk="0">
                  <a:moveTo>
                    <a:pt x="10898" y="0"/>
                  </a:moveTo>
                  <a:cubicBezTo>
                    <a:pt x="10889" y="0"/>
                    <a:pt x="10880" y="2"/>
                    <a:pt x="10871" y="5"/>
                  </a:cubicBezTo>
                  <a:cubicBezTo>
                    <a:pt x="10871" y="5"/>
                    <a:pt x="10702" y="62"/>
                    <a:pt x="10406" y="162"/>
                  </a:cubicBezTo>
                  <a:cubicBezTo>
                    <a:pt x="10111" y="267"/>
                    <a:pt x="9688" y="409"/>
                    <a:pt x="9184" y="596"/>
                  </a:cubicBezTo>
                  <a:cubicBezTo>
                    <a:pt x="8933" y="688"/>
                    <a:pt x="8662" y="789"/>
                    <a:pt x="8374" y="896"/>
                  </a:cubicBezTo>
                  <a:cubicBezTo>
                    <a:pt x="8086" y="1003"/>
                    <a:pt x="7781" y="1110"/>
                    <a:pt x="7469" y="1234"/>
                  </a:cubicBezTo>
                  <a:cubicBezTo>
                    <a:pt x="6845" y="1478"/>
                    <a:pt x="6180" y="1737"/>
                    <a:pt x="5515" y="1997"/>
                  </a:cubicBezTo>
                  <a:cubicBezTo>
                    <a:pt x="5182" y="2124"/>
                    <a:pt x="4854" y="2266"/>
                    <a:pt x="4528" y="2397"/>
                  </a:cubicBezTo>
                  <a:cubicBezTo>
                    <a:pt x="4206" y="2529"/>
                    <a:pt x="3888" y="2658"/>
                    <a:pt x="3580" y="2782"/>
                  </a:cubicBezTo>
                  <a:cubicBezTo>
                    <a:pt x="3425" y="2834"/>
                    <a:pt x="3273" y="2886"/>
                    <a:pt x="3125" y="2936"/>
                  </a:cubicBezTo>
                  <a:cubicBezTo>
                    <a:pt x="2975" y="2980"/>
                    <a:pt x="2828" y="3023"/>
                    <a:pt x="2685" y="3064"/>
                  </a:cubicBezTo>
                  <a:cubicBezTo>
                    <a:pt x="2396" y="3134"/>
                    <a:pt x="2119" y="3185"/>
                    <a:pt x="1859" y="3217"/>
                  </a:cubicBezTo>
                  <a:cubicBezTo>
                    <a:pt x="1597" y="3246"/>
                    <a:pt x="1356" y="3270"/>
                    <a:pt x="1141" y="3289"/>
                  </a:cubicBezTo>
                  <a:cubicBezTo>
                    <a:pt x="923" y="3305"/>
                    <a:pt x="736" y="3319"/>
                    <a:pt x="580" y="3331"/>
                  </a:cubicBezTo>
                  <a:cubicBezTo>
                    <a:pt x="268" y="3355"/>
                    <a:pt x="91" y="3370"/>
                    <a:pt x="91" y="3370"/>
                  </a:cubicBezTo>
                  <a:cubicBezTo>
                    <a:pt x="42" y="3374"/>
                    <a:pt x="4" y="3413"/>
                    <a:pt x="3" y="3462"/>
                  </a:cubicBezTo>
                  <a:cubicBezTo>
                    <a:pt x="0" y="3514"/>
                    <a:pt x="41" y="3559"/>
                    <a:pt x="95" y="3560"/>
                  </a:cubicBezTo>
                  <a:cubicBezTo>
                    <a:pt x="95" y="3560"/>
                    <a:pt x="273" y="3567"/>
                    <a:pt x="585" y="3579"/>
                  </a:cubicBezTo>
                  <a:cubicBezTo>
                    <a:pt x="763" y="3580"/>
                    <a:pt x="984" y="3589"/>
                    <a:pt x="1241" y="3589"/>
                  </a:cubicBezTo>
                  <a:cubicBezTo>
                    <a:pt x="1438" y="3589"/>
                    <a:pt x="1656" y="3584"/>
                    <a:pt x="1892" y="3567"/>
                  </a:cubicBezTo>
                  <a:cubicBezTo>
                    <a:pt x="2165" y="3550"/>
                    <a:pt x="2461" y="3513"/>
                    <a:pt x="2772" y="3456"/>
                  </a:cubicBezTo>
                  <a:cubicBezTo>
                    <a:pt x="2926" y="3420"/>
                    <a:pt x="3085" y="3384"/>
                    <a:pt x="3247" y="3346"/>
                  </a:cubicBezTo>
                  <a:cubicBezTo>
                    <a:pt x="3404" y="3296"/>
                    <a:pt x="3564" y="3244"/>
                    <a:pt x="3728" y="3191"/>
                  </a:cubicBezTo>
                  <a:cubicBezTo>
                    <a:pt x="4043" y="3071"/>
                    <a:pt x="4368" y="2945"/>
                    <a:pt x="4699" y="2817"/>
                  </a:cubicBezTo>
                  <a:cubicBezTo>
                    <a:pt x="5025" y="2687"/>
                    <a:pt x="5360" y="2563"/>
                    <a:pt x="5690" y="2425"/>
                  </a:cubicBezTo>
                  <a:cubicBezTo>
                    <a:pt x="6350" y="2153"/>
                    <a:pt x="7009" y="1879"/>
                    <a:pt x="7628" y="1624"/>
                  </a:cubicBezTo>
                  <a:cubicBezTo>
                    <a:pt x="7938" y="1498"/>
                    <a:pt x="8233" y="1364"/>
                    <a:pt x="8515" y="1244"/>
                  </a:cubicBezTo>
                  <a:cubicBezTo>
                    <a:pt x="8796" y="1121"/>
                    <a:pt x="9062" y="1006"/>
                    <a:pt x="9308" y="900"/>
                  </a:cubicBezTo>
                  <a:cubicBezTo>
                    <a:pt x="9800" y="686"/>
                    <a:pt x="10204" y="495"/>
                    <a:pt x="10489" y="368"/>
                  </a:cubicBezTo>
                  <a:cubicBezTo>
                    <a:pt x="10773" y="235"/>
                    <a:pt x="10935" y="159"/>
                    <a:pt x="10935" y="159"/>
                  </a:cubicBezTo>
                  <a:cubicBezTo>
                    <a:pt x="10971" y="141"/>
                    <a:pt x="10992" y="97"/>
                    <a:pt x="10978" y="56"/>
                  </a:cubicBezTo>
                  <a:cubicBezTo>
                    <a:pt x="10966" y="22"/>
                    <a:pt x="10933" y="0"/>
                    <a:pt x="10898" y="0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772;p49">
              <a:extLst>
                <a:ext uri="{FF2B5EF4-FFF2-40B4-BE49-F238E27FC236}">
                  <a16:creationId xmlns:a16="http://schemas.microsoft.com/office/drawing/2014/main" id="{D0842992-2973-D1CD-8731-71121768BBCC}"/>
                </a:ext>
              </a:extLst>
            </p:cNvPr>
            <p:cNvSpPr/>
            <p:nvPr/>
          </p:nvSpPr>
          <p:spPr>
            <a:xfrm>
              <a:off x="6532213" y="4739900"/>
              <a:ext cx="303025" cy="90600"/>
            </a:xfrm>
            <a:custGeom>
              <a:avLst/>
              <a:gdLst/>
              <a:ahLst/>
              <a:cxnLst/>
              <a:rect l="l" t="t" r="r" b="b"/>
              <a:pathLst>
                <a:path w="12121" h="3624" extrusionOk="0">
                  <a:moveTo>
                    <a:pt x="12027" y="1"/>
                  </a:moveTo>
                  <a:cubicBezTo>
                    <a:pt x="12018" y="1"/>
                    <a:pt x="12008" y="2"/>
                    <a:pt x="11999" y="6"/>
                  </a:cubicBezTo>
                  <a:cubicBezTo>
                    <a:pt x="11999" y="6"/>
                    <a:pt x="11813" y="69"/>
                    <a:pt x="11488" y="181"/>
                  </a:cubicBezTo>
                  <a:cubicBezTo>
                    <a:pt x="11165" y="297"/>
                    <a:pt x="10701" y="456"/>
                    <a:pt x="10149" y="661"/>
                  </a:cubicBezTo>
                  <a:cubicBezTo>
                    <a:pt x="9873" y="765"/>
                    <a:pt x="9575" y="875"/>
                    <a:pt x="9258" y="993"/>
                  </a:cubicBezTo>
                  <a:cubicBezTo>
                    <a:pt x="8943" y="1113"/>
                    <a:pt x="8608" y="1232"/>
                    <a:pt x="8266" y="1368"/>
                  </a:cubicBezTo>
                  <a:cubicBezTo>
                    <a:pt x="7581" y="1635"/>
                    <a:pt x="6850" y="1921"/>
                    <a:pt x="6120" y="2207"/>
                  </a:cubicBezTo>
                  <a:cubicBezTo>
                    <a:pt x="5754" y="2346"/>
                    <a:pt x="5392" y="2506"/>
                    <a:pt x="5037" y="2644"/>
                  </a:cubicBezTo>
                  <a:cubicBezTo>
                    <a:pt x="4861" y="2716"/>
                    <a:pt x="4687" y="2788"/>
                    <a:pt x="4511" y="2843"/>
                  </a:cubicBezTo>
                  <a:cubicBezTo>
                    <a:pt x="4337" y="2905"/>
                    <a:pt x="4164" y="2961"/>
                    <a:pt x="3991" y="3002"/>
                  </a:cubicBezTo>
                  <a:cubicBezTo>
                    <a:pt x="3648" y="3096"/>
                    <a:pt x="3309" y="3148"/>
                    <a:pt x="2982" y="3193"/>
                  </a:cubicBezTo>
                  <a:cubicBezTo>
                    <a:pt x="2654" y="3232"/>
                    <a:pt x="2341" y="3255"/>
                    <a:pt x="2048" y="3270"/>
                  </a:cubicBezTo>
                  <a:cubicBezTo>
                    <a:pt x="1461" y="3303"/>
                    <a:pt x="973" y="3331"/>
                    <a:pt x="630" y="3350"/>
                  </a:cubicBezTo>
                  <a:cubicBezTo>
                    <a:pt x="288" y="3374"/>
                    <a:pt x="92" y="3386"/>
                    <a:pt x="92" y="3386"/>
                  </a:cubicBezTo>
                  <a:cubicBezTo>
                    <a:pt x="44" y="3390"/>
                    <a:pt x="4" y="3429"/>
                    <a:pt x="2" y="3478"/>
                  </a:cubicBezTo>
                  <a:cubicBezTo>
                    <a:pt x="0" y="3530"/>
                    <a:pt x="41" y="3574"/>
                    <a:pt x="94" y="3578"/>
                  </a:cubicBezTo>
                  <a:cubicBezTo>
                    <a:pt x="94" y="3578"/>
                    <a:pt x="290" y="3585"/>
                    <a:pt x="634" y="3598"/>
                  </a:cubicBezTo>
                  <a:cubicBezTo>
                    <a:pt x="936" y="3603"/>
                    <a:pt x="1352" y="3624"/>
                    <a:pt x="1849" y="3624"/>
                  </a:cubicBezTo>
                  <a:cubicBezTo>
                    <a:pt x="1918" y="3624"/>
                    <a:pt x="1988" y="3623"/>
                    <a:pt x="2059" y="3623"/>
                  </a:cubicBezTo>
                  <a:cubicBezTo>
                    <a:pt x="2646" y="3615"/>
                    <a:pt x="3359" y="3616"/>
                    <a:pt x="4099" y="3424"/>
                  </a:cubicBezTo>
                  <a:cubicBezTo>
                    <a:pt x="4284" y="3382"/>
                    <a:pt x="4468" y="3327"/>
                    <a:pt x="4652" y="3264"/>
                  </a:cubicBezTo>
                  <a:cubicBezTo>
                    <a:pt x="4838" y="3209"/>
                    <a:pt x="5020" y="3137"/>
                    <a:pt x="5203" y="3066"/>
                  </a:cubicBezTo>
                  <a:cubicBezTo>
                    <a:pt x="5568" y="2925"/>
                    <a:pt x="5931" y="2787"/>
                    <a:pt x="6294" y="2635"/>
                  </a:cubicBezTo>
                  <a:cubicBezTo>
                    <a:pt x="7019" y="2336"/>
                    <a:pt x="7744" y="2038"/>
                    <a:pt x="8425" y="1757"/>
                  </a:cubicBezTo>
                  <a:cubicBezTo>
                    <a:pt x="8766" y="1619"/>
                    <a:pt x="9089" y="1473"/>
                    <a:pt x="9400" y="1341"/>
                  </a:cubicBezTo>
                  <a:cubicBezTo>
                    <a:pt x="9709" y="1208"/>
                    <a:pt x="10002" y="1082"/>
                    <a:pt x="10272" y="965"/>
                  </a:cubicBezTo>
                  <a:cubicBezTo>
                    <a:pt x="10812" y="732"/>
                    <a:pt x="11258" y="525"/>
                    <a:pt x="11571" y="387"/>
                  </a:cubicBezTo>
                  <a:cubicBezTo>
                    <a:pt x="11884" y="242"/>
                    <a:pt x="12062" y="160"/>
                    <a:pt x="12062" y="160"/>
                  </a:cubicBezTo>
                  <a:cubicBezTo>
                    <a:pt x="12100" y="142"/>
                    <a:pt x="12120" y="97"/>
                    <a:pt x="12106" y="56"/>
                  </a:cubicBezTo>
                  <a:cubicBezTo>
                    <a:pt x="12094" y="22"/>
                    <a:pt x="12062" y="1"/>
                    <a:pt x="12027" y="1"/>
                  </a:cubicBezTo>
                  <a:close/>
                </a:path>
              </a:pathLst>
            </a:custGeom>
            <a:solidFill>
              <a:srgbClr val="E7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773;p49">
              <a:extLst>
                <a:ext uri="{FF2B5EF4-FFF2-40B4-BE49-F238E27FC236}">
                  <a16:creationId xmlns:a16="http://schemas.microsoft.com/office/drawing/2014/main" id="{36ADCF88-B0CA-3F80-F31C-CA9F0B0B1336}"/>
                </a:ext>
              </a:extLst>
            </p:cNvPr>
            <p:cNvSpPr/>
            <p:nvPr/>
          </p:nvSpPr>
          <p:spPr>
            <a:xfrm>
              <a:off x="7085463" y="4191700"/>
              <a:ext cx="1138725" cy="947900"/>
            </a:xfrm>
            <a:custGeom>
              <a:avLst/>
              <a:gdLst/>
              <a:ahLst/>
              <a:cxnLst/>
              <a:rect l="l" t="t" r="r" b="b"/>
              <a:pathLst>
                <a:path w="45549" h="37916" extrusionOk="0">
                  <a:moveTo>
                    <a:pt x="27287" y="1"/>
                  </a:moveTo>
                  <a:cubicBezTo>
                    <a:pt x="26786" y="1"/>
                    <a:pt x="26306" y="60"/>
                    <a:pt x="25871" y="173"/>
                  </a:cubicBezTo>
                  <a:cubicBezTo>
                    <a:pt x="24160" y="617"/>
                    <a:pt x="2383" y="8983"/>
                    <a:pt x="1192" y="9449"/>
                  </a:cubicBezTo>
                  <a:cubicBezTo>
                    <a:pt x="1" y="9917"/>
                    <a:pt x="673" y="10928"/>
                    <a:pt x="828" y="11549"/>
                  </a:cubicBezTo>
                  <a:cubicBezTo>
                    <a:pt x="983" y="12172"/>
                    <a:pt x="5101" y="37916"/>
                    <a:pt x="5101" y="37916"/>
                  </a:cubicBezTo>
                  <a:lnTo>
                    <a:pt x="45548" y="37916"/>
                  </a:lnTo>
                  <a:cubicBezTo>
                    <a:pt x="42127" y="17772"/>
                    <a:pt x="33416" y="3227"/>
                    <a:pt x="31705" y="1672"/>
                  </a:cubicBezTo>
                  <a:cubicBezTo>
                    <a:pt x="30428" y="512"/>
                    <a:pt x="28762" y="1"/>
                    <a:pt x="27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774;p49">
              <a:extLst>
                <a:ext uri="{FF2B5EF4-FFF2-40B4-BE49-F238E27FC236}">
                  <a16:creationId xmlns:a16="http://schemas.microsoft.com/office/drawing/2014/main" id="{AAA61027-26DA-8503-5444-0DD08E3D5032}"/>
                </a:ext>
              </a:extLst>
            </p:cNvPr>
            <p:cNvSpPr/>
            <p:nvPr/>
          </p:nvSpPr>
          <p:spPr>
            <a:xfrm>
              <a:off x="7086013" y="4187850"/>
              <a:ext cx="1142775" cy="955650"/>
            </a:xfrm>
            <a:custGeom>
              <a:avLst/>
              <a:gdLst/>
              <a:ahLst/>
              <a:cxnLst/>
              <a:rect l="l" t="t" r="r" b="b"/>
              <a:pathLst>
                <a:path w="45711" h="38226" extrusionOk="0">
                  <a:moveTo>
                    <a:pt x="27272" y="310"/>
                  </a:moveTo>
                  <a:cubicBezTo>
                    <a:pt x="28671" y="310"/>
                    <a:pt x="30296" y="776"/>
                    <a:pt x="31578" y="1941"/>
                  </a:cubicBezTo>
                  <a:cubicBezTo>
                    <a:pt x="33109" y="3333"/>
                    <a:pt x="41868" y="17690"/>
                    <a:pt x="45342" y="37914"/>
                  </a:cubicBezTo>
                  <a:lnTo>
                    <a:pt x="5211" y="37914"/>
                  </a:lnTo>
                  <a:cubicBezTo>
                    <a:pt x="4859" y="35714"/>
                    <a:pt x="1109" y="12271"/>
                    <a:pt x="957" y="11667"/>
                  </a:cubicBezTo>
                  <a:cubicBezTo>
                    <a:pt x="926" y="11545"/>
                    <a:pt x="879" y="11413"/>
                    <a:pt x="829" y="11273"/>
                  </a:cubicBezTo>
                  <a:cubicBezTo>
                    <a:pt x="567" y="10549"/>
                    <a:pt x="453" y="10052"/>
                    <a:pt x="1226" y="9749"/>
                  </a:cubicBezTo>
                  <a:cubicBezTo>
                    <a:pt x="2193" y="9370"/>
                    <a:pt x="24151" y="928"/>
                    <a:pt x="25888" y="477"/>
                  </a:cubicBezTo>
                  <a:cubicBezTo>
                    <a:pt x="26303" y="369"/>
                    <a:pt x="26773" y="310"/>
                    <a:pt x="27272" y="310"/>
                  </a:cubicBezTo>
                  <a:close/>
                  <a:moveTo>
                    <a:pt x="27267" y="0"/>
                  </a:moveTo>
                  <a:cubicBezTo>
                    <a:pt x="26742" y="0"/>
                    <a:pt x="26247" y="63"/>
                    <a:pt x="25810" y="176"/>
                  </a:cubicBezTo>
                  <a:cubicBezTo>
                    <a:pt x="24063" y="630"/>
                    <a:pt x="2081" y="9080"/>
                    <a:pt x="1113" y="9459"/>
                  </a:cubicBezTo>
                  <a:cubicBezTo>
                    <a:pt x="0" y="9895"/>
                    <a:pt x="323" y="10789"/>
                    <a:pt x="536" y="11380"/>
                  </a:cubicBezTo>
                  <a:cubicBezTo>
                    <a:pt x="583" y="11509"/>
                    <a:pt x="627" y="11632"/>
                    <a:pt x="655" y="11741"/>
                  </a:cubicBezTo>
                  <a:cubicBezTo>
                    <a:pt x="807" y="12351"/>
                    <a:pt x="4884" y="37837"/>
                    <a:pt x="4925" y="38094"/>
                  </a:cubicBezTo>
                  <a:lnTo>
                    <a:pt x="4946" y="38226"/>
                  </a:lnTo>
                  <a:lnTo>
                    <a:pt x="45711" y="38226"/>
                  </a:lnTo>
                  <a:lnTo>
                    <a:pt x="45680" y="38043"/>
                  </a:lnTo>
                  <a:cubicBezTo>
                    <a:pt x="42215" y="17646"/>
                    <a:pt x="33336" y="3119"/>
                    <a:pt x="31787" y="1711"/>
                  </a:cubicBezTo>
                  <a:cubicBezTo>
                    <a:pt x="30443" y="489"/>
                    <a:pt x="28736" y="0"/>
                    <a:pt x="27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775;p49">
              <a:extLst>
                <a:ext uri="{FF2B5EF4-FFF2-40B4-BE49-F238E27FC236}">
                  <a16:creationId xmlns:a16="http://schemas.microsoft.com/office/drawing/2014/main" id="{47E926B2-5607-0239-FA7A-330658259589}"/>
                </a:ext>
              </a:extLst>
            </p:cNvPr>
            <p:cNvSpPr/>
            <p:nvPr/>
          </p:nvSpPr>
          <p:spPr>
            <a:xfrm>
              <a:off x="7791813" y="4193550"/>
              <a:ext cx="267125" cy="946050"/>
            </a:xfrm>
            <a:custGeom>
              <a:avLst/>
              <a:gdLst/>
              <a:ahLst/>
              <a:cxnLst/>
              <a:rect l="l" t="t" r="r" b="b"/>
              <a:pathLst>
                <a:path w="10685" h="37842" extrusionOk="0">
                  <a:moveTo>
                    <a:pt x="1" y="0"/>
                  </a:moveTo>
                  <a:cubicBezTo>
                    <a:pt x="2795" y="4955"/>
                    <a:pt x="9138" y="18218"/>
                    <a:pt x="10061" y="37842"/>
                  </a:cubicBezTo>
                  <a:lnTo>
                    <a:pt x="10684" y="37842"/>
                  </a:lnTo>
                  <a:cubicBezTo>
                    <a:pt x="9788" y="18688"/>
                    <a:pt x="3753" y="5528"/>
                    <a:pt x="806" y="169"/>
                  </a:cubicBezTo>
                  <a:cubicBezTo>
                    <a:pt x="538" y="96"/>
                    <a:pt x="269" y="40"/>
                    <a:pt x="1" y="0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776;p49">
              <a:extLst>
                <a:ext uri="{FF2B5EF4-FFF2-40B4-BE49-F238E27FC236}">
                  <a16:creationId xmlns:a16="http://schemas.microsoft.com/office/drawing/2014/main" id="{CBE41B20-60C1-4D63-127C-E3C4EF0B182B}"/>
                </a:ext>
              </a:extLst>
            </p:cNvPr>
            <p:cNvSpPr/>
            <p:nvPr/>
          </p:nvSpPr>
          <p:spPr>
            <a:xfrm>
              <a:off x="7130088" y="4416450"/>
              <a:ext cx="357450" cy="723150"/>
            </a:xfrm>
            <a:custGeom>
              <a:avLst/>
              <a:gdLst/>
              <a:ahLst/>
              <a:cxnLst/>
              <a:rect l="l" t="t" r="r" b="b"/>
              <a:pathLst>
                <a:path w="14298" h="28926" extrusionOk="0">
                  <a:moveTo>
                    <a:pt x="596" y="1"/>
                  </a:moveTo>
                  <a:cubicBezTo>
                    <a:pt x="369" y="88"/>
                    <a:pt x="169" y="164"/>
                    <a:pt x="0" y="230"/>
                  </a:cubicBezTo>
                  <a:cubicBezTo>
                    <a:pt x="2270" y="3553"/>
                    <a:pt x="8680" y="13701"/>
                    <a:pt x="13642" y="28926"/>
                  </a:cubicBezTo>
                  <a:lnTo>
                    <a:pt x="14297" y="28926"/>
                  </a:lnTo>
                  <a:cubicBezTo>
                    <a:pt x="9363" y="13714"/>
                    <a:pt x="2971" y="3498"/>
                    <a:pt x="596" y="1"/>
                  </a:cubicBezTo>
                  <a:close/>
                </a:path>
              </a:pathLst>
            </a:custGeom>
            <a:solidFill>
              <a:srgbClr val="191919">
                <a:alpha val="50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777;p49">
              <a:extLst>
                <a:ext uri="{FF2B5EF4-FFF2-40B4-BE49-F238E27FC236}">
                  <a16:creationId xmlns:a16="http://schemas.microsoft.com/office/drawing/2014/main" id="{F426547A-8C06-74FC-C8A2-14EA68088B6C}"/>
                </a:ext>
              </a:extLst>
            </p:cNvPr>
            <p:cNvSpPr/>
            <p:nvPr/>
          </p:nvSpPr>
          <p:spPr>
            <a:xfrm>
              <a:off x="7114288" y="2077200"/>
              <a:ext cx="243350" cy="303525"/>
            </a:xfrm>
            <a:custGeom>
              <a:avLst/>
              <a:gdLst/>
              <a:ahLst/>
              <a:cxnLst/>
              <a:rect l="l" t="t" r="r" b="b"/>
              <a:pathLst>
                <a:path w="9734" h="12141" extrusionOk="0">
                  <a:moveTo>
                    <a:pt x="176" y="0"/>
                  </a:moveTo>
                  <a:cubicBezTo>
                    <a:pt x="157" y="0"/>
                    <a:pt x="138" y="3"/>
                    <a:pt x="120" y="10"/>
                  </a:cubicBezTo>
                  <a:cubicBezTo>
                    <a:pt x="40" y="41"/>
                    <a:pt x="0" y="131"/>
                    <a:pt x="31" y="211"/>
                  </a:cubicBezTo>
                  <a:cubicBezTo>
                    <a:pt x="53" y="269"/>
                    <a:pt x="2250" y="5968"/>
                    <a:pt x="2585" y="7171"/>
                  </a:cubicBezTo>
                  <a:cubicBezTo>
                    <a:pt x="2600" y="7227"/>
                    <a:pt x="2646" y="7270"/>
                    <a:pt x="2704" y="7281"/>
                  </a:cubicBezTo>
                  <a:cubicBezTo>
                    <a:pt x="2715" y="7284"/>
                    <a:pt x="2725" y="7285"/>
                    <a:pt x="2735" y="7285"/>
                  </a:cubicBezTo>
                  <a:cubicBezTo>
                    <a:pt x="2783" y="7285"/>
                    <a:pt x="2828" y="7262"/>
                    <a:pt x="2857" y="7224"/>
                  </a:cubicBezTo>
                  <a:cubicBezTo>
                    <a:pt x="2904" y="7164"/>
                    <a:pt x="3993" y="5718"/>
                    <a:pt x="3988" y="3149"/>
                  </a:cubicBezTo>
                  <a:cubicBezTo>
                    <a:pt x="3988" y="2846"/>
                    <a:pt x="3966" y="2442"/>
                    <a:pt x="3956" y="2286"/>
                  </a:cubicBezTo>
                  <a:cubicBezTo>
                    <a:pt x="4182" y="2043"/>
                    <a:pt x="5271" y="932"/>
                    <a:pt x="6246" y="932"/>
                  </a:cubicBezTo>
                  <a:cubicBezTo>
                    <a:pt x="6357" y="932"/>
                    <a:pt x="6467" y="947"/>
                    <a:pt x="6573" y="978"/>
                  </a:cubicBezTo>
                  <a:cubicBezTo>
                    <a:pt x="7713" y="1316"/>
                    <a:pt x="9374" y="2922"/>
                    <a:pt x="8376" y="6798"/>
                  </a:cubicBezTo>
                  <a:cubicBezTo>
                    <a:pt x="7472" y="10312"/>
                    <a:pt x="6762" y="10588"/>
                    <a:pt x="6075" y="10855"/>
                  </a:cubicBezTo>
                  <a:cubicBezTo>
                    <a:pt x="6010" y="10881"/>
                    <a:pt x="5946" y="10906"/>
                    <a:pt x="5881" y="10933"/>
                  </a:cubicBezTo>
                  <a:cubicBezTo>
                    <a:pt x="5691" y="11013"/>
                    <a:pt x="5502" y="11085"/>
                    <a:pt x="5322" y="11154"/>
                  </a:cubicBezTo>
                  <a:cubicBezTo>
                    <a:pt x="4675" y="11400"/>
                    <a:pt x="4164" y="11595"/>
                    <a:pt x="4105" y="11959"/>
                  </a:cubicBezTo>
                  <a:cubicBezTo>
                    <a:pt x="4091" y="12044"/>
                    <a:pt x="4149" y="12124"/>
                    <a:pt x="4234" y="12138"/>
                  </a:cubicBezTo>
                  <a:cubicBezTo>
                    <a:pt x="4242" y="12139"/>
                    <a:pt x="4250" y="12140"/>
                    <a:pt x="4258" y="12140"/>
                  </a:cubicBezTo>
                  <a:cubicBezTo>
                    <a:pt x="4334" y="12140"/>
                    <a:pt x="4400" y="12086"/>
                    <a:pt x="4412" y="12009"/>
                  </a:cubicBezTo>
                  <a:cubicBezTo>
                    <a:pt x="4443" y="11821"/>
                    <a:pt x="4968" y="11621"/>
                    <a:pt x="5432" y="11444"/>
                  </a:cubicBezTo>
                  <a:cubicBezTo>
                    <a:pt x="5616" y="11375"/>
                    <a:pt x="5809" y="11301"/>
                    <a:pt x="6002" y="11220"/>
                  </a:cubicBezTo>
                  <a:cubicBezTo>
                    <a:pt x="6063" y="11194"/>
                    <a:pt x="6126" y="11170"/>
                    <a:pt x="6188" y="11145"/>
                  </a:cubicBezTo>
                  <a:cubicBezTo>
                    <a:pt x="6947" y="10849"/>
                    <a:pt x="7733" y="10544"/>
                    <a:pt x="8678" y="6875"/>
                  </a:cubicBezTo>
                  <a:cubicBezTo>
                    <a:pt x="9734" y="2770"/>
                    <a:pt x="7908" y="1049"/>
                    <a:pt x="6663" y="680"/>
                  </a:cubicBezTo>
                  <a:cubicBezTo>
                    <a:pt x="6527" y="640"/>
                    <a:pt x="6389" y="622"/>
                    <a:pt x="6251" y="622"/>
                  </a:cubicBezTo>
                  <a:cubicBezTo>
                    <a:pt x="5018" y="622"/>
                    <a:pt x="3740" y="2059"/>
                    <a:pt x="3681" y="2126"/>
                  </a:cubicBezTo>
                  <a:cubicBezTo>
                    <a:pt x="3653" y="2158"/>
                    <a:pt x="3640" y="2197"/>
                    <a:pt x="3642" y="2238"/>
                  </a:cubicBezTo>
                  <a:cubicBezTo>
                    <a:pt x="3643" y="2245"/>
                    <a:pt x="3677" y="2782"/>
                    <a:pt x="3678" y="3149"/>
                  </a:cubicBezTo>
                  <a:cubicBezTo>
                    <a:pt x="3681" y="4987"/>
                    <a:pt x="3089" y="6242"/>
                    <a:pt x="2784" y="6762"/>
                  </a:cubicBezTo>
                  <a:cubicBezTo>
                    <a:pt x="2250" y="5105"/>
                    <a:pt x="405" y="318"/>
                    <a:pt x="321" y="100"/>
                  </a:cubicBezTo>
                  <a:cubicBezTo>
                    <a:pt x="297" y="38"/>
                    <a:pt x="238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778;p49">
              <a:extLst>
                <a:ext uri="{FF2B5EF4-FFF2-40B4-BE49-F238E27FC236}">
                  <a16:creationId xmlns:a16="http://schemas.microsoft.com/office/drawing/2014/main" id="{FCF61FBF-BC95-9E8C-2C22-CCC6204743CF}"/>
                </a:ext>
              </a:extLst>
            </p:cNvPr>
            <p:cNvSpPr/>
            <p:nvPr/>
          </p:nvSpPr>
          <p:spPr>
            <a:xfrm>
              <a:off x="6885075" y="2115888"/>
              <a:ext cx="104700" cy="1047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54062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>
          <a:extLst>
            <a:ext uri="{FF2B5EF4-FFF2-40B4-BE49-F238E27FC236}">
              <a16:creationId xmlns:a16="http://schemas.microsoft.com/office/drawing/2014/main" id="{7A12467B-4F8A-6414-3492-E0E61ABAD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42">
            <a:extLst>
              <a:ext uri="{FF2B5EF4-FFF2-40B4-BE49-F238E27FC236}">
                <a16:creationId xmlns:a16="http://schemas.microsoft.com/office/drawing/2014/main" id="{C8DAA346-AA42-AC68-2DC9-8D0623DE1709}"/>
              </a:ext>
            </a:extLst>
          </p:cNvPr>
          <p:cNvSpPr/>
          <p:nvPr/>
        </p:nvSpPr>
        <p:spPr>
          <a:xfrm>
            <a:off x="713225" y="1543292"/>
            <a:ext cx="1500600" cy="1500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42">
            <a:extLst>
              <a:ext uri="{FF2B5EF4-FFF2-40B4-BE49-F238E27FC236}">
                <a16:creationId xmlns:a16="http://schemas.microsoft.com/office/drawing/2014/main" id="{B718A78F-BBDE-9F59-83A9-BCCDD8ACAC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3825" y="1836450"/>
            <a:ext cx="44328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Basic Phrases 2</a:t>
            </a:r>
          </a:p>
        </p:txBody>
      </p:sp>
      <p:sp>
        <p:nvSpPr>
          <p:cNvPr id="1186" name="Google Shape;1186;p42">
            <a:extLst>
              <a:ext uri="{FF2B5EF4-FFF2-40B4-BE49-F238E27FC236}">
                <a16:creationId xmlns:a16="http://schemas.microsoft.com/office/drawing/2014/main" id="{F2612E6B-D368-82AE-68DA-8AF254F8E02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39075" y="1836438"/>
            <a:ext cx="1248900" cy="9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87" name="Google Shape;1187;p42">
            <a:extLst>
              <a:ext uri="{FF2B5EF4-FFF2-40B4-BE49-F238E27FC236}">
                <a16:creationId xmlns:a16="http://schemas.microsoft.com/office/drawing/2014/main" id="{E46C1B32-93AE-B423-B270-6F1721C0F15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13825" y="2832450"/>
            <a:ext cx="4432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基本文型（きほん</a:t>
            </a:r>
            <a:r>
              <a:rPr lang="ja-JP" altLang="en-US"/>
              <a:t>　ぶんけい）</a:t>
            </a:r>
            <a:r>
              <a:rPr lang="en-US" altLang="ja-JP" dirty="0"/>
              <a:t>2</a:t>
            </a:r>
            <a:endParaRPr dirty="0"/>
          </a:p>
        </p:txBody>
      </p:sp>
      <p:sp>
        <p:nvSpPr>
          <p:cNvPr id="1188" name="Google Shape;1188;p42">
            <a:extLst>
              <a:ext uri="{FF2B5EF4-FFF2-40B4-BE49-F238E27FC236}">
                <a16:creationId xmlns:a16="http://schemas.microsoft.com/office/drawing/2014/main" id="{63BE1713-B815-3C18-6093-FBF260FB3ADB}"/>
              </a:ext>
            </a:extLst>
          </p:cNvPr>
          <p:cNvSpPr/>
          <p:nvPr/>
        </p:nvSpPr>
        <p:spPr>
          <a:xfrm>
            <a:off x="1345100" y="3584913"/>
            <a:ext cx="2044425" cy="163601"/>
          </a:xfrm>
          <a:custGeom>
            <a:avLst/>
            <a:gdLst/>
            <a:ahLst/>
            <a:cxnLst/>
            <a:rect l="l" t="t" r="r" b="b"/>
            <a:pathLst>
              <a:path w="47374" h="3791" fill="none" extrusionOk="0">
                <a:moveTo>
                  <a:pt x="1" y="1"/>
                </a:moveTo>
                <a:cubicBezTo>
                  <a:pt x="2633" y="1"/>
                  <a:pt x="2633" y="3791"/>
                  <a:pt x="5265" y="3791"/>
                </a:cubicBezTo>
                <a:cubicBezTo>
                  <a:pt x="7897" y="3791"/>
                  <a:pt x="7897" y="1"/>
                  <a:pt x="10528" y="1"/>
                </a:cubicBezTo>
                <a:cubicBezTo>
                  <a:pt x="13160" y="1"/>
                  <a:pt x="13160" y="3791"/>
                  <a:pt x="15790" y="3791"/>
                </a:cubicBezTo>
                <a:cubicBezTo>
                  <a:pt x="18422" y="3791"/>
                  <a:pt x="18422" y="1"/>
                  <a:pt x="21054" y="1"/>
                </a:cubicBezTo>
                <a:cubicBezTo>
                  <a:pt x="23686" y="1"/>
                  <a:pt x="23686" y="3791"/>
                  <a:pt x="26317" y="3791"/>
                </a:cubicBezTo>
                <a:cubicBezTo>
                  <a:pt x="28950" y="3791"/>
                  <a:pt x="28950" y="1"/>
                  <a:pt x="31581" y="1"/>
                </a:cubicBezTo>
                <a:cubicBezTo>
                  <a:pt x="34213" y="1"/>
                  <a:pt x="34213" y="3791"/>
                  <a:pt x="36845" y="3791"/>
                </a:cubicBezTo>
                <a:cubicBezTo>
                  <a:pt x="39477" y="3791"/>
                  <a:pt x="39477" y="1"/>
                  <a:pt x="42110" y="1"/>
                </a:cubicBezTo>
                <a:cubicBezTo>
                  <a:pt x="44742" y="1"/>
                  <a:pt x="44742" y="3791"/>
                  <a:pt x="47374" y="3791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42">
            <a:extLst>
              <a:ext uri="{FF2B5EF4-FFF2-40B4-BE49-F238E27FC236}">
                <a16:creationId xmlns:a16="http://schemas.microsoft.com/office/drawing/2014/main" id="{C10BD423-8ACB-A423-AE66-24DF9DF019FB}"/>
              </a:ext>
            </a:extLst>
          </p:cNvPr>
          <p:cNvSpPr/>
          <p:nvPr/>
        </p:nvSpPr>
        <p:spPr>
          <a:xfrm>
            <a:off x="4280980" y="464013"/>
            <a:ext cx="788616" cy="788616"/>
          </a:xfrm>
          <a:prstGeom prst="lightningBol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0" name="Google Shape;1190;p42">
            <a:extLst>
              <a:ext uri="{FF2B5EF4-FFF2-40B4-BE49-F238E27FC236}">
                <a16:creationId xmlns:a16="http://schemas.microsoft.com/office/drawing/2014/main" id="{3B06A05B-7907-441F-3451-8582E0B7C91D}"/>
              </a:ext>
            </a:extLst>
          </p:cNvPr>
          <p:cNvGrpSpPr/>
          <p:nvPr/>
        </p:nvGrpSpPr>
        <p:grpSpPr>
          <a:xfrm>
            <a:off x="4280968" y="3584936"/>
            <a:ext cx="1059215" cy="1059215"/>
            <a:chOff x="8207275" y="2749700"/>
            <a:chExt cx="893400" cy="893400"/>
          </a:xfrm>
        </p:grpSpPr>
        <p:sp>
          <p:nvSpPr>
            <p:cNvPr id="1191" name="Google Shape;1191;p42">
              <a:extLst>
                <a:ext uri="{FF2B5EF4-FFF2-40B4-BE49-F238E27FC236}">
                  <a16:creationId xmlns:a16="http://schemas.microsoft.com/office/drawing/2014/main" id="{63540536-19E5-AF99-F9C3-4C8DABD30776}"/>
                </a:ext>
              </a:extLst>
            </p:cNvPr>
            <p:cNvSpPr/>
            <p:nvPr/>
          </p:nvSpPr>
          <p:spPr>
            <a:xfrm>
              <a:off x="8207275" y="2749700"/>
              <a:ext cx="893400" cy="893400"/>
            </a:xfrm>
            <a:prstGeom prst="star4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2">
              <a:extLst>
                <a:ext uri="{FF2B5EF4-FFF2-40B4-BE49-F238E27FC236}">
                  <a16:creationId xmlns:a16="http://schemas.microsoft.com/office/drawing/2014/main" id="{7FF93B39-8ECC-E207-F12A-644A6D056E7F}"/>
                </a:ext>
              </a:extLst>
            </p:cNvPr>
            <p:cNvSpPr/>
            <p:nvPr/>
          </p:nvSpPr>
          <p:spPr>
            <a:xfrm rot="1742951">
              <a:off x="8345937" y="2888405"/>
              <a:ext cx="615989" cy="615989"/>
            </a:xfrm>
            <a:prstGeom prst="star4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2">
              <a:extLst>
                <a:ext uri="{FF2B5EF4-FFF2-40B4-BE49-F238E27FC236}">
                  <a16:creationId xmlns:a16="http://schemas.microsoft.com/office/drawing/2014/main" id="{2477B6ED-F399-CBB7-EE19-0809F0B98B23}"/>
                </a:ext>
              </a:extLst>
            </p:cNvPr>
            <p:cNvSpPr/>
            <p:nvPr/>
          </p:nvSpPr>
          <p:spPr>
            <a:xfrm rot="-1742951" flipH="1">
              <a:off x="8346024" y="2888405"/>
              <a:ext cx="615989" cy="615989"/>
            </a:xfrm>
            <a:prstGeom prst="star4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4" name="Google Shape;1194;p42">
            <a:extLst>
              <a:ext uri="{FF2B5EF4-FFF2-40B4-BE49-F238E27FC236}">
                <a16:creationId xmlns:a16="http://schemas.microsoft.com/office/drawing/2014/main" id="{C8D9FB9C-FFB5-5F0A-70E8-23FDDD3C4CE6}"/>
              </a:ext>
            </a:extLst>
          </p:cNvPr>
          <p:cNvGrpSpPr/>
          <p:nvPr/>
        </p:nvGrpSpPr>
        <p:grpSpPr>
          <a:xfrm>
            <a:off x="337042" y="342449"/>
            <a:ext cx="752363" cy="583899"/>
            <a:chOff x="7956022" y="2666004"/>
            <a:chExt cx="1016158" cy="788627"/>
          </a:xfrm>
        </p:grpSpPr>
        <p:grpSp>
          <p:nvGrpSpPr>
            <p:cNvPr id="1195" name="Google Shape;1195;p42">
              <a:extLst>
                <a:ext uri="{FF2B5EF4-FFF2-40B4-BE49-F238E27FC236}">
                  <a16:creationId xmlns:a16="http://schemas.microsoft.com/office/drawing/2014/main" id="{EFCFEAB6-4821-6F95-9608-B3E766EA494C}"/>
                </a:ext>
              </a:extLst>
            </p:cNvPr>
            <p:cNvGrpSpPr/>
            <p:nvPr/>
          </p:nvGrpSpPr>
          <p:grpSpPr>
            <a:xfrm>
              <a:off x="7956022" y="2666004"/>
              <a:ext cx="1016158" cy="136285"/>
              <a:chOff x="711850" y="914250"/>
              <a:chExt cx="467500" cy="62700"/>
            </a:xfrm>
          </p:grpSpPr>
          <p:sp>
            <p:nvSpPr>
              <p:cNvPr id="1196" name="Google Shape;1196;p42">
                <a:extLst>
                  <a:ext uri="{FF2B5EF4-FFF2-40B4-BE49-F238E27FC236}">
                    <a16:creationId xmlns:a16="http://schemas.microsoft.com/office/drawing/2014/main" id="{30251B66-B097-EB8C-B663-84D02F3AB198}"/>
                  </a:ext>
                </a:extLst>
              </p:cNvPr>
              <p:cNvSpPr/>
              <p:nvPr/>
            </p:nvSpPr>
            <p:spPr>
              <a:xfrm>
                <a:off x="7118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2">
                <a:extLst>
                  <a:ext uri="{FF2B5EF4-FFF2-40B4-BE49-F238E27FC236}">
                    <a16:creationId xmlns:a16="http://schemas.microsoft.com/office/drawing/2014/main" id="{DA03546A-5B07-B8BC-D0D5-FC283856A729}"/>
                  </a:ext>
                </a:extLst>
              </p:cNvPr>
              <p:cNvSpPr/>
              <p:nvPr/>
            </p:nvSpPr>
            <p:spPr>
              <a:xfrm>
                <a:off x="8130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2">
                <a:extLst>
                  <a:ext uri="{FF2B5EF4-FFF2-40B4-BE49-F238E27FC236}">
                    <a16:creationId xmlns:a16="http://schemas.microsoft.com/office/drawing/2014/main" id="{34350A8B-93F9-3B55-BCB9-7C6EE46E0410}"/>
                  </a:ext>
                </a:extLst>
              </p:cNvPr>
              <p:cNvSpPr/>
              <p:nvPr/>
            </p:nvSpPr>
            <p:spPr>
              <a:xfrm>
                <a:off x="9142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2">
                <a:extLst>
                  <a:ext uri="{FF2B5EF4-FFF2-40B4-BE49-F238E27FC236}">
                    <a16:creationId xmlns:a16="http://schemas.microsoft.com/office/drawing/2014/main" id="{78C97D07-B7F2-B48C-C176-3C9458DBEC71}"/>
                  </a:ext>
                </a:extLst>
              </p:cNvPr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2">
                <a:extLst>
                  <a:ext uri="{FF2B5EF4-FFF2-40B4-BE49-F238E27FC236}">
                    <a16:creationId xmlns:a16="http://schemas.microsoft.com/office/drawing/2014/main" id="{B82267E4-FB19-53C8-392C-C319FC919FB9}"/>
                  </a:ext>
                </a:extLst>
              </p:cNvPr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1" name="Google Shape;1201;p42">
              <a:extLst>
                <a:ext uri="{FF2B5EF4-FFF2-40B4-BE49-F238E27FC236}">
                  <a16:creationId xmlns:a16="http://schemas.microsoft.com/office/drawing/2014/main" id="{93A5836E-0397-1CAB-8686-309A7AF98FB3}"/>
                </a:ext>
              </a:extLst>
            </p:cNvPr>
            <p:cNvGrpSpPr/>
            <p:nvPr/>
          </p:nvGrpSpPr>
          <p:grpSpPr>
            <a:xfrm>
              <a:off x="7956022" y="2883451"/>
              <a:ext cx="1016158" cy="136285"/>
              <a:chOff x="711850" y="914250"/>
              <a:chExt cx="467500" cy="62700"/>
            </a:xfrm>
          </p:grpSpPr>
          <p:sp>
            <p:nvSpPr>
              <p:cNvPr id="1202" name="Google Shape;1202;p42">
                <a:extLst>
                  <a:ext uri="{FF2B5EF4-FFF2-40B4-BE49-F238E27FC236}">
                    <a16:creationId xmlns:a16="http://schemas.microsoft.com/office/drawing/2014/main" id="{8EF7E8A5-0727-E97F-FA94-2E9D97295F75}"/>
                  </a:ext>
                </a:extLst>
              </p:cNvPr>
              <p:cNvSpPr/>
              <p:nvPr/>
            </p:nvSpPr>
            <p:spPr>
              <a:xfrm>
                <a:off x="7118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2">
                <a:extLst>
                  <a:ext uri="{FF2B5EF4-FFF2-40B4-BE49-F238E27FC236}">
                    <a16:creationId xmlns:a16="http://schemas.microsoft.com/office/drawing/2014/main" id="{D7D5C828-3366-9527-42BB-17CA74D628B8}"/>
                  </a:ext>
                </a:extLst>
              </p:cNvPr>
              <p:cNvSpPr/>
              <p:nvPr/>
            </p:nvSpPr>
            <p:spPr>
              <a:xfrm>
                <a:off x="8130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2">
                <a:extLst>
                  <a:ext uri="{FF2B5EF4-FFF2-40B4-BE49-F238E27FC236}">
                    <a16:creationId xmlns:a16="http://schemas.microsoft.com/office/drawing/2014/main" id="{E1229C16-A364-4B5A-2807-3DAB39F52BC0}"/>
                  </a:ext>
                </a:extLst>
              </p:cNvPr>
              <p:cNvSpPr/>
              <p:nvPr/>
            </p:nvSpPr>
            <p:spPr>
              <a:xfrm>
                <a:off x="9142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2">
                <a:extLst>
                  <a:ext uri="{FF2B5EF4-FFF2-40B4-BE49-F238E27FC236}">
                    <a16:creationId xmlns:a16="http://schemas.microsoft.com/office/drawing/2014/main" id="{2CFC6409-8588-2505-EE13-66C1BD8F05A1}"/>
                  </a:ext>
                </a:extLst>
              </p:cNvPr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2">
                <a:extLst>
                  <a:ext uri="{FF2B5EF4-FFF2-40B4-BE49-F238E27FC236}">
                    <a16:creationId xmlns:a16="http://schemas.microsoft.com/office/drawing/2014/main" id="{D259C657-C23B-B44E-5CD6-F8BAE16F60A6}"/>
                  </a:ext>
                </a:extLst>
              </p:cNvPr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7" name="Google Shape;1207;p42">
              <a:extLst>
                <a:ext uri="{FF2B5EF4-FFF2-40B4-BE49-F238E27FC236}">
                  <a16:creationId xmlns:a16="http://schemas.microsoft.com/office/drawing/2014/main" id="{E7BF48DD-7A2F-68B1-4274-94A5BE9DB179}"/>
                </a:ext>
              </a:extLst>
            </p:cNvPr>
            <p:cNvGrpSpPr/>
            <p:nvPr/>
          </p:nvGrpSpPr>
          <p:grpSpPr>
            <a:xfrm>
              <a:off x="7956022" y="3100899"/>
              <a:ext cx="1016158" cy="136285"/>
              <a:chOff x="711850" y="914250"/>
              <a:chExt cx="467500" cy="62700"/>
            </a:xfrm>
          </p:grpSpPr>
          <p:sp>
            <p:nvSpPr>
              <p:cNvPr id="1208" name="Google Shape;1208;p42">
                <a:extLst>
                  <a:ext uri="{FF2B5EF4-FFF2-40B4-BE49-F238E27FC236}">
                    <a16:creationId xmlns:a16="http://schemas.microsoft.com/office/drawing/2014/main" id="{7FBE2732-D0BE-F79C-E661-AA7BCF68EB87}"/>
                  </a:ext>
                </a:extLst>
              </p:cNvPr>
              <p:cNvSpPr/>
              <p:nvPr/>
            </p:nvSpPr>
            <p:spPr>
              <a:xfrm>
                <a:off x="7118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2">
                <a:extLst>
                  <a:ext uri="{FF2B5EF4-FFF2-40B4-BE49-F238E27FC236}">
                    <a16:creationId xmlns:a16="http://schemas.microsoft.com/office/drawing/2014/main" id="{DEB13351-1CC4-9F3D-3A86-9750E01AA4AC}"/>
                  </a:ext>
                </a:extLst>
              </p:cNvPr>
              <p:cNvSpPr/>
              <p:nvPr/>
            </p:nvSpPr>
            <p:spPr>
              <a:xfrm>
                <a:off x="8130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2">
                <a:extLst>
                  <a:ext uri="{FF2B5EF4-FFF2-40B4-BE49-F238E27FC236}">
                    <a16:creationId xmlns:a16="http://schemas.microsoft.com/office/drawing/2014/main" id="{75B68924-7B01-E2B6-AF14-6FF2648BA3D6}"/>
                  </a:ext>
                </a:extLst>
              </p:cNvPr>
              <p:cNvSpPr/>
              <p:nvPr/>
            </p:nvSpPr>
            <p:spPr>
              <a:xfrm>
                <a:off x="9142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2">
                <a:extLst>
                  <a:ext uri="{FF2B5EF4-FFF2-40B4-BE49-F238E27FC236}">
                    <a16:creationId xmlns:a16="http://schemas.microsoft.com/office/drawing/2014/main" id="{E8675D3B-39DE-9227-586A-8BB7CDE43C9F}"/>
                  </a:ext>
                </a:extLst>
              </p:cNvPr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42">
                <a:extLst>
                  <a:ext uri="{FF2B5EF4-FFF2-40B4-BE49-F238E27FC236}">
                    <a16:creationId xmlns:a16="http://schemas.microsoft.com/office/drawing/2014/main" id="{C51FD7D6-67C6-BCDA-E905-D644B5F8C2EC}"/>
                  </a:ext>
                </a:extLst>
              </p:cNvPr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3" name="Google Shape;1213;p42">
              <a:extLst>
                <a:ext uri="{FF2B5EF4-FFF2-40B4-BE49-F238E27FC236}">
                  <a16:creationId xmlns:a16="http://schemas.microsoft.com/office/drawing/2014/main" id="{7BC86D80-0468-EA94-C6D7-01EDAD633444}"/>
                </a:ext>
              </a:extLst>
            </p:cNvPr>
            <p:cNvGrpSpPr/>
            <p:nvPr/>
          </p:nvGrpSpPr>
          <p:grpSpPr>
            <a:xfrm>
              <a:off x="7956022" y="3318346"/>
              <a:ext cx="1016158" cy="136285"/>
              <a:chOff x="711850" y="914250"/>
              <a:chExt cx="467500" cy="62700"/>
            </a:xfrm>
          </p:grpSpPr>
          <p:sp>
            <p:nvSpPr>
              <p:cNvPr id="1214" name="Google Shape;1214;p42">
                <a:extLst>
                  <a:ext uri="{FF2B5EF4-FFF2-40B4-BE49-F238E27FC236}">
                    <a16:creationId xmlns:a16="http://schemas.microsoft.com/office/drawing/2014/main" id="{0146E215-3FF7-56F7-0AB2-9ADD4003955F}"/>
                  </a:ext>
                </a:extLst>
              </p:cNvPr>
              <p:cNvSpPr/>
              <p:nvPr/>
            </p:nvSpPr>
            <p:spPr>
              <a:xfrm>
                <a:off x="7118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42">
                <a:extLst>
                  <a:ext uri="{FF2B5EF4-FFF2-40B4-BE49-F238E27FC236}">
                    <a16:creationId xmlns:a16="http://schemas.microsoft.com/office/drawing/2014/main" id="{7F4CC304-DC9E-055E-DB57-845D0908CD76}"/>
                  </a:ext>
                </a:extLst>
              </p:cNvPr>
              <p:cNvSpPr/>
              <p:nvPr/>
            </p:nvSpPr>
            <p:spPr>
              <a:xfrm>
                <a:off x="8130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42">
                <a:extLst>
                  <a:ext uri="{FF2B5EF4-FFF2-40B4-BE49-F238E27FC236}">
                    <a16:creationId xmlns:a16="http://schemas.microsoft.com/office/drawing/2014/main" id="{95A77373-3D30-0B77-1BDA-02938957A0A0}"/>
                  </a:ext>
                </a:extLst>
              </p:cNvPr>
              <p:cNvSpPr/>
              <p:nvPr/>
            </p:nvSpPr>
            <p:spPr>
              <a:xfrm>
                <a:off x="9142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42">
                <a:extLst>
                  <a:ext uri="{FF2B5EF4-FFF2-40B4-BE49-F238E27FC236}">
                    <a16:creationId xmlns:a16="http://schemas.microsoft.com/office/drawing/2014/main" id="{77410FF6-42F2-5AC4-C5C4-755CC6128647}"/>
                  </a:ext>
                </a:extLst>
              </p:cNvPr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42">
                <a:extLst>
                  <a:ext uri="{FF2B5EF4-FFF2-40B4-BE49-F238E27FC236}">
                    <a16:creationId xmlns:a16="http://schemas.microsoft.com/office/drawing/2014/main" id="{F43D8063-1FFD-5C79-7EDC-F9E2E24E8AE5}"/>
                  </a:ext>
                </a:extLst>
              </p:cNvPr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19" name="Google Shape;1219;p42">
            <a:extLst>
              <a:ext uri="{FF2B5EF4-FFF2-40B4-BE49-F238E27FC236}">
                <a16:creationId xmlns:a16="http://schemas.microsoft.com/office/drawing/2014/main" id="{4E405F4F-6717-F083-D1DA-1E4E22E6F692}"/>
              </a:ext>
            </a:extLst>
          </p:cNvPr>
          <p:cNvGrpSpPr/>
          <p:nvPr/>
        </p:nvGrpSpPr>
        <p:grpSpPr>
          <a:xfrm>
            <a:off x="6772481" y="971855"/>
            <a:ext cx="1917418" cy="1900536"/>
            <a:chOff x="1123625" y="1521425"/>
            <a:chExt cx="2450375" cy="2428800"/>
          </a:xfrm>
        </p:grpSpPr>
        <p:cxnSp>
          <p:nvCxnSpPr>
            <p:cNvPr id="1220" name="Google Shape;1220;p42">
              <a:extLst>
                <a:ext uri="{FF2B5EF4-FFF2-40B4-BE49-F238E27FC236}">
                  <a16:creationId xmlns:a16="http://schemas.microsoft.com/office/drawing/2014/main" id="{65B53485-9243-91D7-D2EF-84DD2D4A6251}"/>
                </a:ext>
              </a:extLst>
            </p:cNvPr>
            <p:cNvCxnSpPr/>
            <p:nvPr/>
          </p:nvCxnSpPr>
          <p:spPr>
            <a:xfrm>
              <a:off x="113060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1" name="Google Shape;1221;p42">
              <a:extLst>
                <a:ext uri="{FF2B5EF4-FFF2-40B4-BE49-F238E27FC236}">
                  <a16:creationId xmlns:a16="http://schemas.microsoft.com/office/drawing/2014/main" id="{F1FB9224-3873-5483-75DC-F21D87DB4354}"/>
                </a:ext>
              </a:extLst>
            </p:cNvPr>
            <p:cNvCxnSpPr/>
            <p:nvPr/>
          </p:nvCxnSpPr>
          <p:spPr>
            <a:xfrm>
              <a:off x="137494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2" name="Google Shape;1222;p42">
              <a:extLst>
                <a:ext uri="{FF2B5EF4-FFF2-40B4-BE49-F238E27FC236}">
                  <a16:creationId xmlns:a16="http://schemas.microsoft.com/office/drawing/2014/main" id="{9C781C21-9495-1364-0AF8-7E0CDB9AB58B}"/>
                </a:ext>
              </a:extLst>
            </p:cNvPr>
            <p:cNvCxnSpPr/>
            <p:nvPr/>
          </p:nvCxnSpPr>
          <p:spPr>
            <a:xfrm>
              <a:off x="161928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3" name="Google Shape;1223;p42">
              <a:extLst>
                <a:ext uri="{FF2B5EF4-FFF2-40B4-BE49-F238E27FC236}">
                  <a16:creationId xmlns:a16="http://schemas.microsoft.com/office/drawing/2014/main" id="{D8437CF5-455F-966B-B4EB-97DAAB5A4F8B}"/>
                </a:ext>
              </a:extLst>
            </p:cNvPr>
            <p:cNvCxnSpPr/>
            <p:nvPr/>
          </p:nvCxnSpPr>
          <p:spPr>
            <a:xfrm>
              <a:off x="186362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4" name="Google Shape;1224;p42">
              <a:extLst>
                <a:ext uri="{FF2B5EF4-FFF2-40B4-BE49-F238E27FC236}">
                  <a16:creationId xmlns:a16="http://schemas.microsoft.com/office/drawing/2014/main" id="{46A28C7B-19E6-AA4A-54C9-1F2F692ED59C}"/>
                </a:ext>
              </a:extLst>
            </p:cNvPr>
            <p:cNvCxnSpPr/>
            <p:nvPr/>
          </p:nvCxnSpPr>
          <p:spPr>
            <a:xfrm>
              <a:off x="210796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5" name="Google Shape;1225;p42">
              <a:extLst>
                <a:ext uri="{FF2B5EF4-FFF2-40B4-BE49-F238E27FC236}">
                  <a16:creationId xmlns:a16="http://schemas.microsoft.com/office/drawing/2014/main" id="{BD977C0E-BB2A-D39B-931D-992A4ABACA4D}"/>
                </a:ext>
              </a:extLst>
            </p:cNvPr>
            <p:cNvCxnSpPr/>
            <p:nvPr/>
          </p:nvCxnSpPr>
          <p:spPr>
            <a:xfrm>
              <a:off x="235230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6" name="Google Shape;1226;p42">
              <a:extLst>
                <a:ext uri="{FF2B5EF4-FFF2-40B4-BE49-F238E27FC236}">
                  <a16:creationId xmlns:a16="http://schemas.microsoft.com/office/drawing/2014/main" id="{DF839A35-6BC5-3C72-BD23-2263F7662475}"/>
                </a:ext>
              </a:extLst>
            </p:cNvPr>
            <p:cNvCxnSpPr/>
            <p:nvPr/>
          </p:nvCxnSpPr>
          <p:spPr>
            <a:xfrm>
              <a:off x="259664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7" name="Google Shape;1227;p42">
              <a:extLst>
                <a:ext uri="{FF2B5EF4-FFF2-40B4-BE49-F238E27FC236}">
                  <a16:creationId xmlns:a16="http://schemas.microsoft.com/office/drawing/2014/main" id="{777CA47C-F39C-94CC-EFBE-F8720B4C3F1E}"/>
                </a:ext>
              </a:extLst>
            </p:cNvPr>
            <p:cNvCxnSpPr/>
            <p:nvPr/>
          </p:nvCxnSpPr>
          <p:spPr>
            <a:xfrm>
              <a:off x="284098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8" name="Google Shape;1228;p42">
              <a:extLst>
                <a:ext uri="{FF2B5EF4-FFF2-40B4-BE49-F238E27FC236}">
                  <a16:creationId xmlns:a16="http://schemas.microsoft.com/office/drawing/2014/main" id="{26768662-94CC-C98E-CFBE-C4B6AF663A11}"/>
                </a:ext>
              </a:extLst>
            </p:cNvPr>
            <p:cNvCxnSpPr/>
            <p:nvPr/>
          </p:nvCxnSpPr>
          <p:spPr>
            <a:xfrm>
              <a:off x="308532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9" name="Google Shape;1229;p42">
              <a:extLst>
                <a:ext uri="{FF2B5EF4-FFF2-40B4-BE49-F238E27FC236}">
                  <a16:creationId xmlns:a16="http://schemas.microsoft.com/office/drawing/2014/main" id="{A05AA9C4-3D97-6260-5DBB-4E7FD2420020}"/>
                </a:ext>
              </a:extLst>
            </p:cNvPr>
            <p:cNvCxnSpPr/>
            <p:nvPr/>
          </p:nvCxnSpPr>
          <p:spPr>
            <a:xfrm>
              <a:off x="332966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0" name="Google Shape;1230;p42">
              <a:extLst>
                <a:ext uri="{FF2B5EF4-FFF2-40B4-BE49-F238E27FC236}">
                  <a16:creationId xmlns:a16="http://schemas.microsoft.com/office/drawing/2014/main" id="{748F2F61-EE9E-A957-7755-82E9A6D2A38C}"/>
                </a:ext>
              </a:extLst>
            </p:cNvPr>
            <p:cNvCxnSpPr/>
            <p:nvPr/>
          </p:nvCxnSpPr>
          <p:spPr>
            <a:xfrm>
              <a:off x="3574000" y="1521425"/>
              <a:ext cx="0" cy="24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1" name="Google Shape;1231;p42">
              <a:extLst>
                <a:ext uri="{FF2B5EF4-FFF2-40B4-BE49-F238E27FC236}">
                  <a16:creationId xmlns:a16="http://schemas.microsoft.com/office/drawing/2014/main" id="{9A71E9BE-B28F-63EF-570C-F104DE9406C5}"/>
                </a:ext>
              </a:extLst>
            </p:cNvPr>
            <p:cNvCxnSpPr/>
            <p:nvPr/>
          </p:nvCxnSpPr>
          <p:spPr>
            <a:xfrm>
              <a:off x="1123625" y="3950100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2" name="Google Shape;1232;p42">
              <a:extLst>
                <a:ext uri="{FF2B5EF4-FFF2-40B4-BE49-F238E27FC236}">
                  <a16:creationId xmlns:a16="http://schemas.microsoft.com/office/drawing/2014/main" id="{E697C96A-1A12-9EE5-E2C5-76EF4FC09A4B}"/>
                </a:ext>
              </a:extLst>
            </p:cNvPr>
            <p:cNvCxnSpPr/>
            <p:nvPr/>
          </p:nvCxnSpPr>
          <p:spPr>
            <a:xfrm>
              <a:off x="1123625" y="1521425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3" name="Google Shape;1233;p42">
              <a:extLst>
                <a:ext uri="{FF2B5EF4-FFF2-40B4-BE49-F238E27FC236}">
                  <a16:creationId xmlns:a16="http://schemas.microsoft.com/office/drawing/2014/main" id="{96DC653F-98B6-1C8B-AE18-850EB65F3F9F}"/>
                </a:ext>
              </a:extLst>
            </p:cNvPr>
            <p:cNvCxnSpPr/>
            <p:nvPr/>
          </p:nvCxnSpPr>
          <p:spPr>
            <a:xfrm>
              <a:off x="1123625" y="1764293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4" name="Google Shape;1234;p42">
              <a:extLst>
                <a:ext uri="{FF2B5EF4-FFF2-40B4-BE49-F238E27FC236}">
                  <a16:creationId xmlns:a16="http://schemas.microsoft.com/office/drawing/2014/main" id="{C166656A-03A9-3518-CF3D-2190F2F60D17}"/>
                </a:ext>
              </a:extLst>
            </p:cNvPr>
            <p:cNvCxnSpPr/>
            <p:nvPr/>
          </p:nvCxnSpPr>
          <p:spPr>
            <a:xfrm>
              <a:off x="1123625" y="2007160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5" name="Google Shape;1235;p42">
              <a:extLst>
                <a:ext uri="{FF2B5EF4-FFF2-40B4-BE49-F238E27FC236}">
                  <a16:creationId xmlns:a16="http://schemas.microsoft.com/office/drawing/2014/main" id="{788F9B6B-A8F3-EE1C-8CC6-8B7E0A9C878B}"/>
                </a:ext>
              </a:extLst>
            </p:cNvPr>
            <p:cNvCxnSpPr/>
            <p:nvPr/>
          </p:nvCxnSpPr>
          <p:spPr>
            <a:xfrm>
              <a:off x="1123625" y="2250028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6" name="Google Shape;1236;p42">
              <a:extLst>
                <a:ext uri="{FF2B5EF4-FFF2-40B4-BE49-F238E27FC236}">
                  <a16:creationId xmlns:a16="http://schemas.microsoft.com/office/drawing/2014/main" id="{ADEE1555-5863-AA16-37B8-9C09264E3137}"/>
                </a:ext>
              </a:extLst>
            </p:cNvPr>
            <p:cNvCxnSpPr/>
            <p:nvPr/>
          </p:nvCxnSpPr>
          <p:spPr>
            <a:xfrm>
              <a:off x="1123625" y="2492895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7" name="Google Shape;1237;p42">
              <a:extLst>
                <a:ext uri="{FF2B5EF4-FFF2-40B4-BE49-F238E27FC236}">
                  <a16:creationId xmlns:a16="http://schemas.microsoft.com/office/drawing/2014/main" id="{AC69ACB6-0A20-B06F-9EC3-DB04CE4A7FCA}"/>
                </a:ext>
              </a:extLst>
            </p:cNvPr>
            <p:cNvCxnSpPr/>
            <p:nvPr/>
          </p:nvCxnSpPr>
          <p:spPr>
            <a:xfrm>
              <a:off x="1123625" y="2735763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8" name="Google Shape;1238;p42">
              <a:extLst>
                <a:ext uri="{FF2B5EF4-FFF2-40B4-BE49-F238E27FC236}">
                  <a16:creationId xmlns:a16="http://schemas.microsoft.com/office/drawing/2014/main" id="{C863D681-068D-8DC8-B6E8-E1FA8547F382}"/>
                </a:ext>
              </a:extLst>
            </p:cNvPr>
            <p:cNvCxnSpPr/>
            <p:nvPr/>
          </p:nvCxnSpPr>
          <p:spPr>
            <a:xfrm>
              <a:off x="1123625" y="2978630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9" name="Google Shape;1239;p42">
              <a:extLst>
                <a:ext uri="{FF2B5EF4-FFF2-40B4-BE49-F238E27FC236}">
                  <a16:creationId xmlns:a16="http://schemas.microsoft.com/office/drawing/2014/main" id="{D8544E69-CD9C-957F-92D5-C925DA6EF8A3}"/>
                </a:ext>
              </a:extLst>
            </p:cNvPr>
            <p:cNvCxnSpPr/>
            <p:nvPr/>
          </p:nvCxnSpPr>
          <p:spPr>
            <a:xfrm>
              <a:off x="1123625" y="3221498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0" name="Google Shape;1240;p42">
              <a:extLst>
                <a:ext uri="{FF2B5EF4-FFF2-40B4-BE49-F238E27FC236}">
                  <a16:creationId xmlns:a16="http://schemas.microsoft.com/office/drawing/2014/main" id="{8038AD84-EE10-CFA9-D035-C188D45127CA}"/>
                </a:ext>
              </a:extLst>
            </p:cNvPr>
            <p:cNvCxnSpPr/>
            <p:nvPr/>
          </p:nvCxnSpPr>
          <p:spPr>
            <a:xfrm>
              <a:off x="1123625" y="3464365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1" name="Google Shape;1241;p42">
              <a:extLst>
                <a:ext uri="{FF2B5EF4-FFF2-40B4-BE49-F238E27FC236}">
                  <a16:creationId xmlns:a16="http://schemas.microsoft.com/office/drawing/2014/main" id="{C2DAD608-6591-4968-BD71-17DC122F98ED}"/>
                </a:ext>
              </a:extLst>
            </p:cNvPr>
            <p:cNvCxnSpPr/>
            <p:nvPr/>
          </p:nvCxnSpPr>
          <p:spPr>
            <a:xfrm>
              <a:off x="1123625" y="3707232"/>
              <a:ext cx="2442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42" name="Google Shape;1242;p42">
            <a:extLst>
              <a:ext uri="{FF2B5EF4-FFF2-40B4-BE49-F238E27FC236}">
                <a16:creationId xmlns:a16="http://schemas.microsoft.com/office/drawing/2014/main" id="{533F7852-BC3A-BC4A-A358-DA3E77CDC2E9}"/>
              </a:ext>
            </a:extLst>
          </p:cNvPr>
          <p:cNvSpPr/>
          <p:nvPr/>
        </p:nvSpPr>
        <p:spPr>
          <a:xfrm>
            <a:off x="6882763" y="1639468"/>
            <a:ext cx="2225700" cy="22257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3" name="Google Shape;1243;p42">
            <a:extLst>
              <a:ext uri="{FF2B5EF4-FFF2-40B4-BE49-F238E27FC236}">
                <a16:creationId xmlns:a16="http://schemas.microsoft.com/office/drawing/2014/main" id="{CA74F156-3330-F6F4-531E-AB8EAE22FE13}"/>
              </a:ext>
            </a:extLst>
          </p:cNvPr>
          <p:cNvGrpSpPr/>
          <p:nvPr/>
        </p:nvGrpSpPr>
        <p:grpSpPr>
          <a:xfrm>
            <a:off x="5711375" y="1459600"/>
            <a:ext cx="781600" cy="83700"/>
            <a:chOff x="1758700" y="865400"/>
            <a:chExt cx="781600" cy="83700"/>
          </a:xfrm>
        </p:grpSpPr>
        <p:sp>
          <p:nvSpPr>
            <p:cNvPr id="1244" name="Google Shape;1244;p42">
              <a:extLst>
                <a:ext uri="{FF2B5EF4-FFF2-40B4-BE49-F238E27FC236}">
                  <a16:creationId xmlns:a16="http://schemas.microsoft.com/office/drawing/2014/main" id="{AF6572BE-3879-AD82-B8F8-7A4C5B90CA9A}"/>
                </a:ext>
              </a:extLst>
            </p:cNvPr>
            <p:cNvSpPr/>
            <p:nvPr/>
          </p:nvSpPr>
          <p:spPr>
            <a:xfrm>
              <a:off x="1758700" y="865400"/>
              <a:ext cx="83700" cy="83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2">
              <a:extLst>
                <a:ext uri="{FF2B5EF4-FFF2-40B4-BE49-F238E27FC236}">
                  <a16:creationId xmlns:a16="http://schemas.microsoft.com/office/drawing/2014/main" id="{FC22B6C4-CA72-FD42-1797-DF5EB1403D6B}"/>
                </a:ext>
              </a:extLst>
            </p:cNvPr>
            <p:cNvSpPr/>
            <p:nvPr/>
          </p:nvSpPr>
          <p:spPr>
            <a:xfrm>
              <a:off x="1991333" y="865400"/>
              <a:ext cx="83700" cy="83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2">
              <a:extLst>
                <a:ext uri="{FF2B5EF4-FFF2-40B4-BE49-F238E27FC236}">
                  <a16:creationId xmlns:a16="http://schemas.microsoft.com/office/drawing/2014/main" id="{85BA038A-7CBD-FFCE-9416-F0F1F6128A6D}"/>
                </a:ext>
              </a:extLst>
            </p:cNvPr>
            <p:cNvSpPr/>
            <p:nvPr/>
          </p:nvSpPr>
          <p:spPr>
            <a:xfrm>
              <a:off x="2223967" y="865400"/>
              <a:ext cx="83700" cy="83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2">
              <a:extLst>
                <a:ext uri="{FF2B5EF4-FFF2-40B4-BE49-F238E27FC236}">
                  <a16:creationId xmlns:a16="http://schemas.microsoft.com/office/drawing/2014/main" id="{63862EF0-EC97-DA04-07D7-FEE82D971239}"/>
                </a:ext>
              </a:extLst>
            </p:cNvPr>
            <p:cNvSpPr/>
            <p:nvPr/>
          </p:nvSpPr>
          <p:spPr>
            <a:xfrm>
              <a:off x="2456600" y="865400"/>
              <a:ext cx="83700" cy="83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4B45D73-06C8-A095-026C-293C6A9D14D2}"/>
              </a:ext>
            </a:extLst>
          </p:cNvPr>
          <p:cNvSpPr txBox="1"/>
          <p:nvPr/>
        </p:nvSpPr>
        <p:spPr>
          <a:xfrm>
            <a:off x="5406081" y="4457184"/>
            <a:ext cx="25895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みんなの日本語初級Ⅰ</a:t>
            </a:r>
            <a:r>
              <a:rPr lang="en-US" dirty="0"/>
              <a:t> 第4課</a:t>
            </a:r>
          </a:p>
        </p:txBody>
      </p:sp>
    </p:spTree>
    <p:extLst>
      <p:ext uri="{BB962C8B-B14F-4D97-AF65-F5344CB8AC3E}">
        <p14:creationId xmlns:p14="http://schemas.microsoft.com/office/powerpoint/2010/main" val="2493979540"/>
      </p:ext>
    </p:extLst>
  </p:cSld>
  <p:clrMapOvr>
    <a:masterClrMapping/>
  </p:clrMapOvr>
</p:sld>
</file>

<file path=ppt/theme/theme1.xml><?xml version="1.0" encoding="utf-8"?>
<a:theme xmlns:a="http://schemas.openxmlformats.org/drawingml/2006/main" name="Art Subject for High School: Japanese Anime by Slidesgo">
  <a:themeElements>
    <a:clrScheme name="Simple Light">
      <a:dk1>
        <a:srgbClr val="080326"/>
      </a:dk1>
      <a:lt1>
        <a:srgbClr val="B89DEE"/>
      </a:lt1>
      <a:dk2>
        <a:srgbClr val="FFFFFF"/>
      </a:dk2>
      <a:lt2>
        <a:srgbClr val="A9F1F9"/>
      </a:lt2>
      <a:accent1>
        <a:srgbClr val="ECC36F"/>
      </a:accent1>
      <a:accent2>
        <a:srgbClr val="E96C72"/>
      </a:accent2>
      <a:accent3>
        <a:srgbClr val="312678"/>
      </a:accent3>
      <a:accent4>
        <a:srgbClr val="3CBEA2"/>
      </a:accent4>
      <a:accent5>
        <a:srgbClr val="FFFFFF"/>
      </a:accent5>
      <a:accent6>
        <a:srgbClr val="FFFFFF"/>
      </a:accent6>
      <a:hlink>
        <a:srgbClr val="0803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</TotalTime>
  <Words>3124</Words>
  <Application>Microsoft Macintosh PowerPoint</Application>
  <PresentationFormat>On-screen Show (16:9)</PresentationFormat>
  <Paragraphs>298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Sora</vt:lpstr>
      <vt:lpstr>Arial</vt:lpstr>
      <vt:lpstr>Nunito Light</vt:lpstr>
      <vt:lpstr>Meiryo UI</vt:lpstr>
      <vt:lpstr>Lexend</vt:lpstr>
      <vt:lpstr>Bebas Neue</vt:lpstr>
      <vt:lpstr>Anaheim</vt:lpstr>
      <vt:lpstr>Art Subject for High School: Japanese Anime by Slidesgo</vt:lpstr>
      <vt:lpstr>ITエンジニアのためのにほんご　#2  JICA volunteer: Mariko Tagawa / 田川真理子</vt:lpstr>
      <vt:lpstr>Table of contents</vt:lpstr>
      <vt:lpstr>今日の授業の目標 (きょう　の　じゅぎょう　の　もくひょう） </vt:lpstr>
      <vt:lpstr>Basic Phrases 1</vt:lpstr>
      <vt:lpstr>　　　　は　昨日（きのう）　　　を　　　ました。 　　　　は　今日（きょう）　　　を　　ます／ました。 　　　　は　今（いま）　　　　　　を　　　ています。 　　　　は　明日（あす）　　　　　　を　　　ます。 </vt:lpstr>
      <vt:lpstr>単語2−1（たんご） ソフトウェア開発の動詞（どうし）</vt:lpstr>
      <vt:lpstr>わたし　は　昨日（きのう）プログラムを　　　　　　ました。 わたし　は　今日（きょう）プログラムを　　　　　　ます／ました。 わたし　は　今（いま）　　プログラムを　　　　　　ています。 わたし　は　明日（あす）　プログラムを　　　　　　ます。 </vt:lpstr>
      <vt:lpstr>わたし　は　昨日 / 今日 / 今 / 明日、　　　　　　　の　ソフトウェア　を 　　　　　　　ました / ています /ます 。</vt:lpstr>
      <vt:lpstr>Basic Phrases 2</vt:lpstr>
      <vt:lpstr>　　　　は　　　時に仕事（しごと）を始（はじ）めます。 午前中（ごぜんちゅう）は、　　　時から　　　時まで　　　を　　します。 それから、　　　時から　　　時まで　　　を　　します。 午後（ごご）は、　　　時から　　　時まで　　　を　　します。 そして、　　　　時に仕事（しごと）を終（お）わります。  </vt:lpstr>
      <vt:lpstr>単語2−2（たんご） 仕事で使う動詞（どうし）</vt:lpstr>
      <vt:lpstr>わたしは　　　時に仕事（しごと）を始（はじ）めます。 午前中（ごぜんちゅう）は、　　　時から　　　時まで　　　を　　します。 それから、　　　時から　　　時まで　　　を　　します。 午後（ごご）は、　　　時から　　　時まで　　　を　　します。 それから、　　　時から　　　時まで　　　を　　します。 そして、　　　　時に仕事（しごと）を終（お）わります。  </vt:lpstr>
      <vt:lpstr>Basic Phrase 3</vt:lpstr>
      <vt:lpstr>理由（りゆう）を説明（せつめいする）  ～ます / 〜ません /～です/〜ではないです。　 なぜなら、　　　　からです。</vt:lpstr>
      <vt:lpstr>理由（りゆう）を説明（せつめいする）  ～ます / 〜ません /～です/〜ではないです。　 なぜなら、　　　　からです。</vt:lpstr>
      <vt:lpstr>理由（りゆう）を説明（せつめいする）  ～ます / 〜ません /～です/〜ではないです。　 なぜなら、　　　　からです。</vt:lpstr>
      <vt:lpstr>理由（りゆう）を説明（せつめいする）  ～ます / 〜ません /～です/〜ではないです。　 なぜなら、　　　　からです。</vt:lpstr>
      <vt:lpstr>会社に行かない　理由（りゆう）を説明（せつめいする）  ～ます / 〜ません /～です/〜ではないです。　 なぜなら、　　　　からです。</vt:lpstr>
      <vt:lpstr>忙（いそが）しい理由（りゆう）を説明（せつめいする）  ～ます / 〜ません /～です/〜ではないです。　 なぜなら、　　　　からです。</vt:lpstr>
      <vt:lpstr>まだ　家に　帰れない　理由（りゆう）を説明（せつめいする）  ～ます / 〜ません /～です/〜ではないです。　 なぜなら、　　　　からです。</vt:lpstr>
      <vt:lpstr>Basic Phrase 4</vt:lpstr>
      <vt:lpstr>〜（さん）は　どこに　いますか？ 〜（さん）は　〜に　います。  〜は、どこに　ありますか？ 〜は　〜に　あります。　</vt:lpstr>
      <vt:lpstr>誰が　〜に　いますか？ 〜（さん）が　〜に　います。  何が　〜に　ありますか？ 〜が　〜に　あります。　</vt:lpstr>
      <vt:lpstr>単語2−3（たんご） 仕事で使う場所（ばしょ）の名前</vt:lpstr>
      <vt:lpstr>単語2−4（たんご） 仕事で使う場所（ばしょ）の名前</vt:lpstr>
      <vt:lpstr>〜（さん）は　どこに　いますか？ 〜（さん）は　〜に　います。 </vt:lpstr>
      <vt:lpstr>〜は、どこに　ありますか？ 〜は　〜に　あります。　</vt:lpstr>
      <vt:lpstr>誰が　〜に　いますか？ 〜（さん）が　〜に　います。  何が　〜に　ありますか？ 〜が　〜に　あります。　</vt:lpstr>
      <vt:lpstr>02</vt:lpstr>
      <vt:lpstr>単語2−1（たんご） ソフトウェア開発の動詞（どうし）</vt:lpstr>
      <vt:lpstr>Practice</vt:lpstr>
      <vt:lpstr>わたし　は　昨日（きのう）プログラムを　　　　　　ました。 わたし　は　今日（きょう）プログラムを　　　　　　ます／ました。 わたし　は　今（いま）　　プログラムを　　　　　　ています。 わたし　は　明日（あす）　プログラムを　　　　　　ます。 </vt:lpstr>
      <vt:lpstr>わたし　は　昨日 / 今日 / 今 / 明日、　　　　　　　の　ソフトウェア　を 　　　　　　　ました / ています /ます 。</vt:lpstr>
      <vt:lpstr>わたしは　　　時に仕事（しごと）を始（はじ）めます。 午前中（ごぜんちゅう）は、　　　時から　　　時まで　　　を　　します。 それから、　　　時から　　　時まで　　　を　　します。 午後（ごご）は、　　　時から　　　時まで　　　を　　します。 それから、　　　時から　　　時まで　　　を　　します。 そして、　　　　時に仕事（しごと）を終（お）わります。  </vt:lpstr>
      <vt:lpstr>会社に行かない　理由（りゆう）を説明（せつめいする）  ～ます / 〜ません /～です/〜ではないです。　 なぜなら、　　　　からです。</vt:lpstr>
      <vt:lpstr>忙（いそが）しい理由（りゆう）を説明（せつめいする）  ～ます / 〜ません /～です/〜ではないです。　 なぜなら、　　　　からです。</vt:lpstr>
      <vt:lpstr>まだ　家に　帰れない　理由（りゆう）を説明（せつめいする）  ～ます / 〜ません /～です/〜ではないです。　 なぜなら、　　　　からです。</vt:lpstr>
      <vt:lpstr>〜（さん）は　どこに　いますか？ 〜（さん）は　〜に　います。 </vt:lpstr>
      <vt:lpstr>〜は、どこに　ありますか？ 〜は　〜に　あります。　</vt:lpstr>
      <vt:lpstr>誰が　〜に　いますか？ 〜（さん）が　〜に　います。  何が　〜に　ありますか？ 〜が　〜に　あります。　</vt:lpstr>
      <vt:lpstr>Check Test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MARIKO TAGAWA</cp:lastModifiedBy>
  <cp:revision>18</cp:revision>
  <dcterms:modified xsi:type="dcterms:W3CDTF">2025-07-28T02:15:43Z</dcterms:modified>
</cp:coreProperties>
</file>