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66fa070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66fa070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66fa070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66fa070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66fa070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966fa070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66fa070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66fa070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66fa070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66fa070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966fa070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966fa070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66fa070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966fa070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5D676D"/>
                </a:solidFill>
                <a:highlight>
                  <a:srgbClr val="F5F4F5"/>
                </a:highlight>
              </a:rPr>
              <a:t>Encontro remoto 2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Marília Ronssen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4700" y="15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50">
                <a:solidFill>
                  <a:srgbClr val="5D676D"/>
                </a:solidFill>
                <a:highlight>
                  <a:srgbClr val="F5F4F5"/>
                </a:highlight>
                <a:latin typeface="Arial"/>
                <a:ea typeface="Arial"/>
                <a:cs typeface="Arial"/>
                <a:sym typeface="Arial"/>
              </a:rPr>
              <a:t>O print dos 3 tipos de layout – desktop, tablet e smartphone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50" y="1356350"/>
            <a:ext cx="2457845" cy="303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025" y="996975"/>
            <a:ext cx="1410925" cy="37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250" y="1010813"/>
            <a:ext cx="1840923" cy="37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00" y="277962"/>
            <a:ext cx="3710900" cy="458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086850" y="1166925"/>
            <a:ext cx="163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DESKTOP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25" y="131575"/>
            <a:ext cx="1765675" cy="470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444100" y="1778700"/>
            <a:ext cx="345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MOBILE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75" y="290347"/>
            <a:ext cx="2252225" cy="4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57850" y="2073250"/>
            <a:ext cx="34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TABLET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932425" y="74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5D676D"/>
                </a:solidFill>
                <a:highlight>
                  <a:srgbClr val="F5F4F5"/>
                </a:highlight>
                <a:latin typeface="Arial"/>
                <a:ea typeface="Arial"/>
                <a:cs typeface="Arial"/>
                <a:sym typeface="Arial"/>
              </a:rPr>
              <a:t> Justificar por que o layout atende às necessidades especificadas pela cliente no briefing</a:t>
            </a:r>
            <a:endParaRPr sz="2400"/>
          </a:p>
        </p:txBody>
      </p:sp>
      <p:sp>
        <p:nvSpPr>
          <p:cNvPr id="161" name="Google Shape;161;p18"/>
          <p:cNvSpPr txBox="1"/>
          <p:nvPr/>
        </p:nvSpPr>
        <p:spPr>
          <a:xfrm>
            <a:off x="1291550" y="2651050"/>
            <a:ext cx="650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Cores claras nos textos e cores escuras para destaques.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75775" y="608550"/>
            <a:ext cx="75057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2400">
                <a:solidFill>
                  <a:srgbClr val="5D676D"/>
                </a:solidFill>
                <a:highlight>
                  <a:srgbClr val="F5F4F5"/>
                </a:highlight>
                <a:latin typeface="Arial"/>
                <a:ea typeface="Arial"/>
                <a:cs typeface="Arial"/>
                <a:sym typeface="Arial"/>
              </a:rPr>
              <a:t>Justificar a aplicação dos princípios de UX, UI e Design Interativo:</a:t>
            </a:r>
            <a:endParaRPr sz="2400"/>
          </a:p>
        </p:txBody>
      </p:sp>
      <p:sp>
        <p:nvSpPr>
          <p:cNvPr id="167" name="Google Shape;167;p19"/>
          <p:cNvSpPr txBox="1"/>
          <p:nvPr/>
        </p:nvSpPr>
        <p:spPr>
          <a:xfrm>
            <a:off x="1076275" y="1812750"/>
            <a:ext cx="671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Carrossel nas imagens dos produtos;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Foto/link de reportagens entre as ofertas;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Fundo branco;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daptação</a:t>
            </a: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 de quantidade de imagens para o tipo de aparelho (Desktop/celular);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733150"/>
            <a:ext cx="75057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2400">
                <a:solidFill>
                  <a:srgbClr val="5D676D"/>
                </a:solidFill>
                <a:highlight>
                  <a:srgbClr val="F5F4F5"/>
                </a:highlight>
                <a:latin typeface="Arial"/>
                <a:ea typeface="Arial"/>
                <a:cs typeface="Arial"/>
                <a:sym typeface="Arial"/>
              </a:rPr>
              <a:t>Expor as principais dificuldades encontradas no desenvolvimento dos 3 tipos de layout – desktop, tablet e smartphone</a:t>
            </a:r>
            <a:endParaRPr sz="2400"/>
          </a:p>
        </p:txBody>
      </p:sp>
      <p:sp>
        <p:nvSpPr>
          <p:cNvPr id="173" name="Google Shape;173;p20"/>
          <p:cNvSpPr txBox="1"/>
          <p:nvPr/>
        </p:nvSpPr>
        <p:spPr>
          <a:xfrm>
            <a:off x="1008300" y="2945600"/>
            <a:ext cx="65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Calibri"/>
                <a:ea typeface="Calibri"/>
                <a:cs typeface="Calibri"/>
                <a:sym typeface="Calibri"/>
              </a:rPr>
              <a:t>Dificuldade no uso da plataforma figma e encontrar imagens de acordo com o tema.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