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B4E13B-C1C2-48D2-974A-5E51380CF545}">
  <a:tblStyle styleId="{E8B4E13B-C1C2-48D2-974A-5E51380CF5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f740eeb7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f740eeb7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f740eeb7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f740eeb7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740eeb7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740eeb7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f740eeb7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f740eeb7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f740eeb7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f740eeb7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f740eeb7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f740eeb7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f740eeb7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f740eeb7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f740eeb7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f740eeb7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f740eeb7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f740eeb7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" TargetMode="External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Spotify Data with Python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SoftServe Project. LV - 518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089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 for Improvement</a:t>
            </a:r>
            <a:endParaRPr/>
          </a:p>
        </p:txBody>
      </p:sp>
      <p:graphicFrame>
        <p:nvGraphicFramePr>
          <p:cNvPr id="152" name="Google Shape;152;p22"/>
          <p:cNvGraphicFramePr/>
          <p:nvPr/>
        </p:nvGraphicFramePr>
        <p:xfrm>
          <a:off x="592875" y="781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{E8B4E13B-C1C2-48D2-974A-5E51380CF545}</a:tableStyleId>
              </a:tblPr>
              <a:tblGrid>
                <a:gridCol w="1704350"/>
                <a:gridCol w="1876350"/>
              </a:tblGrid>
              <a:tr h="123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Karma Police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Energy (2)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Dance (3)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Acoustic(3)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Liveness(2)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Valence(2)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5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High and Dry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Instrument(2)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Loud(2)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Temp(2)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Valence(2)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Acoustic(2)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Dance(2)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3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 Surprises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Liveness(3)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Loud(3)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Speech(3)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Temp(3)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Energy(3)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22"/>
          <p:cNvSpPr/>
          <p:nvPr/>
        </p:nvSpPr>
        <p:spPr>
          <a:xfrm>
            <a:off x="750425" y="1133450"/>
            <a:ext cx="9537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4424325" y="781900"/>
            <a:ext cx="40023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To try out later: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MAX() 5 for each feature and compare with the popularity list.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66900" y="50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Find your Database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76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Spotify Request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Available Databases online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Used</a:t>
            </a:r>
            <a:r>
              <a:rPr lang="en"/>
              <a:t>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5225" y="1255525"/>
            <a:ext cx="5084200" cy="31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68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Analyze your Data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500425"/>
            <a:ext cx="76887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Dataset: Data.csv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Columns: </a:t>
            </a:r>
            <a:r>
              <a:rPr b="1" lang="en"/>
              <a:t>print(your_data.columns)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Interesting features of Spotify Data: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954300" y="239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{E8B4E13B-C1C2-48D2-974A-5E51380CF545}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acousticness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danceability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energy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instrumentalness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liveness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loudness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speechiness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" name="Google Shape;102;p15"/>
          <p:cNvSpPr txBox="1"/>
          <p:nvPr/>
        </p:nvSpPr>
        <p:spPr>
          <a:xfrm>
            <a:off x="954300" y="4252375"/>
            <a:ext cx="7239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Task of the project: 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Analyze data according to the spotify song characteristics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552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Imported Libraries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84650" y="1656775"/>
            <a:ext cx="5221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Pandas</a:t>
            </a:r>
            <a:r>
              <a:rPr lang="en"/>
              <a:t> - high-level data manipulation tool, which allows to store and manipulate tabular data in rows and columns.  Key data structure: DataFrame.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Matplotlib.pyplot </a:t>
            </a:r>
            <a:r>
              <a:rPr lang="en"/>
              <a:t>- MATLAB-like way of plotting data, e.g., creates a figure, plots some lines in a plotting area, decorates the plot with labels,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Seaborn </a:t>
            </a:r>
            <a:r>
              <a:rPr lang="en"/>
              <a:t>- a library for statistical graphics in Python. Examples of usage: convenient views onto the overall structure of complex datasets, concise control over matplotlib figure styling with several built-in themes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Often used:</a:t>
            </a:r>
            <a:r>
              <a:rPr lang="en"/>
              <a:t> NumPy (Numerical Python) - library used for working with arrays, which is also used for working in domain of linear algebra, fourier transform, and matrices.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900" y="2247900"/>
            <a:ext cx="284797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52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Import and read your Data 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2075"/>
            <a:ext cx="58769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92225"/>
            <a:ext cx="8839200" cy="851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650" y="568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Create new DataFrame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61725"/>
            <a:ext cx="8839201" cy="167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00" y="1357475"/>
            <a:ext cx="64389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2213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Analyze correlation between attributes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00" y="566475"/>
            <a:ext cx="5768825" cy="38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700" y="4163629"/>
            <a:ext cx="6080251" cy="8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60725" y="536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“The most … song”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1825"/>
            <a:ext cx="8839200" cy="458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225" y="1897990"/>
            <a:ext cx="23622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307690"/>
            <a:ext cx="88011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0450" y="4150815"/>
            <a:ext cx="19431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2291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 for Improvement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7600"/>
            <a:ext cx="8839199" cy="5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925" y="1434375"/>
            <a:ext cx="55721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