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105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1074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1691641"/>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32918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1742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0632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2021-05-25T07:50:10Z</dcterms:created>
  <dcterms:modified xsi:type="dcterms:W3CDTF">2024-04-05T05:16:01Z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71b57e1209bd4cbfae4cea40d8a71c92</vt:lpwstr>
  </property>
</Properties>
</file>