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63" r:id="rId6"/>
    <p:sldMasterId id="2147483677" r:id="rId7"/>
  </p:sldMasterIdLst>
  <p:notesMasterIdLst>
    <p:notesMasterId r:id="rId23"/>
  </p:notesMasterIdLst>
  <p:sldIdLst>
    <p:sldId id="723" r:id="rId8"/>
    <p:sldId id="270" r:id="rId9"/>
    <p:sldId id="745" r:id="rId10"/>
    <p:sldId id="746" r:id="rId11"/>
    <p:sldId id="748" r:id="rId12"/>
    <p:sldId id="749" r:id="rId13"/>
    <p:sldId id="750" r:id="rId14"/>
    <p:sldId id="752" r:id="rId15"/>
    <p:sldId id="726" r:id="rId16"/>
    <p:sldId id="758" r:id="rId17"/>
    <p:sldId id="753" r:id="rId18"/>
    <p:sldId id="754" r:id="rId19"/>
    <p:sldId id="757" r:id="rId20"/>
    <p:sldId id="756" r:id="rId21"/>
    <p:sldId id="258" r:id="rId22"/>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882"/>
    <a:srgbClr val="E6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803757-6F3F-430A-9803-49FC76E6EBAB}" v="1235" dt="2022-08-16T06:43:36.6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67676" autoAdjust="0"/>
  </p:normalViewPr>
  <p:slideViewPr>
    <p:cSldViewPr snapToGrid="0">
      <p:cViewPr varScale="1">
        <p:scale>
          <a:sx n="51" d="100"/>
          <a:sy n="51" d="100"/>
        </p:scale>
        <p:origin x="1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ina Unčovská | JIC" userId="c9267923-43af-4c3b-ba9e-f256344c532d" providerId="ADAL" clId="{8C803757-6F3F-430A-9803-49FC76E6EBAB}"/>
    <pc:docChg chg="undo redo custSel addSld delSld modSld sldOrd">
      <pc:chgData name="Kristina Unčovská | JIC" userId="c9267923-43af-4c3b-ba9e-f256344c532d" providerId="ADAL" clId="{8C803757-6F3F-430A-9803-49FC76E6EBAB}" dt="2022-08-16T06:54:56.647" v="3857"/>
      <pc:docMkLst>
        <pc:docMk/>
      </pc:docMkLst>
      <pc:sldChg chg="del">
        <pc:chgData name="Kristina Unčovská | JIC" userId="c9267923-43af-4c3b-ba9e-f256344c532d" providerId="ADAL" clId="{8C803757-6F3F-430A-9803-49FC76E6EBAB}" dt="2022-08-15T19:18:53.799" v="0" actId="47"/>
        <pc:sldMkLst>
          <pc:docMk/>
          <pc:sldMk cId="731312685" sldId="257"/>
        </pc:sldMkLst>
      </pc:sldChg>
      <pc:sldChg chg="add del setBg">
        <pc:chgData name="Kristina Unčovská | JIC" userId="c9267923-43af-4c3b-ba9e-f256344c532d" providerId="ADAL" clId="{8C803757-6F3F-430A-9803-49FC76E6EBAB}" dt="2022-08-15T20:27:12.615" v="3801"/>
        <pc:sldMkLst>
          <pc:docMk/>
          <pc:sldMk cId="3571892204" sldId="258"/>
        </pc:sldMkLst>
      </pc:sldChg>
      <pc:sldChg chg="addSp delSp modSp add del mod modAnim">
        <pc:chgData name="Kristina Unčovská | JIC" userId="c9267923-43af-4c3b-ba9e-f256344c532d" providerId="ADAL" clId="{8C803757-6F3F-430A-9803-49FC76E6EBAB}" dt="2022-08-15T19:26:34.679" v="325" actId="22"/>
        <pc:sldMkLst>
          <pc:docMk/>
          <pc:sldMk cId="752499171" sldId="270"/>
        </pc:sldMkLst>
        <pc:spChg chg="add mod">
          <ac:chgData name="Kristina Unčovská | JIC" userId="c9267923-43af-4c3b-ba9e-f256344c532d" providerId="ADAL" clId="{8C803757-6F3F-430A-9803-49FC76E6EBAB}" dt="2022-08-15T19:22:22.106" v="62" actId="20577"/>
          <ac:spMkLst>
            <pc:docMk/>
            <pc:sldMk cId="752499171" sldId="270"/>
            <ac:spMk id="3" creationId="{3A2F1FA6-751E-B523-5E01-898B4EAD9BB0}"/>
          </ac:spMkLst>
        </pc:spChg>
        <pc:spChg chg="add mod">
          <ac:chgData name="Kristina Unčovská | JIC" userId="c9267923-43af-4c3b-ba9e-f256344c532d" providerId="ADAL" clId="{8C803757-6F3F-430A-9803-49FC76E6EBAB}" dt="2022-08-15T19:26:19.785" v="322" actId="20577"/>
          <ac:spMkLst>
            <pc:docMk/>
            <pc:sldMk cId="752499171" sldId="270"/>
            <ac:spMk id="8" creationId="{DEB29C60-5059-2E53-E787-BA4949B3753E}"/>
          </ac:spMkLst>
        </pc:spChg>
        <pc:spChg chg="mod">
          <ac:chgData name="Kristina Unčovská | JIC" userId="c9267923-43af-4c3b-ba9e-f256344c532d" providerId="ADAL" clId="{8C803757-6F3F-430A-9803-49FC76E6EBAB}" dt="2022-08-15T19:21:55.369" v="37" actId="20577"/>
          <ac:spMkLst>
            <pc:docMk/>
            <pc:sldMk cId="752499171" sldId="270"/>
            <ac:spMk id="10" creationId="{04C6C273-3E48-364F-9C99-1029D6584040}"/>
          </ac:spMkLst>
        </pc:spChg>
        <pc:spChg chg="add del">
          <ac:chgData name="Kristina Unčovská | JIC" userId="c9267923-43af-4c3b-ba9e-f256344c532d" providerId="ADAL" clId="{8C803757-6F3F-430A-9803-49FC76E6EBAB}" dt="2022-08-15T19:26:34.679" v="325" actId="22"/>
          <ac:spMkLst>
            <pc:docMk/>
            <pc:sldMk cId="752499171" sldId="270"/>
            <ac:spMk id="12" creationId="{5B7666D1-1064-EAD1-0B81-9660F28F9050}"/>
          </ac:spMkLst>
        </pc:spChg>
        <pc:picChg chg="del">
          <ac:chgData name="Kristina Unčovská | JIC" userId="c9267923-43af-4c3b-ba9e-f256344c532d" providerId="ADAL" clId="{8C803757-6F3F-430A-9803-49FC76E6EBAB}" dt="2022-08-15T19:25:23.589" v="197" actId="478"/>
          <ac:picMkLst>
            <pc:docMk/>
            <pc:sldMk cId="752499171" sldId="270"/>
            <ac:picMk id="2" creationId="{97CF0CA2-2E75-764F-B28C-BDCA2DAA7FB9}"/>
          </ac:picMkLst>
        </pc:picChg>
        <pc:picChg chg="del">
          <ac:chgData name="Kristina Unčovská | JIC" userId="c9267923-43af-4c3b-ba9e-f256344c532d" providerId="ADAL" clId="{8C803757-6F3F-430A-9803-49FC76E6EBAB}" dt="2022-08-15T19:22:07.983" v="42" actId="478"/>
          <ac:picMkLst>
            <pc:docMk/>
            <pc:sldMk cId="752499171" sldId="270"/>
            <ac:picMk id="4" creationId="{AFB599F3-FE2E-4E76-A3F2-51722B903008}"/>
          </ac:picMkLst>
        </pc:picChg>
        <pc:picChg chg="del">
          <ac:chgData name="Kristina Unčovská | JIC" userId="c9267923-43af-4c3b-ba9e-f256344c532d" providerId="ADAL" clId="{8C803757-6F3F-430A-9803-49FC76E6EBAB}" dt="2022-08-15T19:22:04.525" v="39" actId="478"/>
          <ac:picMkLst>
            <pc:docMk/>
            <pc:sldMk cId="752499171" sldId="270"/>
            <ac:picMk id="5" creationId="{0466A242-1156-5548-A18F-957DAA04923D}"/>
          </ac:picMkLst>
        </pc:picChg>
        <pc:picChg chg="del">
          <ac:chgData name="Kristina Unčovská | JIC" userId="c9267923-43af-4c3b-ba9e-f256344c532d" providerId="ADAL" clId="{8C803757-6F3F-430A-9803-49FC76E6EBAB}" dt="2022-08-15T19:22:06.939" v="41" actId="478"/>
          <ac:picMkLst>
            <pc:docMk/>
            <pc:sldMk cId="752499171" sldId="270"/>
            <ac:picMk id="6" creationId="{24BC5E83-6403-4748-8AF8-F6747B7B999A}"/>
          </ac:picMkLst>
        </pc:picChg>
        <pc:picChg chg="del">
          <ac:chgData name="Kristina Unčovská | JIC" userId="c9267923-43af-4c3b-ba9e-f256344c532d" providerId="ADAL" clId="{8C803757-6F3F-430A-9803-49FC76E6EBAB}" dt="2022-08-15T19:22:03.373" v="38" actId="478"/>
          <ac:picMkLst>
            <pc:docMk/>
            <pc:sldMk cId="752499171" sldId="270"/>
            <ac:picMk id="7" creationId="{BE1BBBBE-C50C-8F49-8965-EB6C4D732825}"/>
          </ac:picMkLst>
        </pc:picChg>
        <pc:picChg chg="del">
          <ac:chgData name="Kristina Unčovská | JIC" userId="c9267923-43af-4c3b-ba9e-f256344c532d" providerId="ADAL" clId="{8C803757-6F3F-430A-9803-49FC76E6EBAB}" dt="2022-08-15T19:22:05.568" v="40" actId="478"/>
          <ac:picMkLst>
            <pc:docMk/>
            <pc:sldMk cId="752499171" sldId="270"/>
            <ac:picMk id="9" creationId="{79F07B83-9E84-A84A-96D0-FE507FF87CA4}"/>
          </ac:picMkLst>
        </pc:picChg>
        <pc:picChg chg="del">
          <ac:chgData name="Kristina Unčovská | JIC" userId="c9267923-43af-4c3b-ba9e-f256344c532d" providerId="ADAL" clId="{8C803757-6F3F-430A-9803-49FC76E6EBAB}" dt="2022-08-15T19:22:08.900" v="43" actId="478"/>
          <ac:picMkLst>
            <pc:docMk/>
            <pc:sldMk cId="752499171" sldId="270"/>
            <ac:picMk id="1026" creationId="{8A7CD945-E505-4212-8AE8-3D8A43DE4838}"/>
          </ac:picMkLst>
        </pc:picChg>
      </pc:sldChg>
      <pc:sldChg chg="modSp mod">
        <pc:chgData name="Kristina Unčovská | JIC" userId="c9267923-43af-4c3b-ba9e-f256344c532d" providerId="ADAL" clId="{8C803757-6F3F-430A-9803-49FC76E6EBAB}" dt="2022-08-15T19:20:34.056" v="7" actId="27636"/>
        <pc:sldMkLst>
          <pc:docMk/>
          <pc:sldMk cId="1246525192" sldId="723"/>
        </pc:sldMkLst>
        <pc:spChg chg="mod">
          <ac:chgData name="Kristina Unčovská | JIC" userId="c9267923-43af-4c3b-ba9e-f256344c532d" providerId="ADAL" clId="{8C803757-6F3F-430A-9803-49FC76E6EBAB}" dt="2022-08-15T19:20:34.056" v="7" actId="27636"/>
          <ac:spMkLst>
            <pc:docMk/>
            <pc:sldMk cId="1246525192" sldId="723"/>
            <ac:spMk id="4" creationId="{5AF79A4A-23AE-2249-B82A-8C6D3FDB919E}"/>
          </ac:spMkLst>
        </pc:spChg>
      </pc:sldChg>
      <pc:sldChg chg="addSp modSp del modAnim">
        <pc:chgData name="Kristina Unčovská | JIC" userId="c9267923-43af-4c3b-ba9e-f256344c532d" providerId="ADAL" clId="{8C803757-6F3F-430A-9803-49FC76E6EBAB}" dt="2022-08-15T20:12:29.282" v="2971" actId="47"/>
        <pc:sldMkLst>
          <pc:docMk/>
          <pc:sldMk cId="4022611345" sldId="724"/>
        </pc:sldMkLst>
        <pc:spChg chg="mod">
          <ac:chgData name="Kristina Unčovská | JIC" userId="c9267923-43af-4c3b-ba9e-f256344c532d" providerId="ADAL" clId="{8C803757-6F3F-430A-9803-49FC76E6EBAB}" dt="2022-08-15T20:10:41.553" v="2955" actId="2711"/>
          <ac:spMkLst>
            <pc:docMk/>
            <pc:sldMk cId="4022611345" sldId="724"/>
            <ac:spMk id="3" creationId="{AA6FF0E7-12BD-4F58-BD61-707978C0266B}"/>
          </ac:spMkLst>
        </pc:spChg>
        <pc:picChg chg="add mod">
          <ac:chgData name="Kristina Unčovská | JIC" userId="c9267923-43af-4c3b-ba9e-f256344c532d" providerId="ADAL" clId="{8C803757-6F3F-430A-9803-49FC76E6EBAB}" dt="2022-08-15T20:11:18.331" v="2958" actId="1076"/>
          <ac:picMkLst>
            <pc:docMk/>
            <pc:sldMk cId="4022611345" sldId="724"/>
            <ac:picMk id="2050" creationId="{102B32CF-2273-F2FD-E394-1CA6A8830735}"/>
          </ac:picMkLst>
        </pc:picChg>
      </pc:sldChg>
      <pc:sldChg chg="del">
        <pc:chgData name="Kristina Unčovská | JIC" userId="c9267923-43af-4c3b-ba9e-f256344c532d" providerId="ADAL" clId="{8C803757-6F3F-430A-9803-49FC76E6EBAB}" dt="2022-08-15T20:13:00.751" v="2977" actId="47"/>
        <pc:sldMkLst>
          <pc:docMk/>
          <pc:sldMk cId="3446703610" sldId="725"/>
        </pc:sldMkLst>
      </pc:sldChg>
      <pc:sldChg chg="ord">
        <pc:chgData name="Kristina Unčovská | JIC" userId="c9267923-43af-4c3b-ba9e-f256344c532d" providerId="ADAL" clId="{8C803757-6F3F-430A-9803-49FC76E6EBAB}" dt="2022-08-16T06:54:56.647" v="3857"/>
        <pc:sldMkLst>
          <pc:docMk/>
          <pc:sldMk cId="2328369695" sldId="726"/>
        </pc:sldMkLst>
      </pc:sldChg>
      <pc:sldChg chg="del">
        <pc:chgData name="Kristina Unčovská | JIC" userId="c9267923-43af-4c3b-ba9e-f256344c532d" providerId="ADAL" clId="{8C803757-6F3F-430A-9803-49FC76E6EBAB}" dt="2022-08-15T20:11:34.449" v="2959" actId="47"/>
        <pc:sldMkLst>
          <pc:docMk/>
          <pc:sldMk cId="824918133" sldId="727"/>
        </pc:sldMkLst>
      </pc:sldChg>
      <pc:sldChg chg="modNotesTx">
        <pc:chgData name="Kristina Unčovská | JIC" userId="c9267923-43af-4c3b-ba9e-f256344c532d" providerId="ADAL" clId="{8C803757-6F3F-430A-9803-49FC76E6EBAB}" dt="2022-08-15T20:17:46.434" v="3243" actId="20577"/>
        <pc:sldMkLst>
          <pc:docMk/>
          <pc:sldMk cId="3277603534" sldId="739"/>
        </pc:sldMkLst>
      </pc:sldChg>
      <pc:sldChg chg="del">
        <pc:chgData name="Kristina Unčovská | JIC" userId="c9267923-43af-4c3b-ba9e-f256344c532d" providerId="ADAL" clId="{8C803757-6F3F-430A-9803-49FC76E6EBAB}" dt="2022-08-15T20:11:40.831" v="2960" actId="47"/>
        <pc:sldMkLst>
          <pc:docMk/>
          <pc:sldMk cId="1977859585" sldId="740"/>
        </pc:sldMkLst>
      </pc:sldChg>
      <pc:sldChg chg="del">
        <pc:chgData name="Kristina Unčovská | JIC" userId="c9267923-43af-4c3b-ba9e-f256344c532d" providerId="ADAL" clId="{8C803757-6F3F-430A-9803-49FC76E6EBAB}" dt="2022-08-15T20:11:40.831" v="2960" actId="47"/>
        <pc:sldMkLst>
          <pc:docMk/>
          <pc:sldMk cId="3547987903" sldId="741"/>
        </pc:sldMkLst>
      </pc:sldChg>
      <pc:sldChg chg="modNotesTx">
        <pc:chgData name="Kristina Unčovská | JIC" userId="c9267923-43af-4c3b-ba9e-f256344c532d" providerId="ADAL" clId="{8C803757-6F3F-430A-9803-49FC76E6EBAB}" dt="2022-08-15T20:26:08.028" v="3796" actId="20577"/>
        <pc:sldMkLst>
          <pc:docMk/>
          <pc:sldMk cId="336582014" sldId="742"/>
        </pc:sldMkLst>
      </pc:sldChg>
      <pc:sldChg chg="modSp del mod">
        <pc:chgData name="Kristina Unčovská | JIC" userId="c9267923-43af-4c3b-ba9e-f256344c532d" providerId="ADAL" clId="{8C803757-6F3F-430A-9803-49FC76E6EBAB}" dt="2022-08-15T20:14:57.117" v="3080" actId="47"/>
        <pc:sldMkLst>
          <pc:docMk/>
          <pc:sldMk cId="3336438199" sldId="744"/>
        </pc:sldMkLst>
        <pc:spChg chg="mod">
          <ac:chgData name="Kristina Unčovská | JIC" userId="c9267923-43af-4c3b-ba9e-f256344c532d" providerId="ADAL" clId="{8C803757-6F3F-430A-9803-49FC76E6EBAB}" dt="2022-08-15T20:11:58.357" v="2962" actId="20577"/>
          <ac:spMkLst>
            <pc:docMk/>
            <pc:sldMk cId="3336438199" sldId="744"/>
            <ac:spMk id="3" creationId="{AA6FF0E7-12BD-4F58-BD61-707978C0266B}"/>
          </ac:spMkLst>
        </pc:spChg>
      </pc:sldChg>
      <pc:sldChg chg="addSp delSp modSp add mod modTransition modAnim modNotesTx">
        <pc:chgData name="Kristina Unčovská | JIC" userId="c9267923-43af-4c3b-ba9e-f256344c532d" providerId="ADAL" clId="{8C803757-6F3F-430A-9803-49FC76E6EBAB}" dt="2022-08-15T19:36:54.380" v="586" actId="20577"/>
        <pc:sldMkLst>
          <pc:docMk/>
          <pc:sldMk cId="1974164891" sldId="745"/>
        </pc:sldMkLst>
        <pc:spChg chg="add mod">
          <ac:chgData name="Kristina Unčovská | JIC" userId="c9267923-43af-4c3b-ba9e-f256344c532d" providerId="ADAL" clId="{8C803757-6F3F-430A-9803-49FC76E6EBAB}" dt="2022-08-15T19:33:16.984" v="399" actId="1076"/>
          <ac:spMkLst>
            <pc:docMk/>
            <pc:sldMk cId="1974164891" sldId="745"/>
            <ac:spMk id="2" creationId="{545120E3-4C62-3FB9-9148-5076FEA5B765}"/>
          </ac:spMkLst>
        </pc:spChg>
        <pc:spChg chg="del">
          <ac:chgData name="Kristina Unčovská | JIC" userId="c9267923-43af-4c3b-ba9e-f256344c532d" providerId="ADAL" clId="{8C803757-6F3F-430A-9803-49FC76E6EBAB}" dt="2022-08-15T19:35:57.724" v="476" actId="478"/>
          <ac:spMkLst>
            <pc:docMk/>
            <pc:sldMk cId="1974164891" sldId="745"/>
            <ac:spMk id="3" creationId="{3A2F1FA6-751E-B523-5E01-898B4EAD9BB0}"/>
          </ac:spMkLst>
        </pc:spChg>
        <pc:spChg chg="mod">
          <ac:chgData name="Kristina Unčovská | JIC" userId="c9267923-43af-4c3b-ba9e-f256344c532d" providerId="ADAL" clId="{8C803757-6F3F-430A-9803-49FC76E6EBAB}" dt="2022-08-15T19:27:43.922" v="368" actId="20577"/>
          <ac:spMkLst>
            <pc:docMk/>
            <pc:sldMk cId="1974164891" sldId="745"/>
            <ac:spMk id="8" creationId="{DEB29C60-5059-2E53-E787-BA4949B3753E}"/>
          </ac:spMkLst>
        </pc:spChg>
      </pc:sldChg>
      <pc:sldChg chg="new del">
        <pc:chgData name="Kristina Unčovská | JIC" userId="c9267923-43af-4c3b-ba9e-f256344c532d" providerId="ADAL" clId="{8C803757-6F3F-430A-9803-49FC76E6EBAB}" dt="2022-08-15T19:21:33.441" v="9" actId="47"/>
        <pc:sldMkLst>
          <pc:docMk/>
          <pc:sldMk cId="3902852342" sldId="745"/>
        </pc:sldMkLst>
      </pc:sldChg>
      <pc:sldChg chg="modSp add mod modAnim">
        <pc:chgData name="Kristina Unčovská | JIC" userId="c9267923-43af-4c3b-ba9e-f256344c532d" providerId="ADAL" clId="{8C803757-6F3F-430A-9803-49FC76E6EBAB}" dt="2022-08-15T19:38:32.473" v="689" actId="207"/>
        <pc:sldMkLst>
          <pc:docMk/>
          <pc:sldMk cId="555158449" sldId="746"/>
        </pc:sldMkLst>
        <pc:spChg chg="mod">
          <ac:chgData name="Kristina Unčovská | JIC" userId="c9267923-43af-4c3b-ba9e-f256344c532d" providerId="ADAL" clId="{8C803757-6F3F-430A-9803-49FC76E6EBAB}" dt="2022-08-15T19:38:32.473" v="689" actId="207"/>
          <ac:spMkLst>
            <pc:docMk/>
            <pc:sldMk cId="555158449" sldId="746"/>
            <ac:spMk id="8" creationId="{DEB29C60-5059-2E53-E787-BA4949B3753E}"/>
          </ac:spMkLst>
        </pc:spChg>
      </pc:sldChg>
      <pc:sldChg chg="add del">
        <pc:chgData name="Kristina Unčovská | JIC" userId="c9267923-43af-4c3b-ba9e-f256344c532d" providerId="ADAL" clId="{8C803757-6F3F-430A-9803-49FC76E6EBAB}" dt="2022-08-15T19:27:10.047" v="359"/>
        <pc:sldMkLst>
          <pc:docMk/>
          <pc:sldMk cId="2153201225" sldId="746"/>
        </pc:sldMkLst>
      </pc:sldChg>
      <pc:sldChg chg="addSp delSp modSp add del mod delAnim">
        <pc:chgData name="Kristina Unčovská | JIC" userId="c9267923-43af-4c3b-ba9e-f256344c532d" providerId="ADAL" clId="{8C803757-6F3F-430A-9803-49FC76E6EBAB}" dt="2022-08-15T19:41:33.775" v="699" actId="47"/>
        <pc:sldMkLst>
          <pc:docMk/>
          <pc:sldMk cId="1321331930" sldId="747"/>
        </pc:sldMkLst>
        <pc:spChg chg="mod">
          <ac:chgData name="Kristina Unčovská | JIC" userId="c9267923-43af-4c3b-ba9e-f256344c532d" providerId="ADAL" clId="{8C803757-6F3F-430A-9803-49FC76E6EBAB}" dt="2022-08-15T19:41:08.816" v="693"/>
          <ac:spMkLst>
            <pc:docMk/>
            <pc:sldMk cId="1321331930" sldId="747"/>
            <ac:spMk id="3" creationId="{3A2F1FA6-751E-B523-5E01-898B4EAD9BB0}"/>
          </ac:spMkLst>
        </pc:spChg>
        <pc:spChg chg="add del">
          <ac:chgData name="Kristina Unčovská | JIC" userId="c9267923-43af-4c3b-ba9e-f256344c532d" providerId="ADAL" clId="{8C803757-6F3F-430A-9803-49FC76E6EBAB}" dt="2022-08-15T19:41:23.078" v="696" actId="22"/>
          <ac:spMkLst>
            <pc:docMk/>
            <pc:sldMk cId="1321331930" sldId="747"/>
            <ac:spMk id="4" creationId="{39FFF559-74C4-9DF1-3BB6-1E5E90B08A91}"/>
          </ac:spMkLst>
        </pc:spChg>
        <pc:spChg chg="del">
          <ac:chgData name="Kristina Unčovská | JIC" userId="c9267923-43af-4c3b-ba9e-f256344c532d" providerId="ADAL" clId="{8C803757-6F3F-430A-9803-49FC76E6EBAB}" dt="2022-08-15T19:41:20.966" v="694" actId="478"/>
          <ac:spMkLst>
            <pc:docMk/>
            <pc:sldMk cId="1321331930" sldId="747"/>
            <ac:spMk id="8" creationId="{DEB29C60-5059-2E53-E787-BA4949B3753E}"/>
          </ac:spMkLst>
        </pc:spChg>
      </pc:sldChg>
      <pc:sldChg chg="addSp modSp add mod modAnim modNotesTx">
        <pc:chgData name="Kristina Unčovská | JIC" userId="c9267923-43af-4c3b-ba9e-f256344c532d" providerId="ADAL" clId="{8C803757-6F3F-430A-9803-49FC76E6EBAB}" dt="2022-08-15T19:48:41.657" v="1642"/>
        <pc:sldMkLst>
          <pc:docMk/>
          <pc:sldMk cId="849867173" sldId="748"/>
        </pc:sldMkLst>
        <pc:spChg chg="mod">
          <ac:chgData name="Kristina Unčovská | JIC" userId="c9267923-43af-4c3b-ba9e-f256344c532d" providerId="ADAL" clId="{8C803757-6F3F-430A-9803-49FC76E6EBAB}" dt="2022-08-15T19:41:31.935" v="698"/>
          <ac:spMkLst>
            <pc:docMk/>
            <pc:sldMk cId="849867173" sldId="748"/>
            <ac:spMk id="3" creationId="{3A2F1FA6-751E-B523-5E01-898B4EAD9BB0}"/>
          </ac:spMkLst>
        </pc:spChg>
        <pc:spChg chg="mod">
          <ac:chgData name="Kristina Unčovská | JIC" userId="c9267923-43af-4c3b-ba9e-f256344c532d" providerId="ADAL" clId="{8C803757-6F3F-430A-9803-49FC76E6EBAB}" dt="2022-08-15T19:48:37.081" v="1641" actId="20577"/>
          <ac:spMkLst>
            <pc:docMk/>
            <pc:sldMk cId="849867173" sldId="748"/>
            <ac:spMk id="8" creationId="{DEB29C60-5059-2E53-E787-BA4949B3753E}"/>
          </ac:spMkLst>
        </pc:spChg>
        <pc:picChg chg="add mod">
          <ac:chgData name="Kristina Unčovská | JIC" userId="c9267923-43af-4c3b-ba9e-f256344c532d" providerId="ADAL" clId="{8C803757-6F3F-430A-9803-49FC76E6EBAB}" dt="2022-08-15T19:43:26.018" v="853" actId="1076"/>
          <ac:picMkLst>
            <pc:docMk/>
            <pc:sldMk cId="849867173" sldId="748"/>
            <ac:picMk id="1026" creationId="{F955C629-3130-52E2-1A12-97E69A3394AD}"/>
          </ac:picMkLst>
        </pc:picChg>
      </pc:sldChg>
      <pc:sldChg chg="addSp delSp modSp add mod modAnim modNotesTx">
        <pc:chgData name="Kristina Unčovská | JIC" userId="c9267923-43af-4c3b-ba9e-f256344c532d" providerId="ADAL" clId="{8C803757-6F3F-430A-9803-49FC76E6EBAB}" dt="2022-08-16T06:32:41.021" v="3804"/>
        <pc:sldMkLst>
          <pc:docMk/>
          <pc:sldMk cId="1518393240" sldId="749"/>
        </pc:sldMkLst>
        <pc:spChg chg="mod">
          <ac:chgData name="Kristina Unčovská | JIC" userId="c9267923-43af-4c3b-ba9e-f256344c532d" providerId="ADAL" clId="{8C803757-6F3F-430A-9803-49FC76E6EBAB}" dt="2022-08-15T19:50:48.459" v="1694" actId="404"/>
          <ac:spMkLst>
            <pc:docMk/>
            <pc:sldMk cId="1518393240" sldId="749"/>
            <ac:spMk id="3" creationId="{3A2F1FA6-751E-B523-5E01-898B4EAD9BB0}"/>
          </ac:spMkLst>
        </pc:spChg>
        <pc:spChg chg="add mod">
          <ac:chgData name="Kristina Unčovská | JIC" userId="c9267923-43af-4c3b-ba9e-f256344c532d" providerId="ADAL" clId="{8C803757-6F3F-430A-9803-49FC76E6EBAB}" dt="2022-08-15T19:55:22.806" v="2006" actId="207"/>
          <ac:spMkLst>
            <pc:docMk/>
            <pc:sldMk cId="1518393240" sldId="749"/>
            <ac:spMk id="7" creationId="{EDB8C911-E4B7-F39E-6E27-78733F6E59EC}"/>
          </ac:spMkLst>
        </pc:spChg>
        <pc:spChg chg="mod">
          <ac:chgData name="Kristina Unčovská | JIC" userId="c9267923-43af-4c3b-ba9e-f256344c532d" providerId="ADAL" clId="{8C803757-6F3F-430A-9803-49FC76E6EBAB}" dt="2022-08-15T19:50:51.392" v="1696" actId="20577"/>
          <ac:spMkLst>
            <pc:docMk/>
            <pc:sldMk cId="1518393240" sldId="749"/>
            <ac:spMk id="8" creationId="{DEB29C60-5059-2E53-E787-BA4949B3753E}"/>
          </ac:spMkLst>
        </pc:spChg>
        <pc:spChg chg="add del">
          <ac:chgData name="Kristina Unčovská | JIC" userId="c9267923-43af-4c3b-ba9e-f256344c532d" providerId="ADAL" clId="{8C803757-6F3F-430A-9803-49FC76E6EBAB}" dt="2022-08-15T19:53:54.231" v="1965" actId="22"/>
          <ac:spMkLst>
            <pc:docMk/>
            <pc:sldMk cId="1518393240" sldId="749"/>
            <ac:spMk id="11" creationId="{EA595756-B76E-5315-CBD9-F27492582A7E}"/>
          </ac:spMkLst>
        </pc:spChg>
        <pc:spChg chg="add mod">
          <ac:chgData name="Kristina Unčovská | JIC" userId="c9267923-43af-4c3b-ba9e-f256344c532d" providerId="ADAL" clId="{8C803757-6F3F-430A-9803-49FC76E6EBAB}" dt="2022-08-15T19:55:22.806" v="2006" actId="207"/>
          <ac:spMkLst>
            <pc:docMk/>
            <pc:sldMk cId="1518393240" sldId="749"/>
            <ac:spMk id="13" creationId="{E907DBA3-17AE-17F8-398F-34B15DDC76A9}"/>
          </ac:spMkLst>
        </pc:spChg>
        <pc:spChg chg="add mod">
          <ac:chgData name="Kristina Unčovská | JIC" userId="c9267923-43af-4c3b-ba9e-f256344c532d" providerId="ADAL" clId="{8C803757-6F3F-430A-9803-49FC76E6EBAB}" dt="2022-08-15T19:55:22.806" v="2006" actId="207"/>
          <ac:spMkLst>
            <pc:docMk/>
            <pc:sldMk cId="1518393240" sldId="749"/>
            <ac:spMk id="15" creationId="{23BAA05A-51C4-8082-3B74-4829F7E935EF}"/>
          </ac:spMkLst>
        </pc:spChg>
        <pc:spChg chg="add mod">
          <ac:chgData name="Kristina Unčovská | JIC" userId="c9267923-43af-4c3b-ba9e-f256344c532d" providerId="ADAL" clId="{8C803757-6F3F-430A-9803-49FC76E6EBAB}" dt="2022-08-15T19:55:22.806" v="2006" actId="207"/>
          <ac:spMkLst>
            <pc:docMk/>
            <pc:sldMk cId="1518393240" sldId="749"/>
            <ac:spMk id="17" creationId="{7BFB9AB8-6565-18C0-6210-2EEF8310EB3B}"/>
          </ac:spMkLst>
        </pc:spChg>
        <pc:spChg chg="add mod">
          <ac:chgData name="Kristina Unčovská | JIC" userId="c9267923-43af-4c3b-ba9e-f256344c532d" providerId="ADAL" clId="{8C803757-6F3F-430A-9803-49FC76E6EBAB}" dt="2022-08-15T19:55:39.238" v="2012"/>
          <ac:spMkLst>
            <pc:docMk/>
            <pc:sldMk cId="1518393240" sldId="749"/>
            <ac:spMk id="19" creationId="{262D7BF1-8C57-23BC-4A05-2588FAB1E42B}"/>
          </ac:spMkLst>
        </pc:spChg>
        <pc:spChg chg="add del">
          <ac:chgData name="Kristina Unčovská | JIC" userId="c9267923-43af-4c3b-ba9e-f256344c532d" providerId="ADAL" clId="{8C803757-6F3F-430A-9803-49FC76E6EBAB}" dt="2022-08-15T19:55:35.823" v="2010" actId="22"/>
          <ac:spMkLst>
            <pc:docMk/>
            <pc:sldMk cId="1518393240" sldId="749"/>
            <ac:spMk id="21" creationId="{F7F4D04F-11B5-BEDC-DA06-E37DB90ADD6A}"/>
          </ac:spMkLst>
        </pc:spChg>
        <pc:spChg chg="add mod">
          <ac:chgData name="Kristina Unčovská | JIC" userId="c9267923-43af-4c3b-ba9e-f256344c532d" providerId="ADAL" clId="{8C803757-6F3F-430A-9803-49FC76E6EBAB}" dt="2022-08-15T19:56:09.675" v="2025" actId="1076"/>
          <ac:spMkLst>
            <pc:docMk/>
            <pc:sldMk cId="1518393240" sldId="749"/>
            <ac:spMk id="23" creationId="{CCA03594-7D08-DF69-A204-9B702254DCF3}"/>
          </ac:spMkLst>
        </pc:spChg>
        <pc:spChg chg="add del mod">
          <ac:chgData name="Kristina Unčovská | JIC" userId="c9267923-43af-4c3b-ba9e-f256344c532d" providerId="ADAL" clId="{8C803757-6F3F-430A-9803-49FC76E6EBAB}" dt="2022-08-15T19:58:12.543" v="2064" actId="478"/>
          <ac:spMkLst>
            <pc:docMk/>
            <pc:sldMk cId="1518393240" sldId="749"/>
            <ac:spMk id="25" creationId="{D8071087-867E-5863-2DE5-07D95814DDAC}"/>
          </ac:spMkLst>
        </pc:spChg>
        <pc:spChg chg="add del mod">
          <ac:chgData name="Kristina Unčovská | JIC" userId="c9267923-43af-4c3b-ba9e-f256344c532d" providerId="ADAL" clId="{8C803757-6F3F-430A-9803-49FC76E6EBAB}" dt="2022-08-15T19:58:12.543" v="2064" actId="478"/>
          <ac:spMkLst>
            <pc:docMk/>
            <pc:sldMk cId="1518393240" sldId="749"/>
            <ac:spMk id="26" creationId="{1532CC36-4867-97AA-47EF-332F117BD270}"/>
          </ac:spMkLst>
        </pc:spChg>
        <pc:spChg chg="add del mod">
          <ac:chgData name="Kristina Unčovská | JIC" userId="c9267923-43af-4c3b-ba9e-f256344c532d" providerId="ADAL" clId="{8C803757-6F3F-430A-9803-49FC76E6EBAB}" dt="2022-08-15T19:58:12.543" v="2064" actId="478"/>
          <ac:spMkLst>
            <pc:docMk/>
            <pc:sldMk cId="1518393240" sldId="749"/>
            <ac:spMk id="27" creationId="{BAB9C569-63FE-179F-4905-265BAF785A30}"/>
          </ac:spMkLst>
        </pc:spChg>
        <pc:spChg chg="add del mod">
          <ac:chgData name="Kristina Unčovská | JIC" userId="c9267923-43af-4c3b-ba9e-f256344c532d" providerId="ADAL" clId="{8C803757-6F3F-430A-9803-49FC76E6EBAB}" dt="2022-08-15T19:58:12.543" v="2064" actId="478"/>
          <ac:spMkLst>
            <pc:docMk/>
            <pc:sldMk cId="1518393240" sldId="749"/>
            <ac:spMk id="28" creationId="{F259E972-50DB-5ABE-CD4D-7D32502F4CD5}"/>
          </ac:spMkLst>
        </pc:spChg>
        <pc:spChg chg="add del mod">
          <ac:chgData name="Kristina Unčovská | JIC" userId="c9267923-43af-4c3b-ba9e-f256344c532d" providerId="ADAL" clId="{8C803757-6F3F-430A-9803-49FC76E6EBAB}" dt="2022-08-15T19:58:04.955" v="2062"/>
          <ac:spMkLst>
            <pc:docMk/>
            <pc:sldMk cId="1518393240" sldId="749"/>
            <ac:spMk id="29" creationId="{E1764B2E-385D-81A9-B2AF-3C89FEA332FE}"/>
          </ac:spMkLst>
        </pc:spChg>
        <pc:picChg chg="del">
          <ac:chgData name="Kristina Unčovská | JIC" userId="c9267923-43af-4c3b-ba9e-f256344c532d" providerId="ADAL" clId="{8C803757-6F3F-430A-9803-49FC76E6EBAB}" dt="2022-08-15T19:50:49.909" v="1695" actId="478"/>
          <ac:picMkLst>
            <pc:docMk/>
            <pc:sldMk cId="1518393240" sldId="749"/>
            <ac:picMk id="1026" creationId="{F955C629-3130-52E2-1A12-97E69A3394AD}"/>
          </ac:picMkLst>
        </pc:picChg>
        <pc:cxnChg chg="add mod">
          <ac:chgData name="Kristina Unčovská | JIC" userId="c9267923-43af-4c3b-ba9e-f256344c532d" providerId="ADAL" clId="{8C803757-6F3F-430A-9803-49FC76E6EBAB}" dt="2022-08-15T19:51:11.992" v="1699" actId="1582"/>
          <ac:cxnSpMkLst>
            <pc:docMk/>
            <pc:sldMk cId="1518393240" sldId="749"/>
            <ac:cxnSpMk id="4" creationId="{F6E6C517-C4FB-55A9-9FF4-E825E5985BCA}"/>
          </ac:cxnSpMkLst>
        </pc:cxnChg>
        <pc:cxnChg chg="add mod">
          <ac:chgData name="Kristina Unčovská | JIC" userId="c9267923-43af-4c3b-ba9e-f256344c532d" providerId="ADAL" clId="{8C803757-6F3F-430A-9803-49FC76E6EBAB}" dt="2022-08-15T19:51:33.752" v="1704" actId="14100"/>
          <ac:cxnSpMkLst>
            <pc:docMk/>
            <pc:sldMk cId="1518393240" sldId="749"/>
            <ac:cxnSpMk id="5" creationId="{F135A562-1EAF-3E28-FDBE-14DC0E9008C0}"/>
          </ac:cxnSpMkLst>
        </pc:cxnChg>
      </pc:sldChg>
      <pc:sldChg chg="add ord modAnim modNotesTx">
        <pc:chgData name="Kristina Unčovská | JIC" userId="c9267923-43af-4c3b-ba9e-f256344c532d" providerId="ADAL" clId="{8C803757-6F3F-430A-9803-49FC76E6EBAB}" dt="2022-08-16T06:43:05.643" v="3815"/>
        <pc:sldMkLst>
          <pc:docMk/>
          <pc:sldMk cId="506324245" sldId="750"/>
        </pc:sldMkLst>
      </pc:sldChg>
      <pc:sldChg chg="addSp delSp modSp add del mod delAnim">
        <pc:chgData name="Kristina Unčovská | JIC" userId="c9267923-43af-4c3b-ba9e-f256344c532d" providerId="ADAL" clId="{8C803757-6F3F-430A-9803-49FC76E6EBAB}" dt="2022-08-15T20:02:05.618" v="2376" actId="47"/>
        <pc:sldMkLst>
          <pc:docMk/>
          <pc:sldMk cId="3574557862" sldId="751"/>
        </pc:sldMkLst>
        <pc:spChg chg="add del mod">
          <ac:chgData name="Kristina Unčovská | JIC" userId="c9267923-43af-4c3b-ba9e-f256344c532d" providerId="ADAL" clId="{8C803757-6F3F-430A-9803-49FC76E6EBAB}" dt="2022-08-15T20:01:56.799" v="2374" actId="22"/>
          <ac:spMkLst>
            <pc:docMk/>
            <pc:sldMk cId="3574557862" sldId="751"/>
            <ac:spMk id="6" creationId="{ED44B73D-3837-551B-AF61-4F1AED65968B}"/>
          </ac:spMkLst>
        </pc:spChg>
        <pc:spChg chg="del mod">
          <ac:chgData name="Kristina Unčovská | JIC" userId="c9267923-43af-4c3b-ba9e-f256344c532d" providerId="ADAL" clId="{8C803757-6F3F-430A-9803-49FC76E6EBAB}" dt="2022-08-15T20:01:48.131" v="2370"/>
          <ac:spMkLst>
            <pc:docMk/>
            <pc:sldMk cId="3574557862" sldId="751"/>
            <ac:spMk id="7" creationId="{EDB8C911-E4B7-F39E-6E27-78733F6E59EC}"/>
          </ac:spMkLst>
        </pc:spChg>
        <pc:spChg chg="del">
          <ac:chgData name="Kristina Unčovská | JIC" userId="c9267923-43af-4c3b-ba9e-f256344c532d" providerId="ADAL" clId="{8C803757-6F3F-430A-9803-49FC76E6EBAB}" dt="2022-08-15T20:01:44.093" v="2366" actId="478"/>
          <ac:spMkLst>
            <pc:docMk/>
            <pc:sldMk cId="3574557862" sldId="751"/>
            <ac:spMk id="8" creationId="{DEB29C60-5059-2E53-E787-BA4949B3753E}"/>
          </ac:spMkLst>
        </pc:spChg>
        <pc:spChg chg="del">
          <ac:chgData name="Kristina Unčovská | JIC" userId="c9267923-43af-4c3b-ba9e-f256344c532d" providerId="ADAL" clId="{8C803757-6F3F-430A-9803-49FC76E6EBAB}" dt="2022-08-15T20:01:44.093" v="2366" actId="478"/>
          <ac:spMkLst>
            <pc:docMk/>
            <pc:sldMk cId="3574557862" sldId="751"/>
            <ac:spMk id="13" creationId="{E907DBA3-17AE-17F8-398F-34B15DDC76A9}"/>
          </ac:spMkLst>
        </pc:spChg>
        <pc:spChg chg="del">
          <ac:chgData name="Kristina Unčovská | JIC" userId="c9267923-43af-4c3b-ba9e-f256344c532d" providerId="ADAL" clId="{8C803757-6F3F-430A-9803-49FC76E6EBAB}" dt="2022-08-15T20:01:44.093" v="2366" actId="478"/>
          <ac:spMkLst>
            <pc:docMk/>
            <pc:sldMk cId="3574557862" sldId="751"/>
            <ac:spMk id="15" creationId="{23BAA05A-51C4-8082-3B74-4829F7E935EF}"/>
          </ac:spMkLst>
        </pc:spChg>
        <pc:spChg chg="del">
          <ac:chgData name="Kristina Unčovská | JIC" userId="c9267923-43af-4c3b-ba9e-f256344c532d" providerId="ADAL" clId="{8C803757-6F3F-430A-9803-49FC76E6EBAB}" dt="2022-08-15T20:01:44.093" v="2366" actId="478"/>
          <ac:spMkLst>
            <pc:docMk/>
            <pc:sldMk cId="3574557862" sldId="751"/>
            <ac:spMk id="17" creationId="{7BFB9AB8-6565-18C0-6210-2EEF8310EB3B}"/>
          </ac:spMkLst>
        </pc:spChg>
        <pc:spChg chg="del">
          <ac:chgData name="Kristina Unčovská | JIC" userId="c9267923-43af-4c3b-ba9e-f256344c532d" providerId="ADAL" clId="{8C803757-6F3F-430A-9803-49FC76E6EBAB}" dt="2022-08-15T20:01:44.093" v="2366" actId="478"/>
          <ac:spMkLst>
            <pc:docMk/>
            <pc:sldMk cId="3574557862" sldId="751"/>
            <ac:spMk id="19" creationId="{262D7BF1-8C57-23BC-4A05-2588FAB1E42B}"/>
          </ac:spMkLst>
        </pc:spChg>
        <pc:spChg chg="del">
          <ac:chgData name="Kristina Unčovská | JIC" userId="c9267923-43af-4c3b-ba9e-f256344c532d" providerId="ADAL" clId="{8C803757-6F3F-430A-9803-49FC76E6EBAB}" dt="2022-08-15T20:01:44.093" v="2366" actId="478"/>
          <ac:spMkLst>
            <pc:docMk/>
            <pc:sldMk cId="3574557862" sldId="751"/>
            <ac:spMk id="23" creationId="{CCA03594-7D08-DF69-A204-9B702254DCF3}"/>
          </ac:spMkLst>
        </pc:spChg>
        <pc:spChg chg="del">
          <ac:chgData name="Kristina Unčovská | JIC" userId="c9267923-43af-4c3b-ba9e-f256344c532d" providerId="ADAL" clId="{8C803757-6F3F-430A-9803-49FC76E6EBAB}" dt="2022-08-15T20:01:44.093" v="2366" actId="478"/>
          <ac:spMkLst>
            <pc:docMk/>
            <pc:sldMk cId="3574557862" sldId="751"/>
            <ac:spMk id="25" creationId="{D8071087-867E-5863-2DE5-07D95814DDAC}"/>
          </ac:spMkLst>
        </pc:spChg>
        <pc:spChg chg="del">
          <ac:chgData name="Kristina Unčovská | JIC" userId="c9267923-43af-4c3b-ba9e-f256344c532d" providerId="ADAL" clId="{8C803757-6F3F-430A-9803-49FC76E6EBAB}" dt="2022-08-15T20:01:44.093" v="2366" actId="478"/>
          <ac:spMkLst>
            <pc:docMk/>
            <pc:sldMk cId="3574557862" sldId="751"/>
            <ac:spMk id="26" creationId="{1532CC36-4867-97AA-47EF-332F117BD270}"/>
          </ac:spMkLst>
        </pc:spChg>
        <pc:spChg chg="del">
          <ac:chgData name="Kristina Unčovská | JIC" userId="c9267923-43af-4c3b-ba9e-f256344c532d" providerId="ADAL" clId="{8C803757-6F3F-430A-9803-49FC76E6EBAB}" dt="2022-08-15T20:01:44.093" v="2366" actId="478"/>
          <ac:spMkLst>
            <pc:docMk/>
            <pc:sldMk cId="3574557862" sldId="751"/>
            <ac:spMk id="27" creationId="{BAB9C569-63FE-179F-4905-265BAF785A30}"/>
          </ac:spMkLst>
        </pc:spChg>
        <pc:spChg chg="del mod">
          <ac:chgData name="Kristina Unčovská | JIC" userId="c9267923-43af-4c3b-ba9e-f256344c532d" providerId="ADAL" clId="{8C803757-6F3F-430A-9803-49FC76E6EBAB}" dt="2022-08-15T20:01:44.093" v="2366" actId="478"/>
          <ac:spMkLst>
            <pc:docMk/>
            <pc:sldMk cId="3574557862" sldId="751"/>
            <ac:spMk id="28" creationId="{F259E972-50DB-5ABE-CD4D-7D32502F4CD5}"/>
          </ac:spMkLst>
        </pc:spChg>
        <pc:cxnChg chg="del mod">
          <ac:chgData name="Kristina Unčovská | JIC" userId="c9267923-43af-4c3b-ba9e-f256344c532d" providerId="ADAL" clId="{8C803757-6F3F-430A-9803-49FC76E6EBAB}" dt="2022-08-15T20:01:39.637" v="2364" actId="478"/>
          <ac:cxnSpMkLst>
            <pc:docMk/>
            <pc:sldMk cId="3574557862" sldId="751"/>
            <ac:cxnSpMk id="4" creationId="{F6E6C517-C4FB-55A9-9FF4-E825E5985BCA}"/>
          </ac:cxnSpMkLst>
        </pc:cxnChg>
        <pc:cxnChg chg="del">
          <ac:chgData name="Kristina Unčovská | JIC" userId="c9267923-43af-4c3b-ba9e-f256344c532d" providerId="ADAL" clId="{8C803757-6F3F-430A-9803-49FC76E6EBAB}" dt="2022-08-15T20:01:38.398" v="2363" actId="478"/>
          <ac:cxnSpMkLst>
            <pc:docMk/>
            <pc:sldMk cId="3574557862" sldId="751"/>
            <ac:cxnSpMk id="5" creationId="{F135A562-1EAF-3E28-FDBE-14DC0E9008C0}"/>
          </ac:cxnSpMkLst>
        </pc:cxnChg>
      </pc:sldChg>
      <pc:sldChg chg="delSp modSp add mod ord modAnim modNotesTx">
        <pc:chgData name="Kristina Unčovská | JIC" userId="c9267923-43af-4c3b-ba9e-f256344c532d" providerId="ADAL" clId="{8C803757-6F3F-430A-9803-49FC76E6EBAB}" dt="2022-08-16T06:43:36.667" v="3851" actId="20577"/>
        <pc:sldMkLst>
          <pc:docMk/>
          <pc:sldMk cId="1750835302" sldId="752"/>
        </pc:sldMkLst>
        <pc:spChg chg="mod">
          <ac:chgData name="Kristina Unčovská | JIC" userId="c9267923-43af-4c3b-ba9e-f256344c532d" providerId="ADAL" clId="{8C803757-6F3F-430A-9803-49FC76E6EBAB}" dt="2022-08-15T20:02:17.171" v="2383"/>
          <ac:spMkLst>
            <pc:docMk/>
            <pc:sldMk cId="1750835302" sldId="752"/>
            <ac:spMk id="3" creationId="{3A2F1FA6-751E-B523-5E01-898B4EAD9BB0}"/>
          </ac:spMkLst>
        </pc:spChg>
        <pc:spChg chg="mod">
          <ac:chgData name="Kristina Unčovská | JIC" userId="c9267923-43af-4c3b-ba9e-f256344c532d" providerId="ADAL" clId="{8C803757-6F3F-430A-9803-49FC76E6EBAB}" dt="2022-08-16T06:43:36.667" v="3851" actId="20577"/>
          <ac:spMkLst>
            <pc:docMk/>
            <pc:sldMk cId="1750835302" sldId="752"/>
            <ac:spMk id="8" creationId="{DEB29C60-5059-2E53-E787-BA4949B3753E}"/>
          </ac:spMkLst>
        </pc:spChg>
        <pc:picChg chg="del">
          <ac:chgData name="Kristina Unčovská | JIC" userId="c9267923-43af-4c3b-ba9e-f256344c532d" providerId="ADAL" clId="{8C803757-6F3F-430A-9803-49FC76E6EBAB}" dt="2022-08-15T20:02:21.503" v="2385" actId="478"/>
          <ac:picMkLst>
            <pc:docMk/>
            <pc:sldMk cId="1750835302" sldId="752"/>
            <ac:picMk id="1026" creationId="{F955C629-3130-52E2-1A12-97E69A3394AD}"/>
          </ac:picMkLst>
        </pc:picChg>
      </pc:sldChg>
      <pc:sldChg chg="addSp modSp add mod modNotesTx">
        <pc:chgData name="Kristina Unčovská | JIC" userId="c9267923-43af-4c3b-ba9e-f256344c532d" providerId="ADAL" clId="{8C803757-6F3F-430A-9803-49FC76E6EBAB}" dt="2022-08-15T20:14:15.379" v="3019" actId="20577"/>
        <pc:sldMkLst>
          <pc:docMk/>
          <pc:sldMk cId="2709077396" sldId="753"/>
        </pc:sldMkLst>
        <pc:spChg chg="mod">
          <ac:chgData name="Kristina Unčovská | JIC" userId="c9267923-43af-4c3b-ba9e-f256344c532d" providerId="ADAL" clId="{8C803757-6F3F-430A-9803-49FC76E6EBAB}" dt="2022-08-15T20:12:09.800" v="2964"/>
          <ac:spMkLst>
            <pc:docMk/>
            <pc:sldMk cId="2709077396" sldId="753"/>
            <ac:spMk id="3" creationId="{3A2F1FA6-751E-B523-5E01-898B4EAD9BB0}"/>
          </ac:spMkLst>
        </pc:spChg>
        <pc:spChg chg="mod">
          <ac:chgData name="Kristina Unčovská | JIC" userId="c9267923-43af-4c3b-ba9e-f256344c532d" providerId="ADAL" clId="{8C803757-6F3F-430A-9803-49FC76E6EBAB}" dt="2022-08-15T20:12:15.267" v="2965"/>
          <ac:spMkLst>
            <pc:docMk/>
            <pc:sldMk cId="2709077396" sldId="753"/>
            <ac:spMk id="8" creationId="{DEB29C60-5059-2E53-E787-BA4949B3753E}"/>
          </ac:spMkLst>
        </pc:spChg>
        <pc:spChg chg="mod">
          <ac:chgData name="Kristina Unčovská | JIC" userId="c9267923-43af-4c3b-ba9e-f256344c532d" providerId="ADAL" clId="{8C803757-6F3F-430A-9803-49FC76E6EBAB}" dt="2022-08-15T20:14:15.379" v="3019" actId="20577"/>
          <ac:spMkLst>
            <pc:docMk/>
            <pc:sldMk cId="2709077396" sldId="753"/>
            <ac:spMk id="10" creationId="{04C6C273-3E48-364F-9C99-1029D6584040}"/>
          </ac:spMkLst>
        </pc:spChg>
        <pc:picChg chg="add mod">
          <ac:chgData name="Kristina Unčovská | JIC" userId="c9267923-43af-4c3b-ba9e-f256344c532d" providerId="ADAL" clId="{8C803757-6F3F-430A-9803-49FC76E6EBAB}" dt="2022-08-15T20:12:25.889" v="2969" actId="1076"/>
          <ac:picMkLst>
            <pc:docMk/>
            <pc:sldMk cId="2709077396" sldId="753"/>
            <ac:picMk id="2" creationId="{644C6A90-4C43-F641-44F0-B2BACB37678C}"/>
          </ac:picMkLst>
        </pc:picChg>
      </pc:sldChg>
      <pc:sldChg chg="addSp delSp modSp add mod">
        <pc:chgData name="Kristina Unčovská | JIC" userId="c9267923-43af-4c3b-ba9e-f256344c532d" providerId="ADAL" clId="{8C803757-6F3F-430A-9803-49FC76E6EBAB}" dt="2022-08-15T20:14:25.867" v="3047" actId="20577"/>
        <pc:sldMkLst>
          <pc:docMk/>
          <pc:sldMk cId="3870798761" sldId="754"/>
        </pc:sldMkLst>
        <pc:spChg chg="mod">
          <ac:chgData name="Kristina Unčovská | JIC" userId="c9267923-43af-4c3b-ba9e-f256344c532d" providerId="ADAL" clId="{8C803757-6F3F-430A-9803-49FC76E6EBAB}" dt="2022-08-15T20:14:25.867" v="3047" actId="20577"/>
          <ac:spMkLst>
            <pc:docMk/>
            <pc:sldMk cId="3870798761" sldId="754"/>
            <ac:spMk id="3" creationId="{3A2F1FA6-751E-B523-5E01-898B4EAD9BB0}"/>
          </ac:spMkLst>
        </pc:spChg>
        <pc:spChg chg="add mod">
          <ac:chgData name="Kristina Unčovská | JIC" userId="c9267923-43af-4c3b-ba9e-f256344c532d" providerId="ADAL" clId="{8C803757-6F3F-430A-9803-49FC76E6EBAB}" dt="2022-08-15T20:12:53.524" v="2976"/>
          <ac:spMkLst>
            <pc:docMk/>
            <pc:sldMk cId="3870798761" sldId="754"/>
            <ac:spMk id="4" creationId="{C306C790-E1AB-D657-4A13-BF58EE28977F}"/>
          </ac:spMkLst>
        </pc:spChg>
        <pc:spChg chg="add mod">
          <ac:chgData name="Kristina Unčovská | JIC" userId="c9267923-43af-4c3b-ba9e-f256344c532d" providerId="ADAL" clId="{8C803757-6F3F-430A-9803-49FC76E6EBAB}" dt="2022-08-15T20:12:53.524" v="2976"/>
          <ac:spMkLst>
            <pc:docMk/>
            <pc:sldMk cId="3870798761" sldId="754"/>
            <ac:spMk id="5" creationId="{8A13FB6D-DC05-403F-D1C4-0DF50C339147}"/>
          </ac:spMkLst>
        </pc:spChg>
        <pc:spChg chg="del mod">
          <ac:chgData name="Kristina Unčovská | JIC" userId="c9267923-43af-4c3b-ba9e-f256344c532d" providerId="ADAL" clId="{8C803757-6F3F-430A-9803-49FC76E6EBAB}" dt="2022-08-15T20:12:53.059" v="2975" actId="478"/>
          <ac:spMkLst>
            <pc:docMk/>
            <pc:sldMk cId="3870798761" sldId="754"/>
            <ac:spMk id="8" creationId="{DEB29C60-5059-2E53-E787-BA4949B3753E}"/>
          </ac:spMkLst>
        </pc:spChg>
        <pc:spChg chg="mod">
          <ac:chgData name="Kristina Unčovská | JIC" userId="c9267923-43af-4c3b-ba9e-f256344c532d" providerId="ADAL" clId="{8C803757-6F3F-430A-9803-49FC76E6EBAB}" dt="2022-08-15T20:14:20.943" v="3032" actId="20577"/>
          <ac:spMkLst>
            <pc:docMk/>
            <pc:sldMk cId="3870798761" sldId="754"/>
            <ac:spMk id="10" creationId="{04C6C273-3E48-364F-9C99-1029D6584040}"/>
          </ac:spMkLst>
        </pc:spChg>
        <pc:picChg chg="del">
          <ac:chgData name="Kristina Unčovská | JIC" userId="c9267923-43af-4c3b-ba9e-f256344c532d" providerId="ADAL" clId="{8C803757-6F3F-430A-9803-49FC76E6EBAB}" dt="2022-08-15T20:12:35.122" v="2973" actId="478"/>
          <ac:picMkLst>
            <pc:docMk/>
            <pc:sldMk cId="3870798761" sldId="754"/>
            <ac:picMk id="2" creationId="{644C6A90-4C43-F641-44F0-B2BACB37678C}"/>
          </ac:picMkLst>
        </pc:picChg>
      </pc:sldChg>
      <pc:sldChg chg="add ord modNotesTx">
        <pc:chgData name="Kristina Unčovská | JIC" userId="c9267923-43af-4c3b-ba9e-f256344c532d" providerId="ADAL" clId="{8C803757-6F3F-430A-9803-49FC76E6EBAB}" dt="2022-08-16T06:44:05.146" v="3853"/>
        <pc:sldMkLst>
          <pc:docMk/>
          <pc:sldMk cId="1226019285" sldId="755"/>
        </pc:sldMkLst>
      </pc:sldChg>
      <pc:sldChg chg="delSp modSp add mod">
        <pc:chgData name="Kristina Unčovská | JIC" userId="c9267923-43af-4c3b-ba9e-f256344c532d" providerId="ADAL" clId="{8C803757-6F3F-430A-9803-49FC76E6EBAB}" dt="2022-08-15T20:14:51.525" v="3079" actId="478"/>
        <pc:sldMkLst>
          <pc:docMk/>
          <pc:sldMk cId="500490277" sldId="756"/>
        </pc:sldMkLst>
        <pc:spChg chg="mod">
          <ac:chgData name="Kristina Unčovská | JIC" userId="c9267923-43af-4c3b-ba9e-f256344c532d" providerId="ADAL" clId="{8C803757-6F3F-430A-9803-49FC76E6EBAB}" dt="2022-08-15T20:14:44.877" v="3077" actId="20577"/>
          <ac:spMkLst>
            <pc:docMk/>
            <pc:sldMk cId="500490277" sldId="756"/>
            <ac:spMk id="3" creationId="{3A2F1FA6-751E-B523-5E01-898B4EAD9BB0}"/>
          </ac:spMkLst>
        </pc:spChg>
        <pc:spChg chg="mod">
          <ac:chgData name="Kristina Unčovská | JIC" userId="c9267923-43af-4c3b-ba9e-f256344c532d" providerId="ADAL" clId="{8C803757-6F3F-430A-9803-49FC76E6EBAB}" dt="2022-08-15T20:14:49.583" v="3078"/>
          <ac:spMkLst>
            <pc:docMk/>
            <pc:sldMk cId="500490277" sldId="756"/>
            <ac:spMk id="8" creationId="{DEB29C60-5059-2E53-E787-BA4949B3753E}"/>
          </ac:spMkLst>
        </pc:spChg>
        <pc:picChg chg="del">
          <ac:chgData name="Kristina Unčovská | JIC" userId="c9267923-43af-4c3b-ba9e-f256344c532d" providerId="ADAL" clId="{8C803757-6F3F-430A-9803-49FC76E6EBAB}" dt="2022-08-15T20:14:51.525" v="3079" actId="478"/>
          <ac:picMkLst>
            <pc:docMk/>
            <pc:sldMk cId="500490277" sldId="756"/>
            <ac:picMk id="2" creationId="{644C6A90-4C43-F641-44F0-B2BACB37678C}"/>
          </ac:picMkLst>
        </pc:picChg>
      </pc:sldChg>
      <pc:sldChg chg="addSp delSp modSp add mod modNotesTx">
        <pc:chgData name="Kristina Unčovská | JIC" userId="c9267923-43af-4c3b-ba9e-f256344c532d" providerId="ADAL" clId="{8C803757-6F3F-430A-9803-49FC76E6EBAB}" dt="2022-08-15T20:24:38.578" v="3749" actId="20577"/>
        <pc:sldMkLst>
          <pc:docMk/>
          <pc:sldMk cId="245699466" sldId="757"/>
        </pc:sldMkLst>
        <pc:spChg chg="add mod">
          <ac:chgData name="Kristina Unčovská | JIC" userId="c9267923-43af-4c3b-ba9e-f256344c532d" providerId="ADAL" clId="{8C803757-6F3F-430A-9803-49FC76E6EBAB}" dt="2022-08-15T20:20:09.995" v="3489" actId="20577"/>
          <ac:spMkLst>
            <pc:docMk/>
            <pc:sldMk cId="245699466" sldId="757"/>
            <ac:spMk id="2" creationId="{27319830-5F66-C6EF-E16E-06FBFD9F400D}"/>
          </ac:spMkLst>
        </pc:spChg>
        <pc:spChg chg="mod">
          <ac:chgData name="Kristina Unčovská | JIC" userId="c9267923-43af-4c3b-ba9e-f256344c532d" providerId="ADAL" clId="{8C803757-6F3F-430A-9803-49FC76E6EBAB}" dt="2022-08-15T20:17:36.637" v="3223" actId="20577"/>
          <ac:spMkLst>
            <pc:docMk/>
            <pc:sldMk cId="245699466" sldId="757"/>
            <ac:spMk id="3" creationId="{3A2F1FA6-751E-B523-5E01-898B4EAD9BB0}"/>
          </ac:spMkLst>
        </pc:spChg>
        <pc:spChg chg="del">
          <ac:chgData name="Kristina Unčovská | JIC" userId="c9267923-43af-4c3b-ba9e-f256344c532d" providerId="ADAL" clId="{8C803757-6F3F-430A-9803-49FC76E6EBAB}" dt="2022-08-15T20:18:49.041" v="3244" actId="478"/>
          <ac:spMkLst>
            <pc:docMk/>
            <pc:sldMk cId="245699466" sldId="757"/>
            <ac:spMk id="4" creationId="{C306C790-E1AB-D657-4A13-BF58EE28977F}"/>
          </ac:spMkLst>
        </pc:spChg>
        <pc:spChg chg="del">
          <ac:chgData name="Kristina Unčovská | JIC" userId="c9267923-43af-4c3b-ba9e-f256344c532d" providerId="ADAL" clId="{8C803757-6F3F-430A-9803-49FC76E6EBAB}" dt="2022-08-15T20:18:49.041" v="3244" actId="478"/>
          <ac:spMkLst>
            <pc:docMk/>
            <pc:sldMk cId="245699466" sldId="757"/>
            <ac:spMk id="5" creationId="{8A13FB6D-DC05-403F-D1C4-0DF50C339147}"/>
          </ac:spMkLst>
        </pc:spChg>
      </pc:sldChg>
      <pc:sldChg chg="addSp delSp modSp new ord">
        <pc:chgData name="Kristina Unčovská | JIC" userId="c9267923-43af-4c3b-ba9e-f256344c532d" providerId="ADAL" clId="{8C803757-6F3F-430A-9803-49FC76E6EBAB}" dt="2022-08-16T06:54:56.647" v="3857"/>
        <pc:sldMkLst>
          <pc:docMk/>
          <pc:sldMk cId="2441527035" sldId="758"/>
        </pc:sldMkLst>
        <pc:picChg chg="add del mod">
          <ac:chgData name="Kristina Unčovská | JIC" userId="c9267923-43af-4c3b-ba9e-f256344c532d" providerId="ADAL" clId="{8C803757-6F3F-430A-9803-49FC76E6EBAB}" dt="2022-08-16T06:42:39.707" v="3809" actId="478"/>
          <ac:picMkLst>
            <pc:docMk/>
            <pc:sldMk cId="2441527035" sldId="758"/>
            <ac:picMk id="6146" creationId="{982EE128-320E-55C2-E1DA-2D2C3318EF73}"/>
          </ac:picMkLst>
        </pc:picChg>
        <pc:picChg chg="add">
          <ac:chgData name="Kristina Unčovská | JIC" userId="c9267923-43af-4c3b-ba9e-f256344c532d" providerId="ADAL" clId="{8C803757-6F3F-430A-9803-49FC76E6EBAB}" dt="2022-08-16T06:42:36.886" v="3808"/>
          <ac:picMkLst>
            <pc:docMk/>
            <pc:sldMk cId="2441527035" sldId="758"/>
            <ac:picMk id="6148" creationId="{A8B83DC7-09C4-4651-4A8B-07A35E66C926}"/>
          </ac:picMkLst>
        </pc:picChg>
      </pc:sldChg>
    </pc:docChg>
  </pc:docChgLst>
  <pc:docChgLst>
    <pc:chgData name="Kristina Unčovská | JIC" userId="c9267923-43af-4c3b-ba9e-f256344c532d" providerId="ADAL" clId="{B6E93B3A-440A-4E2B-9328-B3EFA62C0DF2}"/>
    <pc:docChg chg="custSel addSld modSld">
      <pc:chgData name="Kristina Unčovská | JIC" userId="c9267923-43af-4c3b-ba9e-f256344c532d" providerId="ADAL" clId="{B6E93B3A-440A-4E2B-9328-B3EFA62C0DF2}" dt="2022-04-02T08:46:07.898" v="423" actId="20577"/>
      <pc:docMkLst>
        <pc:docMk/>
      </pc:docMkLst>
      <pc:sldChg chg="addSp delSp modSp add mod">
        <pc:chgData name="Kristina Unčovská | JIC" userId="c9267923-43af-4c3b-ba9e-f256344c532d" providerId="ADAL" clId="{B6E93B3A-440A-4E2B-9328-B3EFA62C0DF2}" dt="2022-04-02T05:22:27.259" v="4" actId="22"/>
        <pc:sldMkLst>
          <pc:docMk/>
          <pc:sldMk cId="4293890661" sldId="743"/>
        </pc:sldMkLst>
        <pc:spChg chg="del">
          <ac:chgData name="Kristina Unčovská | JIC" userId="c9267923-43af-4c3b-ba9e-f256344c532d" providerId="ADAL" clId="{B6E93B3A-440A-4E2B-9328-B3EFA62C0DF2}" dt="2022-04-02T05:22:25.934" v="3" actId="478"/>
          <ac:spMkLst>
            <pc:docMk/>
            <pc:sldMk cId="4293890661" sldId="743"/>
            <ac:spMk id="2" creationId="{913EB9F6-CE5E-46B8-809B-D373DC15663C}"/>
          </ac:spMkLst>
        </pc:spChg>
        <pc:spChg chg="del">
          <ac:chgData name="Kristina Unčovská | JIC" userId="c9267923-43af-4c3b-ba9e-f256344c532d" providerId="ADAL" clId="{B6E93B3A-440A-4E2B-9328-B3EFA62C0DF2}" dt="2022-04-02T05:22:23.600" v="2" actId="478"/>
          <ac:spMkLst>
            <pc:docMk/>
            <pc:sldMk cId="4293890661" sldId="743"/>
            <ac:spMk id="3" creationId="{AA6FF0E7-12BD-4F58-BD61-707978C0266B}"/>
          </ac:spMkLst>
        </pc:spChg>
        <pc:spChg chg="add mod">
          <ac:chgData name="Kristina Unčovská | JIC" userId="c9267923-43af-4c3b-ba9e-f256344c532d" providerId="ADAL" clId="{B6E93B3A-440A-4E2B-9328-B3EFA62C0DF2}" dt="2022-04-02T05:22:23.600" v="2" actId="478"/>
          <ac:spMkLst>
            <pc:docMk/>
            <pc:sldMk cId="4293890661" sldId="743"/>
            <ac:spMk id="5" creationId="{217F8CF1-B93E-4524-A88C-5F2A7E2558C1}"/>
          </ac:spMkLst>
        </pc:spChg>
        <pc:spChg chg="add mod">
          <ac:chgData name="Kristina Unčovská | JIC" userId="c9267923-43af-4c3b-ba9e-f256344c532d" providerId="ADAL" clId="{B6E93B3A-440A-4E2B-9328-B3EFA62C0DF2}" dt="2022-04-02T05:22:25.934" v="3" actId="478"/>
          <ac:spMkLst>
            <pc:docMk/>
            <pc:sldMk cId="4293890661" sldId="743"/>
            <ac:spMk id="7" creationId="{C12E4B60-9046-4D3F-8A4D-A87D2F69C6F0}"/>
          </ac:spMkLst>
        </pc:spChg>
        <pc:picChg chg="add">
          <ac:chgData name="Kristina Unčovská | JIC" userId="c9267923-43af-4c3b-ba9e-f256344c532d" providerId="ADAL" clId="{B6E93B3A-440A-4E2B-9328-B3EFA62C0DF2}" dt="2022-04-02T05:22:27.259" v="4" actId="22"/>
          <ac:picMkLst>
            <pc:docMk/>
            <pc:sldMk cId="4293890661" sldId="743"/>
            <ac:picMk id="9" creationId="{7EA79E02-8C8F-41D9-8980-6A5C7A1C35CB}"/>
          </ac:picMkLst>
        </pc:picChg>
        <pc:picChg chg="del">
          <ac:chgData name="Kristina Unčovská | JIC" userId="c9267923-43af-4c3b-ba9e-f256344c532d" providerId="ADAL" clId="{B6E93B3A-440A-4E2B-9328-B3EFA62C0DF2}" dt="2022-04-02T05:21:16.541" v="1" actId="478"/>
          <ac:picMkLst>
            <pc:docMk/>
            <pc:sldMk cId="4293890661" sldId="743"/>
            <ac:picMk id="7170" creationId="{981A4231-7275-478D-B81E-F88C981B610C}"/>
          </ac:picMkLst>
        </pc:picChg>
      </pc:sldChg>
      <pc:sldChg chg="delSp modSp add mod">
        <pc:chgData name="Kristina Unčovská | JIC" userId="c9267923-43af-4c3b-ba9e-f256344c532d" providerId="ADAL" clId="{B6E93B3A-440A-4E2B-9328-B3EFA62C0DF2}" dt="2022-04-02T08:46:07.898" v="423" actId="20577"/>
        <pc:sldMkLst>
          <pc:docMk/>
          <pc:sldMk cId="3336438199" sldId="744"/>
        </pc:sldMkLst>
        <pc:spChg chg="mod">
          <ac:chgData name="Kristina Unčovská | JIC" userId="c9267923-43af-4c3b-ba9e-f256344c532d" providerId="ADAL" clId="{B6E93B3A-440A-4E2B-9328-B3EFA62C0DF2}" dt="2022-04-02T08:42:38.465" v="14" actId="20577"/>
          <ac:spMkLst>
            <pc:docMk/>
            <pc:sldMk cId="3336438199" sldId="744"/>
            <ac:spMk id="2" creationId="{913EB9F6-CE5E-46B8-809B-D373DC15663C}"/>
          </ac:spMkLst>
        </pc:spChg>
        <pc:spChg chg="mod">
          <ac:chgData name="Kristina Unčovská | JIC" userId="c9267923-43af-4c3b-ba9e-f256344c532d" providerId="ADAL" clId="{B6E93B3A-440A-4E2B-9328-B3EFA62C0DF2}" dt="2022-04-02T08:46:07.898" v="423" actId="20577"/>
          <ac:spMkLst>
            <pc:docMk/>
            <pc:sldMk cId="3336438199" sldId="744"/>
            <ac:spMk id="3" creationId="{AA6FF0E7-12BD-4F58-BD61-707978C0266B}"/>
          </ac:spMkLst>
        </pc:spChg>
        <pc:picChg chg="del">
          <ac:chgData name="Kristina Unčovská | JIC" userId="c9267923-43af-4c3b-ba9e-f256344c532d" providerId="ADAL" clId="{B6E93B3A-440A-4E2B-9328-B3EFA62C0DF2}" dt="2022-04-02T08:42:42.048" v="15" actId="478"/>
          <ac:picMkLst>
            <pc:docMk/>
            <pc:sldMk cId="3336438199" sldId="744"/>
            <ac:picMk id="7170" creationId="{981A4231-7275-478D-B81E-F88C981B610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8D77C-38FF-4400-9F66-F26C68F71896}" type="datetimeFigureOut">
              <a:rPr lang="cs-CZ" smtClean="0"/>
              <a:t>08.09.2022</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DC226-73F1-43FD-AB64-303E7B4BF7AD}" type="slidenum">
              <a:rPr lang="cs-CZ" smtClean="0"/>
              <a:t>‹#›</a:t>
            </a:fld>
            <a:endParaRPr lang="cs-CZ"/>
          </a:p>
        </p:txBody>
      </p:sp>
    </p:spTree>
    <p:extLst>
      <p:ext uri="{BB962C8B-B14F-4D97-AF65-F5344CB8AC3E}">
        <p14:creationId xmlns:p14="http://schemas.microsoft.com/office/powerpoint/2010/main" val="377718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Zeptat se „Proč je pro podnikatele důležité provádět experimenty s co nejmenším úsilím?“</a:t>
            </a:r>
          </a:p>
          <a:p>
            <a:endParaRPr lang="cs-CZ" dirty="0"/>
          </a:p>
          <a:p>
            <a:r>
              <a:rPr lang="cs-CZ" dirty="0" err="1"/>
              <a:t>Odpověd</a:t>
            </a:r>
            <a:r>
              <a:rPr lang="cs-CZ" dirty="0"/>
              <a:t>: aby ušetřili zdroje (např. čas/peníze) pro případ, že by jejich hypotézy byly chybné. Tímto způsobem mohou maximalizovat počet iterací tvorby produktu.</a:t>
            </a:r>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3</a:t>
            </a:fld>
            <a:endParaRPr lang="cs-CZ"/>
          </a:p>
        </p:txBody>
      </p:sp>
    </p:spTree>
    <p:extLst>
      <p:ext uri="{BB962C8B-B14F-4D97-AF65-F5344CB8AC3E}">
        <p14:creationId xmlns:p14="http://schemas.microsoft.com/office/powerpoint/2010/main" val="183321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171450" indent="-171450">
              <a:buFont typeface="Arial" panose="020B0604020202020204" pitchFamily="34" charset="0"/>
              <a:buChar char="•"/>
            </a:pPr>
            <a:endParaRPr lang="cs-CZ"/>
          </a:p>
        </p:txBody>
      </p:sp>
      <p:sp>
        <p:nvSpPr>
          <p:cNvPr id="4" name="Zástupný symbol pro číslo snímku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B3D4B7-4258-3B43-B501-BCB854D74CCB}" type="slidenum">
              <a:rPr kumimoji="0" lang="cs-CZ"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cs-CZ"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051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Ať si představí, že jejich projekt je jako řetěz za sebou jdoucích úkolů a věcí. Pokud bude jeden článek slabý, přetrhne se celý řetěz.</a:t>
            </a:r>
          </a:p>
          <a:p>
            <a:endParaRPr lang="cs-CZ" dirty="0"/>
          </a:p>
          <a:p>
            <a:r>
              <a:rPr lang="cs-CZ" dirty="0"/>
              <a:t>Je potřeba se zaměřit na tu hypotézu, která se největší pravděpodobností povede k neúspěchu projektu. Na tu se zaměřit, je nejdůležitější k otestování.</a:t>
            </a:r>
          </a:p>
          <a:p>
            <a:endParaRPr lang="cs-CZ" dirty="0"/>
          </a:p>
          <a:p>
            <a:r>
              <a:rPr lang="cs-CZ" dirty="0"/>
              <a:t>Důrazně upozornit na to, že pokud by testovali více hypotéz najednou, velmi těžko by rozeznali, kterou hypotézu vyvrátili, když se jim testování nepovede. Pokud by například společnost testovala své předpoklady o ceně, marketingovém kanálu a </a:t>
            </a:r>
            <a:r>
              <a:rPr lang="cs-CZ" dirty="0" err="1"/>
              <a:t>value</a:t>
            </a:r>
            <a:r>
              <a:rPr lang="cs-CZ" dirty="0"/>
              <a:t> </a:t>
            </a:r>
            <a:r>
              <a:rPr lang="cs-CZ" dirty="0" err="1"/>
              <a:t>proposition</a:t>
            </a:r>
            <a:r>
              <a:rPr lang="cs-CZ" dirty="0"/>
              <a:t> současně a experiment by nepřinesl očekávaný počet prodejů, nebylo by jasné, který z těchto tří předpokladů je na vině (např. špatný kanál, špatně definované </a:t>
            </a:r>
            <a:r>
              <a:rPr lang="cs-CZ" dirty="0" err="1"/>
              <a:t>value</a:t>
            </a:r>
            <a:r>
              <a:rPr lang="cs-CZ" dirty="0"/>
              <a:t> </a:t>
            </a:r>
            <a:r>
              <a:rPr lang="cs-CZ" dirty="0" err="1"/>
              <a:t>proposition</a:t>
            </a:r>
            <a:r>
              <a:rPr lang="cs-CZ" dirty="0"/>
              <a:t> nebo špatná cena). V tomto scénáři by nebyli o nic blíže k vytvoření produktu, který zákazníci chtějí.</a:t>
            </a:r>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5</a:t>
            </a:fld>
            <a:endParaRPr lang="cs-CZ"/>
          </a:p>
        </p:txBody>
      </p:sp>
    </p:spTree>
    <p:extLst>
      <p:ext uri="{BB962C8B-B14F-4D97-AF65-F5344CB8AC3E}">
        <p14:creationId xmlns:p14="http://schemas.microsoft.com/office/powerpoint/2010/main" val="2768814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Vytvořit matici pro hledání té nejrizikovější hypotézy</a:t>
            </a:r>
          </a:p>
          <a:p>
            <a:endParaRPr lang="cs-CZ" dirty="0"/>
          </a:p>
          <a:p>
            <a:r>
              <a:rPr lang="cs-CZ" dirty="0"/>
              <a:t>Zeptat se pokaždé:</a:t>
            </a:r>
            <a:br>
              <a:rPr lang="cs-CZ" dirty="0"/>
            </a:br>
            <a:r>
              <a:rPr lang="cs-CZ" dirty="0"/>
              <a:t>1. Jak kritická/důležitá je tato hypotéza pro úspěch projektu?</a:t>
            </a:r>
            <a:br>
              <a:rPr lang="cs-CZ" dirty="0"/>
            </a:br>
            <a:r>
              <a:rPr lang="cs-CZ" dirty="0"/>
              <a:t>2. Nakolik jsou si jistí, že je tato hypotéza platná (už to není hypotéza, ale fakt)</a:t>
            </a:r>
          </a:p>
          <a:p>
            <a:endParaRPr lang="cs-CZ" dirty="0"/>
          </a:p>
          <a:p>
            <a:pPr algn="just" rtl="0" fontAlgn="base"/>
            <a:r>
              <a:rPr lang="en-US" b="1" i="0" dirty="0">
                <a:solidFill>
                  <a:srgbClr val="2F2E2E"/>
                </a:solidFill>
                <a:effectLst/>
                <a:latin typeface="inherit"/>
              </a:rPr>
              <a:t>Blocking </a:t>
            </a:r>
            <a:r>
              <a:rPr lang="en-US" b="0" i="0" dirty="0">
                <a:solidFill>
                  <a:srgbClr val="2F2E2E"/>
                </a:solidFill>
                <a:effectLst/>
                <a:latin typeface="avenir-lt-w01_35-light1475496"/>
              </a:rPr>
              <a:t>(vertical dimension): To what extent would your business case be invalidated (or “blocked”) should the assumption be false?</a:t>
            </a:r>
          </a:p>
          <a:p>
            <a:pPr algn="just" rtl="0" fontAlgn="base"/>
            <a:r>
              <a:rPr lang="en-US" b="0" i="0" dirty="0">
                <a:solidFill>
                  <a:srgbClr val="2F2E2E"/>
                </a:solidFill>
                <a:effectLst/>
                <a:latin typeface="avenir-lt-w01_35-light1475496"/>
              </a:rPr>
              <a:t>· </a:t>
            </a:r>
            <a:r>
              <a:rPr lang="en-US" b="1" i="0" dirty="0">
                <a:solidFill>
                  <a:srgbClr val="2F2E2E"/>
                </a:solidFill>
                <a:effectLst/>
                <a:latin typeface="inherit"/>
              </a:rPr>
              <a:t>Effort</a:t>
            </a:r>
            <a:r>
              <a:rPr lang="en-US" b="0" i="0" dirty="0">
                <a:solidFill>
                  <a:srgbClr val="2F2E2E"/>
                </a:solidFill>
                <a:effectLst/>
                <a:latin typeface="avenir-lt-w01_35-light1475496"/>
              </a:rPr>
              <a:t> (horizontal dimension): How much effort do you need to test that assumption?</a:t>
            </a:r>
          </a:p>
          <a:p>
            <a:endParaRPr lang="cs-CZ" dirty="0"/>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6</a:t>
            </a:fld>
            <a:endParaRPr lang="cs-CZ"/>
          </a:p>
        </p:txBody>
      </p:sp>
    </p:spTree>
    <p:extLst>
      <p:ext uri="{BB962C8B-B14F-4D97-AF65-F5344CB8AC3E}">
        <p14:creationId xmlns:p14="http://schemas.microsoft.com/office/powerpoint/2010/main" val="1877811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pPr marL="285750" indent="-285750">
              <a:buAutoNum type="romanUcPeriod"/>
            </a:pPr>
            <a:r>
              <a:rPr lang="cs-CZ" dirty="0"/>
              <a:t>Předpoklady, o kterých mají málo údajů, ale nebudou mít drastický vliv na úspěch jejich projektu</a:t>
            </a:r>
          </a:p>
          <a:p>
            <a:pPr marL="285750" indent="-285750">
              <a:buAutoNum type="romanUcPeriod"/>
            </a:pPr>
            <a:r>
              <a:rPr lang="cs-CZ" dirty="0"/>
              <a:t>Předpoklady, ke kterým mají dostatek dat, ale nebudou mít vliv na (ne)úspěch projektu</a:t>
            </a:r>
          </a:p>
          <a:p>
            <a:pPr marL="285750" indent="-285750">
              <a:buAutoNum type="romanUcPeriod"/>
            </a:pPr>
            <a:r>
              <a:rPr lang="cs-CZ" dirty="0"/>
              <a:t>Předpoklady, které by mohly významně ovlivnit projekty, které si už nějako ověřili (mají data a je potřeba s tím nějak pracovat dál)</a:t>
            </a:r>
          </a:p>
          <a:p>
            <a:pPr marL="285750" indent="-285750">
              <a:buAutoNum type="romanUcPeriod"/>
            </a:pPr>
            <a:r>
              <a:rPr lang="cs-CZ" dirty="0"/>
              <a:t>Předpoklady, které by mohly významně ovlivnit jejich projekt, které ještě nebyly ověřeny. Předpoklady v tomto levém horním kvadrantu jsou pro úspěch nejrizikovější a studenti by je měli nejprve otestovat na svých MVP. Čím blíže levému hornímu rohu grafu, tím je předpoklad rizikovější.</a:t>
            </a:r>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7</a:t>
            </a:fld>
            <a:endParaRPr lang="cs-CZ"/>
          </a:p>
        </p:txBody>
      </p:sp>
    </p:spTree>
    <p:extLst>
      <p:ext uri="{BB962C8B-B14F-4D97-AF65-F5344CB8AC3E}">
        <p14:creationId xmlns:p14="http://schemas.microsoft.com/office/powerpoint/2010/main" val="2398354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Zákazníci budou vždycky důležití, ale u každého projektu můžou být jinak důležití. Například pokud má student několik odlišných, ale vysoce příbuzných zákaznických segmentů s podobnými problémy (např. může obsluhovat majitele psů, majitele koček, majitele fretek atd.), může být schopen rychle změnit svou hypotézu CS, pokud se jeho současný předpoklad vyvrátí. Tímto způsobem mohou svou CS hodnotit jako o něco méně kritickou (např. 7 - 8) než projekt s jedinou jedinečnou CS (např. CEO firmy vyrábějící mikroskopy), kterou těžko změní pro úspěch projektu. Poznámka: na skutečném skóre vůbec nezáleží, takže můžete studentům říci, aby uvedli jen "pocitové" číslo. Nejvíce záleží na tom, jak si jednotlivé složky navzájem vyhodnotí.</a:t>
            </a:r>
          </a:p>
          <a:p>
            <a:endParaRPr lang="cs-CZ" dirty="0"/>
          </a:p>
          <a:p>
            <a:r>
              <a:rPr lang="cs-CZ" dirty="0"/>
              <a:t>Úroveň jistoty se bude zvedat po prvních rozhovorech.</a:t>
            </a:r>
          </a:p>
          <a:p>
            <a:endParaRPr lang="cs-CZ" dirty="0"/>
          </a:p>
          <a:p>
            <a:pPr algn="l">
              <a:buFont typeface="Arial" panose="020B0604020202020204" pitchFamily="34" charset="0"/>
              <a:buChar char="•"/>
            </a:pPr>
            <a:r>
              <a:rPr lang="en-US" b="1" i="0" dirty="0">
                <a:solidFill>
                  <a:srgbClr val="424242"/>
                </a:solidFill>
                <a:effectLst/>
                <a:latin typeface="Roboto" panose="02000000000000000000" pitchFamily="2" charset="0"/>
              </a:rPr>
              <a:t>Value Proposition:</a:t>
            </a:r>
            <a:r>
              <a:rPr lang="en-US" b="0" i="0" dirty="0">
                <a:solidFill>
                  <a:srgbClr val="424242"/>
                </a:solidFill>
                <a:effectLst/>
                <a:latin typeface="Roboto" panose="02000000000000000000" pitchFamily="2" charset="0"/>
              </a:rPr>
              <a:t> highly critical, medium confidence. Arguably the most important set of assumptions in the BMC (i.e. highly critical).</a:t>
            </a:r>
          </a:p>
          <a:p>
            <a:pPr algn="l">
              <a:buFont typeface="Arial" panose="020B0604020202020204" pitchFamily="34" charset="0"/>
              <a:buChar char="•"/>
            </a:pPr>
            <a:r>
              <a:rPr lang="en-US" b="1" i="0" dirty="0">
                <a:solidFill>
                  <a:srgbClr val="424242"/>
                </a:solidFill>
                <a:effectLst/>
                <a:latin typeface="Roboto" panose="02000000000000000000" pitchFamily="2" charset="0"/>
              </a:rPr>
              <a:t>Customer Relationships:</a:t>
            </a:r>
            <a:r>
              <a:rPr lang="en-US" b="0" i="0" dirty="0">
                <a:solidFill>
                  <a:srgbClr val="424242"/>
                </a:solidFill>
                <a:effectLst/>
                <a:latin typeface="Roboto" panose="02000000000000000000" pitchFamily="2" charset="0"/>
              </a:rPr>
              <a:t> less critical, any confidence. Relationship models can often be altered as necessary to meet the demands of customers.</a:t>
            </a:r>
          </a:p>
          <a:p>
            <a:pPr algn="l">
              <a:buFont typeface="Arial" panose="020B0604020202020204" pitchFamily="34" charset="0"/>
              <a:buChar char="•"/>
            </a:pPr>
            <a:r>
              <a:rPr lang="en-US" b="1" i="0" dirty="0">
                <a:solidFill>
                  <a:srgbClr val="424242"/>
                </a:solidFill>
                <a:effectLst/>
                <a:latin typeface="Roboto" panose="02000000000000000000" pitchFamily="2" charset="0"/>
              </a:rPr>
              <a:t>Channels:</a:t>
            </a:r>
            <a:r>
              <a:rPr lang="en-US" b="0" i="0" dirty="0">
                <a:solidFill>
                  <a:srgbClr val="424242"/>
                </a:solidFill>
                <a:effectLst/>
                <a:latin typeface="Roboto" panose="02000000000000000000" pitchFamily="2" charset="0"/>
              </a:rPr>
              <a:t> highly critical, low confidence. Students won’t be able to sell a solution to customer problems unless they have a means of reaching their customers.</a:t>
            </a:r>
          </a:p>
          <a:p>
            <a:pPr algn="l">
              <a:buFont typeface="Arial" panose="020B0604020202020204" pitchFamily="34" charset="0"/>
              <a:buChar char="•"/>
            </a:pPr>
            <a:r>
              <a:rPr lang="en-US" b="1" i="0" dirty="0">
                <a:solidFill>
                  <a:srgbClr val="424242"/>
                </a:solidFill>
                <a:effectLst/>
                <a:latin typeface="Roboto" panose="02000000000000000000" pitchFamily="2" charset="0"/>
              </a:rPr>
              <a:t>Revenue Streams:</a:t>
            </a:r>
            <a:r>
              <a:rPr lang="en-US" b="0" i="0" dirty="0">
                <a:solidFill>
                  <a:srgbClr val="424242"/>
                </a:solidFill>
                <a:effectLst/>
                <a:latin typeface="Roboto" panose="02000000000000000000" pitchFamily="2" charset="0"/>
              </a:rPr>
              <a:t> highly critical, low confidence. Students won’t be able to build sustainable businesses without revenue streams.</a:t>
            </a:r>
          </a:p>
          <a:p>
            <a:pPr algn="l">
              <a:buFont typeface="Arial" panose="020B0604020202020204" pitchFamily="34" charset="0"/>
              <a:buChar char="•"/>
            </a:pPr>
            <a:r>
              <a:rPr lang="en-US" b="1" i="0" dirty="0">
                <a:solidFill>
                  <a:srgbClr val="424242"/>
                </a:solidFill>
                <a:effectLst/>
                <a:latin typeface="Roboto" panose="02000000000000000000" pitchFamily="2" charset="0"/>
              </a:rPr>
              <a:t>Cost Structure:</a:t>
            </a:r>
            <a:r>
              <a:rPr lang="en-US" b="0" i="0" dirty="0">
                <a:solidFill>
                  <a:srgbClr val="424242"/>
                </a:solidFill>
                <a:effectLst/>
                <a:latin typeface="Roboto" panose="02000000000000000000" pitchFamily="2" charset="0"/>
              </a:rPr>
              <a:t> moderately critical, medium confidence. Costs are important because they have a direct impact on the financial sustainability of a business model, but costs can often be optimized and reduced over time, moderating the critical nature of these assumptions. Students should be able to collect at least a little validating data on the costs they will incur solving the problem they want to solve.</a:t>
            </a:r>
          </a:p>
          <a:p>
            <a:pPr algn="l">
              <a:buFont typeface="Arial" panose="020B0604020202020204" pitchFamily="34" charset="0"/>
              <a:buChar char="•"/>
            </a:pPr>
            <a:r>
              <a:rPr lang="en-US" b="1" i="0" dirty="0">
                <a:solidFill>
                  <a:srgbClr val="424242"/>
                </a:solidFill>
                <a:effectLst/>
                <a:latin typeface="Roboto" panose="02000000000000000000" pitchFamily="2" charset="0"/>
              </a:rPr>
              <a:t>Key Resources:</a:t>
            </a:r>
            <a:r>
              <a:rPr lang="en-US" b="0" i="0" dirty="0">
                <a:solidFill>
                  <a:srgbClr val="424242"/>
                </a:solidFill>
                <a:effectLst/>
                <a:latin typeface="Roboto" panose="02000000000000000000" pitchFamily="2" charset="0"/>
              </a:rPr>
              <a:t> less critical, medium confidence. Key resources are typically assets the student already has access to, or will need to get access to in order to fulfill their value proposition. These are often less risky assumptions because the same activities can be delivered with different resources, if the originally assumed resources are not available. These assumptions typically have medium confidence because the student already knows if they have some of the resources they require.</a:t>
            </a:r>
          </a:p>
          <a:p>
            <a:pPr algn="l">
              <a:buFont typeface="Arial" panose="020B0604020202020204" pitchFamily="34" charset="0"/>
              <a:buChar char="•"/>
            </a:pPr>
            <a:r>
              <a:rPr lang="en-US" b="1" i="0" dirty="0">
                <a:solidFill>
                  <a:srgbClr val="424242"/>
                </a:solidFill>
                <a:effectLst/>
                <a:latin typeface="Roboto" panose="02000000000000000000" pitchFamily="2" charset="0"/>
              </a:rPr>
              <a:t>Key Activities:</a:t>
            </a:r>
            <a:r>
              <a:rPr lang="en-US" b="0" i="0" dirty="0">
                <a:solidFill>
                  <a:srgbClr val="424242"/>
                </a:solidFill>
                <a:effectLst/>
                <a:latin typeface="Roboto" panose="02000000000000000000" pitchFamily="2" charset="0"/>
              </a:rPr>
              <a:t> moderately critical, low to medium confidence. Key activities, while pivotal to fulfilling the value proposition, are often flexible as there are a number of ways to solve any given problem, making these assumptions less critical. These assumptions may be well known, but can also be significantly influenced by the revenue streams (high revenue streams can often lead to more quality-oriented key activities).</a:t>
            </a:r>
          </a:p>
          <a:p>
            <a:pPr algn="l">
              <a:buFont typeface="Arial" panose="020B0604020202020204" pitchFamily="34" charset="0"/>
              <a:buChar char="•"/>
            </a:pPr>
            <a:r>
              <a:rPr lang="en-US" b="1" i="0" dirty="0">
                <a:solidFill>
                  <a:srgbClr val="424242"/>
                </a:solidFill>
                <a:effectLst/>
                <a:latin typeface="Roboto" panose="02000000000000000000" pitchFamily="2" charset="0"/>
              </a:rPr>
              <a:t>Key Partners:</a:t>
            </a:r>
            <a:r>
              <a:rPr lang="en-US" b="0" i="0" dirty="0">
                <a:solidFill>
                  <a:srgbClr val="424242"/>
                </a:solidFill>
                <a:effectLst/>
                <a:latin typeface="Roboto" panose="02000000000000000000" pitchFamily="2" charset="0"/>
              </a:rPr>
              <a:t> low to moderately critical, low confidence. Key partners represent the external organizations that help deliver on the value proposition. Sometimes they are required, often alternatives can be utilized to deliver their portion of the value proposition if some key partner assumptions are incorrect.</a:t>
            </a:r>
          </a:p>
          <a:p>
            <a:endParaRPr lang="cs-CZ" dirty="0"/>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8</a:t>
            </a:fld>
            <a:endParaRPr lang="cs-CZ"/>
          </a:p>
        </p:txBody>
      </p:sp>
    </p:spTree>
    <p:extLst>
      <p:ext uri="{BB962C8B-B14F-4D97-AF65-F5344CB8AC3E}">
        <p14:creationId xmlns:p14="http://schemas.microsoft.com/office/powerpoint/2010/main" val="1361719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11</a:t>
            </a:fld>
            <a:endParaRPr lang="cs-CZ"/>
          </a:p>
        </p:txBody>
      </p:sp>
    </p:spTree>
    <p:extLst>
      <p:ext uri="{BB962C8B-B14F-4D97-AF65-F5344CB8AC3E}">
        <p14:creationId xmlns:p14="http://schemas.microsoft.com/office/powerpoint/2010/main" val="11717959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12</a:t>
            </a:fld>
            <a:endParaRPr lang="cs-CZ"/>
          </a:p>
        </p:txBody>
      </p:sp>
    </p:spTree>
    <p:extLst>
      <p:ext uri="{BB962C8B-B14F-4D97-AF65-F5344CB8AC3E}">
        <p14:creationId xmlns:p14="http://schemas.microsoft.com/office/powerpoint/2010/main" val="395277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Landing</a:t>
            </a:r>
            <a:r>
              <a:rPr lang="cs-CZ" dirty="0"/>
              <a:t> </a:t>
            </a:r>
            <a:r>
              <a:rPr lang="cs-CZ" dirty="0" err="1"/>
              <a:t>page</a:t>
            </a:r>
            <a:r>
              <a:rPr lang="cs-CZ" dirty="0"/>
              <a:t>:</a:t>
            </a:r>
          </a:p>
          <a:p>
            <a:pPr marL="171450" indent="-171450">
              <a:buFontTx/>
              <a:buChar char="-"/>
            </a:pPr>
            <a:r>
              <a:rPr lang="cs-CZ" dirty="0"/>
              <a:t>Dobrý copy – </a:t>
            </a:r>
            <a:r>
              <a:rPr lang="cs-CZ" dirty="0" err="1"/>
              <a:t>tagline</a:t>
            </a:r>
            <a:r>
              <a:rPr lang="cs-CZ" dirty="0"/>
              <a:t> + </a:t>
            </a:r>
            <a:r>
              <a:rPr lang="cs-CZ" dirty="0" err="1"/>
              <a:t>value</a:t>
            </a:r>
            <a:r>
              <a:rPr lang="cs-CZ" dirty="0"/>
              <a:t> </a:t>
            </a:r>
            <a:r>
              <a:rPr lang="cs-CZ" dirty="0" err="1"/>
              <a:t>proposition</a:t>
            </a:r>
            <a:endParaRPr lang="cs-CZ" dirty="0"/>
          </a:p>
          <a:p>
            <a:pPr marL="171450" indent="-171450">
              <a:buFontTx/>
              <a:buChar char="-"/>
            </a:pPr>
            <a:r>
              <a:rPr lang="cs-CZ" dirty="0"/>
              <a:t>Název produktu</a:t>
            </a:r>
          </a:p>
          <a:p>
            <a:pPr marL="171450" indent="-171450">
              <a:buFontTx/>
              <a:buChar char="-"/>
            </a:pPr>
            <a:r>
              <a:rPr lang="cs-CZ" dirty="0"/>
              <a:t>Nahraný video (</a:t>
            </a:r>
            <a:r>
              <a:rPr lang="cs-CZ" dirty="0" err="1"/>
              <a:t>iframe</a:t>
            </a:r>
            <a:r>
              <a:rPr lang="cs-CZ" dirty="0"/>
              <a:t> z </a:t>
            </a:r>
            <a:r>
              <a:rPr lang="cs-CZ" dirty="0" err="1"/>
              <a:t>youtube</a:t>
            </a:r>
            <a:r>
              <a:rPr lang="cs-CZ" dirty="0"/>
              <a:t>)</a:t>
            </a:r>
          </a:p>
          <a:p>
            <a:pPr marL="171450" indent="-171450">
              <a:buFontTx/>
              <a:buChar char="-"/>
            </a:pPr>
            <a:r>
              <a:rPr lang="cs-CZ" dirty="0"/>
              <a:t>Hlavně CTA (dejte nám mail a ozveme se/pošleme vám něco/atd.)</a:t>
            </a:r>
          </a:p>
          <a:p>
            <a:pPr marL="171450" indent="-171450">
              <a:buFontTx/>
              <a:buChar char="-"/>
            </a:pPr>
            <a:r>
              <a:rPr lang="cs-CZ" dirty="0"/>
              <a:t>Navrhnout vzhled stránky</a:t>
            </a:r>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13</a:t>
            </a:fld>
            <a:endParaRPr lang="cs-CZ"/>
          </a:p>
        </p:txBody>
      </p:sp>
    </p:spTree>
    <p:extLst>
      <p:ext uri="{BB962C8B-B14F-4D97-AF65-F5344CB8AC3E}">
        <p14:creationId xmlns:p14="http://schemas.microsoft.com/office/powerpoint/2010/main" val="734927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endParaRPr lang="cs-CZ" dirty="0"/>
          </a:p>
        </p:txBody>
      </p:sp>
      <p:sp>
        <p:nvSpPr>
          <p:cNvPr id="4" name="Zástupný symbol pro číslo snímku 3"/>
          <p:cNvSpPr>
            <a:spLocks noGrp="1"/>
          </p:cNvSpPr>
          <p:nvPr>
            <p:ph type="sldNum" sz="quarter" idx="5"/>
          </p:nvPr>
        </p:nvSpPr>
        <p:spPr/>
        <p:txBody>
          <a:bodyPr/>
          <a:lstStyle/>
          <a:p>
            <a:fld id="{BE6DC226-73F1-43FD-AB64-303E7B4BF7AD}" type="slidenum">
              <a:rPr lang="cs-CZ" smtClean="0"/>
              <a:t>14</a:t>
            </a:fld>
            <a:endParaRPr lang="cs-CZ"/>
          </a:p>
        </p:txBody>
      </p:sp>
    </p:spTree>
    <p:extLst>
      <p:ext uri="{BB962C8B-B14F-4D97-AF65-F5344CB8AC3E}">
        <p14:creationId xmlns:p14="http://schemas.microsoft.com/office/powerpoint/2010/main" val="4257162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ABE6BFF-E7A1-4148-B9D3-1C4CAF102D49}"/>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DC4AFEC6-B514-4F5D-9700-441A145102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B9C95A05-4B6F-412C-8A49-4CDC871D1656}"/>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5" name="Zástupný symbol pro zápatí 4">
            <a:extLst>
              <a:ext uri="{FF2B5EF4-FFF2-40B4-BE49-F238E27FC236}">
                <a16:creationId xmlns:a16="http://schemas.microsoft.com/office/drawing/2014/main" id="{0D9F7728-9F00-4284-97F2-C9D1E471BD93}"/>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06B9314A-DFAC-4E05-9528-B92E2E87C713}"/>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405914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03F6CBD-42E0-44D7-A62A-B952F4A459D0}"/>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F0822590-5786-43D3-A1AD-9D701BFF8767}"/>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057A81D1-0015-4CD1-BD0F-B826AFE10A1E}"/>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5" name="Zástupný symbol pro zápatí 4">
            <a:extLst>
              <a:ext uri="{FF2B5EF4-FFF2-40B4-BE49-F238E27FC236}">
                <a16:creationId xmlns:a16="http://schemas.microsoft.com/office/drawing/2014/main" id="{C0EC8C6A-766C-42AB-9B37-C25AC84D25DB}"/>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3A2B70D7-3C53-44CF-87B0-429898E10D5E}"/>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3053080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8BCC9B1C-1504-4F45-94E6-888D20C502DA}"/>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8A981296-4AD4-4F10-8028-D45FAE845AB2}"/>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E53845D3-9374-4A3D-A77E-70C5F9EFE5C9}"/>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5" name="Zástupný symbol pro zápatí 4">
            <a:extLst>
              <a:ext uri="{FF2B5EF4-FFF2-40B4-BE49-F238E27FC236}">
                <a16:creationId xmlns:a16="http://schemas.microsoft.com/office/drawing/2014/main" id="{815EE47F-C96E-43AF-ACA5-3FF374990400}"/>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54C3A7E3-01B0-44A7-93A8-84B4FDF90F93}"/>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311764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Úvodní sníme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2C9C31-C886-A14F-B4C8-27EC287A9AB4}"/>
              </a:ext>
            </a:extLst>
          </p:cNvPr>
          <p:cNvPicPr>
            <a:picLocks noChangeAspect="1"/>
          </p:cNvPicPr>
          <p:nvPr userDrawn="1"/>
        </p:nvPicPr>
        <p:blipFill>
          <a:blip r:embed="rId2"/>
          <a:stretch>
            <a:fillRect/>
          </a:stretch>
        </p:blipFill>
        <p:spPr>
          <a:xfrm>
            <a:off x="930846" y="408544"/>
            <a:ext cx="878219" cy="277057"/>
          </a:xfrm>
          <a:prstGeom prst="rect">
            <a:avLst/>
          </a:prstGeom>
        </p:spPr>
      </p:pic>
      <p:sp>
        <p:nvSpPr>
          <p:cNvPr id="5" name="Slide Number Placeholder 5">
            <a:extLst>
              <a:ext uri="{FF2B5EF4-FFF2-40B4-BE49-F238E27FC236}">
                <a16:creationId xmlns:a16="http://schemas.microsoft.com/office/drawing/2014/main" id="{A26B0CF4-1089-A947-A51F-36A0E7EA1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1AA58-16D3-0640-B001-FE0B17B89573}" type="slidenum">
              <a:rPr lang="en-CZ" smtClean="0"/>
              <a:t>‹#›</a:t>
            </a:fld>
            <a:endParaRPr lang="en-CZ" dirty="0"/>
          </a:p>
        </p:txBody>
      </p:sp>
      <p:pic>
        <p:nvPicPr>
          <p:cNvPr id="6" name="Picture 5">
            <a:extLst>
              <a:ext uri="{FF2B5EF4-FFF2-40B4-BE49-F238E27FC236}">
                <a16:creationId xmlns:a16="http://schemas.microsoft.com/office/drawing/2014/main" id="{70EE95FF-1C4B-3949-81A7-71EE63BA63E3}"/>
              </a:ext>
            </a:extLst>
          </p:cNvPr>
          <p:cNvPicPr>
            <a:picLocks noChangeAspect="1"/>
          </p:cNvPicPr>
          <p:nvPr userDrawn="1"/>
        </p:nvPicPr>
        <p:blipFill>
          <a:blip r:embed="rId3"/>
          <a:stretch>
            <a:fillRect/>
          </a:stretch>
        </p:blipFill>
        <p:spPr>
          <a:xfrm>
            <a:off x="7707392" y="0"/>
            <a:ext cx="4484608" cy="6858000"/>
          </a:xfrm>
          <a:prstGeom prst="rect">
            <a:avLst/>
          </a:prstGeom>
        </p:spPr>
      </p:pic>
    </p:spTree>
    <p:extLst>
      <p:ext uri="{BB962C8B-B14F-4D97-AF65-F5344CB8AC3E}">
        <p14:creationId xmlns:p14="http://schemas.microsoft.com/office/powerpoint/2010/main" val="2614134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JIC_COVER">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838200" y="4448610"/>
            <a:ext cx="7222299" cy="1238207"/>
          </a:xfrm>
          <a:prstGeom prst="rect">
            <a:avLst/>
          </a:prstGeom>
        </p:spPr>
        <p:txBody>
          <a:bodyPr vert="horz" lIns="91440" tIns="45720" rIns="91440" bIns="45720" rtlCol="0" anchor="b">
            <a:normAutofit/>
          </a:bodyPr>
          <a:lstStyle>
            <a:lvl1pPr>
              <a:defRPr baseline="0">
                <a:solidFill>
                  <a:srgbClr val="E62728"/>
                </a:solidFill>
              </a:defRPr>
            </a:lvl1pPr>
          </a:lstStyle>
          <a:p>
            <a:r>
              <a:rPr lang="en-GB" dirty="0"/>
              <a:t>Click to edit Master title style</a:t>
            </a:r>
            <a:endParaRPr lang="en-CZ" dirty="0"/>
          </a:p>
        </p:txBody>
      </p:sp>
      <p:sp>
        <p:nvSpPr>
          <p:cNvPr id="17" name="Content Placeholder 16"/>
          <p:cNvSpPr>
            <a:spLocks noGrp="1"/>
          </p:cNvSpPr>
          <p:nvPr>
            <p:ph sz="quarter" idx="10"/>
          </p:nvPr>
        </p:nvSpPr>
        <p:spPr>
          <a:xfrm>
            <a:off x="838200" y="5791200"/>
            <a:ext cx="7222298" cy="558800"/>
          </a:xfrm>
          <a:prstGeom prst="rect">
            <a:avLst/>
          </a:prstGeom>
        </p:spPr>
        <p:txBody>
          <a:bodyPr/>
          <a:lstStyle>
            <a:lvl1pPr marL="0" indent="0">
              <a:buNone/>
              <a:defRPr sz="2400" b="0" i="0">
                <a:solidFill>
                  <a:srgbClr val="E62728"/>
                </a:solidFill>
                <a:latin typeface="Arial" panose="020B0604020202020204" pitchFamily="34" charset="0"/>
                <a:cs typeface="Arial" panose="020B0604020202020204" pitchFamily="34" charset="0"/>
              </a:defRPr>
            </a:lvl1pPr>
          </a:lstStyle>
          <a:p>
            <a:pPr lvl="0"/>
            <a:r>
              <a:rPr lang="en-GB" dirty="0"/>
              <a:t>Click to edit Master text styles</a:t>
            </a:r>
          </a:p>
        </p:txBody>
      </p:sp>
    </p:spTree>
    <p:extLst>
      <p:ext uri="{BB962C8B-B14F-4D97-AF65-F5344CB8AC3E}">
        <p14:creationId xmlns:p14="http://schemas.microsoft.com/office/powerpoint/2010/main" val="2733252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Úvodní sníme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2C9C31-C886-A14F-B4C8-27EC287A9AB4}"/>
              </a:ext>
            </a:extLst>
          </p:cNvPr>
          <p:cNvPicPr>
            <a:picLocks noChangeAspect="1"/>
          </p:cNvPicPr>
          <p:nvPr userDrawn="1"/>
        </p:nvPicPr>
        <p:blipFill>
          <a:blip r:embed="rId2"/>
          <a:stretch>
            <a:fillRect/>
          </a:stretch>
        </p:blipFill>
        <p:spPr>
          <a:xfrm>
            <a:off x="930846" y="408544"/>
            <a:ext cx="878219" cy="277057"/>
          </a:xfrm>
          <a:prstGeom prst="rect">
            <a:avLst/>
          </a:prstGeom>
        </p:spPr>
      </p:pic>
      <p:sp>
        <p:nvSpPr>
          <p:cNvPr id="5" name="Slide Number Placeholder 5">
            <a:extLst>
              <a:ext uri="{FF2B5EF4-FFF2-40B4-BE49-F238E27FC236}">
                <a16:creationId xmlns:a16="http://schemas.microsoft.com/office/drawing/2014/main" id="{A26B0CF4-1089-A947-A51F-36A0E7EA1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1AA58-16D3-0640-B001-FE0B17B89573}" type="slidenum">
              <a:rPr lang="en-CZ" smtClean="0"/>
              <a:t>‹#›</a:t>
            </a:fld>
            <a:endParaRPr lang="en-CZ" dirty="0"/>
          </a:p>
        </p:txBody>
      </p:sp>
      <p:pic>
        <p:nvPicPr>
          <p:cNvPr id="6" name="Picture 5">
            <a:extLst>
              <a:ext uri="{FF2B5EF4-FFF2-40B4-BE49-F238E27FC236}">
                <a16:creationId xmlns:a16="http://schemas.microsoft.com/office/drawing/2014/main" id="{70EE95FF-1C4B-3949-81A7-71EE63BA63E3}"/>
              </a:ext>
            </a:extLst>
          </p:cNvPr>
          <p:cNvPicPr>
            <a:picLocks noChangeAspect="1"/>
          </p:cNvPicPr>
          <p:nvPr userDrawn="1"/>
        </p:nvPicPr>
        <p:blipFill>
          <a:blip r:embed="rId3"/>
          <a:stretch>
            <a:fillRect/>
          </a:stretch>
        </p:blipFill>
        <p:spPr>
          <a:xfrm>
            <a:off x="7707392" y="0"/>
            <a:ext cx="4484608" cy="6858000"/>
          </a:xfrm>
          <a:prstGeom prst="rect">
            <a:avLst/>
          </a:prstGeom>
        </p:spPr>
      </p:pic>
    </p:spTree>
    <p:extLst>
      <p:ext uri="{BB962C8B-B14F-4D97-AF65-F5344CB8AC3E}">
        <p14:creationId xmlns:p14="http://schemas.microsoft.com/office/powerpoint/2010/main" val="572612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966470E-2016-4E90-A277-ACB45E932F50}"/>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2E5CA1FB-2FEB-492B-B388-54C99FF2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33C3F170-FD1D-49F9-8E5C-C24624DF70F9}"/>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5" name="Zástupný symbol pro zápatí 4">
            <a:extLst>
              <a:ext uri="{FF2B5EF4-FFF2-40B4-BE49-F238E27FC236}">
                <a16:creationId xmlns:a16="http://schemas.microsoft.com/office/drawing/2014/main" id="{28A3A2A5-C99E-4173-9BFE-258F0F5874A3}"/>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E18FA15E-5F13-421C-A02D-C92DCC8AA359}"/>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686999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1EB4F83-DC39-49CF-B254-5D995F6F64DF}"/>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EDA99C66-2F50-43D6-AB98-F35C2ED56958}"/>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674577A5-8F0A-49B1-8FA5-8C8665ADA366}"/>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5" name="Zástupný symbol pro zápatí 4">
            <a:extLst>
              <a:ext uri="{FF2B5EF4-FFF2-40B4-BE49-F238E27FC236}">
                <a16:creationId xmlns:a16="http://schemas.microsoft.com/office/drawing/2014/main" id="{CEC2ADDA-3E27-4BCA-B08F-FC6D030F77FF}"/>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25769C6D-0CB2-4999-8C19-894E41F13915}"/>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215356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C6F7E25-6C16-431B-8A54-0E40CDF0399C}"/>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6D64FBBD-68A8-4324-8AD2-BBB5E71C2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C4CF52B3-E2F7-4C01-B46C-872B089D6D44}"/>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5" name="Zástupný symbol pro zápatí 4">
            <a:extLst>
              <a:ext uri="{FF2B5EF4-FFF2-40B4-BE49-F238E27FC236}">
                <a16:creationId xmlns:a16="http://schemas.microsoft.com/office/drawing/2014/main" id="{89B5CD25-74D3-4F0B-A410-145EA37FED15}"/>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9710576B-A0AD-4596-8D33-9E6B62D551C6}"/>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23059696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3F632C-9045-45ED-A25F-6A851DBE6178}"/>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F151CFE5-EE3C-496F-A8A7-A8847FCF6C69}"/>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9D58021F-3EC6-469F-B764-BAE50CB51718}"/>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0BD161B5-5B1D-4740-86F7-BADB6F8BA736}"/>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6" name="Zástupný symbol pro zápatí 5">
            <a:extLst>
              <a:ext uri="{FF2B5EF4-FFF2-40B4-BE49-F238E27FC236}">
                <a16:creationId xmlns:a16="http://schemas.microsoft.com/office/drawing/2014/main" id="{5951F735-6450-4378-A858-16DE3B97394D}"/>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28BBA1F3-D948-4FBE-9202-14D5EE9D600B}"/>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730284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789EAC9-DF6F-4A4B-A1EC-B88F5BB74B59}"/>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0464FF48-44BB-41B4-83F3-E8F6164D19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B6D9FD2D-0880-4196-9DCB-08E4BE4CF1EA}"/>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43C5949B-3259-4DBA-B30F-20E61DA0FA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DFFC27CA-9D17-496E-A76F-A647E6971967}"/>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4E685A4F-BB50-42E2-919A-A1F0494E1972}"/>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8" name="Zástupný symbol pro zápatí 7">
            <a:extLst>
              <a:ext uri="{FF2B5EF4-FFF2-40B4-BE49-F238E27FC236}">
                <a16:creationId xmlns:a16="http://schemas.microsoft.com/office/drawing/2014/main" id="{BDD2345E-6BF3-48F2-A09C-6E0055633B2D}"/>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11BD40CA-50B7-4AF5-8CFF-1256484E212F}"/>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231475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4FCD5A8-78C9-4091-904F-D35802946BAF}"/>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9CE35799-A839-4BEB-85AC-1802F19EA35D}"/>
              </a:ext>
            </a:extLst>
          </p:cNvPr>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188122AC-AA64-409E-8363-11A68721B5C8}"/>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5" name="Zástupný symbol pro zápatí 4">
            <a:extLst>
              <a:ext uri="{FF2B5EF4-FFF2-40B4-BE49-F238E27FC236}">
                <a16:creationId xmlns:a16="http://schemas.microsoft.com/office/drawing/2014/main" id="{D9C5075B-246E-4DE4-BC7E-67D5CF688E42}"/>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EB08383A-E751-4FDC-A15D-D6CC18E25F9A}"/>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14527265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07EB37F-D3C4-4E73-932A-47C88FFC9ECF}"/>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6FF9AC3C-C33E-400E-94C5-08028314439B}"/>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4" name="Zástupný symbol pro zápatí 3">
            <a:extLst>
              <a:ext uri="{FF2B5EF4-FFF2-40B4-BE49-F238E27FC236}">
                <a16:creationId xmlns:a16="http://schemas.microsoft.com/office/drawing/2014/main" id="{FD14F481-CDFF-4510-80CA-532D46DE86ED}"/>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FAE5D9A5-2971-4E36-8B5E-5C5C092E841A}"/>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3806561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B1F2F8F0-D8D2-4C40-A7A2-D214AEADAD18}"/>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3" name="Zástupný symbol pro zápatí 2">
            <a:extLst>
              <a:ext uri="{FF2B5EF4-FFF2-40B4-BE49-F238E27FC236}">
                <a16:creationId xmlns:a16="http://schemas.microsoft.com/office/drawing/2014/main" id="{980C3011-AC07-4F09-B9B6-EBDB663A422C}"/>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292E7CBA-1AA6-4069-AA29-8F495BF1E962}"/>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3990016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7ADF2D-45FE-48A1-9CA5-5712E441632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BE187672-E46B-4DC7-AA9F-47093DE87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F89EB480-BA84-424A-8CAB-F7DE1FCF1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A2E7D28B-930D-4BF3-9C07-B5CF6659165A}"/>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6" name="Zástupný symbol pro zápatí 5">
            <a:extLst>
              <a:ext uri="{FF2B5EF4-FFF2-40B4-BE49-F238E27FC236}">
                <a16:creationId xmlns:a16="http://schemas.microsoft.com/office/drawing/2014/main" id="{7E3A9C7B-0ED0-42E7-BC30-F6342F2C278B}"/>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B2A9BD88-7294-4455-BD8A-C94F912F14ED}"/>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3136558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DAEB1DA-EB16-4247-95A7-ACECD807C9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4FAD15F1-3C7C-4DC1-941A-C16BB88049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81787CE1-6E07-49F5-8AC1-EF4AA565C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2A481487-835A-468B-B9BB-FA2417A167F3}"/>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6" name="Zástupný symbol pro zápatí 5">
            <a:extLst>
              <a:ext uri="{FF2B5EF4-FFF2-40B4-BE49-F238E27FC236}">
                <a16:creationId xmlns:a16="http://schemas.microsoft.com/office/drawing/2014/main" id="{F4F47709-0E61-40F9-8259-BAB760FBD676}"/>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2525D3F6-03DA-4F6B-8893-6E42E34DD9FB}"/>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6492285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2341268-571D-44F2-9ED7-951F8CCDBDEE}"/>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98A03BF0-7F24-4D92-9AB6-6045451F9E1A}"/>
              </a:ext>
            </a:extLst>
          </p:cNvPr>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2D98092D-4026-4E7F-A2FE-88BCC1DA1391}"/>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5" name="Zástupný symbol pro zápatí 4">
            <a:extLst>
              <a:ext uri="{FF2B5EF4-FFF2-40B4-BE49-F238E27FC236}">
                <a16:creationId xmlns:a16="http://schemas.microsoft.com/office/drawing/2014/main" id="{CEC22B17-CF6E-4049-B5A9-92CA852514A0}"/>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D516A2B3-D6D7-4628-A0A6-E8178D6F6647}"/>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31951433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55A91BE2-5755-4BEE-A93D-B2ECA38D20D8}"/>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EA39ACD0-3083-4C65-9858-58F88355A057}"/>
              </a:ext>
            </a:extLst>
          </p:cNvPr>
          <p:cNvSpPr>
            <a:spLocks noGrp="1"/>
          </p:cNvSpPr>
          <p:nvPr>
            <p:ph type="body" orient="vert" idx="1"/>
          </p:nvPr>
        </p:nvSpPr>
        <p:spPr>
          <a:xfrm>
            <a:off x="838200" y="365125"/>
            <a:ext cx="7734300" cy="5811838"/>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A5B32B00-1665-4347-A805-D9031E2517F4}"/>
              </a:ext>
            </a:extLst>
          </p:cNvPr>
          <p:cNvSpPr>
            <a:spLocks noGrp="1"/>
          </p:cNvSpPr>
          <p:nvPr>
            <p:ph type="dt" sz="half" idx="10"/>
          </p:nvPr>
        </p:nvSpPr>
        <p:spPr/>
        <p:txBody>
          <a:bodyPr/>
          <a:lstStyle/>
          <a:p>
            <a:fld id="{0EA4F7DC-0581-498F-B886-0CCE68783CD4}" type="datetimeFigureOut">
              <a:rPr lang="cs-CZ" smtClean="0"/>
              <a:t>08.09.2022</a:t>
            </a:fld>
            <a:endParaRPr lang="cs-CZ"/>
          </a:p>
        </p:txBody>
      </p:sp>
      <p:sp>
        <p:nvSpPr>
          <p:cNvPr id="5" name="Zástupný symbol pro zápatí 4">
            <a:extLst>
              <a:ext uri="{FF2B5EF4-FFF2-40B4-BE49-F238E27FC236}">
                <a16:creationId xmlns:a16="http://schemas.microsoft.com/office/drawing/2014/main" id="{C754892D-BF7F-4335-AEAE-D552AC2C0500}"/>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4101B53C-776E-4EDB-AFE3-430250227DAC}"/>
              </a:ext>
            </a:extLst>
          </p:cNvPr>
          <p:cNvSpPr>
            <a:spLocks noGrp="1"/>
          </p:cNvSpPr>
          <p:nvPr>
            <p:ph type="sldNum" sz="quarter" idx="12"/>
          </p:nvPr>
        </p:nvSpPr>
        <p:spPr/>
        <p:txBody>
          <a:bodyPr/>
          <a:lstStyle/>
          <a:p>
            <a:fld id="{5FA4C039-124E-44A8-B9B8-9F305D58128E}" type="slidenum">
              <a:rPr lang="cs-CZ" smtClean="0"/>
              <a:t>‹#›</a:t>
            </a:fld>
            <a:endParaRPr lang="cs-CZ"/>
          </a:p>
        </p:txBody>
      </p:sp>
    </p:spTree>
    <p:extLst>
      <p:ext uri="{BB962C8B-B14F-4D97-AF65-F5344CB8AC3E}">
        <p14:creationId xmlns:p14="http://schemas.microsoft.com/office/powerpoint/2010/main" val="33878496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Úvodní sníme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2C9C31-C886-A14F-B4C8-27EC287A9AB4}"/>
              </a:ext>
            </a:extLst>
          </p:cNvPr>
          <p:cNvPicPr>
            <a:picLocks noChangeAspect="1"/>
          </p:cNvPicPr>
          <p:nvPr userDrawn="1"/>
        </p:nvPicPr>
        <p:blipFill>
          <a:blip r:embed="rId2"/>
          <a:stretch>
            <a:fillRect/>
          </a:stretch>
        </p:blipFill>
        <p:spPr>
          <a:xfrm>
            <a:off x="930846" y="408544"/>
            <a:ext cx="878219" cy="277057"/>
          </a:xfrm>
          <a:prstGeom prst="rect">
            <a:avLst/>
          </a:prstGeom>
        </p:spPr>
      </p:pic>
      <p:sp>
        <p:nvSpPr>
          <p:cNvPr id="5" name="Slide Number Placeholder 5">
            <a:extLst>
              <a:ext uri="{FF2B5EF4-FFF2-40B4-BE49-F238E27FC236}">
                <a16:creationId xmlns:a16="http://schemas.microsoft.com/office/drawing/2014/main" id="{A26B0CF4-1089-A947-A51F-36A0E7EA1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1AA58-16D3-0640-B001-FE0B17B89573}" type="slidenum">
              <a:rPr lang="en-CZ" smtClean="0"/>
              <a:t>‹#›</a:t>
            </a:fld>
            <a:endParaRPr lang="en-CZ" dirty="0"/>
          </a:p>
        </p:txBody>
      </p:sp>
      <p:pic>
        <p:nvPicPr>
          <p:cNvPr id="6" name="Picture 5">
            <a:extLst>
              <a:ext uri="{FF2B5EF4-FFF2-40B4-BE49-F238E27FC236}">
                <a16:creationId xmlns:a16="http://schemas.microsoft.com/office/drawing/2014/main" id="{70EE95FF-1C4B-3949-81A7-71EE63BA63E3}"/>
              </a:ext>
            </a:extLst>
          </p:cNvPr>
          <p:cNvPicPr>
            <a:picLocks noChangeAspect="1"/>
          </p:cNvPicPr>
          <p:nvPr userDrawn="1"/>
        </p:nvPicPr>
        <p:blipFill>
          <a:blip r:embed="rId3"/>
          <a:stretch>
            <a:fillRect/>
          </a:stretch>
        </p:blipFill>
        <p:spPr>
          <a:xfrm>
            <a:off x="7707392" y="0"/>
            <a:ext cx="4484608" cy="6858000"/>
          </a:xfrm>
          <a:prstGeom prst="rect">
            <a:avLst/>
          </a:prstGeom>
        </p:spPr>
      </p:pic>
    </p:spTree>
    <p:extLst>
      <p:ext uri="{BB962C8B-B14F-4D97-AF65-F5344CB8AC3E}">
        <p14:creationId xmlns:p14="http://schemas.microsoft.com/office/powerpoint/2010/main" val="27620557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Úvodní sníme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2C9C31-C886-A14F-B4C8-27EC287A9AB4}"/>
              </a:ext>
            </a:extLst>
          </p:cNvPr>
          <p:cNvPicPr>
            <a:picLocks noChangeAspect="1"/>
          </p:cNvPicPr>
          <p:nvPr userDrawn="1"/>
        </p:nvPicPr>
        <p:blipFill>
          <a:blip r:embed="rId2"/>
          <a:stretch>
            <a:fillRect/>
          </a:stretch>
        </p:blipFill>
        <p:spPr>
          <a:xfrm>
            <a:off x="930846" y="408544"/>
            <a:ext cx="878219" cy="277057"/>
          </a:xfrm>
          <a:prstGeom prst="rect">
            <a:avLst/>
          </a:prstGeom>
        </p:spPr>
      </p:pic>
      <p:sp>
        <p:nvSpPr>
          <p:cNvPr id="5" name="Slide Number Placeholder 5">
            <a:extLst>
              <a:ext uri="{FF2B5EF4-FFF2-40B4-BE49-F238E27FC236}">
                <a16:creationId xmlns:a16="http://schemas.microsoft.com/office/drawing/2014/main" id="{A26B0CF4-1089-A947-A51F-36A0E7EA1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C1AA58-16D3-0640-B001-FE0B17B89573}" type="slidenum">
              <a:rPr lang="en-CZ" smtClean="0"/>
              <a:t>‹#›</a:t>
            </a:fld>
            <a:endParaRPr lang="en-CZ" dirty="0"/>
          </a:p>
        </p:txBody>
      </p:sp>
      <p:pic>
        <p:nvPicPr>
          <p:cNvPr id="6" name="Picture 5">
            <a:extLst>
              <a:ext uri="{FF2B5EF4-FFF2-40B4-BE49-F238E27FC236}">
                <a16:creationId xmlns:a16="http://schemas.microsoft.com/office/drawing/2014/main" id="{70EE95FF-1C4B-3949-81A7-71EE63BA63E3}"/>
              </a:ext>
            </a:extLst>
          </p:cNvPr>
          <p:cNvPicPr>
            <a:picLocks noChangeAspect="1"/>
          </p:cNvPicPr>
          <p:nvPr userDrawn="1"/>
        </p:nvPicPr>
        <p:blipFill>
          <a:blip r:embed="rId3"/>
          <a:stretch>
            <a:fillRect/>
          </a:stretch>
        </p:blipFill>
        <p:spPr>
          <a:xfrm>
            <a:off x="7707392" y="0"/>
            <a:ext cx="4484608" cy="6858000"/>
          </a:xfrm>
          <a:prstGeom prst="rect">
            <a:avLst/>
          </a:prstGeom>
        </p:spPr>
      </p:pic>
    </p:spTree>
    <p:extLst>
      <p:ext uri="{BB962C8B-B14F-4D97-AF65-F5344CB8AC3E}">
        <p14:creationId xmlns:p14="http://schemas.microsoft.com/office/powerpoint/2010/main" val="25121310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Úvodní snímek">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2030400" y="2944800"/>
            <a:ext cx="9594000" cy="2671200"/>
          </a:xfrm>
        </p:spPr>
        <p:txBody>
          <a:bodyPr lIns="0" tIns="0" rIns="0" bIns="0">
            <a:normAutofit/>
          </a:bodyPr>
          <a:lstStyle>
            <a:lvl1pPr marL="0" indent="0">
              <a:lnSpc>
                <a:spcPct val="100000"/>
              </a:lnSpc>
              <a:spcBef>
                <a:spcPts val="0"/>
              </a:spcBef>
              <a:buNone/>
              <a:defRPr sz="5670" b="1" i="0">
                <a:solidFill>
                  <a:schemeClr val="bg1"/>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Název prezentace</a:t>
            </a:r>
          </a:p>
        </p:txBody>
      </p:sp>
    </p:spTree>
    <p:extLst>
      <p:ext uri="{BB962C8B-B14F-4D97-AF65-F5344CB8AC3E}">
        <p14:creationId xmlns:p14="http://schemas.microsoft.com/office/powerpoint/2010/main" val="38693488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aim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1832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113768-04DE-4E80-A7D1-F7DC480799EE}"/>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text 2">
            <a:extLst>
              <a:ext uri="{FF2B5EF4-FFF2-40B4-BE49-F238E27FC236}">
                <a16:creationId xmlns:a16="http://schemas.microsoft.com/office/drawing/2014/main" id="{F8013AFF-5103-4F94-A042-0CB4F1976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Zástupný symbol pro datum 3">
            <a:extLst>
              <a:ext uri="{FF2B5EF4-FFF2-40B4-BE49-F238E27FC236}">
                <a16:creationId xmlns:a16="http://schemas.microsoft.com/office/drawing/2014/main" id="{6D7193F9-8423-4920-ACA7-82D020BD8A92}"/>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5" name="Zástupný symbol pro zápatí 4">
            <a:extLst>
              <a:ext uri="{FF2B5EF4-FFF2-40B4-BE49-F238E27FC236}">
                <a16:creationId xmlns:a16="http://schemas.microsoft.com/office/drawing/2014/main" id="{2424E280-AE9E-402D-84AB-AC0D81BFFFC7}"/>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34132D63-2F96-4463-BAA2-41801A587D68}"/>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17473081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slide-1">
    <p:bg>
      <p:bgPr>
        <a:solidFill>
          <a:srgbClr val="E62728"/>
        </a:solid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1244238" y="1374470"/>
            <a:ext cx="6919322" cy="2671200"/>
          </a:xfrm>
        </p:spPr>
        <p:txBody>
          <a:bodyPr lIns="0" tIns="125999" rIns="0" bIns="0">
            <a:normAutofit/>
          </a:bodyPr>
          <a:lstStyle>
            <a:lvl1pPr marL="0" indent="0">
              <a:lnSpc>
                <a:spcPct val="100000"/>
              </a:lnSpc>
              <a:spcBef>
                <a:spcPts val="0"/>
              </a:spcBef>
              <a:buNone/>
              <a:defRPr sz="6000" b="1" i="0">
                <a:solidFill>
                  <a:srgbClr val="502882"/>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dirty="0"/>
              <a:t>Název kapitoly</a:t>
            </a:r>
          </a:p>
        </p:txBody>
      </p:sp>
    </p:spTree>
    <p:extLst>
      <p:ext uri="{BB962C8B-B14F-4D97-AF65-F5344CB8AC3E}">
        <p14:creationId xmlns:p14="http://schemas.microsoft.com/office/powerpoint/2010/main" val="26890282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slide-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1327061" y="1459852"/>
            <a:ext cx="7015658" cy="2671200"/>
          </a:xfrm>
        </p:spPr>
        <p:txBody>
          <a:bodyPr lIns="0" tIns="125999" rIns="0" bIns="0">
            <a:normAutofit/>
          </a:bodyPr>
          <a:lstStyle>
            <a:lvl1pPr marL="0" indent="0">
              <a:lnSpc>
                <a:spcPct val="100000"/>
              </a:lnSpc>
              <a:spcBef>
                <a:spcPts val="0"/>
              </a:spcBef>
              <a:buNone/>
              <a:defRPr sz="6000" b="1" i="0">
                <a:solidFill>
                  <a:srgbClr val="E62728"/>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dirty="0"/>
              <a:t>Název kapitoly</a:t>
            </a:r>
          </a:p>
        </p:txBody>
      </p:sp>
    </p:spTree>
    <p:extLst>
      <p:ext uri="{BB962C8B-B14F-4D97-AF65-F5344CB8AC3E}">
        <p14:creationId xmlns:p14="http://schemas.microsoft.com/office/powerpoint/2010/main" val="34137189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slide-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883436" y="412265"/>
            <a:ext cx="10710688" cy="1857210"/>
          </a:xfrm>
        </p:spPr>
        <p:txBody>
          <a:bodyPr lIns="0" tIns="0" rIns="0" bIns="0">
            <a:normAutofit/>
          </a:bodyPr>
          <a:lstStyle>
            <a:lvl1pPr marL="0" indent="0">
              <a:lnSpc>
                <a:spcPct val="100000"/>
              </a:lnSpc>
              <a:spcBef>
                <a:spcPts val="0"/>
              </a:spcBef>
              <a:buNone/>
              <a:defRPr sz="6000" b="1" i="0">
                <a:solidFill>
                  <a:srgbClr val="00BEB4"/>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Nadpis</a:t>
            </a:r>
          </a:p>
        </p:txBody>
      </p:sp>
      <p:sp>
        <p:nvSpPr>
          <p:cNvPr id="3" name="Zástupný text 7">
            <a:extLst>
              <a:ext uri="{FF2B5EF4-FFF2-40B4-BE49-F238E27FC236}">
                <a16:creationId xmlns:a16="http://schemas.microsoft.com/office/drawing/2014/main" id="{34F78151-07ED-DC44-8FD0-45157A0BC14B}"/>
              </a:ext>
            </a:extLst>
          </p:cNvPr>
          <p:cNvSpPr>
            <a:spLocks noGrp="1"/>
          </p:cNvSpPr>
          <p:nvPr>
            <p:ph type="body" sz="quarter" idx="11" hasCustomPrompt="1"/>
          </p:nvPr>
        </p:nvSpPr>
        <p:spPr>
          <a:xfrm>
            <a:off x="883436" y="2511846"/>
            <a:ext cx="10710688" cy="3106756"/>
          </a:xfrm>
        </p:spPr>
        <p:txBody>
          <a:bodyPr lIns="0" tIns="0" rIns="0" bIns="0">
            <a:normAutofit/>
          </a:bodyPr>
          <a:lstStyle>
            <a:lvl1pPr marL="0" indent="0">
              <a:lnSpc>
                <a:spcPct val="100000"/>
              </a:lnSpc>
              <a:spcBef>
                <a:spcPts val="0"/>
              </a:spcBef>
              <a:buNone/>
              <a:defRPr sz="4000" b="0" i="0">
                <a:solidFill>
                  <a:srgbClr val="003CA5"/>
                </a:solidFill>
                <a:latin typeface="Times" pitchFamily="2"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Text</a:t>
            </a:r>
          </a:p>
        </p:txBody>
      </p:sp>
    </p:spTree>
    <p:extLst>
      <p:ext uri="{BB962C8B-B14F-4D97-AF65-F5344CB8AC3E}">
        <p14:creationId xmlns:p14="http://schemas.microsoft.com/office/powerpoint/2010/main" val="16858598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ent slide-1">
    <p:bg>
      <p:bgPr>
        <a:solidFill>
          <a:schemeClr val="bg1"/>
        </a:solid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883436" y="412265"/>
            <a:ext cx="10710688" cy="1857210"/>
          </a:xfrm>
        </p:spPr>
        <p:txBody>
          <a:bodyPr lIns="0" tIns="0" rIns="0" bIns="0">
            <a:normAutofit/>
          </a:bodyPr>
          <a:lstStyle>
            <a:lvl1pPr marL="0" indent="0">
              <a:lnSpc>
                <a:spcPct val="100000"/>
              </a:lnSpc>
              <a:spcBef>
                <a:spcPts val="0"/>
              </a:spcBef>
              <a:buNone/>
              <a:defRPr sz="6000" b="1" i="0">
                <a:solidFill>
                  <a:srgbClr val="00BEB4"/>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Nadpis</a:t>
            </a:r>
          </a:p>
        </p:txBody>
      </p:sp>
    </p:spTree>
    <p:extLst>
      <p:ext uri="{BB962C8B-B14F-4D97-AF65-F5344CB8AC3E}">
        <p14:creationId xmlns:p14="http://schemas.microsoft.com/office/powerpoint/2010/main" val="4283492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slid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883436" y="412265"/>
            <a:ext cx="10710688" cy="1857210"/>
          </a:xfrm>
        </p:spPr>
        <p:txBody>
          <a:bodyPr lIns="0" tIns="0" rIns="0" bIns="0">
            <a:normAutofit/>
          </a:bodyPr>
          <a:lstStyle>
            <a:lvl1pPr marL="0" indent="0">
              <a:lnSpc>
                <a:spcPct val="100000"/>
              </a:lnSpc>
              <a:spcBef>
                <a:spcPts val="0"/>
              </a:spcBef>
              <a:buNone/>
              <a:defRPr sz="6000" b="1" i="0">
                <a:solidFill>
                  <a:srgbClr val="003CA5"/>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Nadpis</a:t>
            </a:r>
          </a:p>
        </p:txBody>
      </p:sp>
      <p:sp>
        <p:nvSpPr>
          <p:cNvPr id="3" name="Zástupný text 7">
            <a:extLst>
              <a:ext uri="{FF2B5EF4-FFF2-40B4-BE49-F238E27FC236}">
                <a16:creationId xmlns:a16="http://schemas.microsoft.com/office/drawing/2014/main" id="{34F78151-07ED-DC44-8FD0-45157A0BC14B}"/>
              </a:ext>
            </a:extLst>
          </p:cNvPr>
          <p:cNvSpPr>
            <a:spLocks noGrp="1"/>
          </p:cNvSpPr>
          <p:nvPr>
            <p:ph type="body" sz="quarter" idx="11" hasCustomPrompt="1"/>
          </p:nvPr>
        </p:nvSpPr>
        <p:spPr>
          <a:xfrm>
            <a:off x="883436" y="2511846"/>
            <a:ext cx="10710688" cy="3106756"/>
          </a:xfrm>
        </p:spPr>
        <p:txBody>
          <a:bodyPr lIns="0" tIns="0" rIns="0" bIns="0">
            <a:normAutofit/>
          </a:bodyPr>
          <a:lstStyle>
            <a:lvl1pPr marL="0" indent="0">
              <a:lnSpc>
                <a:spcPct val="100000"/>
              </a:lnSpc>
              <a:spcBef>
                <a:spcPts val="0"/>
              </a:spcBef>
              <a:buNone/>
              <a:defRPr sz="4000" b="0" i="0">
                <a:solidFill>
                  <a:srgbClr val="00BEB4"/>
                </a:solidFill>
                <a:latin typeface="Times" pitchFamily="2"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Text</a:t>
            </a:r>
          </a:p>
        </p:txBody>
      </p:sp>
    </p:spTree>
    <p:extLst>
      <p:ext uri="{BB962C8B-B14F-4D97-AF65-F5344CB8AC3E}">
        <p14:creationId xmlns:p14="http://schemas.microsoft.com/office/powerpoint/2010/main" val="31514224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ontent slide-2">
    <p:bg>
      <p:bgPr>
        <a:solidFill>
          <a:schemeClr val="bg1"/>
        </a:solid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883436" y="412265"/>
            <a:ext cx="10710688" cy="1857210"/>
          </a:xfrm>
        </p:spPr>
        <p:txBody>
          <a:bodyPr lIns="0" tIns="0" rIns="0" bIns="0">
            <a:normAutofit/>
          </a:bodyPr>
          <a:lstStyle>
            <a:lvl1pPr marL="0" indent="0">
              <a:lnSpc>
                <a:spcPct val="100000"/>
              </a:lnSpc>
              <a:spcBef>
                <a:spcPts val="0"/>
              </a:spcBef>
              <a:buNone/>
              <a:defRPr sz="6000" b="1" i="0">
                <a:solidFill>
                  <a:srgbClr val="003CA5"/>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Nadpis</a:t>
            </a:r>
          </a:p>
        </p:txBody>
      </p:sp>
    </p:spTree>
    <p:extLst>
      <p:ext uri="{BB962C8B-B14F-4D97-AF65-F5344CB8AC3E}">
        <p14:creationId xmlns:p14="http://schemas.microsoft.com/office/powerpoint/2010/main" val="35297087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slide-3">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883436" y="412265"/>
            <a:ext cx="10710688" cy="1857210"/>
          </a:xfrm>
        </p:spPr>
        <p:txBody>
          <a:bodyPr lIns="0" tIns="0" rIns="0" bIns="0">
            <a:normAutofit/>
          </a:bodyPr>
          <a:lstStyle>
            <a:lvl1pPr marL="0" indent="0">
              <a:lnSpc>
                <a:spcPct val="100000"/>
              </a:lnSpc>
              <a:spcBef>
                <a:spcPts val="0"/>
              </a:spcBef>
              <a:buNone/>
              <a:defRPr sz="6000" b="1" i="0">
                <a:solidFill>
                  <a:srgbClr val="00BEB4"/>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Nadpis</a:t>
            </a:r>
          </a:p>
        </p:txBody>
      </p:sp>
      <p:sp>
        <p:nvSpPr>
          <p:cNvPr id="3" name="Zástupný text 7">
            <a:extLst>
              <a:ext uri="{FF2B5EF4-FFF2-40B4-BE49-F238E27FC236}">
                <a16:creationId xmlns:a16="http://schemas.microsoft.com/office/drawing/2014/main" id="{34F78151-07ED-DC44-8FD0-45157A0BC14B}"/>
              </a:ext>
            </a:extLst>
          </p:cNvPr>
          <p:cNvSpPr>
            <a:spLocks noGrp="1"/>
          </p:cNvSpPr>
          <p:nvPr>
            <p:ph type="body" sz="quarter" idx="11" hasCustomPrompt="1"/>
          </p:nvPr>
        </p:nvSpPr>
        <p:spPr>
          <a:xfrm>
            <a:off x="883436" y="2511846"/>
            <a:ext cx="10710688" cy="3106756"/>
          </a:xfrm>
        </p:spPr>
        <p:txBody>
          <a:bodyPr lIns="0" tIns="0" rIns="0" bIns="0">
            <a:normAutofit/>
          </a:bodyPr>
          <a:lstStyle>
            <a:lvl1pPr marL="0" indent="0">
              <a:lnSpc>
                <a:spcPct val="100000"/>
              </a:lnSpc>
              <a:spcBef>
                <a:spcPts val="0"/>
              </a:spcBef>
              <a:buNone/>
              <a:defRPr sz="4000" b="0" i="0">
                <a:solidFill>
                  <a:srgbClr val="003CA5"/>
                </a:solidFill>
                <a:latin typeface="Times" pitchFamily="2"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Text</a:t>
            </a:r>
          </a:p>
        </p:txBody>
      </p:sp>
    </p:spTree>
    <p:extLst>
      <p:ext uri="{BB962C8B-B14F-4D97-AF65-F5344CB8AC3E}">
        <p14:creationId xmlns:p14="http://schemas.microsoft.com/office/powerpoint/2010/main" val="18040369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slide-4">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883436" y="412265"/>
            <a:ext cx="10710688" cy="1857210"/>
          </a:xfrm>
        </p:spPr>
        <p:txBody>
          <a:bodyPr lIns="0" tIns="0" rIns="0" bIns="0">
            <a:normAutofit/>
          </a:bodyPr>
          <a:lstStyle>
            <a:lvl1pPr marL="0" indent="0">
              <a:lnSpc>
                <a:spcPct val="100000"/>
              </a:lnSpc>
              <a:spcBef>
                <a:spcPts val="0"/>
              </a:spcBef>
              <a:buNone/>
              <a:defRPr sz="6000" b="1" i="0">
                <a:solidFill>
                  <a:srgbClr val="003CA5"/>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Nadpis</a:t>
            </a:r>
          </a:p>
        </p:txBody>
      </p:sp>
      <p:sp>
        <p:nvSpPr>
          <p:cNvPr id="3" name="Zástupný text 7">
            <a:extLst>
              <a:ext uri="{FF2B5EF4-FFF2-40B4-BE49-F238E27FC236}">
                <a16:creationId xmlns:a16="http://schemas.microsoft.com/office/drawing/2014/main" id="{34F78151-07ED-DC44-8FD0-45157A0BC14B}"/>
              </a:ext>
            </a:extLst>
          </p:cNvPr>
          <p:cNvSpPr>
            <a:spLocks noGrp="1"/>
          </p:cNvSpPr>
          <p:nvPr>
            <p:ph type="body" sz="quarter" idx="11" hasCustomPrompt="1"/>
          </p:nvPr>
        </p:nvSpPr>
        <p:spPr>
          <a:xfrm>
            <a:off x="883436" y="2511846"/>
            <a:ext cx="10710688" cy="3106756"/>
          </a:xfrm>
        </p:spPr>
        <p:txBody>
          <a:bodyPr lIns="0" tIns="0" rIns="0" bIns="0">
            <a:normAutofit/>
          </a:bodyPr>
          <a:lstStyle>
            <a:lvl1pPr marL="0" indent="0">
              <a:lnSpc>
                <a:spcPct val="100000"/>
              </a:lnSpc>
              <a:spcBef>
                <a:spcPts val="0"/>
              </a:spcBef>
              <a:buNone/>
              <a:defRPr sz="4000" b="0" i="0">
                <a:solidFill>
                  <a:srgbClr val="00BEB4"/>
                </a:solidFill>
                <a:latin typeface="Times" pitchFamily="2"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Text</a:t>
            </a:r>
          </a:p>
        </p:txBody>
      </p:sp>
    </p:spTree>
    <p:extLst>
      <p:ext uri="{BB962C8B-B14F-4D97-AF65-F5344CB8AC3E}">
        <p14:creationId xmlns:p14="http://schemas.microsoft.com/office/powerpoint/2010/main" val="38721673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slide-picture-1">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Zástupný symbol obrázku 3">
            <a:extLst>
              <a:ext uri="{FF2B5EF4-FFF2-40B4-BE49-F238E27FC236}">
                <a16:creationId xmlns:a16="http://schemas.microsoft.com/office/drawing/2014/main" id="{7B2564BB-E1AC-5A40-88D6-BD5D432ED02E}"/>
              </a:ext>
            </a:extLst>
          </p:cNvPr>
          <p:cNvSpPr>
            <a:spLocks noGrp="1"/>
          </p:cNvSpPr>
          <p:nvPr>
            <p:ph type="pic" sz="quarter" idx="12"/>
          </p:nvPr>
        </p:nvSpPr>
        <p:spPr>
          <a:xfrm>
            <a:off x="883435" y="413189"/>
            <a:ext cx="10710000" cy="5205413"/>
          </a:xfrm>
        </p:spPr>
        <p:txBody>
          <a:bodyPr/>
          <a:lstStyle>
            <a:lvl1pPr marL="0" indent="0">
              <a:buNone/>
              <a:defRPr/>
            </a:lvl1pPr>
          </a:lstStyle>
          <a:p>
            <a:r>
              <a:rPr lang="cs-CZ"/>
              <a:t>Kliknutím na ikonu přidáte obrázek.</a:t>
            </a:r>
          </a:p>
        </p:txBody>
      </p:sp>
    </p:spTree>
    <p:extLst>
      <p:ext uri="{BB962C8B-B14F-4D97-AF65-F5344CB8AC3E}">
        <p14:creationId xmlns:p14="http://schemas.microsoft.com/office/powerpoint/2010/main" val="32971224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slide-picture-2">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Zástupný symbol obrázku 3">
            <a:extLst>
              <a:ext uri="{FF2B5EF4-FFF2-40B4-BE49-F238E27FC236}">
                <a16:creationId xmlns:a16="http://schemas.microsoft.com/office/drawing/2014/main" id="{723C0171-D4C2-1A4D-AFA4-AE5AF336FA9C}"/>
              </a:ext>
            </a:extLst>
          </p:cNvPr>
          <p:cNvSpPr>
            <a:spLocks noGrp="1"/>
          </p:cNvSpPr>
          <p:nvPr>
            <p:ph type="pic" sz="quarter" idx="12"/>
          </p:nvPr>
        </p:nvSpPr>
        <p:spPr>
          <a:xfrm>
            <a:off x="883435" y="413189"/>
            <a:ext cx="10710000" cy="5205413"/>
          </a:xfrm>
        </p:spPr>
        <p:txBody>
          <a:bodyPr/>
          <a:lstStyle>
            <a:lvl1pPr marL="0" indent="0">
              <a:buNone/>
              <a:defRPr/>
            </a:lvl1pPr>
          </a:lstStyle>
          <a:p>
            <a:r>
              <a:rPr lang="cs-CZ"/>
              <a:t>Kliknutím na ikonu přidáte obrázek.</a:t>
            </a:r>
          </a:p>
        </p:txBody>
      </p:sp>
    </p:spTree>
    <p:extLst>
      <p:ext uri="{BB962C8B-B14F-4D97-AF65-F5344CB8AC3E}">
        <p14:creationId xmlns:p14="http://schemas.microsoft.com/office/powerpoint/2010/main" val="410987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2BC92C3-EF38-49AE-B48A-DE7EA6B4143C}"/>
              </a:ext>
            </a:extLst>
          </p:cNvPr>
          <p:cNvSpPr>
            <a:spLocks noGrp="1"/>
          </p:cNvSpPr>
          <p:nvPr>
            <p:ph type="title"/>
          </p:nvPr>
        </p:nvSpPr>
        <p:spPr/>
        <p:txBody>
          <a:bodyPr/>
          <a:lstStyle/>
          <a:p>
            <a:r>
              <a:rPr lang="cs-CZ"/>
              <a:t>Kliknutím lze upravit styl.</a:t>
            </a:r>
          </a:p>
        </p:txBody>
      </p:sp>
      <p:sp>
        <p:nvSpPr>
          <p:cNvPr id="3" name="Zástupný obsah 2">
            <a:extLst>
              <a:ext uri="{FF2B5EF4-FFF2-40B4-BE49-F238E27FC236}">
                <a16:creationId xmlns:a16="http://schemas.microsoft.com/office/drawing/2014/main" id="{53C03EE7-8F78-4E97-AB11-32745C451144}"/>
              </a:ext>
            </a:extLst>
          </p:cNvPr>
          <p:cNvSpPr>
            <a:spLocks noGrp="1"/>
          </p:cNvSpPr>
          <p:nvPr>
            <p:ph sz="half" idx="1"/>
          </p:nvPr>
        </p:nvSpPr>
        <p:spPr>
          <a:xfrm>
            <a:off x="838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obsah 3">
            <a:extLst>
              <a:ext uri="{FF2B5EF4-FFF2-40B4-BE49-F238E27FC236}">
                <a16:creationId xmlns:a16="http://schemas.microsoft.com/office/drawing/2014/main" id="{B8357257-7DD9-40FF-8C6C-99A9F5B3B46C}"/>
              </a:ext>
            </a:extLst>
          </p:cNvPr>
          <p:cNvSpPr>
            <a:spLocks noGrp="1"/>
          </p:cNvSpPr>
          <p:nvPr>
            <p:ph sz="half" idx="2"/>
          </p:nvPr>
        </p:nvSpPr>
        <p:spPr>
          <a:xfrm>
            <a:off x="6172200" y="1825625"/>
            <a:ext cx="5181600" cy="435133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datum 4">
            <a:extLst>
              <a:ext uri="{FF2B5EF4-FFF2-40B4-BE49-F238E27FC236}">
                <a16:creationId xmlns:a16="http://schemas.microsoft.com/office/drawing/2014/main" id="{68AFB0C8-52E0-4962-B70D-66F9177D48C0}"/>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6" name="Zástupný symbol pro zápatí 5">
            <a:extLst>
              <a:ext uri="{FF2B5EF4-FFF2-40B4-BE49-F238E27FC236}">
                <a16:creationId xmlns:a16="http://schemas.microsoft.com/office/drawing/2014/main" id="{6A44530E-0897-4BBE-A599-1DDDAD08C3A1}"/>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F81FCE30-3C41-4111-8638-8B26F60A5C5D}"/>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421077932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Content slide-picture-2">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1769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Content slide-picture-2">
    <p:bg>
      <p:bgPr>
        <a:solidFill>
          <a:srgbClr val="FAD2B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6282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s slid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Zástupný text 7">
            <a:extLst>
              <a:ext uri="{FF2B5EF4-FFF2-40B4-BE49-F238E27FC236}">
                <a16:creationId xmlns:a16="http://schemas.microsoft.com/office/drawing/2014/main" id="{492FDF2C-91AF-5F42-AB78-954B73B60D2D}"/>
              </a:ext>
            </a:extLst>
          </p:cNvPr>
          <p:cNvSpPr>
            <a:spLocks noGrp="1"/>
          </p:cNvSpPr>
          <p:nvPr>
            <p:ph type="body" sz="quarter" idx="10" hasCustomPrompt="1"/>
          </p:nvPr>
        </p:nvSpPr>
        <p:spPr>
          <a:xfrm>
            <a:off x="1457866" y="1502511"/>
            <a:ext cx="5869057" cy="1857210"/>
          </a:xfrm>
        </p:spPr>
        <p:txBody>
          <a:bodyPr lIns="0" tIns="0" rIns="0" bIns="0">
            <a:normAutofit/>
          </a:bodyPr>
          <a:lstStyle>
            <a:lvl1pPr marL="0" indent="0">
              <a:lnSpc>
                <a:spcPct val="100000"/>
              </a:lnSpc>
              <a:spcBef>
                <a:spcPts val="0"/>
              </a:spcBef>
              <a:buNone/>
              <a:defRPr sz="6000" b="1" i="0">
                <a:solidFill>
                  <a:schemeClr val="bg1"/>
                </a:solidFill>
                <a:latin typeface="Arial" panose="020B0604020202020204" pitchFamily="34" charset="0"/>
                <a:cs typeface="Arial" panose="020B0604020202020204" pitchFamily="34" charset="0"/>
              </a:defRPr>
            </a:lvl1pPr>
            <a:lvl2pPr marL="457200" indent="0">
              <a:buNone/>
              <a:defRPr sz="5670" b="1" i="0">
                <a:solidFill>
                  <a:schemeClr val="bg1"/>
                </a:solidFill>
                <a:latin typeface="Arial" panose="020B0604020202020204" pitchFamily="34" charset="0"/>
                <a:cs typeface="Arial" panose="020B0604020202020204" pitchFamily="34" charset="0"/>
              </a:defRPr>
            </a:lvl2pPr>
            <a:lvl3pPr marL="914400" indent="0">
              <a:buNone/>
              <a:defRPr sz="5670" b="1" i="0">
                <a:solidFill>
                  <a:schemeClr val="bg1"/>
                </a:solidFill>
                <a:latin typeface="Arial" panose="020B0604020202020204" pitchFamily="34" charset="0"/>
                <a:cs typeface="Arial" panose="020B0604020202020204" pitchFamily="34" charset="0"/>
              </a:defRPr>
            </a:lvl3pPr>
            <a:lvl4pPr marL="1371600" indent="0">
              <a:buNone/>
              <a:defRPr sz="5670" b="1" i="0">
                <a:solidFill>
                  <a:schemeClr val="bg1"/>
                </a:solidFill>
                <a:latin typeface="Arial" panose="020B0604020202020204" pitchFamily="34" charset="0"/>
                <a:cs typeface="Arial" panose="020B0604020202020204" pitchFamily="34" charset="0"/>
              </a:defRPr>
            </a:lvl4pPr>
            <a:lvl5pPr marL="1828800" indent="0">
              <a:buNone/>
              <a:defRPr sz="5670" b="1" i="0">
                <a:solidFill>
                  <a:schemeClr val="bg1"/>
                </a:solidFill>
                <a:latin typeface="Arial" panose="020B0604020202020204" pitchFamily="34" charset="0"/>
                <a:cs typeface="Arial" panose="020B0604020202020204" pitchFamily="34" charset="0"/>
              </a:defRPr>
            </a:lvl5pPr>
          </a:lstStyle>
          <a:p>
            <a:pPr lvl="0"/>
            <a:r>
              <a:rPr lang="cs-CZ"/>
              <a:t>Dává to smysl. Děkujeme!</a:t>
            </a:r>
          </a:p>
        </p:txBody>
      </p:sp>
    </p:spTree>
    <p:extLst>
      <p:ext uri="{BB962C8B-B14F-4D97-AF65-F5344CB8AC3E}">
        <p14:creationId xmlns:p14="http://schemas.microsoft.com/office/powerpoint/2010/main" val="39750439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p:cNvSpPr>
            <a:spLocks noGrp="1"/>
          </p:cNvSpPr>
          <p:nvPr>
            <p:ph type="dt" sz="half" idx="10"/>
          </p:nvPr>
        </p:nvSpPr>
        <p:spPr/>
        <p:txBody>
          <a:bodyPr/>
          <a:lstStyle/>
          <a:p>
            <a:fld id="{B1FC938B-3AF0-41BA-B36E-A081EC4689F2}" type="datetimeFigureOut">
              <a:rPr lang="cs-CZ" smtClean="0"/>
              <a:t>08.09.2022</a:t>
            </a:fld>
            <a:endParaRPr lang="cs-CZ"/>
          </a:p>
        </p:txBody>
      </p:sp>
      <p:sp>
        <p:nvSpPr>
          <p:cNvPr id="5" name="Zástupný symbol pro zápatí 4"/>
          <p:cNvSpPr>
            <a:spLocks noGrp="1"/>
          </p:cNvSpPr>
          <p:nvPr>
            <p:ph type="ftr" sz="quarter" idx="11"/>
          </p:nvPr>
        </p:nvSpPr>
        <p:spPr/>
        <p:txBody>
          <a:bodyPr/>
          <a:lstStyle/>
          <a:p>
            <a:endParaRPr lang="cs-CZ"/>
          </a:p>
        </p:txBody>
      </p:sp>
      <p:sp>
        <p:nvSpPr>
          <p:cNvPr id="6" name="Zástupný symbol pro číslo snímku 5"/>
          <p:cNvSpPr>
            <a:spLocks noGrp="1"/>
          </p:cNvSpPr>
          <p:nvPr>
            <p:ph type="sldNum" sz="quarter" idx="12"/>
          </p:nvPr>
        </p:nvSpPr>
        <p:spPr/>
        <p:txBody>
          <a:bodyPr/>
          <a:lstStyle/>
          <a:p>
            <a:fld id="{5EAC8CCA-AE30-44BE-B17A-818EF1767CAD}" type="slidenum">
              <a:rPr lang="cs-CZ" smtClean="0"/>
              <a:t>‹#›</a:t>
            </a:fld>
            <a:endParaRPr lang="cs-CZ"/>
          </a:p>
        </p:txBody>
      </p:sp>
    </p:spTree>
    <p:extLst>
      <p:ext uri="{BB962C8B-B14F-4D97-AF65-F5344CB8AC3E}">
        <p14:creationId xmlns:p14="http://schemas.microsoft.com/office/powerpoint/2010/main" val="6731936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cSld name="Dva obsahy">
    <p:spTree>
      <p:nvGrpSpPr>
        <p:cNvPr id="1" name=""/>
        <p:cNvGrpSpPr/>
        <p:nvPr/>
      </p:nvGrpSpPr>
      <p:grpSpPr>
        <a:xfrm>
          <a:off x="0" y="0"/>
          <a:ext cx="0" cy="0"/>
          <a:chOff x="0" y="0"/>
          <a:chExt cx="0" cy="0"/>
        </a:xfrm>
      </p:grpSpPr>
      <p:sp>
        <p:nvSpPr>
          <p:cNvPr id="2" name="Nadpis 1"/>
          <p:cNvSpPr>
            <a:spLocks noGrp="1"/>
          </p:cNvSpPr>
          <p:nvPr>
            <p:ph type="title"/>
          </p:nvPr>
        </p:nvSpPr>
        <p:spPr>
          <a:xfrm>
            <a:off x="527381" y="620688"/>
            <a:ext cx="9313036" cy="648072"/>
          </a:xfrm>
          <a:prstGeom prst="rect">
            <a:avLst/>
          </a:prstGeom>
        </p:spPr>
        <p:txBody>
          <a:bodyPr/>
          <a:lstStyle>
            <a:lvl1pPr algn="l">
              <a:defRPr sz="4800" b="1" cap="all" baseline="0">
                <a:solidFill>
                  <a:srgbClr val="0086A1"/>
                </a:solidFill>
              </a:defRPr>
            </a:lvl1pPr>
          </a:lstStyle>
          <a:p>
            <a:r>
              <a:rPr lang="cs-CZ"/>
              <a:t>Kliknutím lze upravit styl.</a:t>
            </a:r>
          </a:p>
        </p:txBody>
      </p:sp>
      <p:sp>
        <p:nvSpPr>
          <p:cNvPr id="3" name="Zástupný symbol pro obsah 2"/>
          <p:cNvSpPr>
            <a:spLocks noGrp="1"/>
          </p:cNvSpPr>
          <p:nvPr>
            <p:ph sz="half" idx="1"/>
          </p:nvPr>
        </p:nvSpPr>
        <p:spPr>
          <a:xfrm>
            <a:off x="527382" y="1484784"/>
            <a:ext cx="4512501" cy="4752528"/>
          </a:xfrm>
          <a:prstGeom prst="rect">
            <a:avLst/>
          </a:prstGeom>
        </p:spPr>
        <p:txBody>
          <a:bodyPr anchor="b"/>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5327915" y="1484784"/>
            <a:ext cx="4512501" cy="4752528"/>
          </a:xfrm>
          <a:prstGeom prst="rect">
            <a:avLst/>
          </a:prstGeom>
        </p:spPr>
        <p:txBody>
          <a:bodyPr anchor="b"/>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číslo snímku 5"/>
          <p:cNvSpPr>
            <a:spLocks noGrp="1"/>
          </p:cNvSpPr>
          <p:nvPr>
            <p:ph type="sldNum" sz="quarter" idx="4"/>
          </p:nvPr>
        </p:nvSpPr>
        <p:spPr>
          <a:xfrm>
            <a:off x="10800523" y="3351908"/>
            <a:ext cx="960107" cy="365125"/>
          </a:xfrm>
          <a:prstGeom prst="rect">
            <a:avLst/>
          </a:prstGeom>
        </p:spPr>
        <p:txBody>
          <a:bodyPr/>
          <a:lstStyle>
            <a:lvl1pPr algn="ctr">
              <a:defRPr/>
            </a:lvl1pPr>
          </a:lstStyle>
          <a:p>
            <a:fld id="{7A0F4E46-C8CD-4EFF-84F8-2D1E985A99A3}" type="slidenum">
              <a:rPr lang="cs-CZ" smtClean="0"/>
              <a:pPr/>
              <a:t>‹#›</a:t>
            </a:fld>
            <a:endParaRPr lang="cs-CZ"/>
          </a:p>
        </p:txBody>
      </p:sp>
    </p:spTree>
    <p:extLst>
      <p:ext uri="{BB962C8B-B14F-4D97-AF65-F5344CB8AC3E}">
        <p14:creationId xmlns:p14="http://schemas.microsoft.com/office/powerpoint/2010/main" val="19409714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1_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AE6EC53-1502-40F8-BD3C-5CBC7CDDD691}"/>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94456E32-AE2A-4A47-8A7D-59AD368867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4" name="Zástupný symbol pro datum 3">
            <a:extLst>
              <a:ext uri="{FF2B5EF4-FFF2-40B4-BE49-F238E27FC236}">
                <a16:creationId xmlns:a16="http://schemas.microsoft.com/office/drawing/2014/main" id="{0987413D-0AAC-4D6D-AF57-AA25C1155119}"/>
              </a:ext>
            </a:extLst>
          </p:cNvPr>
          <p:cNvSpPr>
            <a:spLocks noGrp="1"/>
          </p:cNvSpPr>
          <p:nvPr>
            <p:ph type="dt" sz="half" idx="10"/>
          </p:nvPr>
        </p:nvSpPr>
        <p:spPr/>
        <p:txBody>
          <a:bodyPr/>
          <a:lstStyle/>
          <a:p>
            <a:fld id="{DA0D61BC-1BAB-426A-B637-F7BA8DB13B07}" type="datetimeFigureOut">
              <a:rPr lang="cs-CZ" smtClean="0"/>
              <a:t>08.09.2022</a:t>
            </a:fld>
            <a:endParaRPr lang="cs-CZ"/>
          </a:p>
        </p:txBody>
      </p:sp>
      <p:sp>
        <p:nvSpPr>
          <p:cNvPr id="5" name="Zástupný symbol pro zápatí 4">
            <a:extLst>
              <a:ext uri="{FF2B5EF4-FFF2-40B4-BE49-F238E27FC236}">
                <a16:creationId xmlns:a16="http://schemas.microsoft.com/office/drawing/2014/main" id="{45BD1F7F-B279-490A-9DE6-A51D66880C19}"/>
              </a:ext>
            </a:extLst>
          </p:cNvPr>
          <p:cNvSpPr>
            <a:spLocks noGrp="1"/>
          </p:cNvSpPr>
          <p:nvPr>
            <p:ph type="ftr" sz="quarter" idx="11"/>
          </p:nvPr>
        </p:nvSpPr>
        <p:spPr/>
        <p:txBody>
          <a:bodyPr/>
          <a:lstStyle/>
          <a:p>
            <a:endParaRPr lang="cs-CZ"/>
          </a:p>
        </p:txBody>
      </p:sp>
      <p:sp>
        <p:nvSpPr>
          <p:cNvPr id="6" name="Zástupný symbol pro číslo snímku 5">
            <a:extLst>
              <a:ext uri="{FF2B5EF4-FFF2-40B4-BE49-F238E27FC236}">
                <a16:creationId xmlns:a16="http://schemas.microsoft.com/office/drawing/2014/main" id="{F0F8058D-64B4-43C8-8766-C04C731F377C}"/>
              </a:ext>
            </a:extLst>
          </p:cNvPr>
          <p:cNvSpPr>
            <a:spLocks noGrp="1"/>
          </p:cNvSpPr>
          <p:nvPr>
            <p:ph type="sldNum" sz="quarter" idx="12"/>
          </p:nvPr>
        </p:nvSpPr>
        <p:spPr/>
        <p:txBody>
          <a:bodyPr/>
          <a:lstStyle/>
          <a:p>
            <a:fld id="{5BA6C42D-20DC-4711-BF7D-0CD97F1C15B1}" type="slidenum">
              <a:rPr lang="cs-CZ" smtClean="0"/>
              <a:t>‹#›</a:t>
            </a:fld>
            <a:endParaRPr lang="cs-CZ"/>
          </a:p>
        </p:txBody>
      </p:sp>
    </p:spTree>
    <p:extLst>
      <p:ext uri="{BB962C8B-B14F-4D97-AF65-F5344CB8AC3E}">
        <p14:creationId xmlns:p14="http://schemas.microsoft.com/office/powerpoint/2010/main" val="293947537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Default">
    <p:bg>
      <p:bgPr>
        <a:solidFill>
          <a:srgbClr val="FFFFFF"/>
        </a:solidFill>
        <a:effectLst/>
      </p:bgPr>
    </p:bg>
    <p:spTree>
      <p:nvGrpSpPr>
        <p:cNvPr id="1" name=""/>
        <p:cNvGrpSpPr/>
        <p:nvPr/>
      </p:nvGrpSpPr>
      <p:grpSpPr>
        <a:xfrm>
          <a:off x="0" y="0"/>
          <a:ext cx="0" cy="0"/>
          <a:chOff x="0" y="0"/>
          <a:chExt cx="0" cy="0"/>
        </a:xfrm>
      </p:grpSpPr>
      <p:sp>
        <p:nvSpPr>
          <p:cNvPr id="2" name="Číslo snímku"/>
          <p:cNvSpPr txBox="1">
            <a:spLocks noGrp="1"/>
          </p:cNvSpPr>
          <p:nvPr>
            <p:ph type="sldNum" sz="quarter" idx="10"/>
          </p:nvPr>
        </p:nvSpPr>
        <p:spPr>
          <a:ln w="12700">
            <a:miter lim="400000"/>
          </a:ln>
        </p:spPr>
        <p:txBody>
          <a:bodyPr/>
          <a:lstStyle>
            <a:lvl1pPr defTabSz="914400" eaLnBrk="0">
              <a:defRPr/>
            </a:lvl1pPr>
          </a:lstStyle>
          <a:p>
            <a:pPr>
              <a:defRPr/>
            </a:pPr>
            <a:fld id="{EB04DD2D-612B-4E7C-A920-838562E4B79E}" type="slidenum">
              <a:rPr/>
              <a:pPr>
                <a:defRPr/>
              </a:pPr>
              <a:t>‹#›</a:t>
            </a:fld>
            <a:endParaRPr/>
          </a:p>
        </p:txBody>
      </p:sp>
    </p:spTree>
    <p:extLst>
      <p:ext uri="{BB962C8B-B14F-4D97-AF65-F5344CB8AC3E}">
        <p14:creationId xmlns:p14="http://schemas.microsoft.com/office/powerpoint/2010/main" val="3443818406"/>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3500" tIns="93500" rIns="93500" bIns="93500"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3500" tIns="93500" rIns="93500" bIns="93500" anchor="t" anchorCtr="0">
            <a:noAutofit/>
          </a:bodyPr>
          <a:lstStyle>
            <a:lvl1pPr marL="609585" lvl="0" indent="-457189" rtl="0">
              <a:spcBef>
                <a:spcPts val="0"/>
              </a:spcBef>
              <a:spcAft>
                <a:spcPts val="0"/>
              </a:spcAft>
              <a:buSzPts val="1800"/>
              <a:buChar char="●"/>
              <a:defRPr/>
            </a:lvl1pPr>
            <a:lvl2pPr marL="1219170" lvl="1" indent="-423323" rtl="0">
              <a:spcBef>
                <a:spcPts val="2267"/>
              </a:spcBef>
              <a:spcAft>
                <a:spcPts val="0"/>
              </a:spcAft>
              <a:buSzPts val="1400"/>
              <a:buChar char="○"/>
              <a:defRPr/>
            </a:lvl2pPr>
            <a:lvl3pPr marL="1828754" lvl="2" indent="-423323" rtl="0">
              <a:spcBef>
                <a:spcPts val="2267"/>
              </a:spcBef>
              <a:spcAft>
                <a:spcPts val="0"/>
              </a:spcAft>
              <a:buSzPts val="1400"/>
              <a:buChar char="■"/>
              <a:defRPr/>
            </a:lvl3pPr>
            <a:lvl4pPr marL="2438339" lvl="3" indent="-423323" rtl="0">
              <a:spcBef>
                <a:spcPts val="2267"/>
              </a:spcBef>
              <a:spcAft>
                <a:spcPts val="0"/>
              </a:spcAft>
              <a:buSzPts val="1400"/>
              <a:buChar char="●"/>
              <a:defRPr/>
            </a:lvl4pPr>
            <a:lvl5pPr marL="3047924" lvl="4" indent="-423323" rtl="0">
              <a:spcBef>
                <a:spcPts val="2267"/>
              </a:spcBef>
              <a:spcAft>
                <a:spcPts val="0"/>
              </a:spcAft>
              <a:buSzPts val="1400"/>
              <a:buChar char="○"/>
              <a:defRPr/>
            </a:lvl5pPr>
            <a:lvl6pPr marL="3657509" lvl="5" indent="-423323" rtl="0">
              <a:spcBef>
                <a:spcPts val="2267"/>
              </a:spcBef>
              <a:spcAft>
                <a:spcPts val="0"/>
              </a:spcAft>
              <a:buSzPts val="1400"/>
              <a:buChar char="■"/>
              <a:defRPr/>
            </a:lvl6pPr>
            <a:lvl7pPr marL="4267093" lvl="6" indent="-423323" rtl="0">
              <a:spcBef>
                <a:spcPts val="2267"/>
              </a:spcBef>
              <a:spcAft>
                <a:spcPts val="0"/>
              </a:spcAft>
              <a:buSzPts val="1400"/>
              <a:buChar char="●"/>
              <a:defRPr/>
            </a:lvl7pPr>
            <a:lvl8pPr marL="4876678" lvl="7" indent="-423323" rtl="0">
              <a:spcBef>
                <a:spcPts val="2267"/>
              </a:spcBef>
              <a:spcAft>
                <a:spcPts val="0"/>
              </a:spcAft>
              <a:buSzPts val="1400"/>
              <a:buChar char="○"/>
              <a:defRPr/>
            </a:lvl8pPr>
            <a:lvl9pPr marL="5486263" lvl="8" indent="-423323" rtl="0">
              <a:spcBef>
                <a:spcPts val="2267"/>
              </a:spcBef>
              <a:spcAft>
                <a:spcPts val="2267"/>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3500" tIns="93500" rIns="93500" bIns="935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81655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34FB7B-C9B3-4630-8F62-E0B75B30335A}"/>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text 2">
            <a:extLst>
              <a:ext uri="{FF2B5EF4-FFF2-40B4-BE49-F238E27FC236}">
                <a16:creationId xmlns:a16="http://schemas.microsoft.com/office/drawing/2014/main" id="{913F7AB8-533A-421F-A627-666FD4B28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Zástupný obsah 3">
            <a:extLst>
              <a:ext uri="{FF2B5EF4-FFF2-40B4-BE49-F238E27FC236}">
                <a16:creationId xmlns:a16="http://schemas.microsoft.com/office/drawing/2014/main" id="{DC5A0B0F-083C-4874-9EA3-4CB57F6040D9}"/>
              </a:ext>
            </a:extLst>
          </p:cNvPr>
          <p:cNvSpPr>
            <a:spLocks noGrp="1"/>
          </p:cNvSpPr>
          <p:nvPr>
            <p:ph sz="half" idx="2"/>
          </p:nvPr>
        </p:nvSpPr>
        <p:spPr>
          <a:xfrm>
            <a:off x="839788" y="2505075"/>
            <a:ext cx="5157787"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text 4">
            <a:extLst>
              <a:ext uri="{FF2B5EF4-FFF2-40B4-BE49-F238E27FC236}">
                <a16:creationId xmlns:a16="http://schemas.microsoft.com/office/drawing/2014/main" id="{CF7A78C4-DEF8-4BCA-AA9B-92B8C2DED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Zástupný obsah 5">
            <a:extLst>
              <a:ext uri="{FF2B5EF4-FFF2-40B4-BE49-F238E27FC236}">
                <a16:creationId xmlns:a16="http://schemas.microsoft.com/office/drawing/2014/main" id="{8A316ED3-3347-4C6A-A989-F7271BEE6F25}"/>
              </a:ext>
            </a:extLst>
          </p:cNvPr>
          <p:cNvSpPr>
            <a:spLocks noGrp="1"/>
          </p:cNvSpPr>
          <p:nvPr>
            <p:ph sz="quarter" idx="4"/>
          </p:nvPr>
        </p:nvSpPr>
        <p:spPr>
          <a:xfrm>
            <a:off x="6172200" y="2505075"/>
            <a:ext cx="5183188" cy="368458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7" name="Zástupný symbol pro datum 6">
            <a:extLst>
              <a:ext uri="{FF2B5EF4-FFF2-40B4-BE49-F238E27FC236}">
                <a16:creationId xmlns:a16="http://schemas.microsoft.com/office/drawing/2014/main" id="{724A3D1F-03D6-4437-839C-A60571246927}"/>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8" name="Zástupný symbol pro zápatí 7">
            <a:extLst>
              <a:ext uri="{FF2B5EF4-FFF2-40B4-BE49-F238E27FC236}">
                <a16:creationId xmlns:a16="http://schemas.microsoft.com/office/drawing/2014/main" id="{CB2A5025-492E-4463-B06F-851AFDBE1E2B}"/>
              </a:ext>
            </a:extLst>
          </p:cNvPr>
          <p:cNvSpPr>
            <a:spLocks noGrp="1"/>
          </p:cNvSpPr>
          <p:nvPr>
            <p:ph type="ftr" sz="quarter" idx="11"/>
          </p:nvPr>
        </p:nvSpPr>
        <p:spPr/>
        <p:txBody>
          <a:bodyPr/>
          <a:lstStyle/>
          <a:p>
            <a:endParaRPr lang="cs-CZ"/>
          </a:p>
        </p:txBody>
      </p:sp>
      <p:sp>
        <p:nvSpPr>
          <p:cNvPr id="9" name="Zástupný symbol pro číslo snímku 8">
            <a:extLst>
              <a:ext uri="{FF2B5EF4-FFF2-40B4-BE49-F238E27FC236}">
                <a16:creationId xmlns:a16="http://schemas.microsoft.com/office/drawing/2014/main" id="{49881BD6-391A-442C-B30F-60D9B0A0337E}"/>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171068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DBB540F-C06C-4094-AE06-CB3533C275DC}"/>
              </a:ext>
            </a:extLst>
          </p:cNvPr>
          <p:cNvSpPr>
            <a:spLocks noGrp="1"/>
          </p:cNvSpPr>
          <p:nvPr>
            <p:ph type="title"/>
          </p:nvPr>
        </p:nvSpPr>
        <p:spPr/>
        <p:txBody>
          <a:bodyPr/>
          <a:lstStyle/>
          <a:p>
            <a:r>
              <a:rPr lang="cs-CZ"/>
              <a:t>Kliknutím lze upravit styl.</a:t>
            </a:r>
          </a:p>
        </p:txBody>
      </p:sp>
      <p:sp>
        <p:nvSpPr>
          <p:cNvPr id="3" name="Zástupný symbol pro datum 2">
            <a:extLst>
              <a:ext uri="{FF2B5EF4-FFF2-40B4-BE49-F238E27FC236}">
                <a16:creationId xmlns:a16="http://schemas.microsoft.com/office/drawing/2014/main" id="{238B9624-D4C4-4ABF-BA89-B5A59337F618}"/>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4" name="Zástupný symbol pro zápatí 3">
            <a:extLst>
              <a:ext uri="{FF2B5EF4-FFF2-40B4-BE49-F238E27FC236}">
                <a16:creationId xmlns:a16="http://schemas.microsoft.com/office/drawing/2014/main" id="{77A7D052-6E7A-405B-9E11-4B6162D8287D}"/>
              </a:ext>
            </a:extLst>
          </p:cNvPr>
          <p:cNvSpPr>
            <a:spLocks noGrp="1"/>
          </p:cNvSpPr>
          <p:nvPr>
            <p:ph type="ftr" sz="quarter" idx="11"/>
          </p:nvPr>
        </p:nvSpPr>
        <p:spPr/>
        <p:txBody>
          <a:bodyPr/>
          <a:lstStyle/>
          <a:p>
            <a:endParaRPr lang="cs-CZ"/>
          </a:p>
        </p:txBody>
      </p:sp>
      <p:sp>
        <p:nvSpPr>
          <p:cNvPr id="5" name="Zástupný symbol pro číslo snímku 4">
            <a:extLst>
              <a:ext uri="{FF2B5EF4-FFF2-40B4-BE49-F238E27FC236}">
                <a16:creationId xmlns:a16="http://schemas.microsoft.com/office/drawing/2014/main" id="{A73B0F6D-BD17-4E72-A1AE-3D8F020A4BC9}"/>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439034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Zástupný symbol pro datum 1">
            <a:extLst>
              <a:ext uri="{FF2B5EF4-FFF2-40B4-BE49-F238E27FC236}">
                <a16:creationId xmlns:a16="http://schemas.microsoft.com/office/drawing/2014/main" id="{8F0734B2-48C0-41E7-A650-62409C1F26C1}"/>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3" name="Zástupný symbol pro zápatí 2">
            <a:extLst>
              <a:ext uri="{FF2B5EF4-FFF2-40B4-BE49-F238E27FC236}">
                <a16:creationId xmlns:a16="http://schemas.microsoft.com/office/drawing/2014/main" id="{8CB89B6D-CC37-4A94-9628-3446CCB557DB}"/>
              </a:ext>
            </a:extLst>
          </p:cNvPr>
          <p:cNvSpPr>
            <a:spLocks noGrp="1"/>
          </p:cNvSpPr>
          <p:nvPr>
            <p:ph type="ftr" sz="quarter" idx="11"/>
          </p:nvPr>
        </p:nvSpPr>
        <p:spPr/>
        <p:txBody>
          <a:bodyPr/>
          <a:lstStyle/>
          <a:p>
            <a:endParaRPr lang="cs-CZ"/>
          </a:p>
        </p:txBody>
      </p:sp>
      <p:sp>
        <p:nvSpPr>
          <p:cNvPr id="4" name="Zástupný symbol pro číslo snímku 3">
            <a:extLst>
              <a:ext uri="{FF2B5EF4-FFF2-40B4-BE49-F238E27FC236}">
                <a16:creationId xmlns:a16="http://schemas.microsoft.com/office/drawing/2014/main" id="{E580F84E-9EE2-46AD-B792-71AF834EDE82}"/>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210887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C13EA69-0EE9-49E3-8C75-4DF4C195337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obsah 2">
            <a:extLst>
              <a:ext uri="{FF2B5EF4-FFF2-40B4-BE49-F238E27FC236}">
                <a16:creationId xmlns:a16="http://schemas.microsoft.com/office/drawing/2014/main" id="{443218E3-A9E5-43C2-BFCD-36CB79EBB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text 3">
            <a:extLst>
              <a:ext uri="{FF2B5EF4-FFF2-40B4-BE49-F238E27FC236}">
                <a16:creationId xmlns:a16="http://schemas.microsoft.com/office/drawing/2014/main" id="{38D7FFBD-5FEF-4F3E-8068-53B39F63F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F4F09B93-9E16-43EC-B9DE-D3FEFBBEB148}"/>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6" name="Zástupný symbol pro zápatí 5">
            <a:extLst>
              <a:ext uri="{FF2B5EF4-FFF2-40B4-BE49-F238E27FC236}">
                <a16:creationId xmlns:a16="http://schemas.microsoft.com/office/drawing/2014/main" id="{A2BEE9CE-B208-42A8-B568-D55F8C1575D8}"/>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A7A58658-6223-41C1-996E-C61CB3C8F10C}"/>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275239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1EA7EEF-82C0-4513-80C0-1614D3FD170D}"/>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5A5372F0-3D01-4368-8817-FFA44FC62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Zástupný text 3">
            <a:extLst>
              <a:ext uri="{FF2B5EF4-FFF2-40B4-BE49-F238E27FC236}">
                <a16:creationId xmlns:a16="http://schemas.microsoft.com/office/drawing/2014/main" id="{271A43EC-DE67-4D9C-8502-D3565526C9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Zástupný symbol pro datum 4">
            <a:extLst>
              <a:ext uri="{FF2B5EF4-FFF2-40B4-BE49-F238E27FC236}">
                <a16:creationId xmlns:a16="http://schemas.microsoft.com/office/drawing/2014/main" id="{4FF00ABE-8E1E-4C04-A742-21B1C4429119}"/>
              </a:ext>
            </a:extLst>
          </p:cNvPr>
          <p:cNvSpPr>
            <a:spLocks noGrp="1"/>
          </p:cNvSpPr>
          <p:nvPr>
            <p:ph type="dt" sz="half" idx="10"/>
          </p:nvPr>
        </p:nvSpPr>
        <p:spPr/>
        <p:txBody>
          <a:bodyPr/>
          <a:lstStyle/>
          <a:p>
            <a:fld id="{E8E365E5-4C09-4E63-8B29-F93D70359078}" type="datetimeFigureOut">
              <a:rPr lang="cs-CZ" smtClean="0"/>
              <a:t>08.09.2022</a:t>
            </a:fld>
            <a:endParaRPr lang="cs-CZ"/>
          </a:p>
        </p:txBody>
      </p:sp>
      <p:sp>
        <p:nvSpPr>
          <p:cNvPr id="6" name="Zástupný symbol pro zápatí 5">
            <a:extLst>
              <a:ext uri="{FF2B5EF4-FFF2-40B4-BE49-F238E27FC236}">
                <a16:creationId xmlns:a16="http://schemas.microsoft.com/office/drawing/2014/main" id="{D61A66A4-B093-4F4E-A04A-9337D204A1D4}"/>
              </a:ext>
            </a:extLst>
          </p:cNvPr>
          <p:cNvSpPr>
            <a:spLocks noGrp="1"/>
          </p:cNvSpPr>
          <p:nvPr>
            <p:ph type="ftr" sz="quarter" idx="11"/>
          </p:nvPr>
        </p:nvSpPr>
        <p:spPr/>
        <p:txBody>
          <a:bodyPr/>
          <a:lstStyle/>
          <a:p>
            <a:endParaRPr lang="cs-CZ"/>
          </a:p>
        </p:txBody>
      </p:sp>
      <p:sp>
        <p:nvSpPr>
          <p:cNvPr id="7" name="Zástupný symbol pro číslo snímku 6">
            <a:extLst>
              <a:ext uri="{FF2B5EF4-FFF2-40B4-BE49-F238E27FC236}">
                <a16:creationId xmlns:a16="http://schemas.microsoft.com/office/drawing/2014/main" id="{7F8C6ED9-EEFD-44D7-9BCC-15057B2789C4}"/>
              </a:ext>
            </a:extLst>
          </p:cNvPr>
          <p:cNvSpPr>
            <a:spLocks noGrp="1"/>
          </p:cNvSpPr>
          <p:nvPr>
            <p:ph type="sldNum" sz="quarter" idx="12"/>
          </p:nvPr>
        </p:nvSpPr>
        <p:spPr/>
        <p:txBody>
          <a:bodyPr/>
          <a:lstStyle/>
          <a:p>
            <a:fld id="{16A99823-C278-4723-B408-8455342C741D}" type="slidenum">
              <a:rPr lang="cs-CZ" smtClean="0"/>
              <a:t>‹#›</a:t>
            </a:fld>
            <a:endParaRPr lang="cs-CZ"/>
          </a:p>
        </p:txBody>
      </p:sp>
    </p:spTree>
    <p:extLst>
      <p:ext uri="{BB962C8B-B14F-4D97-AF65-F5344CB8AC3E}">
        <p14:creationId xmlns:p14="http://schemas.microsoft.com/office/powerpoint/2010/main" val="205861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4.emf"/><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F576614D-8CE9-48FD-BF23-BAC4F880E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5437A15F-E287-4701-B75F-70FA558DED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C2D6F428-A61E-4507-B153-81D7D8EAD2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E365E5-4C09-4E63-8B29-F93D70359078}" type="datetimeFigureOut">
              <a:rPr lang="cs-CZ" smtClean="0"/>
              <a:t>08.09.2022</a:t>
            </a:fld>
            <a:endParaRPr lang="cs-CZ"/>
          </a:p>
        </p:txBody>
      </p:sp>
      <p:sp>
        <p:nvSpPr>
          <p:cNvPr id="5" name="Zástupný symbol pro zápatí 4">
            <a:extLst>
              <a:ext uri="{FF2B5EF4-FFF2-40B4-BE49-F238E27FC236}">
                <a16:creationId xmlns:a16="http://schemas.microsoft.com/office/drawing/2014/main" id="{E500E4A3-29DE-4219-BBCA-C5E6C6FA35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B066E26B-1422-42A6-A24B-EDE0C1712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99823-C278-4723-B408-8455342C741D}" type="slidenum">
              <a:rPr lang="cs-CZ" smtClean="0"/>
              <a:t>‹#›</a:t>
            </a:fld>
            <a:endParaRPr lang="cs-CZ"/>
          </a:p>
        </p:txBody>
      </p:sp>
    </p:spTree>
    <p:extLst>
      <p:ext uri="{BB962C8B-B14F-4D97-AF65-F5344CB8AC3E}">
        <p14:creationId xmlns:p14="http://schemas.microsoft.com/office/powerpoint/2010/main" val="2232007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0288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8DE5A01-FDE4-2A4F-9D04-5B06BDCBB001}"/>
              </a:ext>
            </a:extLst>
          </p:cNvPr>
          <p:cNvPicPr>
            <a:picLocks noChangeAspect="1"/>
          </p:cNvPicPr>
          <p:nvPr userDrawn="1"/>
        </p:nvPicPr>
        <p:blipFill>
          <a:blip r:embed="rId4"/>
          <a:stretch>
            <a:fillRect/>
          </a:stretch>
        </p:blipFill>
        <p:spPr>
          <a:xfrm>
            <a:off x="841375" y="728227"/>
            <a:ext cx="1527175" cy="480534"/>
          </a:xfrm>
          <a:prstGeom prst="rect">
            <a:avLst/>
          </a:prstGeom>
        </p:spPr>
      </p:pic>
      <p:pic>
        <p:nvPicPr>
          <p:cNvPr id="1026" name="Picture 4">
            <a:extLst>
              <a:ext uri="{FF2B5EF4-FFF2-40B4-BE49-F238E27FC236}">
                <a16:creationId xmlns:a16="http://schemas.microsoft.com/office/drawing/2014/main" id="{F0FBACF6-A1C7-9141-8B52-0AF2351BFD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2938" y="0"/>
            <a:ext cx="90090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Placeholder 1">
            <a:extLst>
              <a:ext uri="{FF2B5EF4-FFF2-40B4-BE49-F238E27FC236}">
                <a16:creationId xmlns:a16="http://schemas.microsoft.com/office/drawing/2014/main" id="{34DA96E9-3ECD-3040-97AF-0790631AA574}"/>
              </a:ext>
            </a:extLst>
          </p:cNvPr>
          <p:cNvSpPr txBox="1">
            <a:spLocks/>
          </p:cNvSpPr>
          <p:nvPr/>
        </p:nvSpPr>
        <p:spPr>
          <a:xfrm>
            <a:off x="8059738" y="5686425"/>
            <a:ext cx="3294062" cy="442913"/>
          </a:xfrm>
          <a:prstGeom prst="rect">
            <a:avLst/>
          </a:prstGeom>
        </p:spPr>
        <p:txBody>
          <a:bodyPr anchor="b">
            <a:normAutofit/>
          </a:bodyPr>
          <a:lstStyle>
            <a:lvl1pPr algn="l" defTabSz="914400" rtl="0" eaLnBrk="1" latinLnBrk="0" hangingPunct="1">
              <a:lnSpc>
                <a:spcPct val="90000"/>
              </a:lnSpc>
              <a:spcBef>
                <a:spcPct val="0"/>
              </a:spcBef>
              <a:buNone/>
              <a:defRPr sz="4400" b="1" i="0" kern="1200">
                <a:solidFill>
                  <a:srgbClr val="502882"/>
                </a:solidFill>
                <a:latin typeface="Arial Black" panose="020B0604020202020204" pitchFamily="34" charset="0"/>
                <a:ea typeface="+mj-ea"/>
                <a:cs typeface="Arial Black" panose="020B0604020202020204" pitchFamily="34" charset="0"/>
              </a:defRPr>
            </a:lvl1pPr>
          </a:lstStyle>
          <a:p>
            <a:pPr algn="r" fontAlgn="auto">
              <a:spcAft>
                <a:spcPts val="0"/>
              </a:spcAft>
              <a:defRPr/>
            </a:pPr>
            <a:r>
              <a:rPr lang="en-GB" sz="1600" dirty="0" err="1">
                <a:solidFill>
                  <a:srgbClr val="E62828"/>
                </a:solidFill>
              </a:rPr>
              <a:t>www.jic.cz</a:t>
            </a:r>
            <a:endParaRPr lang="en-CZ" sz="1600" dirty="0">
              <a:solidFill>
                <a:srgbClr val="E62828"/>
              </a:solidFill>
            </a:endParaRPr>
          </a:p>
        </p:txBody>
      </p:sp>
    </p:spTree>
    <p:extLst>
      <p:ext uri="{BB962C8B-B14F-4D97-AF65-F5344CB8AC3E}">
        <p14:creationId xmlns:p14="http://schemas.microsoft.com/office/powerpoint/2010/main" val="3514479308"/>
      </p:ext>
    </p:extLst>
  </p:cSld>
  <p:clrMap bg1="dk1" tx1="lt1" bg2="dk2" tx2="lt2" accent1="accent1" accent2="accent2" accent3="accent3" accent4="accent4" accent5="accent5" accent6="accent6" hlink="hlink" folHlink="folHlink"/>
  <p:sldLayoutIdLst>
    <p:sldLayoutId id="2147483661" r:id="rId1"/>
    <p:sldLayoutId id="2147483662" r:id="rId2"/>
  </p:sldLayoutIdLst>
  <p:txStyles>
    <p:titleStyle>
      <a:lvl1pPr algn="l" rtl="0" eaLnBrk="1" fontAlgn="base" hangingPunct="1">
        <a:lnSpc>
          <a:spcPct val="90000"/>
        </a:lnSpc>
        <a:spcBef>
          <a:spcPct val="0"/>
        </a:spcBef>
        <a:spcAft>
          <a:spcPct val="0"/>
        </a:spcAft>
        <a:defRPr sz="4400" b="1" kern="1200">
          <a:solidFill>
            <a:srgbClr val="502882"/>
          </a:solidFill>
          <a:latin typeface="Arial Black" panose="020B0604020202020204" pitchFamily="34" charset="0"/>
          <a:ea typeface="Arial Black" panose="020B0604020202020204" pitchFamily="34" charset="0"/>
          <a:cs typeface="Arial Black" panose="020B0604020202020204" pitchFamily="34" charset="0"/>
        </a:defRPr>
      </a:lvl1pPr>
      <a:lvl2pPr algn="l" rtl="0" eaLnBrk="1" fontAlgn="base" hangingPunct="1">
        <a:lnSpc>
          <a:spcPct val="90000"/>
        </a:lnSpc>
        <a:spcBef>
          <a:spcPct val="0"/>
        </a:spcBef>
        <a:spcAft>
          <a:spcPct val="0"/>
        </a:spcAft>
        <a:defRPr sz="4400" b="1">
          <a:solidFill>
            <a:srgbClr val="502882"/>
          </a:solidFill>
          <a:latin typeface="Arial Black" panose="020B0604020202020204" pitchFamily="34" charset="0"/>
          <a:ea typeface="Arial Black" panose="020B0604020202020204" pitchFamily="34" charset="0"/>
          <a:cs typeface="Arial Black" panose="020B0604020202020204" pitchFamily="34" charset="0"/>
        </a:defRPr>
      </a:lvl2pPr>
      <a:lvl3pPr algn="l" rtl="0" eaLnBrk="1" fontAlgn="base" hangingPunct="1">
        <a:lnSpc>
          <a:spcPct val="90000"/>
        </a:lnSpc>
        <a:spcBef>
          <a:spcPct val="0"/>
        </a:spcBef>
        <a:spcAft>
          <a:spcPct val="0"/>
        </a:spcAft>
        <a:defRPr sz="4400" b="1">
          <a:solidFill>
            <a:srgbClr val="502882"/>
          </a:solidFill>
          <a:latin typeface="Arial Black" panose="020B0604020202020204" pitchFamily="34" charset="0"/>
          <a:ea typeface="Arial Black" panose="020B0604020202020204" pitchFamily="34" charset="0"/>
          <a:cs typeface="Arial Black" panose="020B0604020202020204" pitchFamily="34" charset="0"/>
        </a:defRPr>
      </a:lvl3pPr>
      <a:lvl4pPr algn="l" rtl="0" eaLnBrk="1" fontAlgn="base" hangingPunct="1">
        <a:lnSpc>
          <a:spcPct val="90000"/>
        </a:lnSpc>
        <a:spcBef>
          <a:spcPct val="0"/>
        </a:spcBef>
        <a:spcAft>
          <a:spcPct val="0"/>
        </a:spcAft>
        <a:defRPr sz="4400" b="1">
          <a:solidFill>
            <a:srgbClr val="502882"/>
          </a:solidFill>
          <a:latin typeface="Arial Black" panose="020B0604020202020204" pitchFamily="34" charset="0"/>
          <a:ea typeface="Arial Black" panose="020B0604020202020204" pitchFamily="34" charset="0"/>
          <a:cs typeface="Arial Black" panose="020B0604020202020204" pitchFamily="34" charset="0"/>
        </a:defRPr>
      </a:lvl4pPr>
      <a:lvl5pPr algn="l" rtl="0" eaLnBrk="1" fontAlgn="base" hangingPunct="1">
        <a:lnSpc>
          <a:spcPct val="90000"/>
        </a:lnSpc>
        <a:spcBef>
          <a:spcPct val="0"/>
        </a:spcBef>
        <a:spcAft>
          <a:spcPct val="0"/>
        </a:spcAft>
        <a:defRPr sz="4400" b="1">
          <a:solidFill>
            <a:srgbClr val="502882"/>
          </a:solidFill>
          <a:latin typeface="Arial Black" panose="020B0604020202020204" pitchFamily="34" charset="0"/>
          <a:ea typeface="Arial Black" panose="020B0604020202020204" pitchFamily="34" charset="0"/>
          <a:cs typeface="Arial Black" panose="020B0604020202020204" pitchFamily="34" charset="0"/>
        </a:defRPr>
      </a:lvl5pPr>
      <a:lvl6pPr marL="457200" algn="l" rtl="0" eaLnBrk="1" fontAlgn="base" hangingPunct="1">
        <a:lnSpc>
          <a:spcPct val="90000"/>
        </a:lnSpc>
        <a:spcBef>
          <a:spcPct val="0"/>
        </a:spcBef>
        <a:spcAft>
          <a:spcPct val="0"/>
        </a:spcAft>
        <a:defRPr sz="4400" b="1">
          <a:solidFill>
            <a:srgbClr val="502882"/>
          </a:solidFill>
          <a:latin typeface="Arial Black" panose="020B0604020202020204" pitchFamily="34" charset="0"/>
          <a:ea typeface="Arial Black" panose="020B0604020202020204" pitchFamily="34" charset="0"/>
          <a:cs typeface="Arial Black" panose="020B0604020202020204" pitchFamily="34" charset="0"/>
        </a:defRPr>
      </a:lvl6pPr>
      <a:lvl7pPr marL="914400" algn="l" rtl="0" eaLnBrk="1" fontAlgn="base" hangingPunct="1">
        <a:lnSpc>
          <a:spcPct val="90000"/>
        </a:lnSpc>
        <a:spcBef>
          <a:spcPct val="0"/>
        </a:spcBef>
        <a:spcAft>
          <a:spcPct val="0"/>
        </a:spcAft>
        <a:defRPr sz="4400" b="1">
          <a:solidFill>
            <a:srgbClr val="502882"/>
          </a:solidFill>
          <a:latin typeface="Arial Black" panose="020B0604020202020204" pitchFamily="34" charset="0"/>
          <a:ea typeface="Arial Black" panose="020B0604020202020204" pitchFamily="34" charset="0"/>
          <a:cs typeface="Arial Black" panose="020B0604020202020204" pitchFamily="34" charset="0"/>
        </a:defRPr>
      </a:lvl7pPr>
      <a:lvl8pPr marL="1371600" algn="l" rtl="0" eaLnBrk="1" fontAlgn="base" hangingPunct="1">
        <a:lnSpc>
          <a:spcPct val="90000"/>
        </a:lnSpc>
        <a:spcBef>
          <a:spcPct val="0"/>
        </a:spcBef>
        <a:spcAft>
          <a:spcPct val="0"/>
        </a:spcAft>
        <a:defRPr sz="4400" b="1">
          <a:solidFill>
            <a:srgbClr val="502882"/>
          </a:solidFill>
          <a:latin typeface="Arial Black" panose="020B0604020202020204" pitchFamily="34" charset="0"/>
          <a:ea typeface="Arial Black" panose="020B0604020202020204" pitchFamily="34" charset="0"/>
          <a:cs typeface="Arial Black" panose="020B0604020202020204" pitchFamily="34" charset="0"/>
        </a:defRPr>
      </a:lvl8pPr>
      <a:lvl9pPr marL="1828800" algn="l" rtl="0" eaLnBrk="1" fontAlgn="base" hangingPunct="1">
        <a:lnSpc>
          <a:spcPct val="90000"/>
        </a:lnSpc>
        <a:spcBef>
          <a:spcPct val="0"/>
        </a:spcBef>
        <a:spcAft>
          <a:spcPct val="0"/>
        </a:spcAft>
        <a:defRPr sz="4400" b="1">
          <a:solidFill>
            <a:srgbClr val="502882"/>
          </a:solidFill>
          <a:latin typeface="Arial Black" panose="020B0604020202020204" pitchFamily="34" charset="0"/>
          <a:ea typeface="Arial Black" panose="020B0604020202020204" pitchFamily="34" charset="0"/>
          <a:cs typeface="Arial Black" panose="020B06040202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564E1DA3-E66E-46F8-B6FC-9A5E50506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C1EDE8AB-1C2A-410B-9E11-4C6A9105A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BCDA173E-8D32-44CB-B8E8-A267A6E68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4F7DC-0581-498F-B886-0CCE68783CD4}" type="datetimeFigureOut">
              <a:rPr lang="cs-CZ" smtClean="0"/>
              <a:t>08.09.2022</a:t>
            </a:fld>
            <a:endParaRPr lang="cs-CZ"/>
          </a:p>
        </p:txBody>
      </p:sp>
      <p:sp>
        <p:nvSpPr>
          <p:cNvPr id="5" name="Zástupný symbol pro zápatí 4">
            <a:extLst>
              <a:ext uri="{FF2B5EF4-FFF2-40B4-BE49-F238E27FC236}">
                <a16:creationId xmlns:a16="http://schemas.microsoft.com/office/drawing/2014/main" id="{54E0E3DB-DF2C-48DD-A9F0-4D449147F3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743EE1D2-F212-4FE4-8261-5A15E3795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4C039-124E-44A8-B9B8-9F305D58128E}" type="slidenum">
              <a:rPr lang="cs-CZ" smtClean="0"/>
              <a:t>‹#›</a:t>
            </a:fld>
            <a:endParaRPr lang="cs-CZ"/>
          </a:p>
        </p:txBody>
      </p:sp>
    </p:spTree>
    <p:extLst>
      <p:ext uri="{BB962C8B-B14F-4D97-AF65-F5344CB8AC3E}">
        <p14:creationId xmlns:p14="http://schemas.microsoft.com/office/powerpoint/2010/main" val="7648028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4D9AE606-5B5B-EE48-9D7A-33B610B47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a:t>Kliknutím lze upravit styl.</a:t>
            </a:r>
          </a:p>
        </p:txBody>
      </p:sp>
      <p:sp>
        <p:nvSpPr>
          <p:cNvPr id="3" name="Zástupný text 2">
            <a:extLst>
              <a:ext uri="{FF2B5EF4-FFF2-40B4-BE49-F238E27FC236}">
                <a16:creationId xmlns:a16="http://schemas.microsoft.com/office/drawing/2014/main" id="{8E2C37CB-7757-A146-977F-6AD0FBEBAF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datum 3">
            <a:extLst>
              <a:ext uri="{FF2B5EF4-FFF2-40B4-BE49-F238E27FC236}">
                <a16:creationId xmlns:a16="http://schemas.microsoft.com/office/drawing/2014/main" id="{DDCF8C74-B89C-9341-B334-0AEE84F2ED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B6264-8605-584C-A839-C7C05E164F5D}" type="datetimeFigureOut">
              <a:rPr lang="cs-CZ" smtClean="0"/>
              <a:t>08.09.2022</a:t>
            </a:fld>
            <a:endParaRPr lang="cs-CZ"/>
          </a:p>
        </p:txBody>
      </p:sp>
      <p:sp>
        <p:nvSpPr>
          <p:cNvPr id="5" name="Zástupný symbol pro zápatí 4">
            <a:extLst>
              <a:ext uri="{FF2B5EF4-FFF2-40B4-BE49-F238E27FC236}">
                <a16:creationId xmlns:a16="http://schemas.microsoft.com/office/drawing/2014/main" id="{977E19E2-A6A6-834E-BE52-2576330BFA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cs-CZ"/>
          </a:p>
        </p:txBody>
      </p:sp>
      <p:sp>
        <p:nvSpPr>
          <p:cNvPr id="6" name="Zástupný symbol pro číslo snímku 5">
            <a:extLst>
              <a:ext uri="{FF2B5EF4-FFF2-40B4-BE49-F238E27FC236}">
                <a16:creationId xmlns:a16="http://schemas.microsoft.com/office/drawing/2014/main" id="{F1B97CA7-9141-834C-B644-CDBA2CB60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DDD7CE-476D-7C41-A2D7-A07FFDF20949}" type="slidenum">
              <a:rPr lang="cs-CZ" smtClean="0"/>
              <a:t>‹#›</a:t>
            </a:fld>
            <a:endParaRPr lang="cs-CZ"/>
          </a:p>
        </p:txBody>
      </p:sp>
    </p:spTree>
    <p:extLst>
      <p:ext uri="{BB962C8B-B14F-4D97-AF65-F5344CB8AC3E}">
        <p14:creationId xmlns:p14="http://schemas.microsoft.com/office/powerpoint/2010/main" val="11226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Lst>
  <p:txStyles>
    <p:titleStyle>
      <a:lvl1pPr algn="l" defTabSz="914400" rtl="0" eaLnBrk="1" latinLnBrk="0" hangingPunct="1">
        <a:lnSpc>
          <a:spcPct val="90000"/>
        </a:lnSpc>
        <a:spcBef>
          <a:spcPct val="0"/>
        </a:spcBef>
        <a:buNone/>
        <a:defRPr sz="4400" b="1" i="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imes"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imes"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imes"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imes"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F79A4A-23AE-2249-B82A-8C6D3FDB919E}"/>
              </a:ext>
            </a:extLst>
          </p:cNvPr>
          <p:cNvSpPr>
            <a:spLocks noGrp="1"/>
          </p:cNvSpPr>
          <p:nvPr>
            <p:ph type="title"/>
          </p:nvPr>
        </p:nvSpPr>
        <p:spPr/>
        <p:txBody>
          <a:bodyPr>
            <a:normAutofit fontScale="90000"/>
          </a:bodyPr>
          <a:lstStyle/>
          <a:p>
            <a:r>
              <a:rPr lang="cs-CZ" dirty="0">
                <a:solidFill>
                  <a:srgbClr val="E62828"/>
                </a:solidFill>
              </a:rPr>
              <a:t>MVP &amp;</a:t>
            </a:r>
            <a:br>
              <a:rPr lang="cs-CZ" dirty="0">
                <a:solidFill>
                  <a:srgbClr val="E62828"/>
                </a:solidFill>
              </a:rPr>
            </a:br>
            <a:r>
              <a:rPr lang="cs-CZ" dirty="0">
                <a:solidFill>
                  <a:srgbClr val="E62828"/>
                </a:solidFill>
              </a:rPr>
              <a:t>Prototypování </a:t>
            </a:r>
            <a:endParaRPr lang="en-CZ" dirty="0">
              <a:solidFill>
                <a:srgbClr val="E62828"/>
              </a:solidFill>
            </a:endParaRPr>
          </a:p>
        </p:txBody>
      </p:sp>
      <p:sp>
        <p:nvSpPr>
          <p:cNvPr id="5" name="Content Placeholder 4">
            <a:extLst>
              <a:ext uri="{FF2B5EF4-FFF2-40B4-BE49-F238E27FC236}">
                <a16:creationId xmlns:a16="http://schemas.microsoft.com/office/drawing/2014/main" id="{DF3400D2-391B-A441-AC92-18034FC52C57}"/>
              </a:ext>
            </a:extLst>
          </p:cNvPr>
          <p:cNvSpPr>
            <a:spLocks noGrp="1"/>
          </p:cNvSpPr>
          <p:nvPr>
            <p:ph sz="quarter" idx="10"/>
          </p:nvPr>
        </p:nvSpPr>
        <p:spPr/>
        <p:txBody>
          <a:bodyPr/>
          <a:lstStyle/>
          <a:p>
            <a:endParaRPr lang="en-CZ" dirty="0"/>
          </a:p>
        </p:txBody>
      </p:sp>
    </p:spTree>
    <p:extLst>
      <p:ext uri="{BB962C8B-B14F-4D97-AF65-F5344CB8AC3E}">
        <p14:creationId xmlns:p14="http://schemas.microsoft.com/office/powerpoint/2010/main" val="124652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mvp iterace">
            <a:extLst>
              <a:ext uri="{FF2B5EF4-FFF2-40B4-BE49-F238E27FC236}">
                <a16:creationId xmlns:a16="http://schemas.microsoft.com/office/drawing/2014/main" id="{A8B83DC7-09C4-4651-4A8B-07A35E66C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71475"/>
            <a:ext cx="9753600" cy="611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52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Prototypování</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4000" dirty="0">
                <a:solidFill>
                  <a:srgbClr val="502882"/>
                </a:solidFill>
                <a:latin typeface="Arial Black" panose="020B0A04020102020204" pitchFamily="34" charset="0"/>
              </a:rPr>
              <a:t>Prototypování</a:t>
            </a:r>
            <a:endParaRPr kumimoji="0" lang="cs-CZ" sz="4000" b="0" i="0" u="none" strike="noStrike" kern="1200" cap="none" spc="0" normalizeH="0" baseline="0" noProof="0" dirty="0">
              <a:ln>
                <a:noFill/>
              </a:ln>
              <a:solidFill>
                <a:srgbClr val="502882"/>
              </a:solidFill>
              <a:effectLst/>
              <a:uLnTx/>
              <a:uFillTx/>
              <a:latin typeface="Arial Black" panose="020B0A04020102020204" pitchFamily="34" charset="0"/>
              <a:ea typeface="+mn-ea"/>
              <a:cs typeface="+mn-cs"/>
            </a:endParaRP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2133600"/>
            <a:ext cx="10515600" cy="40433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s-CZ" dirty="0">
                <a:latin typeface="Arial Black" panose="020B0A04020102020204" pitchFamily="34" charset="0"/>
                <a:cs typeface="Arial" panose="020B0604020202020204" pitchFamily="34" charset="0"/>
              </a:rPr>
              <a:t>→ nástroj na ověřování hypotéz </a:t>
            </a:r>
          </a:p>
          <a:p>
            <a:pPr>
              <a:buFont typeface="Wingdings" panose="05000000000000000000" pitchFamily="2" charset="2"/>
              <a:buChar char="§"/>
            </a:pPr>
            <a:r>
              <a:rPr lang="cs-CZ" dirty="0">
                <a:latin typeface="Arial" panose="020B0604020202020204" pitchFamily="34" charset="0"/>
                <a:cs typeface="Arial" panose="020B0604020202020204" pitchFamily="34" charset="0"/>
              </a:rPr>
              <a:t>může to být cokoliv, záleží, jakou hypotézu potřebuji ověřit → existuje více druhů prototypů</a:t>
            </a:r>
          </a:p>
          <a:p>
            <a:pPr marL="0" indent="0">
              <a:buNone/>
            </a:pPr>
            <a:endParaRPr lang="cs-C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9077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Prototypování</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4000" dirty="0">
                <a:solidFill>
                  <a:srgbClr val="502882"/>
                </a:solidFill>
                <a:latin typeface="Arial Black" panose="020B0A04020102020204" pitchFamily="34" charset="0"/>
              </a:rPr>
              <a:t>Druhy prototypů</a:t>
            </a:r>
            <a:endParaRPr kumimoji="0" lang="cs-CZ" sz="4000" b="0" i="0" u="none" strike="noStrike" kern="1200" cap="none" spc="0" normalizeH="0" baseline="0" noProof="0" dirty="0">
              <a:ln>
                <a:noFill/>
              </a:ln>
              <a:solidFill>
                <a:srgbClr val="502882"/>
              </a:solidFill>
              <a:effectLst/>
              <a:uLnTx/>
              <a:uFillTx/>
              <a:latin typeface="Arial Black" panose="020B0A04020102020204" pitchFamily="34" charset="0"/>
              <a:ea typeface="+mn-ea"/>
              <a:cs typeface="+mn-cs"/>
            </a:endParaRPr>
          </a:p>
        </p:txBody>
      </p:sp>
      <p:sp>
        <p:nvSpPr>
          <p:cNvPr id="4" name="Zástupný obsah 2">
            <a:extLst>
              <a:ext uri="{FF2B5EF4-FFF2-40B4-BE49-F238E27FC236}">
                <a16:creationId xmlns:a16="http://schemas.microsoft.com/office/drawing/2014/main" id="{C306C790-E1AB-D657-4A13-BF58EE28977F}"/>
              </a:ext>
            </a:extLst>
          </p:cNvPr>
          <p:cNvSpPr txBox="1">
            <a:spLocks/>
          </p:cNvSpPr>
          <p:nvPr/>
        </p:nvSpPr>
        <p:spPr>
          <a:xfrm>
            <a:off x="838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cs-CZ">
                <a:latin typeface="Arial" panose="020B0604020202020204" pitchFamily="34" charset="0"/>
                <a:cs typeface="Arial" panose="020B0604020202020204" pitchFamily="34" charset="0"/>
              </a:rPr>
              <a:t>concept (napkin) sketch</a:t>
            </a:r>
          </a:p>
          <a:p>
            <a:pPr>
              <a:buFont typeface="Wingdings" panose="05000000000000000000" pitchFamily="2" charset="2"/>
              <a:buChar char="§"/>
            </a:pPr>
            <a:r>
              <a:rPr lang="cs-CZ">
                <a:latin typeface="Arial" panose="020B0604020202020204" pitchFamily="34" charset="0"/>
                <a:cs typeface="Arial" panose="020B0604020202020204" pitchFamily="34" charset="0"/>
              </a:rPr>
              <a:t>design sketch</a:t>
            </a:r>
          </a:p>
          <a:p>
            <a:pPr>
              <a:buFont typeface="Wingdings" panose="05000000000000000000" pitchFamily="2" charset="2"/>
              <a:buChar char="§"/>
            </a:pPr>
            <a:r>
              <a:rPr lang="cs-CZ">
                <a:latin typeface="Arial" panose="020B0604020202020204" pitchFamily="34" charset="0"/>
                <a:cs typeface="Arial" panose="020B0604020202020204" pitchFamily="34" charset="0"/>
              </a:rPr>
              <a:t>one pager</a:t>
            </a:r>
          </a:p>
          <a:p>
            <a:pPr>
              <a:buFont typeface="Wingdings" panose="05000000000000000000" pitchFamily="2" charset="2"/>
              <a:buChar char="§"/>
            </a:pPr>
            <a:r>
              <a:rPr lang="cs-CZ">
                <a:latin typeface="Arial" panose="020B0604020202020204" pitchFamily="34" charset="0"/>
                <a:cs typeface="Arial" panose="020B0604020202020204" pitchFamily="34" charset="0"/>
              </a:rPr>
              <a:t>leták/brožura</a:t>
            </a:r>
          </a:p>
          <a:p>
            <a:pPr>
              <a:buFont typeface="Wingdings" panose="05000000000000000000" pitchFamily="2" charset="2"/>
              <a:buChar char="§"/>
            </a:pPr>
            <a:r>
              <a:rPr lang="cs-CZ">
                <a:latin typeface="Arial" panose="020B0604020202020204" pitchFamily="34" charset="0"/>
                <a:cs typeface="Arial" panose="020B0604020202020204" pitchFamily="34" charset="0"/>
              </a:rPr>
              <a:t>Facebook post (AIDA/PAS)</a:t>
            </a:r>
          </a:p>
          <a:p>
            <a:pPr>
              <a:buFont typeface="Wingdings" panose="05000000000000000000" pitchFamily="2" charset="2"/>
              <a:buChar char="§"/>
            </a:pPr>
            <a:r>
              <a:rPr lang="cs-CZ">
                <a:latin typeface="Arial" panose="020B0604020202020204" pitchFamily="34" charset="0"/>
                <a:cs typeface="Arial" panose="020B0604020202020204" pitchFamily="34" charset="0"/>
              </a:rPr>
              <a:t>future press release</a:t>
            </a:r>
          </a:p>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p:txBody>
      </p:sp>
      <p:sp>
        <p:nvSpPr>
          <p:cNvPr id="5" name="Zástupný obsah 3">
            <a:extLst>
              <a:ext uri="{FF2B5EF4-FFF2-40B4-BE49-F238E27FC236}">
                <a16:creationId xmlns:a16="http://schemas.microsoft.com/office/drawing/2014/main" id="{8A13FB6D-DC05-403F-D1C4-0DF50C339147}"/>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cs-CZ" dirty="0">
                <a:latin typeface="Arial" panose="020B0604020202020204" pitchFamily="34" charset="0"/>
                <a:cs typeface="Arial" panose="020B0604020202020204" pitchFamily="34" charset="0"/>
              </a:rPr>
              <a:t>online dotazník</a:t>
            </a:r>
          </a:p>
          <a:p>
            <a:pPr>
              <a:buFont typeface="Wingdings" panose="05000000000000000000" pitchFamily="2" charset="2"/>
              <a:buChar char="§"/>
            </a:pPr>
            <a:r>
              <a:rPr lang="cs-CZ" dirty="0" err="1">
                <a:latin typeface="Arial" panose="020B0604020202020204" pitchFamily="34" charset="0"/>
                <a:cs typeface="Arial" panose="020B0604020202020204" pitchFamily="34" charset="0"/>
              </a:rPr>
              <a:t>landing</a:t>
            </a:r>
            <a:r>
              <a:rPr lang="cs-CZ" dirty="0">
                <a:latin typeface="Arial" panose="020B0604020202020204" pitchFamily="34" charset="0"/>
                <a:cs typeface="Arial" panose="020B0604020202020204" pitchFamily="34" charset="0"/>
              </a:rPr>
              <a:t> </a:t>
            </a:r>
            <a:r>
              <a:rPr lang="cs-CZ" dirty="0" err="1">
                <a:latin typeface="Arial" panose="020B0604020202020204" pitchFamily="34" charset="0"/>
                <a:cs typeface="Arial" panose="020B0604020202020204" pitchFamily="34" charset="0"/>
              </a:rPr>
              <a:t>page</a:t>
            </a:r>
            <a:endParaRPr lang="cs-CZ" dirty="0">
              <a:latin typeface="Arial" panose="020B0604020202020204" pitchFamily="34" charset="0"/>
              <a:cs typeface="Arial" panose="020B0604020202020204" pitchFamily="34" charset="0"/>
            </a:endParaRPr>
          </a:p>
          <a:p>
            <a:pPr>
              <a:buFont typeface="Wingdings" panose="05000000000000000000" pitchFamily="2" charset="2"/>
              <a:buChar char="§"/>
            </a:pPr>
            <a:r>
              <a:rPr lang="cs-CZ" dirty="0">
                <a:latin typeface="Arial" panose="020B0604020202020204" pitchFamily="34" charset="0"/>
                <a:cs typeface="Arial" panose="020B0604020202020204" pitchFamily="34" charset="0"/>
              </a:rPr>
              <a:t>public pool</a:t>
            </a:r>
          </a:p>
          <a:p>
            <a:pPr>
              <a:buFont typeface="Wingdings" panose="05000000000000000000" pitchFamily="2" charset="2"/>
              <a:buChar char="§"/>
            </a:pPr>
            <a:r>
              <a:rPr lang="cs-CZ" dirty="0">
                <a:latin typeface="Arial" panose="020B0604020202020204" pitchFamily="34" charset="0"/>
                <a:cs typeface="Arial" panose="020B0604020202020204" pitchFamily="34" charset="0"/>
              </a:rPr>
              <a:t>event</a:t>
            </a:r>
          </a:p>
          <a:p>
            <a:pPr>
              <a:buFont typeface="Wingdings" panose="05000000000000000000" pitchFamily="2" charset="2"/>
              <a:buChar char="§"/>
            </a:pPr>
            <a:r>
              <a:rPr lang="cs-CZ" dirty="0" err="1">
                <a:latin typeface="Arial" panose="020B0604020202020204" pitchFamily="34" charset="0"/>
                <a:cs typeface="Arial" panose="020B0604020202020204" pitchFamily="34" charset="0"/>
              </a:rPr>
              <a:t>mockup</a:t>
            </a:r>
            <a:endParaRPr lang="cs-C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0798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Prototypování</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sz="4000" dirty="0" err="1">
                <a:solidFill>
                  <a:srgbClr val="502882"/>
                </a:solidFill>
                <a:latin typeface="Arial Black" panose="020B0A04020102020204" pitchFamily="34" charset="0"/>
              </a:rPr>
              <a:t>Landing</a:t>
            </a:r>
            <a:r>
              <a:rPr lang="cs-CZ" sz="4000" dirty="0">
                <a:solidFill>
                  <a:srgbClr val="502882"/>
                </a:solidFill>
                <a:latin typeface="Arial Black" panose="020B0A04020102020204" pitchFamily="34" charset="0"/>
              </a:rPr>
              <a:t> </a:t>
            </a:r>
            <a:r>
              <a:rPr lang="cs-CZ" sz="4000" dirty="0" err="1">
                <a:solidFill>
                  <a:srgbClr val="502882"/>
                </a:solidFill>
                <a:latin typeface="Arial Black" panose="020B0A04020102020204" pitchFamily="34" charset="0"/>
              </a:rPr>
              <a:t>page</a:t>
            </a:r>
            <a:r>
              <a:rPr lang="cs-CZ" sz="4000" dirty="0">
                <a:solidFill>
                  <a:srgbClr val="502882"/>
                </a:solidFill>
                <a:latin typeface="Arial Black" panose="020B0A04020102020204" pitchFamily="34" charset="0"/>
              </a:rPr>
              <a:t> a video</a:t>
            </a:r>
            <a:endParaRPr kumimoji="0" lang="cs-CZ" sz="4000" b="0" i="0" u="none" strike="noStrike" kern="1200" cap="none" spc="0" normalizeH="0" baseline="0" noProof="0" dirty="0">
              <a:ln>
                <a:noFill/>
              </a:ln>
              <a:solidFill>
                <a:srgbClr val="502882"/>
              </a:solidFill>
              <a:effectLst/>
              <a:uLnTx/>
              <a:uFillTx/>
              <a:latin typeface="Arial Black" panose="020B0A04020102020204" pitchFamily="34" charset="0"/>
              <a:ea typeface="+mn-ea"/>
              <a:cs typeface="+mn-cs"/>
            </a:endParaRPr>
          </a:p>
        </p:txBody>
      </p:sp>
      <p:sp>
        <p:nvSpPr>
          <p:cNvPr id="2" name="Zástupný obsah 2">
            <a:extLst>
              <a:ext uri="{FF2B5EF4-FFF2-40B4-BE49-F238E27FC236}">
                <a16:creationId xmlns:a16="http://schemas.microsoft.com/office/drawing/2014/main" id="{27319830-5F66-C6EF-E16E-06FBFD9F400D}"/>
              </a:ext>
            </a:extLst>
          </p:cNvPr>
          <p:cNvSpPr txBox="1">
            <a:spLocks/>
          </p:cNvSpPr>
          <p:nvPr/>
        </p:nvSpPr>
        <p:spPr>
          <a:xfrm>
            <a:off x="838200" y="2133600"/>
            <a:ext cx="10515600" cy="40433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cs-CZ" dirty="0" err="1">
                <a:latin typeface="Arial" panose="020B0604020202020204" pitchFamily="34" charset="0"/>
                <a:cs typeface="Arial" panose="020B0604020202020204" pitchFamily="34" charset="0"/>
              </a:rPr>
              <a:t>Landing</a:t>
            </a:r>
            <a:r>
              <a:rPr lang="cs-CZ" dirty="0">
                <a:latin typeface="Arial" panose="020B0604020202020204" pitchFamily="34" charset="0"/>
                <a:cs typeface="Arial" panose="020B0604020202020204" pitchFamily="34" charset="0"/>
              </a:rPr>
              <a:t> </a:t>
            </a:r>
            <a:r>
              <a:rPr lang="cs-CZ" dirty="0" err="1">
                <a:latin typeface="Arial" panose="020B0604020202020204" pitchFamily="34" charset="0"/>
                <a:cs typeface="Arial" panose="020B0604020202020204" pitchFamily="34" charset="0"/>
              </a:rPr>
              <a:t>page</a:t>
            </a:r>
            <a:endParaRPr lang="cs-CZ"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cs-CZ" dirty="0">
                <a:latin typeface="Arial" panose="020B0604020202020204" pitchFamily="34" charset="0"/>
                <a:cs typeface="Arial" panose="020B0604020202020204" pitchFamily="34" charset="0"/>
              </a:rPr>
              <a:t>Jednoduchá webová stránka popisující, jaký problém pomáháte zákazníkovi řešit. </a:t>
            </a:r>
          </a:p>
          <a:p>
            <a:pPr>
              <a:buFont typeface="Wingdings" panose="05000000000000000000" pitchFamily="2" charset="2"/>
              <a:buChar char="§"/>
            </a:pPr>
            <a:r>
              <a:rPr lang="cs-CZ" dirty="0">
                <a:latin typeface="Arial" panose="020B0604020202020204" pitchFamily="34" charset="0"/>
                <a:cs typeface="Arial" panose="020B0604020202020204" pitchFamily="34" charset="0"/>
              </a:rPr>
              <a:t>Video</a:t>
            </a:r>
          </a:p>
          <a:p>
            <a:pPr lvl="1">
              <a:buFont typeface="Wingdings" panose="05000000000000000000" pitchFamily="2" charset="2"/>
              <a:buChar char="§"/>
            </a:pPr>
            <a:r>
              <a:rPr lang="cs-CZ" dirty="0">
                <a:latin typeface="Arial" panose="020B0604020202020204" pitchFamily="34" charset="0"/>
                <a:cs typeface="Arial" panose="020B0604020202020204" pitchFamily="34" charset="0"/>
              </a:rPr>
              <a:t>Krátké video, které ukazuje, jak jejich problém vyřešíte.</a:t>
            </a:r>
          </a:p>
          <a:p>
            <a:pPr marL="0" indent="0">
              <a:buNone/>
            </a:pPr>
            <a:endParaRPr lang="cs-C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69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Prototypování</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4000" b="0" i="0" u="none" strike="noStrike" kern="1200" cap="none" spc="0" normalizeH="0" baseline="0" noProof="0" dirty="0">
                <a:ln>
                  <a:noFill/>
                </a:ln>
                <a:solidFill>
                  <a:srgbClr val="502882"/>
                </a:solidFill>
                <a:effectLst/>
                <a:uLnTx/>
                <a:uFillTx/>
                <a:latin typeface="Arial Black" panose="020B0A04020102020204" pitchFamily="34" charset="0"/>
                <a:ea typeface="+mn-ea"/>
                <a:cs typeface="+mn-cs"/>
              </a:rPr>
              <a:t>Testování prototypů</a:t>
            </a: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2133600"/>
            <a:ext cx="10515600" cy="40433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cs-CZ" dirty="0">
                <a:latin typeface="Arial" panose="020B0604020202020204" pitchFamily="34" charset="0"/>
                <a:cs typeface="Arial" panose="020B0604020202020204" pitchFamily="34" charset="0"/>
              </a:rPr>
              <a:t>5ti vteřinový test</a:t>
            </a:r>
          </a:p>
          <a:p>
            <a:pPr lvl="1">
              <a:buFont typeface="Arial" panose="020B0604020202020204" pitchFamily="34" charset="0"/>
              <a:buChar char="+"/>
            </a:pPr>
            <a:r>
              <a:rPr lang="cs-CZ" dirty="0">
                <a:latin typeface="Arial" panose="020B0604020202020204" pitchFamily="34" charset="0"/>
                <a:cs typeface="Arial" panose="020B0604020202020204" pitchFamily="34" charset="0"/>
              </a:rPr>
              <a:t>kontrola, jestli lidi chápu, o co nám jde</a:t>
            </a:r>
          </a:p>
          <a:p>
            <a:pPr lvl="1">
              <a:buFont typeface="Arial" panose="020B0604020202020204" pitchFamily="34" charset="0"/>
              <a:buChar char="+"/>
            </a:pPr>
            <a:r>
              <a:rPr lang="cs-CZ" dirty="0">
                <a:latin typeface="Arial" panose="020B0604020202020204" pitchFamily="34" charset="0"/>
                <a:cs typeface="Arial" panose="020B0604020202020204" pitchFamily="34" charset="0"/>
              </a:rPr>
              <a:t>jaký je první dojem na náš prototyp</a:t>
            </a:r>
          </a:p>
          <a:p>
            <a:pPr lvl="1">
              <a:buFont typeface="Arial" panose="020B0604020202020204" pitchFamily="34" charset="0"/>
              <a:buChar char="-"/>
            </a:pPr>
            <a:r>
              <a:rPr lang="cs-CZ" dirty="0">
                <a:latin typeface="Arial" panose="020B0604020202020204" pitchFamily="34" charset="0"/>
                <a:cs typeface="Arial" panose="020B0604020202020204" pitchFamily="34" charset="0"/>
              </a:rPr>
              <a:t>nezjistíme, jestli je o produkt zájem</a:t>
            </a:r>
          </a:p>
          <a:p>
            <a:pPr lvl="1">
              <a:buFont typeface="Arial" panose="020B0604020202020204" pitchFamily="34" charset="0"/>
              <a:buChar char="-"/>
            </a:pPr>
            <a:r>
              <a:rPr lang="cs-CZ" dirty="0">
                <a:latin typeface="Arial" panose="020B0604020202020204" pitchFamily="34" charset="0"/>
                <a:cs typeface="Arial" panose="020B0604020202020204" pitchFamily="34" charset="0"/>
              </a:rPr>
              <a:t>nevím, jak dlouho budou lidi na webu/v aplikaci</a:t>
            </a:r>
          </a:p>
          <a:p>
            <a:pPr>
              <a:buFont typeface="Wingdings" panose="05000000000000000000" pitchFamily="2" charset="2"/>
              <a:buChar char="§"/>
            </a:pPr>
            <a:r>
              <a:rPr lang="cs-CZ" dirty="0">
                <a:latin typeface="Arial" panose="020B0604020202020204" pitchFamily="34" charset="0"/>
                <a:cs typeface="Arial" panose="020B0604020202020204" pitchFamily="34" charset="0"/>
              </a:rPr>
              <a:t>pozorujeme lidi, jak produkt používají (naslouchat z 80 %)</a:t>
            </a:r>
          </a:p>
          <a:p>
            <a:pPr>
              <a:buFont typeface="Wingdings" panose="05000000000000000000" pitchFamily="2" charset="2"/>
              <a:buChar char="§"/>
            </a:pPr>
            <a:r>
              <a:rPr lang="cs-CZ" dirty="0">
                <a:latin typeface="Arial" panose="020B0604020202020204" pitchFamily="34" charset="0"/>
                <a:cs typeface="Arial" panose="020B0604020202020204" pitchFamily="34" charset="0"/>
              </a:rPr>
              <a:t>testujeme:</a:t>
            </a:r>
          </a:p>
          <a:p>
            <a:pPr marL="914400" lvl="1" indent="-457200">
              <a:buFont typeface="+mj-lt"/>
              <a:buAutoNum type="arabicPeriod"/>
            </a:pPr>
            <a:r>
              <a:rPr lang="cs-CZ" dirty="0">
                <a:latin typeface="Arial" panose="020B0604020202020204" pitchFamily="34" charset="0"/>
                <a:cs typeface="Arial" panose="020B0604020202020204" pitchFamily="34" charset="0"/>
              </a:rPr>
              <a:t>jaké aktivity musí uživatel udělat</a:t>
            </a:r>
          </a:p>
          <a:p>
            <a:pPr marL="914400" lvl="1" indent="-457200">
              <a:buFont typeface="+mj-lt"/>
              <a:buAutoNum type="arabicPeriod"/>
            </a:pPr>
            <a:r>
              <a:rPr lang="cs-CZ" dirty="0">
                <a:latin typeface="Arial" panose="020B0604020202020204" pitchFamily="34" charset="0"/>
                <a:cs typeface="Arial" panose="020B0604020202020204" pitchFamily="34" charset="0"/>
              </a:rPr>
              <a:t>co nás budí ze </a:t>
            </a:r>
            <a:r>
              <a:rPr lang="cs-CZ" dirty="0" err="1">
                <a:latin typeface="Arial" panose="020B0604020202020204" pitchFamily="34" charset="0"/>
                <a:cs typeface="Arial" panose="020B0604020202020204" pitchFamily="34" charset="0"/>
              </a:rPr>
              <a:t>sna</a:t>
            </a:r>
            <a:endParaRPr lang="cs-CZ" dirty="0">
              <a:latin typeface="Arial" panose="020B0604020202020204" pitchFamily="34" charset="0"/>
              <a:cs typeface="Arial" panose="020B0604020202020204" pitchFamily="34" charset="0"/>
            </a:endParaRPr>
          </a:p>
          <a:p>
            <a:pPr marL="914400" lvl="1" indent="-457200">
              <a:buFont typeface="+mj-lt"/>
              <a:buAutoNum type="arabicPeriod"/>
            </a:pPr>
            <a:r>
              <a:rPr lang="cs-CZ" dirty="0">
                <a:latin typeface="Arial" panose="020B0604020202020204" pitchFamily="34" charset="0"/>
                <a:cs typeface="Arial" panose="020B0604020202020204" pitchFamily="34" charset="0"/>
              </a:rPr>
              <a:t>co naznačuje další výzkum</a:t>
            </a:r>
          </a:p>
          <a:p>
            <a:pPr marL="0" indent="0">
              <a:buNone/>
            </a:pPr>
            <a:endParaRPr lang="cs-C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0490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8922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MVP</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dirty="0">
                <a:solidFill>
                  <a:srgbClr val="502882"/>
                </a:solidFill>
                <a:latin typeface="Arial Black" panose="020B0A04020102020204" pitchFamily="34" charset="0"/>
              </a:rPr>
              <a:t>Co je MVP?</a:t>
            </a: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1962619"/>
            <a:ext cx="10515600" cy="42143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latin typeface="Arial" panose="020B0604020202020204" pitchFamily="34" charset="0"/>
                <a:cs typeface="Arial" panose="020B0604020202020204" pitchFamily="34" charset="0"/>
              </a:rPr>
              <a:t>A version of a new product which allows a team to collect the maximum amount of validated learning about customers, with the least effort. </a:t>
            </a:r>
            <a:br>
              <a:rPr lang="cs-CZ" i="1" dirty="0">
                <a:latin typeface="Arial" panose="020B0604020202020204" pitchFamily="34" charset="0"/>
                <a:cs typeface="Arial" panose="020B0604020202020204" pitchFamily="34" charset="0"/>
              </a:rPr>
            </a:br>
            <a:r>
              <a:rPr lang="cs-CZ"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Frank Robinson</a:t>
            </a:r>
            <a:r>
              <a:rPr lang="cs-CZ" dirty="0">
                <a:latin typeface="Arial" panose="020B0604020202020204" pitchFamily="34" charset="0"/>
                <a:cs typeface="Arial" panose="020B0604020202020204" pitchFamily="34" charset="0"/>
              </a:rPr>
              <a:t>, </a:t>
            </a:r>
            <a:r>
              <a:rPr lang="cs-CZ" dirty="0" err="1">
                <a:latin typeface="Arial" panose="020B0604020202020204" pitchFamily="34" charset="0"/>
                <a:cs typeface="Arial" panose="020B0604020202020204" pitchFamily="34" charset="0"/>
              </a:rPr>
              <a:t>SyncDev</a:t>
            </a:r>
            <a:endParaRPr lang="cs-CZ" dirty="0">
              <a:latin typeface="Arial" panose="020B0604020202020204" pitchFamily="34" charset="0"/>
              <a:cs typeface="Arial" panose="020B0604020202020204" pitchFamily="34" charset="0"/>
            </a:endParaRPr>
          </a:p>
          <a:p>
            <a:pPr marL="0" indent="0">
              <a:buNone/>
            </a:pPr>
            <a:endParaRPr lang="cs-CZ" dirty="0">
              <a:latin typeface="Arial" panose="020B0604020202020204" pitchFamily="34" charset="0"/>
              <a:cs typeface="Arial" panose="020B0604020202020204" pitchFamily="34" charset="0"/>
            </a:endParaRPr>
          </a:p>
          <a:p>
            <a:pPr>
              <a:buFont typeface="Wingdings" panose="05000000000000000000" pitchFamily="2" charset="2"/>
              <a:buChar char="§"/>
            </a:pPr>
            <a:r>
              <a:rPr lang="cs-CZ" dirty="0" err="1">
                <a:latin typeface="Arial" panose="020B0604020202020204" pitchFamily="34" charset="0"/>
                <a:cs typeface="Arial" panose="020B0604020202020204" pitchFamily="34" charset="0"/>
              </a:rPr>
              <a:t>Collect</a:t>
            </a:r>
            <a:r>
              <a:rPr lang="cs-CZ" dirty="0">
                <a:latin typeface="Arial" panose="020B0604020202020204" pitchFamily="34" charset="0"/>
                <a:cs typeface="Arial" panose="020B0604020202020204" pitchFamily="34" charset="0"/>
              </a:rPr>
              <a:t> </a:t>
            </a:r>
            <a:r>
              <a:rPr lang="cs-CZ" dirty="0" err="1">
                <a:latin typeface="Arial" panose="020B0604020202020204" pitchFamily="34" charset="0"/>
                <a:cs typeface="Arial" panose="020B0604020202020204" pitchFamily="34" charset="0"/>
              </a:rPr>
              <a:t>the</a:t>
            </a:r>
            <a:r>
              <a:rPr lang="cs-CZ" dirty="0">
                <a:latin typeface="Arial" panose="020B0604020202020204" pitchFamily="34" charset="0"/>
                <a:cs typeface="Arial" panose="020B0604020202020204" pitchFamily="34" charset="0"/>
              </a:rPr>
              <a:t> </a:t>
            </a:r>
            <a:r>
              <a:rPr lang="cs-CZ" b="1" dirty="0">
                <a:latin typeface="Arial" panose="020B0604020202020204" pitchFamily="34" charset="0"/>
                <a:cs typeface="Arial" panose="020B0604020202020204" pitchFamily="34" charset="0"/>
              </a:rPr>
              <a:t>maximum </a:t>
            </a:r>
            <a:r>
              <a:rPr lang="cs-CZ" dirty="0" err="1">
                <a:latin typeface="Arial" panose="020B0604020202020204" pitchFamily="34" charset="0"/>
                <a:cs typeface="Arial" panose="020B0604020202020204" pitchFamily="34" charset="0"/>
              </a:rPr>
              <a:t>amount</a:t>
            </a:r>
            <a:endParaRPr lang="cs-CZ" dirty="0">
              <a:latin typeface="Arial" panose="020B0604020202020204" pitchFamily="34" charset="0"/>
              <a:cs typeface="Arial" panose="020B0604020202020204" pitchFamily="34" charset="0"/>
            </a:endParaRPr>
          </a:p>
          <a:p>
            <a:pPr>
              <a:buFont typeface="Wingdings" panose="05000000000000000000" pitchFamily="2" charset="2"/>
              <a:buChar char="§"/>
            </a:pPr>
            <a:r>
              <a:rPr lang="cs-CZ" dirty="0" err="1">
                <a:latin typeface="Arial" panose="020B0604020202020204" pitchFamily="34" charset="0"/>
                <a:cs typeface="Arial" panose="020B0604020202020204" pitchFamily="34" charset="0"/>
              </a:rPr>
              <a:t>Of</a:t>
            </a:r>
            <a:r>
              <a:rPr lang="cs-CZ" dirty="0">
                <a:latin typeface="Arial" panose="020B0604020202020204" pitchFamily="34" charset="0"/>
                <a:cs typeface="Arial" panose="020B0604020202020204" pitchFamily="34" charset="0"/>
              </a:rPr>
              <a:t> </a:t>
            </a:r>
            <a:r>
              <a:rPr lang="cs-CZ" b="1" dirty="0" err="1">
                <a:latin typeface="Arial" panose="020B0604020202020204" pitchFamily="34" charset="0"/>
                <a:cs typeface="Arial" panose="020B0604020202020204" pitchFamily="34" charset="0"/>
              </a:rPr>
              <a:t>validated</a:t>
            </a:r>
            <a:r>
              <a:rPr lang="cs-CZ" b="1" dirty="0">
                <a:latin typeface="Arial" panose="020B0604020202020204" pitchFamily="34" charset="0"/>
                <a:cs typeface="Arial" panose="020B0604020202020204" pitchFamily="34" charset="0"/>
              </a:rPr>
              <a:t> learning</a:t>
            </a:r>
            <a:r>
              <a:rPr lang="cs-CZ" dirty="0">
                <a:latin typeface="Arial" panose="020B0604020202020204" pitchFamily="34" charset="0"/>
                <a:cs typeface="Arial" panose="020B0604020202020204" pitchFamily="34" charset="0"/>
              </a:rPr>
              <a:t> = provedení experimentu za účelem ověření hypotézy</a:t>
            </a:r>
          </a:p>
          <a:p>
            <a:pPr>
              <a:buFont typeface="Wingdings" panose="05000000000000000000" pitchFamily="2" charset="2"/>
              <a:buChar char="§"/>
            </a:pPr>
            <a:r>
              <a:rPr lang="cs-CZ" dirty="0" err="1">
                <a:latin typeface="Arial" panose="020B0604020202020204" pitchFamily="34" charset="0"/>
                <a:cs typeface="Arial" panose="020B0604020202020204" pitchFamily="34" charset="0"/>
              </a:rPr>
              <a:t>About</a:t>
            </a:r>
            <a:r>
              <a:rPr lang="cs-CZ" dirty="0">
                <a:latin typeface="Arial" panose="020B0604020202020204" pitchFamily="34" charset="0"/>
                <a:cs typeface="Arial" panose="020B0604020202020204" pitchFamily="34" charset="0"/>
              </a:rPr>
              <a:t> </a:t>
            </a:r>
            <a:r>
              <a:rPr lang="cs-CZ" b="1" dirty="0" err="1">
                <a:latin typeface="Arial" panose="020B0604020202020204" pitchFamily="34" charset="0"/>
                <a:cs typeface="Arial" panose="020B0604020202020204" pitchFamily="34" charset="0"/>
              </a:rPr>
              <a:t>customers</a:t>
            </a:r>
            <a:r>
              <a:rPr lang="cs-CZ" b="1" dirty="0">
                <a:latin typeface="Arial" panose="020B0604020202020204" pitchFamily="34" charset="0"/>
                <a:cs typeface="Arial" panose="020B0604020202020204" pitchFamily="34" charset="0"/>
              </a:rPr>
              <a:t> </a:t>
            </a:r>
            <a:r>
              <a:rPr lang="cs-CZ" dirty="0">
                <a:latin typeface="Arial" panose="020B0604020202020204" pitchFamily="34" charset="0"/>
                <a:cs typeface="Arial" panose="020B0604020202020204" pitchFamily="34" charset="0"/>
              </a:rPr>
              <a:t>= zaměření na zákazníky (ne produkt)</a:t>
            </a:r>
          </a:p>
          <a:p>
            <a:pPr>
              <a:buFont typeface="Wingdings" panose="05000000000000000000" pitchFamily="2" charset="2"/>
              <a:buChar char="§"/>
            </a:pPr>
            <a:r>
              <a:rPr lang="cs-CZ" dirty="0" err="1">
                <a:latin typeface="Arial" panose="020B0604020202020204" pitchFamily="34" charset="0"/>
                <a:cs typeface="Arial" panose="020B0604020202020204" pitchFamily="34" charset="0"/>
              </a:rPr>
              <a:t>With</a:t>
            </a:r>
            <a:r>
              <a:rPr lang="cs-CZ" dirty="0">
                <a:latin typeface="Arial" panose="020B0604020202020204" pitchFamily="34" charset="0"/>
                <a:cs typeface="Arial" panose="020B0604020202020204" pitchFamily="34" charset="0"/>
              </a:rPr>
              <a:t> </a:t>
            </a:r>
            <a:r>
              <a:rPr lang="cs-CZ" dirty="0" err="1">
                <a:latin typeface="Arial" panose="020B0604020202020204" pitchFamily="34" charset="0"/>
                <a:cs typeface="Arial" panose="020B0604020202020204" pitchFamily="34" charset="0"/>
              </a:rPr>
              <a:t>the</a:t>
            </a:r>
            <a:r>
              <a:rPr lang="cs-CZ" dirty="0">
                <a:latin typeface="Arial" panose="020B0604020202020204" pitchFamily="34" charset="0"/>
                <a:cs typeface="Arial" panose="020B0604020202020204" pitchFamily="34" charset="0"/>
              </a:rPr>
              <a:t> </a:t>
            </a:r>
            <a:r>
              <a:rPr lang="cs-CZ" b="1" dirty="0">
                <a:latin typeface="Arial" panose="020B0604020202020204" pitchFamily="34" charset="0"/>
                <a:cs typeface="Arial" panose="020B0604020202020204" pitchFamily="34" charset="0"/>
              </a:rPr>
              <a:t>least </a:t>
            </a:r>
            <a:r>
              <a:rPr lang="cs-CZ" b="1" dirty="0" err="1">
                <a:latin typeface="Arial" panose="020B0604020202020204" pitchFamily="34" charset="0"/>
                <a:cs typeface="Arial" panose="020B0604020202020204" pitchFamily="34" charset="0"/>
              </a:rPr>
              <a:t>effort</a:t>
            </a:r>
            <a:endParaRPr lang="cs-C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249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MVP</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1962619"/>
            <a:ext cx="10515600" cy="42143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p:txBody>
      </p:sp>
      <p:sp>
        <p:nvSpPr>
          <p:cNvPr id="2" name="TextovéPole 1">
            <a:extLst>
              <a:ext uri="{FF2B5EF4-FFF2-40B4-BE49-F238E27FC236}">
                <a16:creationId xmlns:a16="http://schemas.microsoft.com/office/drawing/2014/main" id="{545120E3-4C62-3FB9-9148-5076FEA5B765}"/>
              </a:ext>
            </a:extLst>
          </p:cNvPr>
          <p:cNvSpPr txBox="1"/>
          <p:nvPr/>
        </p:nvSpPr>
        <p:spPr>
          <a:xfrm>
            <a:off x="797755" y="5515747"/>
            <a:ext cx="5298245" cy="769441"/>
          </a:xfrm>
          <a:prstGeom prst="rect">
            <a:avLst/>
          </a:prstGeom>
          <a:noFill/>
        </p:spPr>
        <p:txBody>
          <a:bodyPr wrap="none" rtlCol="0">
            <a:spAutoFit/>
          </a:bodyPr>
          <a:lstStyle/>
          <a:p>
            <a:r>
              <a:rPr lang="cs-CZ" sz="4400" dirty="0" err="1">
                <a:latin typeface="Arial" panose="020B0604020202020204" pitchFamily="34" charset="0"/>
                <a:cs typeface="Arial" panose="020B0604020202020204" pitchFamily="34" charset="0"/>
              </a:rPr>
              <a:t>With</a:t>
            </a:r>
            <a:r>
              <a:rPr lang="cs-CZ" sz="4400" dirty="0">
                <a:latin typeface="Arial" panose="020B0604020202020204" pitchFamily="34" charset="0"/>
                <a:cs typeface="Arial" panose="020B0604020202020204" pitchFamily="34" charset="0"/>
              </a:rPr>
              <a:t> </a:t>
            </a:r>
            <a:r>
              <a:rPr lang="cs-CZ" sz="4400" dirty="0" err="1">
                <a:latin typeface="Arial" panose="020B0604020202020204" pitchFamily="34" charset="0"/>
                <a:cs typeface="Arial" panose="020B0604020202020204" pitchFamily="34" charset="0"/>
              </a:rPr>
              <a:t>the</a:t>
            </a:r>
            <a:r>
              <a:rPr lang="cs-CZ" sz="4400" dirty="0">
                <a:latin typeface="Arial" panose="020B0604020202020204" pitchFamily="34" charset="0"/>
                <a:cs typeface="Arial" panose="020B0604020202020204" pitchFamily="34" charset="0"/>
              </a:rPr>
              <a:t> </a:t>
            </a:r>
            <a:r>
              <a:rPr lang="cs-CZ" sz="4400" b="1" dirty="0">
                <a:latin typeface="Arial" panose="020B0604020202020204" pitchFamily="34" charset="0"/>
                <a:cs typeface="Arial" panose="020B0604020202020204" pitchFamily="34" charset="0"/>
              </a:rPr>
              <a:t>least </a:t>
            </a:r>
            <a:r>
              <a:rPr lang="cs-CZ" sz="4400" b="1" dirty="0" err="1">
                <a:latin typeface="Arial" panose="020B0604020202020204" pitchFamily="34" charset="0"/>
                <a:cs typeface="Arial" panose="020B0604020202020204" pitchFamily="34" charset="0"/>
              </a:rPr>
              <a:t>effort</a:t>
            </a:r>
            <a:endParaRPr lang="cs-CZ" sz="4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4164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decel="50000" fill="hold" nodeType="withEffect">
                                  <p:stCondLst>
                                    <p:cond delay="0"/>
                                  </p:stCondLst>
                                  <p:childTnLst>
                                    <p:animMotion origin="layout" path="M -0.03711 -0.07708 L 0.21289 -0.32708 " pathEditMode="relative" rAng="0" ptsTypes="AA">
                                      <p:cBhvr>
                                        <p:cTn id="6" dur="2000" fill="hold"/>
                                        <p:tgtEl>
                                          <p:spTgt spid="2">
                                            <p:txEl>
                                              <p:pRg st="0" end="0"/>
                                            </p:txEl>
                                          </p:spTgt>
                                        </p:tgtEl>
                                        <p:attrNameLst>
                                          <p:attrName>ppt_x</p:attrName>
                                          <p:attrName>ppt_y</p:attrName>
                                        </p:attrNameLst>
                                      </p:cBhvr>
                                      <p:rCtr x="1250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MVP</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dirty="0">
                <a:solidFill>
                  <a:srgbClr val="502882"/>
                </a:solidFill>
                <a:latin typeface="Arial Black" panose="020B0A04020102020204" pitchFamily="34" charset="0"/>
              </a:rPr>
              <a:t>Co je MVP?</a:t>
            </a: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2800585"/>
            <a:ext cx="10515600" cy="12568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cs-CZ" sz="3200" dirty="0">
                <a:solidFill>
                  <a:srgbClr val="E62828"/>
                </a:solidFill>
                <a:latin typeface="Arial Black" panose="020B0A04020102020204" pitchFamily="34" charset="0"/>
                <a:cs typeface="Arial" panose="020B0604020202020204" pitchFamily="34" charset="0"/>
              </a:rPr>
              <a:t>NEJJEDNODUŠŠÍ ZPŮSOB, JAK OTESTOVAT DŮLEŽITOU HYPOTÉZU POTŘEBNOU PRO DALŠÍ VÝVOJ PRODUKTU.</a:t>
            </a:r>
          </a:p>
        </p:txBody>
      </p:sp>
    </p:spTree>
    <p:extLst>
      <p:ext uri="{BB962C8B-B14F-4D97-AF65-F5344CB8AC3E}">
        <p14:creationId xmlns:p14="http://schemas.microsoft.com/office/powerpoint/2010/main" val="55515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MVP</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dirty="0">
                <a:solidFill>
                  <a:srgbClr val="502882"/>
                </a:solidFill>
                <a:latin typeface="Arial Black" panose="020B0A04020102020204" pitchFamily="34" charset="0"/>
              </a:rPr>
              <a:t>Každý řetěz je silný jen tak, jak je silný jeho nejslabší článek.</a:t>
            </a: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2505074"/>
            <a:ext cx="10515600" cy="3671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cs-CZ" dirty="0">
                <a:latin typeface="Arial" panose="020B0604020202020204" pitchFamily="34" charset="0"/>
                <a:cs typeface="Arial" panose="020B0604020202020204" pitchFamily="34" charset="0"/>
              </a:rPr>
              <a:t>Nejrizikovější hypotéza je tím nejdůležitějším </a:t>
            </a:r>
            <a:br>
              <a:rPr lang="cs-CZ" dirty="0">
                <a:latin typeface="Arial" panose="020B0604020202020204" pitchFamily="34" charset="0"/>
                <a:cs typeface="Arial" panose="020B0604020202020204" pitchFamily="34" charset="0"/>
              </a:rPr>
            </a:br>
            <a:r>
              <a:rPr lang="cs-CZ" dirty="0">
                <a:latin typeface="Arial" panose="020B0604020202020204" pitchFamily="34" charset="0"/>
                <a:cs typeface="Arial" panose="020B0604020202020204" pitchFamily="34" charset="0"/>
              </a:rPr>
              <a:t>k otestování</a:t>
            </a:r>
          </a:p>
          <a:p>
            <a:pPr>
              <a:buFont typeface="Wingdings" panose="05000000000000000000" pitchFamily="2" charset="2"/>
              <a:buChar char="§"/>
            </a:pPr>
            <a:r>
              <a:rPr lang="cs-CZ" dirty="0">
                <a:latin typeface="Arial" panose="020B0604020202020204" pitchFamily="34" charset="0"/>
                <a:cs typeface="Arial" panose="020B0604020202020204" pitchFamily="34" charset="0"/>
              </a:rPr>
              <a:t>Netestovat více hypotéz najednou</a:t>
            </a:r>
          </a:p>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a:p>
            <a:pPr marL="0" indent="0">
              <a:buNone/>
            </a:pPr>
            <a:r>
              <a:rPr lang="cs-CZ" dirty="0">
                <a:solidFill>
                  <a:srgbClr val="E62828"/>
                </a:solidFill>
                <a:latin typeface="Arial Black" panose="020B0A04020102020204" pitchFamily="34" charset="0"/>
                <a:cs typeface="Arial" panose="020B0604020202020204" pitchFamily="34" charset="0"/>
              </a:rPr>
              <a:t>MVP = nejjednodušší cesta, jak otestovat nejrizikovější hypotézu</a:t>
            </a:r>
          </a:p>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p:txBody>
      </p:sp>
      <p:pic>
        <p:nvPicPr>
          <p:cNvPr id="1026" name="Picture 2" descr="Chain GIF - Find on GIFER">
            <a:extLst>
              <a:ext uri="{FF2B5EF4-FFF2-40B4-BE49-F238E27FC236}">
                <a16:creationId xmlns:a16="http://schemas.microsoft.com/office/drawing/2014/main" id="{F955C629-3130-52E2-1A12-97E69A339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047437">
            <a:off x="9574146" y="2891471"/>
            <a:ext cx="2962275" cy="88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86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MVP</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sz="4000" dirty="0">
                <a:solidFill>
                  <a:srgbClr val="502882"/>
                </a:solidFill>
                <a:latin typeface="Arial Black" panose="020B0A04020102020204" pitchFamily="34" charset="0"/>
              </a:rPr>
              <a:t>Matice nejrizikovějšího předpokladu</a:t>
            </a: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2505074"/>
            <a:ext cx="10515600" cy="3671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p:txBody>
      </p:sp>
      <p:cxnSp>
        <p:nvCxnSpPr>
          <p:cNvPr id="4" name="Přímá spojnice 3">
            <a:extLst>
              <a:ext uri="{FF2B5EF4-FFF2-40B4-BE49-F238E27FC236}">
                <a16:creationId xmlns:a16="http://schemas.microsoft.com/office/drawing/2014/main" id="{F6E6C517-C4FB-55A9-9FF4-E825E5985BCA}"/>
              </a:ext>
            </a:extLst>
          </p:cNvPr>
          <p:cNvCxnSpPr>
            <a:stCxn id="3" idx="2"/>
          </p:cNvCxnSpPr>
          <p:nvPr/>
        </p:nvCxnSpPr>
        <p:spPr>
          <a:xfrm>
            <a:off x="6096000" y="1690688"/>
            <a:ext cx="0" cy="4851043"/>
          </a:xfrm>
          <a:prstGeom prst="line">
            <a:avLst/>
          </a:prstGeom>
          <a:ln w="57150">
            <a:solidFill>
              <a:srgbClr val="E62828"/>
            </a:solidFill>
          </a:ln>
        </p:spPr>
        <p:style>
          <a:lnRef idx="1">
            <a:schemeClr val="accent1"/>
          </a:lnRef>
          <a:fillRef idx="0">
            <a:schemeClr val="accent1"/>
          </a:fillRef>
          <a:effectRef idx="0">
            <a:schemeClr val="accent1"/>
          </a:effectRef>
          <a:fontRef idx="minor">
            <a:schemeClr val="tx1"/>
          </a:fontRef>
        </p:style>
      </p:cxnSp>
      <p:cxnSp>
        <p:nvCxnSpPr>
          <p:cNvPr id="5" name="Přímá spojnice 4">
            <a:extLst>
              <a:ext uri="{FF2B5EF4-FFF2-40B4-BE49-F238E27FC236}">
                <a16:creationId xmlns:a16="http://schemas.microsoft.com/office/drawing/2014/main" id="{F135A562-1EAF-3E28-FDBE-14DC0E9008C0}"/>
              </a:ext>
            </a:extLst>
          </p:cNvPr>
          <p:cNvCxnSpPr>
            <a:cxnSpLocks/>
          </p:cNvCxnSpPr>
          <p:nvPr/>
        </p:nvCxnSpPr>
        <p:spPr>
          <a:xfrm flipV="1">
            <a:off x="1244956" y="3973334"/>
            <a:ext cx="10518422" cy="1"/>
          </a:xfrm>
          <a:prstGeom prst="line">
            <a:avLst/>
          </a:prstGeom>
          <a:ln w="57150">
            <a:solidFill>
              <a:srgbClr val="E62828"/>
            </a:solidFill>
          </a:ln>
        </p:spPr>
        <p:style>
          <a:lnRef idx="1">
            <a:schemeClr val="accent1"/>
          </a:lnRef>
          <a:fillRef idx="0">
            <a:schemeClr val="accent1"/>
          </a:fillRef>
          <a:effectRef idx="0">
            <a:schemeClr val="accent1"/>
          </a:effectRef>
          <a:fontRef idx="minor">
            <a:schemeClr val="tx1"/>
          </a:fontRef>
        </p:style>
      </p:cxnSp>
      <p:sp>
        <p:nvSpPr>
          <p:cNvPr id="7" name="TextovéPole 6">
            <a:extLst>
              <a:ext uri="{FF2B5EF4-FFF2-40B4-BE49-F238E27FC236}">
                <a16:creationId xmlns:a16="http://schemas.microsoft.com/office/drawing/2014/main" id="{EDB8C911-E4B7-F39E-6E27-78733F6E59EC}"/>
              </a:ext>
            </a:extLst>
          </p:cNvPr>
          <p:cNvSpPr txBox="1"/>
          <p:nvPr/>
        </p:nvSpPr>
        <p:spPr>
          <a:xfrm>
            <a:off x="5581650" y="1688407"/>
            <a:ext cx="441146" cy="369332"/>
          </a:xfrm>
          <a:prstGeom prst="rect">
            <a:avLst/>
          </a:prstGeom>
          <a:noFill/>
        </p:spPr>
        <p:txBody>
          <a:bodyPr wrap="none" rtlCol="0">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10</a:t>
            </a:r>
          </a:p>
        </p:txBody>
      </p:sp>
      <p:sp>
        <p:nvSpPr>
          <p:cNvPr id="13" name="TextovéPole 12">
            <a:extLst>
              <a:ext uri="{FF2B5EF4-FFF2-40B4-BE49-F238E27FC236}">
                <a16:creationId xmlns:a16="http://schemas.microsoft.com/office/drawing/2014/main" id="{E907DBA3-17AE-17F8-398F-34B15DDC76A9}"/>
              </a:ext>
            </a:extLst>
          </p:cNvPr>
          <p:cNvSpPr txBox="1"/>
          <p:nvPr/>
        </p:nvSpPr>
        <p:spPr>
          <a:xfrm>
            <a:off x="11427004" y="3565001"/>
            <a:ext cx="438149"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10</a:t>
            </a:r>
          </a:p>
        </p:txBody>
      </p:sp>
      <p:sp>
        <p:nvSpPr>
          <p:cNvPr id="15" name="TextovéPole 14">
            <a:extLst>
              <a:ext uri="{FF2B5EF4-FFF2-40B4-BE49-F238E27FC236}">
                <a16:creationId xmlns:a16="http://schemas.microsoft.com/office/drawing/2014/main" id="{23BAA05A-51C4-8082-3B74-4829F7E935EF}"/>
              </a:ext>
            </a:extLst>
          </p:cNvPr>
          <p:cNvSpPr txBox="1"/>
          <p:nvPr/>
        </p:nvSpPr>
        <p:spPr>
          <a:xfrm>
            <a:off x="5717997" y="6215962"/>
            <a:ext cx="247650"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0</a:t>
            </a:r>
          </a:p>
        </p:txBody>
      </p:sp>
      <p:sp>
        <p:nvSpPr>
          <p:cNvPr id="17" name="TextovéPole 16">
            <a:extLst>
              <a:ext uri="{FF2B5EF4-FFF2-40B4-BE49-F238E27FC236}">
                <a16:creationId xmlns:a16="http://schemas.microsoft.com/office/drawing/2014/main" id="{7BFB9AB8-6565-18C0-6210-2EEF8310EB3B}"/>
              </a:ext>
            </a:extLst>
          </p:cNvPr>
          <p:cNvSpPr txBox="1"/>
          <p:nvPr/>
        </p:nvSpPr>
        <p:spPr>
          <a:xfrm>
            <a:off x="1171575" y="3565001"/>
            <a:ext cx="342896"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0</a:t>
            </a:r>
          </a:p>
        </p:txBody>
      </p:sp>
      <p:sp>
        <p:nvSpPr>
          <p:cNvPr id="19" name="TextovéPole 18">
            <a:extLst>
              <a:ext uri="{FF2B5EF4-FFF2-40B4-BE49-F238E27FC236}">
                <a16:creationId xmlns:a16="http://schemas.microsoft.com/office/drawing/2014/main" id="{262D7BF1-8C57-23BC-4A05-2588FAB1E42B}"/>
              </a:ext>
            </a:extLst>
          </p:cNvPr>
          <p:cNvSpPr txBox="1"/>
          <p:nvPr/>
        </p:nvSpPr>
        <p:spPr>
          <a:xfrm rot="5400000">
            <a:off x="5549008" y="5634767"/>
            <a:ext cx="1609726"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DŮLEŽITOST</a:t>
            </a:r>
          </a:p>
        </p:txBody>
      </p:sp>
      <p:sp>
        <p:nvSpPr>
          <p:cNvPr id="23" name="TextovéPole 22">
            <a:extLst>
              <a:ext uri="{FF2B5EF4-FFF2-40B4-BE49-F238E27FC236}">
                <a16:creationId xmlns:a16="http://schemas.microsoft.com/office/drawing/2014/main" id="{CCA03594-7D08-DF69-A204-9B702254DCF3}"/>
              </a:ext>
            </a:extLst>
          </p:cNvPr>
          <p:cNvSpPr txBox="1"/>
          <p:nvPr/>
        </p:nvSpPr>
        <p:spPr>
          <a:xfrm>
            <a:off x="10741204" y="4116209"/>
            <a:ext cx="1123949"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JISTOTA</a:t>
            </a:r>
          </a:p>
        </p:txBody>
      </p:sp>
    </p:spTree>
    <p:extLst>
      <p:ext uri="{BB962C8B-B14F-4D97-AF65-F5344CB8AC3E}">
        <p14:creationId xmlns:p14="http://schemas.microsoft.com/office/powerpoint/2010/main" val="151839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MVP</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cs-CZ" sz="4000" dirty="0">
                <a:solidFill>
                  <a:srgbClr val="502882"/>
                </a:solidFill>
                <a:latin typeface="Arial Black" panose="020B0A04020102020204" pitchFamily="34" charset="0"/>
              </a:rPr>
              <a:t>Matice nejrizikovějšího předpokladu</a:t>
            </a: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2505074"/>
            <a:ext cx="10515600" cy="36718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p:txBody>
      </p:sp>
      <p:cxnSp>
        <p:nvCxnSpPr>
          <p:cNvPr id="4" name="Přímá spojnice 3">
            <a:extLst>
              <a:ext uri="{FF2B5EF4-FFF2-40B4-BE49-F238E27FC236}">
                <a16:creationId xmlns:a16="http://schemas.microsoft.com/office/drawing/2014/main" id="{F6E6C517-C4FB-55A9-9FF4-E825E5985BCA}"/>
              </a:ext>
            </a:extLst>
          </p:cNvPr>
          <p:cNvCxnSpPr>
            <a:stCxn id="3" idx="2"/>
          </p:cNvCxnSpPr>
          <p:nvPr/>
        </p:nvCxnSpPr>
        <p:spPr>
          <a:xfrm>
            <a:off x="6096000" y="1690688"/>
            <a:ext cx="0" cy="4851043"/>
          </a:xfrm>
          <a:prstGeom prst="line">
            <a:avLst/>
          </a:prstGeom>
          <a:ln w="57150">
            <a:solidFill>
              <a:srgbClr val="E62828"/>
            </a:solidFill>
          </a:ln>
        </p:spPr>
        <p:style>
          <a:lnRef idx="1">
            <a:schemeClr val="accent1"/>
          </a:lnRef>
          <a:fillRef idx="0">
            <a:schemeClr val="accent1"/>
          </a:fillRef>
          <a:effectRef idx="0">
            <a:schemeClr val="accent1"/>
          </a:effectRef>
          <a:fontRef idx="minor">
            <a:schemeClr val="tx1"/>
          </a:fontRef>
        </p:style>
      </p:cxnSp>
      <p:cxnSp>
        <p:nvCxnSpPr>
          <p:cNvPr id="5" name="Přímá spojnice 4">
            <a:extLst>
              <a:ext uri="{FF2B5EF4-FFF2-40B4-BE49-F238E27FC236}">
                <a16:creationId xmlns:a16="http://schemas.microsoft.com/office/drawing/2014/main" id="{F135A562-1EAF-3E28-FDBE-14DC0E9008C0}"/>
              </a:ext>
            </a:extLst>
          </p:cNvPr>
          <p:cNvCxnSpPr>
            <a:cxnSpLocks/>
          </p:cNvCxnSpPr>
          <p:nvPr/>
        </p:nvCxnSpPr>
        <p:spPr>
          <a:xfrm flipV="1">
            <a:off x="1244956" y="3973334"/>
            <a:ext cx="10518422" cy="1"/>
          </a:xfrm>
          <a:prstGeom prst="line">
            <a:avLst/>
          </a:prstGeom>
          <a:ln w="57150">
            <a:solidFill>
              <a:srgbClr val="E62828"/>
            </a:solidFill>
          </a:ln>
        </p:spPr>
        <p:style>
          <a:lnRef idx="1">
            <a:schemeClr val="accent1"/>
          </a:lnRef>
          <a:fillRef idx="0">
            <a:schemeClr val="accent1"/>
          </a:fillRef>
          <a:effectRef idx="0">
            <a:schemeClr val="accent1"/>
          </a:effectRef>
          <a:fontRef idx="minor">
            <a:schemeClr val="tx1"/>
          </a:fontRef>
        </p:style>
      </p:cxnSp>
      <p:sp>
        <p:nvSpPr>
          <p:cNvPr id="7" name="TextovéPole 6">
            <a:extLst>
              <a:ext uri="{FF2B5EF4-FFF2-40B4-BE49-F238E27FC236}">
                <a16:creationId xmlns:a16="http://schemas.microsoft.com/office/drawing/2014/main" id="{EDB8C911-E4B7-F39E-6E27-78733F6E59EC}"/>
              </a:ext>
            </a:extLst>
          </p:cNvPr>
          <p:cNvSpPr txBox="1"/>
          <p:nvPr/>
        </p:nvSpPr>
        <p:spPr>
          <a:xfrm>
            <a:off x="5581650" y="1688407"/>
            <a:ext cx="441146" cy="369332"/>
          </a:xfrm>
          <a:prstGeom prst="rect">
            <a:avLst/>
          </a:prstGeom>
          <a:noFill/>
        </p:spPr>
        <p:txBody>
          <a:bodyPr wrap="none" rtlCol="0">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10</a:t>
            </a:r>
          </a:p>
        </p:txBody>
      </p:sp>
      <p:sp>
        <p:nvSpPr>
          <p:cNvPr id="13" name="TextovéPole 12">
            <a:extLst>
              <a:ext uri="{FF2B5EF4-FFF2-40B4-BE49-F238E27FC236}">
                <a16:creationId xmlns:a16="http://schemas.microsoft.com/office/drawing/2014/main" id="{E907DBA3-17AE-17F8-398F-34B15DDC76A9}"/>
              </a:ext>
            </a:extLst>
          </p:cNvPr>
          <p:cNvSpPr txBox="1"/>
          <p:nvPr/>
        </p:nvSpPr>
        <p:spPr>
          <a:xfrm>
            <a:off x="11427004" y="3565001"/>
            <a:ext cx="438149"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10</a:t>
            </a:r>
          </a:p>
        </p:txBody>
      </p:sp>
      <p:sp>
        <p:nvSpPr>
          <p:cNvPr id="15" name="TextovéPole 14">
            <a:extLst>
              <a:ext uri="{FF2B5EF4-FFF2-40B4-BE49-F238E27FC236}">
                <a16:creationId xmlns:a16="http://schemas.microsoft.com/office/drawing/2014/main" id="{23BAA05A-51C4-8082-3B74-4829F7E935EF}"/>
              </a:ext>
            </a:extLst>
          </p:cNvPr>
          <p:cNvSpPr txBox="1"/>
          <p:nvPr/>
        </p:nvSpPr>
        <p:spPr>
          <a:xfrm>
            <a:off x="5717997" y="6215962"/>
            <a:ext cx="247650"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0</a:t>
            </a:r>
          </a:p>
        </p:txBody>
      </p:sp>
      <p:sp>
        <p:nvSpPr>
          <p:cNvPr id="17" name="TextovéPole 16">
            <a:extLst>
              <a:ext uri="{FF2B5EF4-FFF2-40B4-BE49-F238E27FC236}">
                <a16:creationId xmlns:a16="http://schemas.microsoft.com/office/drawing/2014/main" id="{7BFB9AB8-6565-18C0-6210-2EEF8310EB3B}"/>
              </a:ext>
            </a:extLst>
          </p:cNvPr>
          <p:cNvSpPr txBox="1"/>
          <p:nvPr/>
        </p:nvSpPr>
        <p:spPr>
          <a:xfrm>
            <a:off x="1171575" y="3565001"/>
            <a:ext cx="342896"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0</a:t>
            </a:r>
          </a:p>
        </p:txBody>
      </p:sp>
      <p:sp>
        <p:nvSpPr>
          <p:cNvPr id="19" name="TextovéPole 18">
            <a:extLst>
              <a:ext uri="{FF2B5EF4-FFF2-40B4-BE49-F238E27FC236}">
                <a16:creationId xmlns:a16="http://schemas.microsoft.com/office/drawing/2014/main" id="{262D7BF1-8C57-23BC-4A05-2588FAB1E42B}"/>
              </a:ext>
            </a:extLst>
          </p:cNvPr>
          <p:cNvSpPr txBox="1"/>
          <p:nvPr/>
        </p:nvSpPr>
        <p:spPr>
          <a:xfrm rot="5400000">
            <a:off x="5549008" y="5634767"/>
            <a:ext cx="1609726"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DŮLEŽITOST</a:t>
            </a:r>
          </a:p>
        </p:txBody>
      </p:sp>
      <p:sp>
        <p:nvSpPr>
          <p:cNvPr id="23" name="TextovéPole 22">
            <a:extLst>
              <a:ext uri="{FF2B5EF4-FFF2-40B4-BE49-F238E27FC236}">
                <a16:creationId xmlns:a16="http://schemas.microsoft.com/office/drawing/2014/main" id="{CCA03594-7D08-DF69-A204-9B702254DCF3}"/>
              </a:ext>
            </a:extLst>
          </p:cNvPr>
          <p:cNvSpPr txBox="1"/>
          <p:nvPr/>
        </p:nvSpPr>
        <p:spPr>
          <a:xfrm>
            <a:off x="10741204" y="4116209"/>
            <a:ext cx="1123949" cy="369332"/>
          </a:xfrm>
          <a:prstGeom prst="rect">
            <a:avLst/>
          </a:prstGeom>
          <a:noFill/>
        </p:spPr>
        <p:txBody>
          <a:bodyPr wrap="square">
            <a:spAutoFit/>
          </a:bodyPr>
          <a:lstStyle/>
          <a:p>
            <a:r>
              <a:rPr lang="cs-CZ" dirty="0">
                <a:solidFill>
                  <a:schemeClr val="tx1">
                    <a:lumMod val="50000"/>
                    <a:lumOff val="50000"/>
                  </a:schemeClr>
                </a:solidFill>
                <a:latin typeface="Arial" panose="020B0604020202020204" pitchFamily="34" charset="0"/>
                <a:cs typeface="Arial" panose="020B0604020202020204" pitchFamily="34" charset="0"/>
              </a:rPr>
              <a:t>JISTOTA</a:t>
            </a:r>
          </a:p>
        </p:txBody>
      </p:sp>
      <p:sp>
        <p:nvSpPr>
          <p:cNvPr id="25" name="TextovéPole 24">
            <a:extLst>
              <a:ext uri="{FF2B5EF4-FFF2-40B4-BE49-F238E27FC236}">
                <a16:creationId xmlns:a16="http://schemas.microsoft.com/office/drawing/2014/main" id="{D8071087-867E-5863-2DE5-07D95814DDAC}"/>
              </a:ext>
            </a:extLst>
          </p:cNvPr>
          <p:cNvSpPr txBox="1"/>
          <p:nvPr/>
        </p:nvSpPr>
        <p:spPr>
          <a:xfrm>
            <a:off x="2974796" y="4864347"/>
            <a:ext cx="6096000" cy="830997"/>
          </a:xfrm>
          <a:prstGeom prst="rect">
            <a:avLst/>
          </a:prstGeom>
          <a:noFill/>
        </p:spPr>
        <p:txBody>
          <a:bodyPr wrap="square">
            <a:spAutoFit/>
          </a:bodyPr>
          <a:lstStyle/>
          <a:p>
            <a:r>
              <a:rPr lang="cs-CZ" sz="4800" dirty="0">
                <a:solidFill>
                  <a:srgbClr val="502882"/>
                </a:solidFill>
                <a:latin typeface="Arial Black" panose="020B0A04020102020204" pitchFamily="34" charset="0"/>
                <a:cs typeface="Arial" panose="020B0604020202020204" pitchFamily="34" charset="0"/>
              </a:rPr>
              <a:t>I.</a:t>
            </a:r>
          </a:p>
        </p:txBody>
      </p:sp>
      <p:sp>
        <p:nvSpPr>
          <p:cNvPr id="26" name="TextovéPole 25">
            <a:extLst>
              <a:ext uri="{FF2B5EF4-FFF2-40B4-BE49-F238E27FC236}">
                <a16:creationId xmlns:a16="http://schemas.microsoft.com/office/drawing/2014/main" id="{1532CC36-4867-97AA-47EF-332F117BD270}"/>
              </a:ext>
            </a:extLst>
          </p:cNvPr>
          <p:cNvSpPr txBox="1"/>
          <p:nvPr/>
        </p:nvSpPr>
        <p:spPr>
          <a:xfrm>
            <a:off x="9039759" y="4864346"/>
            <a:ext cx="1625779" cy="830997"/>
          </a:xfrm>
          <a:prstGeom prst="rect">
            <a:avLst/>
          </a:prstGeom>
          <a:noFill/>
        </p:spPr>
        <p:txBody>
          <a:bodyPr wrap="square">
            <a:spAutoFit/>
          </a:bodyPr>
          <a:lstStyle/>
          <a:p>
            <a:r>
              <a:rPr lang="cs-CZ" sz="4800" dirty="0">
                <a:solidFill>
                  <a:srgbClr val="502882"/>
                </a:solidFill>
                <a:latin typeface="Arial Black" panose="020B0A04020102020204" pitchFamily="34" charset="0"/>
                <a:cs typeface="Arial" panose="020B0604020202020204" pitchFamily="34" charset="0"/>
              </a:rPr>
              <a:t>II.</a:t>
            </a:r>
          </a:p>
        </p:txBody>
      </p:sp>
      <p:sp>
        <p:nvSpPr>
          <p:cNvPr id="27" name="TextovéPole 26">
            <a:extLst>
              <a:ext uri="{FF2B5EF4-FFF2-40B4-BE49-F238E27FC236}">
                <a16:creationId xmlns:a16="http://schemas.microsoft.com/office/drawing/2014/main" id="{BAB9C569-63FE-179F-4905-265BAF785A30}"/>
              </a:ext>
            </a:extLst>
          </p:cNvPr>
          <p:cNvSpPr txBox="1"/>
          <p:nvPr/>
        </p:nvSpPr>
        <p:spPr>
          <a:xfrm>
            <a:off x="9039759" y="2251325"/>
            <a:ext cx="1199615" cy="830997"/>
          </a:xfrm>
          <a:prstGeom prst="rect">
            <a:avLst/>
          </a:prstGeom>
          <a:noFill/>
        </p:spPr>
        <p:txBody>
          <a:bodyPr wrap="square">
            <a:spAutoFit/>
          </a:bodyPr>
          <a:lstStyle/>
          <a:p>
            <a:r>
              <a:rPr lang="cs-CZ" sz="4800" dirty="0">
                <a:solidFill>
                  <a:srgbClr val="502882"/>
                </a:solidFill>
                <a:latin typeface="Arial Black" panose="020B0A04020102020204" pitchFamily="34" charset="0"/>
                <a:cs typeface="Arial" panose="020B0604020202020204" pitchFamily="34" charset="0"/>
              </a:rPr>
              <a:t>III.</a:t>
            </a:r>
          </a:p>
        </p:txBody>
      </p:sp>
      <p:sp>
        <p:nvSpPr>
          <p:cNvPr id="28" name="TextovéPole 27">
            <a:extLst>
              <a:ext uri="{FF2B5EF4-FFF2-40B4-BE49-F238E27FC236}">
                <a16:creationId xmlns:a16="http://schemas.microsoft.com/office/drawing/2014/main" id="{F259E972-50DB-5ABE-CD4D-7D32502F4CD5}"/>
              </a:ext>
            </a:extLst>
          </p:cNvPr>
          <p:cNvSpPr txBox="1"/>
          <p:nvPr/>
        </p:nvSpPr>
        <p:spPr>
          <a:xfrm>
            <a:off x="2974796" y="2327951"/>
            <a:ext cx="1199615" cy="830997"/>
          </a:xfrm>
          <a:prstGeom prst="rect">
            <a:avLst/>
          </a:prstGeom>
          <a:noFill/>
        </p:spPr>
        <p:txBody>
          <a:bodyPr wrap="square">
            <a:spAutoFit/>
          </a:bodyPr>
          <a:lstStyle/>
          <a:p>
            <a:r>
              <a:rPr lang="cs-CZ" sz="4800" dirty="0">
                <a:solidFill>
                  <a:srgbClr val="502882"/>
                </a:solidFill>
                <a:latin typeface="Arial Black" panose="020B0A04020102020204" pitchFamily="34" charset="0"/>
                <a:cs typeface="Arial" panose="020B0604020202020204" pitchFamily="34" charset="0"/>
              </a:rPr>
              <a:t>IV.</a:t>
            </a:r>
          </a:p>
        </p:txBody>
      </p:sp>
    </p:spTree>
    <p:extLst>
      <p:ext uri="{BB962C8B-B14F-4D97-AF65-F5344CB8AC3E}">
        <p14:creationId xmlns:p14="http://schemas.microsoft.com/office/powerpoint/2010/main" val="50632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ovéPole 1">
            <a:extLst>
              <a:ext uri="{FF2B5EF4-FFF2-40B4-BE49-F238E27FC236}">
                <a16:creationId xmlns:a16="http://schemas.microsoft.com/office/drawing/2014/main" id="{04C6C273-3E48-364F-9C99-1029D6584040}"/>
              </a:ext>
            </a:extLst>
          </p:cNvPr>
          <p:cNvSpPr txBox="1"/>
          <p:nvPr/>
        </p:nvSpPr>
        <p:spPr>
          <a:xfrm>
            <a:off x="5732121" y="316269"/>
            <a:ext cx="5832750"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500">
                <a:solidFill>
                  <a:srgbClr val="4545FB"/>
                </a:solidFill>
                <a:latin typeface="Arial"/>
                <a:ea typeface="Arial"/>
                <a:cs typeface="Arial"/>
                <a:sym typeface="Aria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cs-CZ"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rPr>
              <a:t>MVP</a:t>
            </a:r>
            <a:endParaRPr kumimoji="0" lang="en-GB" sz="1800" b="1" i="0" u="none" strike="noStrike" kern="1200" cap="none" spc="0" normalizeH="0" baseline="0" noProof="0" dirty="0">
              <a:ln>
                <a:noFill/>
              </a:ln>
              <a:solidFill>
                <a:srgbClr val="502882"/>
              </a:solidFill>
              <a:effectLst/>
              <a:uLnTx/>
              <a:uFillTx/>
              <a:latin typeface="Arial Black" panose="020B0604020202020204" pitchFamily="34" charset="0"/>
              <a:cs typeface="Arial Black" panose="020B0604020202020204" pitchFamily="34" charset="0"/>
              <a:sym typeface="Arial"/>
            </a:endParaRPr>
          </a:p>
        </p:txBody>
      </p:sp>
      <p:sp>
        <p:nvSpPr>
          <p:cNvPr id="3" name="Nadpis 1">
            <a:extLst>
              <a:ext uri="{FF2B5EF4-FFF2-40B4-BE49-F238E27FC236}">
                <a16:creationId xmlns:a16="http://schemas.microsoft.com/office/drawing/2014/main" id="{3A2F1FA6-751E-B523-5E01-898B4EAD9BB0}"/>
              </a:ext>
            </a:extLst>
          </p:cNvPr>
          <p:cNvSpPr txBox="1">
            <a:spLocks/>
          </p:cNvSpPr>
          <p:nvPr/>
        </p:nvSpPr>
        <p:spPr>
          <a:xfrm>
            <a:off x="838200" y="957532"/>
            <a:ext cx="10515600" cy="7331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cs-CZ" sz="4000" b="0" i="0" u="none" strike="noStrike" kern="1200" cap="none" spc="0" normalizeH="0" baseline="0" noProof="0" dirty="0">
                <a:ln>
                  <a:noFill/>
                </a:ln>
                <a:solidFill>
                  <a:srgbClr val="502882"/>
                </a:solidFill>
                <a:effectLst/>
                <a:uLnTx/>
                <a:uFillTx/>
                <a:latin typeface="Arial Black" panose="020B0A04020102020204" pitchFamily="34" charset="0"/>
                <a:ea typeface="+mn-ea"/>
                <a:cs typeface="+mn-cs"/>
              </a:rPr>
              <a:t>Matice nejrizikovějšího předpokladu</a:t>
            </a:r>
          </a:p>
        </p:txBody>
      </p:sp>
      <p:sp>
        <p:nvSpPr>
          <p:cNvPr id="8" name="Zástupný obsah 2">
            <a:extLst>
              <a:ext uri="{FF2B5EF4-FFF2-40B4-BE49-F238E27FC236}">
                <a16:creationId xmlns:a16="http://schemas.microsoft.com/office/drawing/2014/main" id="{DEB29C60-5059-2E53-E787-BA4949B3753E}"/>
              </a:ext>
            </a:extLst>
          </p:cNvPr>
          <p:cNvSpPr txBox="1">
            <a:spLocks/>
          </p:cNvSpPr>
          <p:nvPr/>
        </p:nvSpPr>
        <p:spPr>
          <a:xfrm>
            <a:off x="838200" y="2133600"/>
            <a:ext cx="10515600" cy="40433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cs-CZ" dirty="0">
                <a:latin typeface="Arial" panose="020B0604020202020204" pitchFamily="34" charset="0"/>
                <a:cs typeface="Arial" panose="020B0604020202020204" pitchFamily="34" charset="0"/>
              </a:rPr>
              <a:t>DŮLEŽITOST = Pokud by se tyto předpoklady ukázaly jako nepravdivé, jak je velká pravděpodobnost, že by to vedlo ke zhroucení celého projektu? </a:t>
            </a:r>
          </a:p>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a:p>
            <a:pPr>
              <a:buFont typeface="Wingdings" panose="05000000000000000000" pitchFamily="2" charset="2"/>
              <a:buChar char="§"/>
            </a:pPr>
            <a:r>
              <a:rPr lang="cs-CZ" dirty="0">
                <a:latin typeface="Arial" panose="020B0604020202020204" pitchFamily="34" charset="0"/>
                <a:cs typeface="Arial" panose="020B0604020202020204" pitchFamily="34" charset="0"/>
              </a:rPr>
              <a:t>JISTOTA = Úroveň jistoty odpovídá množství dat k podložení platnosti předpokladu. / Úsilí potřebné k získání dat.</a:t>
            </a:r>
          </a:p>
          <a:p>
            <a:pPr>
              <a:buFont typeface="Wingdings" panose="05000000000000000000" pitchFamily="2" charset="2"/>
              <a:buChar char="§"/>
            </a:pPr>
            <a:endParaRPr lang="cs-CZ"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83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E5657F6-A75E-4E06-A683-5DF0F2340907}"/>
              </a:ext>
            </a:extLst>
          </p:cNvPr>
          <p:cNvSpPr>
            <a:spLocks noGrp="1"/>
          </p:cNvSpPr>
          <p:nvPr>
            <p:ph type="title"/>
          </p:nvPr>
        </p:nvSpPr>
        <p:spPr/>
        <p:txBody>
          <a:bodyPr/>
          <a:lstStyle/>
          <a:p>
            <a:endParaRPr lang="cs-CZ"/>
          </a:p>
        </p:txBody>
      </p:sp>
      <p:sp>
        <p:nvSpPr>
          <p:cNvPr id="3" name="Zástupný obsah 2">
            <a:extLst>
              <a:ext uri="{FF2B5EF4-FFF2-40B4-BE49-F238E27FC236}">
                <a16:creationId xmlns:a16="http://schemas.microsoft.com/office/drawing/2014/main" id="{6A125987-10D2-4D1E-83C2-267C79CDA730}"/>
              </a:ext>
            </a:extLst>
          </p:cNvPr>
          <p:cNvSpPr>
            <a:spLocks noGrp="1"/>
          </p:cNvSpPr>
          <p:nvPr>
            <p:ph sz="half" idx="1"/>
          </p:nvPr>
        </p:nvSpPr>
        <p:spPr/>
        <p:txBody>
          <a:bodyPr/>
          <a:lstStyle/>
          <a:p>
            <a:endParaRPr lang="cs-CZ"/>
          </a:p>
        </p:txBody>
      </p:sp>
      <p:sp>
        <p:nvSpPr>
          <p:cNvPr id="4" name="Zástupný obsah 3">
            <a:extLst>
              <a:ext uri="{FF2B5EF4-FFF2-40B4-BE49-F238E27FC236}">
                <a16:creationId xmlns:a16="http://schemas.microsoft.com/office/drawing/2014/main" id="{FDE9875A-BD3E-4B18-AE61-7BF413F5783A}"/>
              </a:ext>
            </a:extLst>
          </p:cNvPr>
          <p:cNvSpPr>
            <a:spLocks noGrp="1"/>
          </p:cNvSpPr>
          <p:nvPr>
            <p:ph sz="half" idx="2"/>
          </p:nvPr>
        </p:nvSpPr>
        <p:spPr/>
        <p:txBody>
          <a:bodyPr/>
          <a:lstStyle/>
          <a:p>
            <a:endParaRPr lang="cs-CZ"/>
          </a:p>
        </p:txBody>
      </p:sp>
      <p:pic>
        <p:nvPicPr>
          <p:cNvPr id="6" name="Obrázek 5">
            <a:extLst>
              <a:ext uri="{FF2B5EF4-FFF2-40B4-BE49-F238E27FC236}">
                <a16:creationId xmlns:a16="http://schemas.microsoft.com/office/drawing/2014/main" id="{B8847E86-B721-4FD5-88C5-51336333BBC3}"/>
              </a:ext>
            </a:extLst>
          </p:cNvPr>
          <p:cNvPicPr>
            <a:picLocks noChangeAspect="1"/>
          </p:cNvPicPr>
          <p:nvPr/>
        </p:nvPicPr>
        <p:blipFill>
          <a:blip r:embed="rId2"/>
          <a:stretch>
            <a:fillRect/>
          </a:stretch>
        </p:blipFill>
        <p:spPr>
          <a:xfrm>
            <a:off x="175485" y="0"/>
            <a:ext cx="11841030" cy="6858000"/>
          </a:xfrm>
          <a:prstGeom prst="rect">
            <a:avLst/>
          </a:prstGeom>
        </p:spPr>
      </p:pic>
    </p:spTree>
    <p:extLst>
      <p:ext uri="{BB962C8B-B14F-4D97-AF65-F5344CB8AC3E}">
        <p14:creationId xmlns:p14="http://schemas.microsoft.com/office/powerpoint/2010/main" val="2328369695"/>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IC_TITL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58BB7DD-4FF6-7649-8C85-146B442748DB}" vid="{41C6C224-13C6-6F40-80D5-757531EDE0C8}"/>
    </a:ext>
  </a:extLst>
</a:theme>
</file>

<file path=ppt/theme/theme3.xml><?xml version="1.0" encoding="utf-8"?>
<a:theme xmlns:a="http://schemas.openxmlformats.org/drawingml/2006/main" name="1_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C-template-blank" id="{2CAE6D35-D5C1-B848-983D-F4C35A5DB78F}" vid="{CE44EB57-6F9A-1D42-B76B-F92404DF41AF}"/>
    </a:ext>
  </a:extLst>
</a:theme>
</file>

<file path=ppt/theme/theme5.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8c8e760-1592-4707-bbb2-8bd8c2f1115e" xsi:nil="true"/>
    <lcf76f155ced4ddcb4097134ff3c332f xmlns="f956c3af-7e8e-4c8b-a7fd-5c0efa4cc5d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D268EABF44A8A3479AC218E8E98EF559" ma:contentTypeVersion="16" ma:contentTypeDescription="Vytvoří nový dokument" ma:contentTypeScope="" ma:versionID="0f34f4bb9fca0b9cd032a71e8540312e">
  <xsd:schema xmlns:xsd="http://www.w3.org/2001/XMLSchema" xmlns:xs="http://www.w3.org/2001/XMLSchema" xmlns:p="http://schemas.microsoft.com/office/2006/metadata/properties" xmlns:ns2="f956c3af-7e8e-4c8b-a7fd-5c0efa4cc5d6" xmlns:ns3="78c8e760-1592-4707-bbb2-8bd8c2f1115e" targetNamespace="http://schemas.microsoft.com/office/2006/metadata/properties" ma:root="true" ma:fieldsID="7d15673c2806fd25d5fa793a07af2802" ns2:_="" ns3:_="">
    <xsd:import namespace="f956c3af-7e8e-4c8b-a7fd-5c0efa4cc5d6"/>
    <xsd:import namespace="78c8e760-1592-4707-bbb2-8bd8c2f111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56c3af-7e8e-4c8b-a7fd-5c0efa4cc5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Značky obrázků" ma:readOnly="false" ma:fieldId="{5cf76f15-5ced-4ddc-b409-7134ff3c332f}" ma:taxonomyMulti="true" ma:sspId="f6a5530a-6835-4f4a-8a8c-48981b68a28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8c8e760-1592-4707-bbb2-8bd8c2f1115e" elementFormDefault="qualified">
    <xsd:import namespace="http://schemas.microsoft.com/office/2006/documentManagement/types"/>
    <xsd:import namespace="http://schemas.microsoft.com/office/infopath/2007/PartnerControls"/>
    <xsd:element name="SharedWithUsers" ma:index="16" nillable="true" ma:displayName="Sdílí se 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dílené s podrobnostmi" ma:internalName="SharedWithDetails" ma:readOnly="true">
      <xsd:simpleType>
        <xsd:restriction base="dms:Note">
          <xsd:maxLength value="255"/>
        </xsd:restriction>
      </xsd:simpleType>
    </xsd:element>
    <xsd:element name="TaxCatchAll" ma:index="23" nillable="true" ma:displayName="Taxonomy Catch All Column" ma:hidden="true" ma:list="{88fb7f0d-a641-420a-82eb-bfae186ee903}" ma:internalName="TaxCatchAll" ma:showField="CatchAllData" ma:web="78c8e760-1592-4707-bbb2-8bd8c2f111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BBAACE-59E7-421E-A53E-FE3C1F5E1843}">
  <ds:schemaRefs>
    <ds:schemaRef ds:uri="http://schemas.microsoft.com/office/2006/metadata/properties"/>
    <ds:schemaRef ds:uri="http://schemas.microsoft.com/office/infopath/2007/PartnerControls"/>
    <ds:schemaRef ds:uri="78c8e760-1592-4707-bbb2-8bd8c2f1115e"/>
    <ds:schemaRef ds:uri="f956c3af-7e8e-4c8b-a7fd-5c0efa4cc5d6"/>
  </ds:schemaRefs>
</ds:datastoreItem>
</file>

<file path=customXml/itemProps2.xml><?xml version="1.0" encoding="utf-8"?>
<ds:datastoreItem xmlns:ds="http://schemas.openxmlformats.org/officeDocument/2006/customXml" ds:itemID="{A898E334-0114-4F7D-895E-B96CC916D373}">
  <ds:schemaRefs>
    <ds:schemaRef ds:uri="http://schemas.microsoft.com/sharepoint/v3/contenttype/forms"/>
  </ds:schemaRefs>
</ds:datastoreItem>
</file>

<file path=customXml/itemProps3.xml><?xml version="1.0" encoding="utf-8"?>
<ds:datastoreItem xmlns:ds="http://schemas.openxmlformats.org/officeDocument/2006/customXml" ds:itemID="{DC33E956-1325-4C5C-9B88-050E8E9E3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956c3af-7e8e-4c8b-a7fd-5c0efa4cc5d6"/>
    <ds:schemaRef ds:uri="78c8e760-1592-4707-bbb2-8bd8c2f111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1849</TotalTime>
  <Words>1322</Words>
  <Application>Microsoft Office PowerPoint</Application>
  <PresentationFormat>Širokoúhlá obrazovka</PresentationFormat>
  <Paragraphs>126</Paragraphs>
  <Slides>15</Slides>
  <Notes>10</Notes>
  <HiddenSlides>0</HiddenSlides>
  <MMClips>0</MMClips>
  <ScaleCrop>false</ScaleCrop>
  <HeadingPairs>
    <vt:vector size="6" baseType="variant">
      <vt:variant>
        <vt:lpstr>Použitá písma</vt:lpstr>
      </vt:variant>
      <vt:variant>
        <vt:i4>9</vt:i4>
      </vt:variant>
      <vt:variant>
        <vt:lpstr>Motiv</vt:lpstr>
      </vt:variant>
      <vt:variant>
        <vt:i4>4</vt:i4>
      </vt:variant>
      <vt:variant>
        <vt:lpstr>Nadpisy snímků</vt:lpstr>
      </vt:variant>
      <vt:variant>
        <vt:i4>15</vt:i4>
      </vt:variant>
    </vt:vector>
  </HeadingPairs>
  <TitlesOfParts>
    <vt:vector size="28" baseType="lpstr">
      <vt:lpstr>Arial</vt:lpstr>
      <vt:lpstr>Arial Black</vt:lpstr>
      <vt:lpstr>avenir-lt-w01_35-light1475496</vt:lpstr>
      <vt:lpstr>Calibri</vt:lpstr>
      <vt:lpstr>Calibri Light</vt:lpstr>
      <vt:lpstr>inherit</vt:lpstr>
      <vt:lpstr>Roboto</vt:lpstr>
      <vt:lpstr>Times</vt:lpstr>
      <vt:lpstr>Wingdings</vt:lpstr>
      <vt:lpstr>Motiv Office</vt:lpstr>
      <vt:lpstr>JIC_TITLE</vt:lpstr>
      <vt:lpstr>1_Motiv Office</vt:lpstr>
      <vt:lpstr>2_Motiv Office</vt:lpstr>
      <vt:lpstr>MVP &amp; Prototypování </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Prototypování </dc:title>
  <dc:creator>Kristina Unčovská | JIC</dc:creator>
  <cp:lastModifiedBy>Marek Svitek</cp:lastModifiedBy>
  <cp:revision>3</cp:revision>
  <dcterms:created xsi:type="dcterms:W3CDTF">2022-04-01T13:32:48Z</dcterms:created>
  <dcterms:modified xsi:type="dcterms:W3CDTF">2022-09-08T17:39:18Z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0x010100D268EABF44A8A3479AC218E8E98EF559</vt:lpwstr>
  </property>
</Properties>
</file>