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9" r:id="rId5"/>
    <p:sldMasterId id="2147483670" r:id="rId6"/>
    <p:sldMasterId id="2147483671" r:id="rId7"/>
    <p:sldMasterId id="2147483663" r:id="rId8"/>
  </p:sldMasterIdLst>
  <p:notesMasterIdLst>
    <p:notesMasterId r:id="rId30"/>
  </p:notesMasterIdLst>
  <p:sldIdLst>
    <p:sldId id="256" r:id="rId9"/>
    <p:sldId id="260" r:id="rId10"/>
    <p:sldId id="417" r:id="rId11"/>
    <p:sldId id="413" r:id="rId12"/>
    <p:sldId id="414" r:id="rId13"/>
    <p:sldId id="415" r:id="rId14"/>
    <p:sldId id="258" r:id="rId15"/>
    <p:sldId id="416" r:id="rId16"/>
    <p:sldId id="422" r:id="rId17"/>
    <p:sldId id="313" r:id="rId18"/>
    <p:sldId id="368" r:id="rId19"/>
    <p:sldId id="419" r:id="rId20"/>
    <p:sldId id="420" r:id="rId21"/>
    <p:sldId id="423" r:id="rId22"/>
    <p:sldId id="418" r:id="rId23"/>
    <p:sldId id="424" r:id="rId24"/>
    <p:sldId id="314" r:id="rId25"/>
    <p:sldId id="421" r:id="rId26"/>
    <p:sldId id="264" r:id="rId27"/>
    <p:sldId id="1046"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3A3C151-3498-4AEB-8E99-5E15B2576385}">
          <p14:sldIdLst>
            <p14:sldId id="256"/>
            <p14:sldId id="260"/>
            <p14:sldId id="417"/>
            <p14:sldId id="413"/>
            <p14:sldId id="414"/>
            <p14:sldId id="415"/>
            <p14:sldId id="258"/>
            <p14:sldId id="416"/>
            <p14:sldId id="422"/>
            <p14:sldId id="313"/>
            <p14:sldId id="368"/>
            <p14:sldId id="419"/>
            <p14:sldId id="420"/>
            <p14:sldId id="423"/>
            <p14:sldId id="418"/>
            <p14:sldId id="424"/>
            <p14:sldId id="314"/>
            <p14:sldId id="421"/>
            <p14:sldId id="264"/>
            <p14:sldId id="1046"/>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nne Dubé" initials="MD" lastIdx="7" clrIdx="0">
    <p:extLst>
      <p:ext uri="{19B8F6BF-5375-455C-9EA6-DF929625EA0E}">
        <p15:presenceInfo xmlns:p15="http://schemas.microsoft.com/office/powerpoint/2012/main" userId="Marianne Dubé" providerId="None"/>
      </p:ext>
    </p:extLst>
  </p:cmAuthor>
  <p:cmAuthor id="2" name="Marianne Dubé" initials="MD [2]" lastIdx="11" clrIdx="1">
    <p:extLst>
      <p:ext uri="{19B8F6BF-5375-455C-9EA6-DF929625EA0E}">
        <p15:presenceInfo xmlns:p15="http://schemas.microsoft.com/office/powerpoint/2012/main" userId="S::dubm2627@usherbrooke.ca::99ce552f-53b5-4fbe-ac19-38e51f2fcb64" providerId="AD"/>
      </p:ext>
    </p:extLst>
  </p:cmAuthor>
  <p:cmAuthor id="3" name="Bourque Marilou" initials="BM" lastIdx="4" clrIdx="2">
    <p:extLst>
      <p:ext uri="{19B8F6BF-5375-455C-9EA6-DF929625EA0E}">
        <p15:presenceInfo xmlns:p15="http://schemas.microsoft.com/office/powerpoint/2012/main" userId="S::marilou.bourque_umontreal.ca#ext#@ulavaldti.onmicrosoft.com::08bdaa21-13c1-40eb-a6a6-6bf26a1596e1" providerId="AD"/>
      </p:ext>
    </p:extLst>
  </p:cmAuthor>
  <p:cmAuthor id="4" name="Catherine Lamy" initials="CL" lastIdx="4" clrIdx="3">
    <p:extLst>
      <p:ext uri="{19B8F6BF-5375-455C-9EA6-DF929625EA0E}">
        <p15:presenceInfo xmlns:p15="http://schemas.microsoft.com/office/powerpoint/2012/main" userId="S::lamc9402@usherbrooke.ca::26fa999c-b263-418f-95f0-070c14a8ce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CD"/>
    <a:srgbClr val="64B054"/>
    <a:srgbClr val="5EA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7B63B-AFD7-4566-9393-E413FFDF67D5}" v="364" dt="2023-05-15T10:33:15.67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lou Bourque" userId="S::mabo1172@ulaval.ca::08647b24-cdad-4cdb-8502-c569a7a79409" providerId="AD" clId="Web-{A20A4EE4-51DA-52DE-FE00-D30431DED01B}"/>
    <pc:docChg chg="addSld delSld modSld sldOrd modSection">
      <pc:chgData name="Marilou Bourque" userId="S::mabo1172@ulaval.ca::08647b24-cdad-4cdb-8502-c569a7a79409" providerId="AD" clId="Web-{A20A4EE4-51DA-52DE-FE00-D30431DED01B}" dt="2023-05-11T13:03:23.319" v="363" actId="20577"/>
      <pc:docMkLst>
        <pc:docMk/>
      </pc:docMkLst>
      <pc:sldChg chg="modSp">
        <pc:chgData name="Marilou Bourque" userId="S::mabo1172@ulaval.ca::08647b24-cdad-4cdb-8502-c569a7a79409" providerId="AD" clId="Web-{A20A4EE4-51DA-52DE-FE00-D30431DED01B}" dt="2023-05-11T13:01:04.754" v="325" actId="1076"/>
        <pc:sldMkLst>
          <pc:docMk/>
          <pc:sldMk cId="1055057112" sldId="258"/>
        </pc:sldMkLst>
        <pc:spChg chg="mod">
          <ac:chgData name="Marilou Bourque" userId="S::mabo1172@ulaval.ca::08647b24-cdad-4cdb-8502-c569a7a79409" providerId="AD" clId="Web-{A20A4EE4-51DA-52DE-FE00-D30431DED01B}" dt="2023-05-11T13:00:54.520" v="323" actId="1076"/>
          <ac:spMkLst>
            <pc:docMk/>
            <pc:sldMk cId="1055057112" sldId="258"/>
            <ac:spMk id="7" creationId="{7CD944C8-C9A2-A022-8CC0-CC32B9F21541}"/>
          </ac:spMkLst>
        </pc:spChg>
        <pc:spChg chg="mod">
          <ac:chgData name="Marilou Bourque" userId="S::mabo1172@ulaval.ca::08647b24-cdad-4cdb-8502-c569a7a79409" providerId="AD" clId="Web-{A20A4EE4-51DA-52DE-FE00-D30431DED01B}" dt="2023-05-11T13:01:04.754" v="325" actId="1076"/>
          <ac:spMkLst>
            <pc:docMk/>
            <pc:sldMk cId="1055057112" sldId="258"/>
            <ac:spMk id="8" creationId="{C8AD6365-DABF-9F40-8286-ADC685BBF10F}"/>
          </ac:spMkLst>
        </pc:spChg>
        <pc:spChg chg="mod">
          <ac:chgData name="Marilou Bourque" userId="S::mabo1172@ulaval.ca::08647b24-cdad-4cdb-8502-c569a7a79409" providerId="AD" clId="Web-{A20A4EE4-51DA-52DE-FE00-D30431DED01B}" dt="2023-05-11T13:00:49.895" v="322" actId="1076"/>
          <ac:spMkLst>
            <pc:docMk/>
            <pc:sldMk cId="1055057112" sldId="258"/>
            <ac:spMk id="9" creationId="{D7AE1B57-1D43-D560-CFFF-BB5691BAD57A}"/>
          </ac:spMkLst>
        </pc:spChg>
        <pc:spChg chg="mod">
          <ac:chgData name="Marilou Bourque" userId="S::mabo1172@ulaval.ca::08647b24-cdad-4cdb-8502-c569a7a79409" providerId="AD" clId="Web-{A20A4EE4-51DA-52DE-FE00-D30431DED01B}" dt="2023-05-11T13:00:47.285" v="321" actId="1076"/>
          <ac:spMkLst>
            <pc:docMk/>
            <pc:sldMk cId="1055057112" sldId="258"/>
            <ac:spMk id="11" creationId="{1E176C0B-3CD1-F238-6E18-3A2EEEFB9421}"/>
          </ac:spMkLst>
        </pc:spChg>
        <pc:spChg chg="mod">
          <ac:chgData name="Marilou Bourque" userId="S::mabo1172@ulaval.ca::08647b24-cdad-4cdb-8502-c569a7a79409" providerId="AD" clId="Web-{A20A4EE4-51DA-52DE-FE00-D30431DED01B}" dt="2023-05-11T13:00:58.426" v="324" actId="1076"/>
          <ac:spMkLst>
            <pc:docMk/>
            <pc:sldMk cId="1055057112" sldId="258"/>
            <ac:spMk id="12" creationId="{95A36278-9929-E02F-E8F0-8645792641F2}"/>
          </ac:spMkLst>
        </pc:spChg>
      </pc:sldChg>
      <pc:sldChg chg="addSp delSp modSp">
        <pc:chgData name="Marilou Bourque" userId="S::mabo1172@ulaval.ca::08647b24-cdad-4cdb-8502-c569a7a79409" providerId="AD" clId="Web-{A20A4EE4-51DA-52DE-FE00-D30431DED01B}" dt="2023-05-11T12:38:01.749" v="130" actId="20577"/>
        <pc:sldMkLst>
          <pc:docMk/>
          <pc:sldMk cId="1060952038" sldId="260"/>
        </pc:sldMkLst>
        <pc:spChg chg="mod">
          <ac:chgData name="Marilou Bourque" userId="S::mabo1172@ulaval.ca::08647b24-cdad-4cdb-8502-c569a7a79409" providerId="AD" clId="Web-{A20A4EE4-51DA-52DE-FE00-D30431DED01B}" dt="2023-05-11T12:34:54.761" v="11" actId="20577"/>
          <ac:spMkLst>
            <pc:docMk/>
            <pc:sldMk cId="1060952038" sldId="260"/>
            <ac:spMk id="2" creationId="{5AA01164-7A8F-25FB-65E8-138F665C018C}"/>
          </ac:spMkLst>
        </pc:spChg>
        <pc:spChg chg="add mod">
          <ac:chgData name="Marilou Bourque" userId="S::mabo1172@ulaval.ca::08647b24-cdad-4cdb-8502-c569a7a79409" providerId="AD" clId="Web-{A20A4EE4-51DA-52DE-FE00-D30431DED01B}" dt="2023-05-11T12:38:01.749" v="130" actId="20577"/>
          <ac:spMkLst>
            <pc:docMk/>
            <pc:sldMk cId="1060952038" sldId="260"/>
            <ac:spMk id="3" creationId="{3F84F1B1-6515-E890-247D-EEB005514C2E}"/>
          </ac:spMkLst>
        </pc:spChg>
        <pc:spChg chg="del">
          <ac:chgData name="Marilou Bourque" userId="S::mabo1172@ulaval.ca::08647b24-cdad-4cdb-8502-c569a7a79409" providerId="AD" clId="Web-{A20A4EE4-51DA-52DE-FE00-D30431DED01B}" dt="2023-05-11T12:34:58.339" v="12"/>
          <ac:spMkLst>
            <pc:docMk/>
            <pc:sldMk cId="1060952038" sldId="260"/>
            <ac:spMk id="5" creationId="{9B05E145-71B4-5E98-D026-F82D09ED3718}"/>
          </ac:spMkLst>
        </pc:spChg>
        <pc:spChg chg="del">
          <ac:chgData name="Marilou Bourque" userId="S::mabo1172@ulaval.ca::08647b24-cdad-4cdb-8502-c569a7a79409" providerId="AD" clId="Web-{A20A4EE4-51DA-52DE-FE00-D30431DED01B}" dt="2023-05-11T12:35:00.949" v="13"/>
          <ac:spMkLst>
            <pc:docMk/>
            <pc:sldMk cId="1060952038" sldId="260"/>
            <ac:spMk id="6" creationId="{0E25296A-2FDC-AF2C-604D-E6AFF3B4C806}"/>
          </ac:spMkLst>
        </pc:spChg>
      </pc:sldChg>
      <pc:sldChg chg="modSp">
        <pc:chgData name="Marilou Bourque" userId="S::mabo1172@ulaval.ca::08647b24-cdad-4cdb-8502-c569a7a79409" providerId="AD" clId="Web-{A20A4EE4-51DA-52DE-FE00-D30431DED01B}" dt="2023-05-11T13:03:23.319" v="363" actId="20577"/>
        <pc:sldMkLst>
          <pc:docMk/>
          <pc:sldMk cId="3136485075" sldId="264"/>
        </pc:sldMkLst>
        <pc:spChg chg="mod">
          <ac:chgData name="Marilou Bourque" userId="S::mabo1172@ulaval.ca::08647b24-cdad-4cdb-8502-c569a7a79409" providerId="AD" clId="Web-{A20A4EE4-51DA-52DE-FE00-D30431DED01B}" dt="2023-05-11T13:03:23.319" v="363" actId="20577"/>
          <ac:spMkLst>
            <pc:docMk/>
            <pc:sldMk cId="3136485075" sldId="264"/>
            <ac:spMk id="3" creationId="{5713396B-A412-ABA2-AA4B-950FD2131BF4}"/>
          </ac:spMkLst>
        </pc:spChg>
      </pc:sldChg>
      <pc:sldChg chg="addSp delSp modSp del">
        <pc:chgData name="Marilou Bourque" userId="S::mabo1172@ulaval.ca::08647b24-cdad-4cdb-8502-c569a7a79409" providerId="AD" clId="Web-{A20A4EE4-51DA-52DE-FE00-D30431DED01B}" dt="2023-05-11T12:48:54.446" v="216"/>
        <pc:sldMkLst>
          <pc:docMk/>
          <pc:sldMk cId="1772016155" sldId="410"/>
        </pc:sldMkLst>
        <pc:spChg chg="mod">
          <ac:chgData name="Marilou Bourque" userId="S::mabo1172@ulaval.ca::08647b24-cdad-4cdb-8502-c569a7a79409" providerId="AD" clId="Web-{A20A4EE4-51DA-52DE-FE00-D30431DED01B}" dt="2023-05-11T12:47:30.351" v="208" actId="20577"/>
          <ac:spMkLst>
            <pc:docMk/>
            <pc:sldMk cId="1772016155" sldId="410"/>
            <ac:spMk id="2" creationId="{AD0C449E-0AAC-51C4-2F3D-0A8FEB1E1824}"/>
          </ac:spMkLst>
        </pc:spChg>
        <pc:spChg chg="del mod">
          <ac:chgData name="Marilou Bourque" userId="S::mabo1172@ulaval.ca::08647b24-cdad-4cdb-8502-c569a7a79409" providerId="AD" clId="Web-{A20A4EE4-51DA-52DE-FE00-D30431DED01B}" dt="2023-05-11T12:46:34.397" v="182"/>
          <ac:spMkLst>
            <pc:docMk/>
            <pc:sldMk cId="1772016155" sldId="410"/>
            <ac:spMk id="3" creationId="{D01DBB45-3097-E4CE-26B4-A012270BFADB}"/>
          </ac:spMkLst>
        </pc:spChg>
        <pc:spChg chg="add del mod">
          <ac:chgData name="Marilou Bourque" userId="S::mabo1172@ulaval.ca::08647b24-cdad-4cdb-8502-c569a7a79409" providerId="AD" clId="Web-{A20A4EE4-51DA-52DE-FE00-D30431DED01B}" dt="2023-05-11T12:47:00.319" v="185"/>
          <ac:spMkLst>
            <pc:docMk/>
            <pc:sldMk cId="1772016155" sldId="410"/>
            <ac:spMk id="6" creationId="{AA328864-8314-9AA9-8C19-38BB7D8F40F7}"/>
          </ac:spMkLst>
        </pc:spChg>
        <pc:spChg chg="add del mod">
          <ac:chgData name="Marilou Bourque" userId="S::mabo1172@ulaval.ca::08647b24-cdad-4cdb-8502-c569a7a79409" providerId="AD" clId="Web-{A20A4EE4-51DA-52DE-FE00-D30431DED01B}" dt="2023-05-11T12:48:19.133" v="213"/>
          <ac:spMkLst>
            <pc:docMk/>
            <pc:sldMk cId="1772016155" sldId="410"/>
            <ac:spMk id="9" creationId="{76D6391D-33CF-6F44-48EF-789B6B4810F6}"/>
          </ac:spMkLst>
        </pc:spChg>
        <pc:spChg chg="add del mod">
          <ac:chgData name="Marilou Bourque" userId="S::mabo1172@ulaval.ca::08647b24-cdad-4cdb-8502-c569a7a79409" providerId="AD" clId="Web-{A20A4EE4-51DA-52DE-FE00-D30431DED01B}" dt="2023-05-11T12:47:50.133" v="212"/>
          <ac:spMkLst>
            <pc:docMk/>
            <pc:sldMk cId="1772016155" sldId="410"/>
            <ac:spMk id="10" creationId="{7B7DB8E9-EFE5-486D-35FE-A3C20BF815A9}"/>
          </ac:spMkLst>
        </pc:spChg>
        <pc:picChg chg="add del mod ord">
          <ac:chgData name="Marilou Bourque" userId="S::mabo1172@ulaval.ca::08647b24-cdad-4cdb-8502-c569a7a79409" providerId="AD" clId="Web-{A20A4EE4-51DA-52DE-FE00-D30431DED01B}" dt="2023-05-11T12:46:53.976" v="184"/>
          <ac:picMkLst>
            <pc:docMk/>
            <pc:sldMk cId="1772016155" sldId="410"/>
            <ac:picMk id="4" creationId="{6114F6C7-739B-E635-978D-BC47270D8B35}"/>
          </ac:picMkLst>
        </pc:picChg>
        <pc:picChg chg="add del mod ord">
          <ac:chgData name="Marilou Bourque" userId="S::mabo1172@ulaval.ca::08647b24-cdad-4cdb-8502-c569a7a79409" providerId="AD" clId="Web-{A20A4EE4-51DA-52DE-FE00-D30431DED01B}" dt="2023-05-11T12:47:34.320" v="209"/>
          <ac:picMkLst>
            <pc:docMk/>
            <pc:sldMk cId="1772016155" sldId="410"/>
            <ac:picMk id="7" creationId="{F05ACDF8-8692-09AD-FC85-B3B4A8C6EFB9}"/>
          </ac:picMkLst>
        </pc:picChg>
        <pc:picChg chg="add mod ord">
          <ac:chgData name="Marilou Bourque" userId="S::mabo1172@ulaval.ca::08647b24-cdad-4cdb-8502-c569a7a79409" providerId="AD" clId="Web-{A20A4EE4-51DA-52DE-FE00-D30431DED01B}" dt="2023-05-11T12:48:19.133" v="213"/>
          <ac:picMkLst>
            <pc:docMk/>
            <pc:sldMk cId="1772016155" sldId="410"/>
            <ac:picMk id="11" creationId="{21F04D6F-DA42-0780-92B0-B8A0E1DFAA26}"/>
          </ac:picMkLst>
        </pc:picChg>
      </pc:sldChg>
      <pc:sldChg chg="addSp delSp modSp del">
        <pc:chgData name="Marilou Bourque" userId="S::mabo1172@ulaval.ca::08647b24-cdad-4cdb-8502-c569a7a79409" providerId="AD" clId="Web-{A20A4EE4-51DA-52DE-FE00-D30431DED01B}" dt="2023-05-11T12:50:25.916" v="220"/>
        <pc:sldMkLst>
          <pc:docMk/>
          <pc:sldMk cId="4072529129" sldId="411"/>
        </pc:sldMkLst>
        <pc:spChg chg="mod">
          <ac:chgData name="Marilou Bourque" userId="S::mabo1172@ulaval.ca::08647b24-cdad-4cdb-8502-c569a7a79409" providerId="AD" clId="Web-{A20A4EE4-51DA-52DE-FE00-D30431DED01B}" dt="2023-05-11T12:41:32.314" v="176" actId="20577"/>
          <ac:spMkLst>
            <pc:docMk/>
            <pc:sldMk cId="4072529129" sldId="411"/>
            <ac:spMk id="2" creationId="{CE72202B-1696-32D6-1705-41A8635B4424}"/>
          </ac:spMkLst>
        </pc:spChg>
        <pc:spChg chg="del">
          <ac:chgData name="Marilou Bourque" userId="S::mabo1172@ulaval.ca::08647b24-cdad-4cdb-8502-c569a7a79409" providerId="AD" clId="Web-{A20A4EE4-51DA-52DE-FE00-D30431DED01B}" dt="2023-05-11T12:40:14.532" v="133"/>
          <ac:spMkLst>
            <pc:docMk/>
            <pc:sldMk cId="4072529129" sldId="411"/>
            <ac:spMk id="3" creationId="{7A50892F-4F1A-93B3-E6E4-1BED56DB9750}"/>
          </ac:spMkLst>
        </pc:spChg>
        <pc:spChg chg="add">
          <ac:chgData name="Marilou Bourque" userId="S::mabo1172@ulaval.ca::08647b24-cdad-4cdb-8502-c569a7a79409" providerId="AD" clId="Web-{A20A4EE4-51DA-52DE-FE00-D30431DED01B}" dt="2023-05-11T12:39:48.344" v="131"/>
          <ac:spMkLst>
            <pc:docMk/>
            <pc:sldMk cId="4072529129" sldId="411"/>
            <ac:spMk id="5" creationId="{D7BEDFAB-E9D5-2E9F-E9A8-BD6621FC81BC}"/>
          </ac:spMkLst>
        </pc:spChg>
        <pc:spChg chg="add del mod">
          <ac:chgData name="Marilou Bourque" userId="S::mabo1172@ulaval.ca::08647b24-cdad-4cdb-8502-c569a7a79409" providerId="AD" clId="Web-{A20A4EE4-51DA-52DE-FE00-D30431DED01B}" dt="2023-05-11T12:41:04.611" v="134"/>
          <ac:spMkLst>
            <pc:docMk/>
            <pc:sldMk cId="4072529129" sldId="411"/>
            <ac:spMk id="6" creationId="{B0CB49B4-3D12-78AE-060C-717E4728B232}"/>
          </ac:spMkLst>
        </pc:spChg>
        <pc:spChg chg="add">
          <ac:chgData name="Marilou Bourque" userId="S::mabo1172@ulaval.ca::08647b24-cdad-4cdb-8502-c569a7a79409" providerId="AD" clId="Web-{A20A4EE4-51DA-52DE-FE00-D30431DED01B}" dt="2023-05-11T12:39:48.344" v="131"/>
          <ac:spMkLst>
            <pc:docMk/>
            <pc:sldMk cId="4072529129" sldId="411"/>
            <ac:spMk id="7" creationId="{1DB03BAC-8483-7ADD-375D-CA04C7DF74E0}"/>
          </ac:spMkLst>
        </pc:spChg>
        <pc:spChg chg="add">
          <ac:chgData name="Marilou Bourque" userId="S::mabo1172@ulaval.ca::08647b24-cdad-4cdb-8502-c569a7a79409" providerId="AD" clId="Web-{A20A4EE4-51DA-52DE-FE00-D30431DED01B}" dt="2023-05-11T12:39:48.344" v="131"/>
          <ac:spMkLst>
            <pc:docMk/>
            <pc:sldMk cId="4072529129" sldId="411"/>
            <ac:spMk id="8" creationId="{33161399-0ED4-5D97-5228-D42A3DE25109}"/>
          </ac:spMkLst>
        </pc:spChg>
        <pc:spChg chg="add">
          <ac:chgData name="Marilou Bourque" userId="S::mabo1172@ulaval.ca::08647b24-cdad-4cdb-8502-c569a7a79409" providerId="AD" clId="Web-{A20A4EE4-51DA-52DE-FE00-D30431DED01B}" dt="2023-05-11T12:39:48.344" v="131"/>
          <ac:spMkLst>
            <pc:docMk/>
            <pc:sldMk cId="4072529129" sldId="411"/>
            <ac:spMk id="14" creationId="{58BE3533-A701-C075-0E19-8E06FDDC1450}"/>
          </ac:spMkLst>
        </pc:spChg>
        <pc:spChg chg="add">
          <ac:chgData name="Marilou Bourque" userId="S::mabo1172@ulaval.ca::08647b24-cdad-4cdb-8502-c569a7a79409" providerId="AD" clId="Web-{A20A4EE4-51DA-52DE-FE00-D30431DED01B}" dt="2023-05-11T12:39:48.344" v="131"/>
          <ac:spMkLst>
            <pc:docMk/>
            <pc:sldMk cId="4072529129" sldId="411"/>
            <ac:spMk id="15" creationId="{BB89AC00-EA97-CEEC-C82D-E39036D7E20F}"/>
          </ac:spMkLst>
        </pc:spChg>
        <pc:spChg chg="add">
          <ac:chgData name="Marilou Bourque" userId="S::mabo1172@ulaval.ca::08647b24-cdad-4cdb-8502-c569a7a79409" providerId="AD" clId="Web-{A20A4EE4-51DA-52DE-FE00-D30431DED01B}" dt="2023-05-11T12:39:48.344" v="131"/>
          <ac:spMkLst>
            <pc:docMk/>
            <pc:sldMk cId="4072529129" sldId="411"/>
            <ac:spMk id="16" creationId="{A59A2132-53C7-E0FE-18E2-6C93881C6953}"/>
          </ac:spMkLst>
        </pc:spChg>
        <pc:spChg chg="add">
          <ac:chgData name="Marilou Bourque" userId="S::mabo1172@ulaval.ca::08647b24-cdad-4cdb-8502-c569a7a79409" providerId="AD" clId="Web-{A20A4EE4-51DA-52DE-FE00-D30431DED01B}" dt="2023-05-11T12:39:48.344" v="131"/>
          <ac:spMkLst>
            <pc:docMk/>
            <pc:sldMk cId="4072529129" sldId="411"/>
            <ac:spMk id="17" creationId="{CB328505-BD1B-A3B1-442F-EDA9416B61B5}"/>
          </ac:spMkLst>
        </pc:spChg>
        <pc:spChg chg="add">
          <ac:chgData name="Marilou Bourque" userId="S::mabo1172@ulaval.ca::08647b24-cdad-4cdb-8502-c569a7a79409" providerId="AD" clId="Web-{A20A4EE4-51DA-52DE-FE00-D30431DED01B}" dt="2023-05-11T12:39:48.344" v="131"/>
          <ac:spMkLst>
            <pc:docMk/>
            <pc:sldMk cId="4072529129" sldId="411"/>
            <ac:spMk id="18" creationId="{06299CC0-2904-EA08-91E7-C6D76BF44992}"/>
          </ac:spMkLst>
        </pc:spChg>
        <pc:grpChg chg="add">
          <ac:chgData name="Marilou Bourque" userId="S::mabo1172@ulaval.ca::08647b24-cdad-4cdb-8502-c569a7a79409" providerId="AD" clId="Web-{A20A4EE4-51DA-52DE-FE00-D30431DED01B}" dt="2023-05-11T12:39:48.344" v="131"/>
          <ac:grpSpMkLst>
            <pc:docMk/>
            <pc:sldMk cId="4072529129" sldId="411"/>
            <ac:grpSpMk id="13" creationId="{0BB8EBCE-511A-33BF-5C08-C4700A905238}"/>
          </ac:grpSpMkLst>
        </pc:grpChg>
        <pc:picChg chg="add">
          <ac:chgData name="Marilou Bourque" userId="S::mabo1172@ulaval.ca::08647b24-cdad-4cdb-8502-c569a7a79409" providerId="AD" clId="Web-{A20A4EE4-51DA-52DE-FE00-D30431DED01B}" dt="2023-05-11T12:39:48.344" v="131"/>
          <ac:picMkLst>
            <pc:docMk/>
            <pc:sldMk cId="4072529129" sldId="411"/>
            <ac:picMk id="9" creationId="{E901BFBE-A408-0537-EB04-E870FD489566}"/>
          </ac:picMkLst>
        </pc:picChg>
        <pc:picChg chg="add">
          <ac:chgData name="Marilou Bourque" userId="S::mabo1172@ulaval.ca::08647b24-cdad-4cdb-8502-c569a7a79409" providerId="AD" clId="Web-{A20A4EE4-51DA-52DE-FE00-D30431DED01B}" dt="2023-05-11T12:39:48.344" v="131"/>
          <ac:picMkLst>
            <pc:docMk/>
            <pc:sldMk cId="4072529129" sldId="411"/>
            <ac:picMk id="10" creationId="{187E7147-81B3-3162-DC19-E0494344AB4B}"/>
          </ac:picMkLst>
        </pc:picChg>
        <pc:picChg chg="add">
          <ac:chgData name="Marilou Bourque" userId="S::mabo1172@ulaval.ca::08647b24-cdad-4cdb-8502-c569a7a79409" providerId="AD" clId="Web-{A20A4EE4-51DA-52DE-FE00-D30431DED01B}" dt="2023-05-11T12:39:48.344" v="131"/>
          <ac:picMkLst>
            <pc:docMk/>
            <pc:sldMk cId="4072529129" sldId="411"/>
            <ac:picMk id="11" creationId="{D0BE0C18-B68A-1600-F761-3A7459C85E10}"/>
          </ac:picMkLst>
        </pc:picChg>
        <pc:picChg chg="add">
          <ac:chgData name="Marilou Bourque" userId="S::mabo1172@ulaval.ca::08647b24-cdad-4cdb-8502-c569a7a79409" providerId="AD" clId="Web-{A20A4EE4-51DA-52DE-FE00-D30431DED01B}" dt="2023-05-11T12:39:48.344" v="131"/>
          <ac:picMkLst>
            <pc:docMk/>
            <pc:sldMk cId="4072529129" sldId="411"/>
            <ac:picMk id="12" creationId="{3409F623-FEAE-494D-61E9-39BAFCB24055}"/>
          </ac:picMkLst>
        </pc:picChg>
        <pc:picChg chg="add">
          <ac:chgData name="Marilou Bourque" userId="S::mabo1172@ulaval.ca::08647b24-cdad-4cdb-8502-c569a7a79409" providerId="AD" clId="Web-{A20A4EE4-51DA-52DE-FE00-D30431DED01B}" dt="2023-05-11T12:39:48.344" v="131"/>
          <ac:picMkLst>
            <pc:docMk/>
            <pc:sldMk cId="4072529129" sldId="411"/>
            <ac:picMk id="19" creationId="{CE2432BE-F1C4-9862-54B3-B9355ED49033}"/>
          </ac:picMkLst>
        </pc:picChg>
        <pc:picChg chg="add">
          <ac:chgData name="Marilou Bourque" userId="S::mabo1172@ulaval.ca::08647b24-cdad-4cdb-8502-c569a7a79409" providerId="AD" clId="Web-{A20A4EE4-51DA-52DE-FE00-D30431DED01B}" dt="2023-05-11T12:39:48.344" v="131"/>
          <ac:picMkLst>
            <pc:docMk/>
            <pc:sldMk cId="4072529129" sldId="411"/>
            <ac:picMk id="20" creationId="{BA093B02-5E70-7105-14FA-CCFB1029EB07}"/>
          </ac:picMkLst>
        </pc:picChg>
      </pc:sldChg>
      <pc:sldChg chg="del">
        <pc:chgData name="Marilou Bourque" userId="S::mabo1172@ulaval.ca::08647b24-cdad-4cdb-8502-c569a7a79409" providerId="AD" clId="Web-{A20A4EE4-51DA-52DE-FE00-D30431DED01B}" dt="2023-05-11T12:50:34.729" v="221"/>
        <pc:sldMkLst>
          <pc:docMk/>
          <pc:sldMk cId="2619879748" sldId="412"/>
        </pc:sldMkLst>
      </pc:sldChg>
      <pc:sldChg chg="add replId">
        <pc:chgData name="Marilou Bourque" userId="S::mabo1172@ulaval.ca::08647b24-cdad-4cdb-8502-c569a7a79409" providerId="AD" clId="Web-{A20A4EE4-51DA-52DE-FE00-D30431DED01B}" dt="2023-05-11T12:34:44.605" v="0"/>
        <pc:sldMkLst>
          <pc:docMk/>
          <pc:sldMk cId="1242822004" sldId="413"/>
        </pc:sldMkLst>
      </pc:sldChg>
      <pc:sldChg chg="addSp modSp add ord">
        <pc:chgData name="Marilou Bourque" userId="S::mabo1172@ulaval.ca::08647b24-cdad-4cdb-8502-c569a7a79409" providerId="AD" clId="Web-{A20A4EE4-51DA-52DE-FE00-D30431DED01B}" dt="2023-05-11T12:59:50.550" v="314" actId="1076"/>
        <pc:sldMkLst>
          <pc:docMk/>
          <pc:sldMk cId="259425013" sldId="414"/>
        </pc:sldMkLst>
        <pc:spChg chg="add mod">
          <ac:chgData name="Marilou Bourque" userId="S::mabo1172@ulaval.ca::08647b24-cdad-4cdb-8502-c569a7a79409" providerId="AD" clId="Web-{A20A4EE4-51DA-52DE-FE00-D30431DED01B}" dt="2023-05-11T12:59:50.550" v="314" actId="1076"/>
          <ac:spMkLst>
            <pc:docMk/>
            <pc:sldMk cId="259425013" sldId="414"/>
            <ac:spMk id="5" creationId="{A576C612-64A7-C1AE-2257-292DC0142A42}"/>
          </ac:spMkLst>
        </pc:spChg>
      </pc:sldChg>
      <pc:sldChg chg="addSp modSp add ord">
        <pc:chgData name="Marilou Bourque" userId="S::mabo1172@ulaval.ca::08647b24-cdad-4cdb-8502-c569a7a79409" providerId="AD" clId="Web-{A20A4EE4-51DA-52DE-FE00-D30431DED01B}" dt="2023-05-11T13:00:03.629" v="319" actId="1076"/>
        <pc:sldMkLst>
          <pc:docMk/>
          <pc:sldMk cId="1111304344" sldId="415"/>
        </pc:sldMkLst>
        <pc:spChg chg="add mod">
          <ac:chgData name="Marilou Bourque" userId="S::mabo1172@ulaval.ca::08647b24-cdad-4cdb-8502-c569a7a79409" providerId="AD" clId="Web-{A20A4EE4-51DA-52DE-FE00-D30431DED01B}" dt="2023-05-11T13:00:03.629" v="319" actId="1076"/>
          <ac:spMkLst>
            <pc:docMk/>
            <pc:sldMk cId="1111304344" sldId="415"/>
            <ac:spMk id="9" creationId="{CDC1F199-2D8E-94B4-E87F-E82FADA6121E}"/>
          </ac:spMkLst>
        </pc:spChg>
      </pc:sldChg>
      <pc:sldChg chg="addSp add ord">
        <pc:chgData name="Marilou Bourque" userId="S::mabo1172@ulaval.ca::08647b24-cdad-4cdb-8502-c569a7a79409" providerId="AD" clId="Web-{A20A4EE4-51DA-52DE-FE00-D30431DED01B}" dt="2023-05-11T13:00:23.894" v="320"/>
        <pc:sldMkLst>
          <pc:docMk/>
          <pc:sldMk cId="2089811654" sldId="416"/>
        </pc:sldMkLst>
        <pc:spChg chg="add">
          <ac:chgData name="Marilou Bourque" userId="S::mabo1172@ulaval.ca::08647b24-cdad-4cdb-8502-c569a7a79409" providerId="AD" clId="Web-{A20A4EE4-51DA-52DE-FE00-D30431DED01B}" dt="2023-05-11T13:00:23.894" v="320"/>
          <ac:spMkLst>
            <pc:docMk/>
            <pc:sldMk cId="2089811654" sldId="416"/>
            <ac:spMk id="13" creationId="{26EA5332-00E3-2733-6219-389F65EFCAFA}"/>
          </ac:spMkLst>
        </pc:spChg>
      </pc:sldChg>
      <pc:sldChg chg="delSp modSp new mod modClrScheme chgLayout">
        <pc:chgData name="Marilou Bourque" userId="S::mabo1172@ulaval.ca::08647b24-cdad-4cdb-8502-c569a7a79409" providerId="AD" clId="Web-{A20A4EE4-51DA-52DE-FE00-D30431DED01B}" dt="2023-05-11T13:01:51.193" v="360"/>
        <pc:sldMkLst>
          <pc:docMk/>
          <pc:sldMk cId="1924210983" sldId="417"/>
        </pc:sldMkLst>
        <pc:spChg chg="mod ord">
          <ac:chgData name="Marilou Bourque" userId="S::mabo1172@ulaval.ca::08647b24-cdad-4cdb-8502-c569a7a79409" providerId="AD" clId="Web-{A20A4EE4-51DA-52DE-FE00-D30431DED01B}" dt="2023-05-11T13:01:48.771" v="359" actId="20577"/>
          <ac:spMkLst>
            <pc:docMk/>
            <pc:sldMk cId="1924210983" sldId="417"/>
            <ac:spMk id="2" creationId="{6BEC1C62-055B-46DC-D047-C8DFC8A68987}"/>
          </ac:spMkLst>
        </pc:spChg>
        <pc:spChg chg="del mod ord">
          <ac:chgData name="Marilou Bourque" userId="S::mabo1172@ulaval.ca::08647b24-cdad-4cdb-8502-c569a7a79409" providerId="AD" clId="Web-{A20A4EE4-51DA-52DE-FE00-D30431DED01B}" dt="2023-05-11T13:01:51.193" v="360"/>
          <ac:spMkLst>
            <pc:docMk/>
            <pc:sldMk cId="1924210983" sldId="417"/>
            <ac:spMk id="3" creationId="{E7E938D7-2423-10B9-2C33-F29C5BDF3D2D}"/>
          </ac:spMkLst>
        </pc:spChg>
        <pc:spChg chg="mod ord">
          <ac:chgData name="Marilou Bourque" userId="S::mabo1172@ulaval.ca::08647b24-cdad-4cdb-8502-c569a7a79409" providerId="AD" clId="Web-{A20A4EE4-51DA-52DE-FE00-D30431DED01B}" dt="2023-05-11T13:01:30.677" v="327"/>
          <ac:spMkLst>
            <pc:docMk/>
            <pc:sldMk cId="1924210983" sldId="417"/>
            <ac:spMk id="4" creationId="{DF75E670-44DA-A369-1EE9-78C4CD66B181}"/>
          </ac:spMkLst>
        </pc:spChg>
      </pc:sldChg>
    </pc:docChg>
  </pc:docChgLst>
  <pc:docChgLst>
    <pc:chgData name="Marilou Bourque" userId="S::mabo1172@ulaval.ca::08647b24-cdad-4cdb-8502-c569a7a79409" providerId="AD" clId="Web-{54C3483C-2EB3-4356-A114-EC6A697EED46}"/>
    <pc:docChg chg="addSld delSld modSld sldOrd modSection">
      <pc:chgData name="Marilou Bourque" userId="S::mabo1172@ulaval.ca::08647b24-cdad-4cdb-8502-c569a7a79409" providerId="AD" clId="Web-{54C3483C-2EB3-4356-A114-EC6A697EED46}" dt="2023-05-10T20:44:30.995" v="84"/>
      <pc:docMkLst>
        <pc:docMk/>
      </pc:docMkLst>
      <pc:sldChg chg="del">
        <pc:chgData name="Marilou Bourque" userId="S::mabo1172@ulaval.ca::08647b24-cdad-4cdb-8502-c569a7a79409" providerId="AD" clId="Web-{54C3483C-2EB3-4356-A114-EC6A697EED46}" dt="2023-05-10T20:21:53.654" v="19"/>
        <pc:sldMkLst>
          <pc:docMk/>
          <pc:sldMk cId="3725559744" sldId="257"/>
        </pc:sldMkLst>
      </pc:sldChg>
      <pc:sldChg chg="del">
        <pc:chgData name="Marilou Bourque" userId="S::mabo1172@ulaval.ca::08647b24-cdad-4cdb-8502-c569a7a79409" providerId="AD" clId="Web-{54C3483C-2EB3-4356-A114-EC6A697EED46}" dt="2023-05-10T20:23:48.700" v="72"/>
        <pc:sldMkLst>
          <pc:docMk/>
          <pc:sldMk cId="1501316878" sldId="259"/>
        </pc:sldMkLst>
      </pc:sldChg>
      <pc:sldChg chg="ord">
        <pc:chgData name="Marilou Bourque" userId="S::mabo1172@ulaval.ca::08647b24-cdad-4cdb-8502-c569a7a79409" providerId="AD" clId="Web-{54C3483C-2EB3-4356-A114-EC6A697EED46}" dt="2023-05-10T20:22:07.014" v="20"/>
        <pc:sldMkLst>
          <pc:docMk/>
          <pc:sldMk cId="1060952038" sldId="260"/>
        </pc:sldMkLst>
      </pc:sldChg>
      <pc:sldChg chg="del">
        <pc:chgData name="Marilou Bourque" userId="S::mabo1172@ulaval.ca::08647b24-cdad-4cdb-8502-c569a7a79409" providerId="AD" clId="Web-{54C3483C-2EB3-4356-A114-EC6A697EED46}" dt="2023-05-10T20:24:10.293" v="73"/>
        <pc:sldMkLst>
          <pc:docMk/>
          <pc:sldMk cId="3564184513" sldId="262"/>
        </pc:sldMkLst>
      </pc:sldChg>
      <pc:sldChg chg="ord">
        <pc:chgData name="Marilou Bourque" userId="S::mabo1172@ulaval.ca::08647b24-cdad-4cdb-8502-c569a7a79409" providerId="AD" clId="Web-{54C3483C-2EB3-4356-A114-EC6A697EED46}" dt="2023-05-10T20:44:30.995" v="84"/>
        <pc:sldMkLst>
          <pc:docMk/>
          <pc:sldMk cId="3136485075" sldId="264"/>
        </pc:sldMkLst>
      </pc:sldChg>
      <pc:sldChg chg="modSp new mod modClrScheme chgLayout">
        <pc:chgData name="Marilou Bourque" userId="S::mabo1172@ulaval.ca::08647b24-cdad-4cdb-8502-c569a7a79409" providerId="AD" clId="Web-{54C3483C-2EB3-4356-A114-EC6A697EED46}" dt="2023-05-10T20:22:40.732" v="40" actId="20577"/>
        <pc:sldMkLst>
          <pc:docMk/>
          <pc:sldMk cId="1772016155" sldId="410"/>
        </pc:sldMkLst>
        <pc:spChg chg="mod ord">
          <ac:chgData name="Marilou Bourque" userId="S::mabo1172@ulaval.ca::08647b24-cdad-4cdb-8502-c569a7a79409" providerId="AD" clId="Web-{54C3483C-2EB3-4356-A114-EC6A697EED46}" dt="2023-05-10T20:21:49.030" v="18" actId="20577"/>
          <ac:spMkLst>
            <pc:docMk/>
            <pc:sldMk cId="1772016155" sldId="410"/>
            <ac:spMk id="2" creationId="{AD0C449E-0AAC-51C4-2F3D-0A8FEB1E1824}"/>
          </ac:spMkLst>
        </pc:spChg>
        <pc:spChg chg="mod ord">
          <ac:chgData name="Marilou Bourque" userId="S::mabo1172@ulaval.ca::08647b24-cdad-4cdb-8502-c569a7a79409" providerId="AD" clId="Web-{54C3483C-2EB3-4356-A114-EC6A697EED46}" dt="2023-05-10T20:22:40.732" v="40" actId="20577"/>
          <ac:spMkLst>
            <pc:docMk/>
            <pc:sldMk cId="1772016155" sldId="410"/>
            <ac:spMk id="3" creationId="{D01DBB45-3097-E4CE-26B4-A012270BFADB}"/>
          </ac:spMkLst>
        </pc:spChg>
      </pc:sldChg>
      <pc:sldChg chg="modSp new">
        <pc:chgData name="Marilou Bourque" userId="S::mabo1172@ulaval.ca::08647b24-cdad-4cdb-8502-c569a7a79409" providerId="AD" clId="Web-{54C3483C-2EB3-4356-A114-EC6A697EED46}" dt="2023-05-10T20:23:11.575" v="71" actId="20577"/>
        <pc:sldMkLst>
          <pc:docMk/>
          <pc:sldMk cId="4072529129" sldId="411"/>
        </pc:sldMkLst>
        <pc:spChg chg="mod">
          <ac:chgData name="Marilou Bourque" userId="S::mabo1172@ulaval.ca::08647b24-cdad-4cdb-8502-c569a7a79409" providerId="AD" clId="Web-{54C3483C-2EB3-4356-A114-EC6A697EED46}" dt="2023-05-10T20:23:11.575" v="71" actId="20577"/>
          <ac:spMkLst>
            <pc:docMk/>
            <pc:sldMk cId="4072529129" sldId="411"/>
            <ac:spMk id="2" creationId="{CE72202B-1696-32D6-1705-41A8635B4424}"/>
          </ac:spMkLst>
        </pc:spChg>
      </pc:sldChg>
      <pc:sldChg chg="modSp new">
        <pc:chgData name="Marilou Bourque" userId="S::mabo1172@ulaval.ca::08647b24-cdad-4cdb-8502-c569a7a79409" providerId="AD" clId="Web-{54C3483C-2EB3-4356-A114-EC6A697EED46}" dt="2023-05-10T20:43:49.605" v="83" actId="20577"/>
        <pc:sldMkLst>
          <pc:docMk/>
          <pc:sldMk cId="2619879748" sldId="412"/>
        </pc:sldMkLst>
        <pc:spChg chg="mod">
          <ac:chgData name="Marilou Bourque" userId="S::mabo1172@ulaval.ca::08647b24-cdad-4cdb-8502-c569a7a79409" providerId="AD" clId="Web-{54C3483C-2EB3-4356-A114-EC6A697EED46}" dt="2023-05-10T20:43:49.605" v="83" actId="20577"/>
          <ac:spMkLst>
            <pc:docMk/>
            <pc:sldMk cId="2619879748" sldId="412"/>
            <ac:spMk id="2" creationId="{DAD99E97-C72C-BDEF-4239-B50A55C76ABE}"/>
          </ac:spMkLst>
        </pc:spChg>
      </pc:sldChg>
    </pc:docChg>
  </pc:docChgLst>
  <pc:docChgLst>
    <pc:chgData name="Claude Potvin" userId="8ded3dd7-24cf-4859-a1bd-e41edbc3722b" providerId="ADAL" clId="{5537B63B-AFD7-4566-9393-E413FFDF67D5}"/>
    <pc:docChg chg="undo custSel addSld delSld modSld modSection">
      <pc:chgData name="Claude Potvin" userId="8ded3dd7-24cf-4859-a1bd-e41edbc3722b" providerId="ADAL" clId="{5537B63B-AFD7-4566-9393-E413FFDF67D5}" dt="2023-05-22T19:21:32.848" v="3197" actId="47"/>
      <pc:docMkLst>
        <pc:docMk/>
      </pc:docMkLst>
      <pc:sldChg chg="modSp mod">
        <pc:chgData name="Claude Potvin" userId="8ded3dd7-24cf-4859-a1bd-e41edbc3722b" providerId="ADAL" clId="{5537B63B-AFD7-4566-9393-E413FFDF67D5}" dt="2023-05-10T19:51:35.089" v="21" actId="20577"/>
        <pc:sldMkLst>
          <pc:docMk/>
          <pc:sldMk cId="665743721" sldId="256"/>
        </pc:sldMkLst>
        <pc:spChg chg="mod">
          <ac:chgData name="Claude Potvin" userId="8ded3dd7-24cf-4859-a1bd-e41edbc3722b" providerId="ADAL" clId="{5537B63B-AFD7-4566-9393-E413FFDF67D5}" dt="2023-05-10T19:48:53.409" v="0" actId="20577"/>
          <ac:spMkLst>
            <pc:docMk/>
            <pc:sldMk cId="665743721" sldId="256"/>
            <ac:spMk id="2" creationId="{A98B0029-B993-9C40-A705-46935DAF0916}"/>
          </ac:spMkLst>
        </pc:spChg>
        <pc:spChg chg="mod">
          <ac:chgData name="Claude Potvin" userId="8ded3dd7-24cf-4859-a1bd-e41edbc3722b" providerId="ADAL" clId="{5537B63B-AFD7-4566-9393-E413FFDF67D5}" dt="2023-05-10T19:51:35.089" v="21" actId="20577"/>
          <ac:spMkLst>
            <pc:docMk/>
            <pc:sldMk cId="665743721" sldId="256"/>
            <ac:spMk id="9" creationId="{C6B52295-D3E9-4B22-A6FB-346FD866D484}"/>
          </ac:spMkLst>
        </pc:spChg>
      </pc:sldChg>
      <pc:sldChg chg="del">
        <pc:chgData name="Claude Potvin" userId="8ded3dd7-24cf-4859-a1bd-e41edbc3722b" providerId="ADAL" clId="{5537B63B-AFD7-4566-9393-E413FFDF67D5}" dt="2023-05-10T19:58:29.196" v="29" actId="47"/>
        <pc:sldMkLst>
          <pc:docMk/>
          <pc:sldMk cId="2877728631" sldId="263"/>
        </pc:sldMkLst>
      </pc:sldChg>
      <pc:sldChg chg="modSp mod">
        <pc:chgData name="Claude Potvin" userId="8ded3dd7-24cf-4859-a1bd-e41edbc3722b" providerId="ADAL" clId="{5537B63B-AFD7-4566-9393-E413FFDF67D5}" dt="2023-05-14T22:28:43.394" v="3031" actId="20577"/>
        <pc:sldMkLst>
          <pc:docMk/>
          <pc:sldMk cId="3136485075" sldId="264"/>
        </pc:sldMkLst>
        <pc:spChg chg="mod">
          <ac:chgData name="Claude Potvin" userId="8ded3dd7-24cf-4859-a1bd-e41edbc3722b" providerId="ADAL" clId="{5537B63B-AFD7-4566-9393-E413FFDF67D5}" dt="2023-05-14T22:12:53.602" v="2792" actId="20577"/>
          <ac:spMkLst>
            <pc:docMk/>
            <pc:sldMk cId="3136485075" sldId="264"/>
            <ac:spMk id="2" creationId="{335FB7F5-AAB3-F488-36D5-D4334B4BBC27}"/>
          </ac:spMkLst>
        </pc:spChg>
        <pc:spChg chg="mod">
          <ac:chgData name="Claude Potvin" userId="8ded3dd7-24cf-4859-a1bd-e41edbc3722b" providerId="ADAL" clId="{5537B63B-AFD7-4566-9393-E413FFDF67D5}" dt="2023-05-14T22:28:43.394" v="3031" actId="20577"/>
          <ac:spMkLst>
            <pc:docMk/>
            <pc:sldMk cId="3136485075" sldId="264"/>
            <ac:spMk id="3" creationId="{5713396B-A412-ABA2-AA4B-950FD2131BF4}"/>
          </ac:spMkLst>
        </pc:spChg>
      </pc:sldChg>
      <pc:sldChg chg="modSp add mod">
        <pc:chgData name="Claude Potvin" userId="8ded3dd7-24cf-4859-a1bd-e41edbc3722b" providerId="ADAL" clId="{5537B63B-AFD7-4566-9393-E413FFDF67D5}" dt="2023-05-14T21:19:18.803" v="1414" actId="20577"/>
        <pc:sldMkLst>
          <pc:docMk/>
          <pc:sldMk cId="3058974462" sldId="313"/>
        </pc:sldMkLst>
        <pc:spChg chg="mod">
          <ac:chgData name="Claude Potvin" userId="8ded3dd7-24cf-4859-a1bd-e41edbc3722b" providerId="ADAL" clId="{5537B63B-AFD7-4566-9393-E413FFDF67D5}" dt="2023-05-14T21:19:18.803" v="1414" actId="20577"/>
          <ac:spMkLst>
            <pc:docMk/>
            <pc:sldMk cId="3058974462" sldId="313"/>
            <ac:spMk id="10" creationId="{43804B14-CB2C-448A-BED8-74D0FA382038}"/>
          </ac:spMkLst>
        </pc:spChg>
      </pc:sldChg>
      <pc:sldChg chg="addSp delSp modSp add mod delAnim">
        <pc:chgData name="Claude Potvin" userId="8ded3dd7-24cf-4859-a1bd-e41edbc3722b" providerId="ADAL" clId="{5537B63B-AFD7-4566-9393-E413FFDF67D5}" dt="2023-05-14T21:55:29.496" v="1995" actId="1076"/>
        <pc:sldMkLst>
          <pc:docMk/>
          <pc:sldMk cId="2658404520" sldId="314"/>
        </pc:sldMkLst>
        <pc:spChg chg="mod">
          <ac:chgData name="Claude Potvin" userId="8ded3dd7-24cf-4859-a1bd-e41edbc3722b" providerId="ADAL" clId="{5537B63B-AFD7-4566-9393-E413FFDF67D5}" dt="2023-05-14T21:55:29.496" v="1995" actId="1076"/>
          <ac:spMkLst>
            <pc:docMk/>
            <pc:sldMk cId="2658404520" sldId="314"/>
            <ac:spMk id="2" creationId="{00000000-0000-0000-0000-000000000000}"/>
          </ac:spMkLst>
        </pc:spChg>
        <pc:spChg chg="del mod">
          <ac:chgData name="Claude Potvin" userId="8ded3dd7-24cf-4859-a1bd-e41edbc3722b" providerId="ADAL" clId="{5537B63B-AFD7-4566-9393-E413FFDF67D5}" dt="2023-05-14T21:53:09.872" v="1983" actId="478"/>
          <ac:spMkLst>
            <pc:docMk/>
            <pc:sldMk cId="2658404520" sldId="314"/>
            <ac:spMk id="3" creationId="{89896FA6-E489-4484-9B12-0197F87F0CAC}"/>
          </ac:spMkLst>
        </pc:spChg>
        <pc:spChg chg="add del mod">
          <ac:chgData name="Claude Potvin" userId="8ded3dd7-24cf-4859-a1bd-e41edbc3722b" providerId="ADAL" clId="{5537B63B-AFD7-4566-9393-E413FFDF67D5}" dt="2023-05-14T21:53:32.197" v="1989" actId="478"/>
          <ac:spMkLst>
            <pc:docMk/>
            <pc:sldMk cId="2658404520" sldId="314"/>
            <ac:spMk id="7" creationId="{46778606-EF7A-3068-FD5B-31016C25C5D1}"/>
          </ac:spMkLst>
        </pc:spChg>
        <pc:spChg chg="add del mod">
          <ac:chgData name="Claude Potvin" userId="8ded3dd7-24cf-4859-a1bd-e41edbc3722b" providerId="ADAL" clId="{5537B63B-AFD7-4566-9393-E413FFDF67D5}" dt="2023-05-14T21:53:36.465" v="1992" actId="478"/>
          <ac:spMkLst>
            <pc:docMk/>
            <pc:sldMk cId="2658404520" sldId="314"/>
            <ac:spMk id="9" creationId="{CF78069F-88F4-F850-BB69-5FC538ABB060}"/>
          </ac:spMkLst>
        </pc:spChg>
        <pc:spChg chg="del">
          <ac:chgData name="Claude Potvin" userId="8ded3dd7-24cf-4859-a1bd-e41edbc3722b" providerId="ADAL" clId="{5537B63B-AFD7-4566-9393-E413FFDF67D5}" dt="2023-05-14T21:53:37.945" v="1993" actId="478"/>
          <ac:spMkLst>
            <pc:docMk/>
            <pc:sldMk cId="2658404520" sldId="314"/>
            <ac:spMk id="19" creationId="{4C9F6317-907E-831B-3E1C-63FD689F2B26}"/>
          </ac:spMkLst>
        </pc:spChg>
        <pc:spChg chg="del mod">
          <ac:chgData name="Claude Potvin" userId="8ded3dd7-24cf-4859-a1bd-e41edbc3722b" providerId="ADAL" clId="{5537B63B-AFD7-4566-9393-E413FFDF67D5}" dt="2023-05-14T21:53:28.864" v="1986" actId="478"/>
          <ac:spMkLst>
            <pc:docMk/>
            <pc:sldMk cId="2658404520" sldId="314"/>
            <ac:spMk id="20" creationId="{0684C0B8-5177-5A89-0623-2B3E36D0CCF5}"/>
          </ac:spMkLst>
        </pc:spChg>
        <pc:spChg chg="del">
          <ac:chgData name="Claude Potvin" userId="8ded3dd7-24cf-4859-a1bd-e41edbc3722b" providerId="ADAL" clId="{5537B63B-AFD7-4566-9393-E413FFDF67D5}" dt="2023-05-14T21:53:29.831" v="1987" actId="478"/>
          <ac:spMkLst>
            <pc:docMk/>
            <pc:sldMk cId="2658404520" sldId="314"/>
            <ac:spMk id="21" creationId="{DB5F94A0-471B-0DB7-CCDF-701DC720381C}"/>
          </ac:spMkLst>
        </pc:spChg>
        <pc:spChg chg="del">
          <ac:chgData name="Claude Potvin" userId="8ded3dd7-24cf-4859-a1bd-e41edbc3722b" providerId="ADAL" clId="{5537B63B-AFD7-4566-9393-E413FFDF67D5}" dt="2023-05-14T21:53:34.458" v="1990" actId="478"/>
          <ac:spMkLst>
            <pc:docMk/>
            <pc:sldMk cId="2658404520" sldId="314"/>
            <ac:spMk id="22" creationId="{67EBD40C-970D-3E27-D6C5-88F36A551E91}"/>
          </ac:spMkLst>
        </pc:spChg>
        <pc:picChg chg="add del">
          <ac:chgData name="Claude Potvin" userId="8ded3dd7-24cf-4859-a1bd-e41edbc3722b" providerId="ADAL" clId="{5537B63B-AFD7-4566-9393-E413FFDF67D5}" dt="2023-05-14T21:53:36.465" v="1992" actId="478"/>
          <ac:picMkLst>
            <pc:docMk/>
            <pc:sldMk cId="2658404520" sldId="314"/>
            <ac:picMk id="4" creationId="{00000000-0000-0000-0000-000000000000}"/>
          </ac:picMkLst>
        </pc:picChg>
      </pc:sldChg>
      <pc:sldChg chg="add del mod modShow">
        <pc:chgData name="Claude Potvin" userId="8ded3dd7-24cf-4859-a1bd-e41edbc3722b" providerId="ADAL" clId="{5537B63B-AFD7-4566-9393-E413FFDF67D5}" dt="2023-05-14T22:13:26.141" v="2794" actId="47"/>
        <pc:sldMkLst>
          <pc:docMk/>
          <pc:sldMk cId="3079497113" sldId="355"/>
        </pc:sldMkLst>
      </pc:sldChg>
      <pc:sldChg chg="modSp add mod">
        <pc:chgData name="Claude Potvin" userId="8ded3dd7-24cf-4859-a1bd-e41edbc3722b" providerId="ADAL" clId="{5537B63B-AFD7-4566-9393-E413FFDF67D5}" dt="2023-05-14T20:57:31.399" v="1275" actId="113"/>
        <pc:sldMkLst>
          <pc:docMk/>
          <pc:sldMk cId="3718856384" sldId="368"/>
        </pc:sldMkLst>
        <pc:spChg chg="mod">
          <ac:chgData name="Claude Potvin" userId="8ded3dd7-24cf-4859-a1bd-e41edbc3722b" providerId="ADAL" clId="{5537B63B-AFD7-4566-9393-E413FFDF67D5}" dt="2023-05-14T20:57:31.399" v="1275" actId="113"/>
          <ac:spMkLst>
            <pc:docMk/>
            <pc:sldMk cId="3718856384" sldId="368"/>
            <ac:spMk id="3" creationId="{00000000-0000-0000-0000-000000000000}"/>
          </ac:spMkLst>
        </pc:spChg>
      </pc:sldChg>
      <pc:sldChg chg="add del mod modShow">
        <pc:chgData name="Claude Potvin" userId="8ded3dd7-24cf-4859-a1bd-e41edbc3722b" providerId="ADAL" clId="{5537B63B-AFD7-4566-9393-E413FFDF67D5}" dt="2023-05-14T22:13:28.327" v="2795" actId="47"/>
        <pc:sldMkLst>
          <pc:docMk/>
          <pc:sldMk cId="1603036891" sldId="369"/>
        </pc:sldMkLst>
      </pc:sldChg>
      <pc:sldChg chg="add del">
        <pc:chgData name="Claude Potvin" userId="8ded3dd7-24cf-4859-a1bd-e41edbc3722b" providerId="ADAL" clId="{5537B63B-AFD7-4566-9393-E413FFDF67D5}" dt="2023-05-10T20:28:46.662" v="98" actId="47"/>
        <pc:sldMkLst>
          <pc:docMk/>
          <pc:sldMk cId="773043881" sldId="384"/>
        </pc:sldMkLst>
      </pc:sldChg>
      <pc:sldChg chg="add del mod modShow">
        <pc:chgData name="Claude Potvin" userId="8ded3dd7-24cf-4859-a1bd-e41edbc3722b" providerId="ADAL" clId="{5537B63B-AFD7-4566-9393-E413FFDF67D5}" dt="2023-05-14T22:13:33.261" v="2796" actId="47"/>
        <pc:sldMkLst>
          <pc:docMk/>
          <pc:sldMk cId="3218941700" sldId="387"/>
        </pc:sldMkLst>
      </pc:sldChg>
      <pc:sldChg chg="add del mod modShow">
        <pc:chgData name="Claude Potvin" userId="8ded3dd7-24cf-4859-a1bd-e41edbc3722b" providerId="ADAL" clId="{5537B63B-AFD7-4566-9393-E413FFDF67D5}" dt="2023-05-14T22:13:24.267" v="2793" actId="47"/>
        <pc:sldMkLst>
          <pc:docMk/>
          <pc:sldMk cId="2067273436" sldId="390"/>
        </pc:sldMkLst>
      </pc:sldChg>
      <pc:sldChg chg="add del mod modShow">
        <pc:chgData name="Claude Potvin" userId="8ded3dd7-24cf-4859-a1bd-e41edbc3722b" providerId="ADAL" clId="{5537B63B-AFD7-4566-9393-E413FFDF67D5}" dt="2023-05-22T19:21:32.848" v="3197" actId="47"/>
        <pc:sldMkLst>
          <pc:docMk/>
          <pc:sldMk cId="365138026" sldId="408"/>
        </pc:sldMkLst>
      </pc:sldChg>
      <pc:sldChg chg="addSp delSp modSp new del mod">
        <pc:chgData name="Claude Potvin" userId="8ded3dd7-24cf-4859-a1bd-e41edbc3722b" providerId="ADAL" clId="{5537B63B-AFD7-4566-9393-E413FFDF67D5}" dt="2023-05-14T20:55:58.940" v="1262" actId="47"/>
        <pc:sldMkLst>
          <pc:docMk/>
          <pc:sldMk cId="3133993413" sldId="409"/>
        </pc:sldMkLst>
        <pc:spChg chg="del">
          <ac:chgData name="Claude Potvin" userId="8ded3dd7-24cf-4859-a1bd-e41edbc3722b" providerId="ADAL" clId="{5537B63B-AFD7-4566-9393-E413FFDF67D5}" dt="2023-05-10T19:59:58.931" v="31" actId="478"/>
          <ac:spMkLst>
            <pc:docMk/>
            <pc:sldMk cId="3133993413" sldId="409"/>
            <ac:spMk id="3" creationId="{1B0EB11F-2CEC-4E8C-4DAB-AEBE0A114662}"/>
          </ac:spMkLst>
        </pc:spChg>
        <pc:spChg chg="add mod">
          <ac:chgData name="Claude Potvin" userId="8ded3dd7-24cf-4859-a1bd-e41edbc3722b" providerId="ADAL" clId="{5537B63B-AFD7-4566-9393-E413FFDF67D5}" dt="2023-05-10T20:01:20.009" v="93" actId="20577"/>
          <ac:spMkLst>
            <pc:docMk/>
            <pc:sldMk cId="3133993413" sldId="409"/>
            <ac:spMk id="7" creationId="{003DAF71-C0EE-5689-918B-7629B6FDBF16}"/>
          </ac:spMkLst>
        </pc:spChg>
        <pc:picChg chg="add mod">
          <ac:chgData name="Claude Potvin" userId="8ded3dd7-24cf-4859-a1bd-e41edbc3722b" providerId="ADAL" clId="{5537B63B-AFD7-4566-9393-E413FFDF67D5}" dt="2023-05-11T19:00:23.113" v="100"/>
          <ac:picMkLst>
            <pc:docMk/>
            <pc:sldMk cId="3133993413" sldId="409"/>
            <ac:picMk id="3" creationId="{C7502891-6760-A051-C1AC-22F19C467CE0}"/>
          </ac:picMkLst>
        </pc:picChg>
        <pc:picChg chg="add mod">
          <ac:chgData name="Claude Potvin" userId="8ded3dd7-24cf-4859-a1bd-e41edbc3722b" providerId="ADAL" clId="{5537B63B-AFD7-4566-9393-E413FFDF67D5}" dt="2023-05-11T18:59:20.245" v="99" actId="14100"/>
          <ac:picMkLst>
            <pc:docMk/>
            <pc:sldMk cId="3133993413" sldId="409"/>
            <ac:picMk id="6" creationId="{F8D3BB59-CC58-BD50-ABA1-3F498FD9676D}"/>
          </ac:picMkLst>
        </pc:picChg>
      </pc:sldChg>
      <pc:sldChg chg="addSp delSp modSp add mod addAnim delAnim modAnim chgLayout">
        <pc:chgData name="Claude Potvin" userId="8ded3dd7-24cf-4859-a1bd-e41edbc3722b" providerId="ADAL" clId="{5537B63B-AFD7-4566-9393-E413FFDF67D5}" dt="2023-05-15T10:19:46.626" v="3133" actId="20577"/>
        <pc:sldMkLst>
          <pc:docMk/>
          <pc:sldMk cId="2094859846" sldId="418"/>
        </pc:sldMkLst>
        <pc:spChg chg="del">
          <ac:chgData name="Claude Potvin" userId="8ded3dd7-24cf-4859-a1bd-e41edbc3722b" providerId="ADAL" clId="{5537B63B-AFD7-4566-9393-E413FFDF67D5}" dt="2023-05-11T19:00:51.164" v="106" actId="478"/>
          <ac:spMkLst>
            <pc:docMk/>
            <pc:sldMk cId="2094859846" sldId="418"/>
            <ac:spMk id="2" creationId="{F20C3E18-B9FB-62E3-8FD4-54B0D7561DD2}"/>
          </ac:spMkLst>
        </pc:spChg>
        <pc:spChg chg="mod ord">
          <ac:chgData name="Claude Potvin" userId="8ded3dd7-24cf-4859-a1bd-e41edbc3722b" providerId="ADAL" clId="{5537B63B-AFD7-4566-9393-E413FFDF67D5}" dt="2023-05-11T19:03:21.904" v="115" actId="700"/>
          <ac:spMkLst>
            <pc:docMk/>
            <pc:sldMk cId="2094859846" sldId="418"/>
            <ac:spMk id="4" creationId="{C2AD2389-BFB4-460E-9A17-3A824E87A566}"/>
          </ac:spMkLst>
        </pc:spChg>
        <pc:spChg chg="mod">
          <ac:chgData name="Claude Potvin" userId="8ded3dd7-24cf-4859-a1bd-e41edbc3722b" providerId="ADAL" clId="{5537B63B-AFD7-4566-9393-E413FFDF67D5}" dt="2023-05-14T22:26:13.268" v="3017" actId="14100"/>
          <ac:spMkLst>
            <pc:docMk/>
            <pc:sldMk cId="2094859846" sldId="418"/>
            <ac:spMk id="7" creationId="{003DAF71-C0EE-5689-918B-7629B6FDBF16}"/>
          </ac:spMkLst>
        </pc:spChg>
        <pc:spChg chg="add mod ord">
          <ac:chgData name="Claude Potvin" userId="8ded3dd7-24cf-4859-a1bd-e41edbc3722b" providerId="ADAL" clId="{5537B63B-AFD7-4566-9393-E413FFDF67D5}" dt="2023-05-14T20:40:26.533" v="802" actId="27636"/>
          <ac:spMkLst>
            <pc:docMk/>
            <pc:sldMk cId="2094859846" sldId="418"/>
            <ac:spMk id="10" creationId="{E543DDF9-E4B0-D069-6344-ED2D7B4E9C33}"/>
          </ac:spMkLst>
        </pc:spChg>
        <pc:spChg chg="add del mod ord">
          <ac:chgData name="Claude Potvin" userId="8ded3dd7-24cf-4859-a1bd-e41edbc3722b" providerId="ADAL" clId="{5537B63B-AFD7-4566-9393-E413FFDF67D5}" dt="2023-05-11T19:05:59.262" v="165" actId="3680"/>
          <ac:spMkLst>
            <pc:docMk/>
            <pc:sldMk cId="2094859846" sldId="418"/>
            <ac:spMk id="11" creationId="{4D7C504B-D5B6-5C97-B16B-2FD86294F7F0}"/>
          </ac:spMkLst>
        </pc:spChg>
        <pc:spChg chg="add del mod">
          <ac:chgData name="Claude Potvin" userId="8ded3dd7-24cf-4859-a1bd-e41edbc3722b" providerId="ADAL" clId="{5537B63B-AFD7-4566-9393-E413FFDF67D5}" dt="2023-05-11T19:08:32.346" v="197" actId="478"/>
          <ac:spMkLst>
            <pc:docMk/>
            <pc:sldMk cId="2094859846" sldId="418"/>
            <ac:spMk id="12" creationId="{8E83F791-564F-623E-E2CE-2266E81D85E0}"/>
          </ac:spMkLst>
        </pc:spChg>
        <pc:spChg chg="add del mod">
          <ac:chgData name="Claude Potvin" userId="8ded3dd7-24cf-4859-a1bd-e41edbc3722b" providerId="ADAL" clId="{5537B63B-AFD7-4566-9393-E413FFDF67D5}" dt="2023-05-11T19:11:29.274" v="243" actId="478"/>
          <ac:spMkLst>
            <pc:docMk/>
            <pc:sldMk cId="2094859846" sldId="418"/>
            <ac:spMk id="16" creationId="{B49AFC94-A006-8FA4-7CEB-C9A7C948EC4E}"/>
          </ac:spMkLst>
        </pc:spChg>
        <pc:spChg chg="add mod">
          <ac:chgData name="Claude Potvin" userId="8ded3dd7-24cf-4859-a1bd-e41edbc3722b" providerId="ADAL" clId="{5537B63B-AFD7-4566-9393-E413FFDF67D5}" dt="2023-05-14T22:25:54.494" v="3016" actId="1076"/>
          <ac:spMkLst>
            <pc:docMk/>
            <pc:sldMk cId="2094859846" sldId="418"/>
            <ac:spMk id="27" creationId="{8110557D-53A3-FFAC-DA21-3419BC9ED401}"/>
          </ac:spMkLst>
        </pc:spChg>
        <pc:spChg chg="add mod">
          <ac:chgData name="Claude Potvin" userId="8ded3dd7-24cf-4859-a1bd-e41edbc3722b" providerId="ADAL" clId="{5537B63B-AFD7-4566-9393-E413FFDF67D5}" dt="2023-05-11T19:33:54.826" v="555" actId="1076"/>
          <ac:spMkLst>
            <pc:docMk/>
            <pc:sldMk cId="2094859846" sldId="418"/>
            <ac:spMk id="28" creationId="{05E02868-4280-E067-16FB-68D0F51C3DB0}"/>
          </ac:spMkLst>
        </pc:spChg>
        <pc:spChg chg="add mod ord">
          <ac:chgData name="Claude Potvin" userId="8ded3dd7-24cf-4859-a1bd-e41edbc3722b" providerId="ADAL" clId="{5537B63B-AFD7-4566-9393-E413FFDF67D5}" dt="2023-05-14T21:43:39.596" v="1966" actId="166"/>
          <ac:spMkLst>
            <pc:docMk/>
            <pc:sldMk cId="2094859846" sldId="418"/>
            <ac:spMk id="29" creationId="{AF2CB060-1E56-0EF0-7259-3D4F6C6941DA}"/>
          </ac:spMkLst>
        </pc:spChg>
        <pc:spChg chg="add">
          <ac:chgData name="Claude Potvin" userId="8ded3dd7-24cf-4859-a1bd-e41edbc3722b" providerId="ADAL" clId="{5537B63B-AFD7-4566-9393-E413FFDF67D5}" dt="2023-05-11T19:24:39.806" v="356" actId="11529"/>
          <ac:spMkLst>
            <pc:docMk/>
            <pc:sldMk cId="2094859846" sldId="418"/>
            <ac:spMk id="32" creationId="{D7D66040-35FF-A90D-9755-01AB85232259}"/>
          </ac:spMkLst>
        </pc:spChg>
        <pc:spChg chg="add mod">
          <ac:chgData name="Claude Potvin" userId="8ded3dd7-24cf-4859-a1bd-e41edbc3722b" providerId="ADAL" clId="{5537B63B-AFD7-4566-9393-E413FFDF67D5}" dt="2023-05-11T19:24:45.556" v="357" actId="571"/>
          <ac:spMkLst>
            <pc:docMk/>
            <pc:sldMk cId="2094859846" sldId="418"/>
            <ac:spMk id="33" creationId="{8F2E370E-8136-A180-39BC-085B67261D7B}"/>
          </ac:spMkLst>
        </pc:spChg>
        <pc:spChg chg="add mod">
          <ac:chgData name="Claude Potvin" userId="8ded3dd7-24cf-4859-a1bd-e41edbc3722b" providerId="ADAL" clId="{5537B63B-AFD7-4566-9393-E413FFDF67D5}" dt="2023-05-15T10:19:23.896" v="3128" actId="20577"/>
          <ac:spMkLst>
            <pc:docMk/>
            <pc:sldMk cId="2094859846" sldId="418"/>
            <ac:spMk id="34" creationId="{C561D9F1-37CD-D157-B2E6-2F006400CA26}"/>
          </ac:spMkLst>
        </pc:spChg>
        <pc:spChg chg="add mod">
          <ac:chgData name="Claude Potvin" userId="8ded3dd7-24cf-4859-a1bd-e41edbc3722b" providerId="ADAL" clId="{5537B63B-AFD7-4566-9393-E413FFDF67D5}" dt="2023-05-14T20:54:28.165" v="1232" actId="20577"/>
          <ac:spMkLst>
            <pc:docMk/>
            <pc:sldMk cId="2094859846" sldId="418"/>
            <ac:spMk id="35" creationId="{7E0A71B4-98AB-E335-4D27-CE8968387356}"/>
          </ac:spMkLst>
        </pc:spChg>
        <pc:spChg chg="add mod">
          <ac:chgData name="Claude Potvin" userId="8ded3dd7-24cf-4859-a1bd-e41edbc3722b" providerId="ADAL" clId="{5537B63B-AFD7-4566-9393-E413FFDF67D5}" dt="2023-05-15T10:18:50.684" v="3117" actId="20577"/>
          <ac:spMkLst>
            <pc:docMk/>
            <pc:sldMk cId="2094859846" sldId="418"/>
            <ac:spMk id="36" creationId="{F99574CD-083F-B38D-9805-2E7BF1A129CE}"/>
          </ac:spMkLst>
        </pc:spChg>
        <pc:spChg chg="add mod">
          <ac:chgData name="Claude Potvin" userId="8ded3dd7-24cf-4859-a1bd-e41edbc3722b" providerId="ADAL" clId="{5537B63B-AFD7-4566-9393-E413FFDF67D5}" dt="2023-05-14T20:54:57.086" v="1239" actId="20577"/>
          <ac:spMkLst>
            <pc:docMk/>
            <pc:sldMk cId="2094859846" sldId="418"/>
            <ac:spMk id="37" creationId="{09216CFA-BEF6-97B7-A947-8A9A9D6CCADA}"/>
          </ac:spMkLst>
        </pc:spChg>
        <pc:spChg chg="add del">
          <ac:chgData name="Claude Potvin" userId="8ded3dd7-24cf-4859-a1bd-e41edbc3722b" providerId="ADAL" clId="{5537B63B-AFD7-4566-9393-E413FFDF67D5}" dt="2023-05-11T19:36:47.248" v="698" actId="22"/>
          <ac:spMkLst>
            <pc:docMk/>
            <pc:sldMk cId="2094859846" sldId="418"/>
            <ac:spMk id="39" creationId="{9515BE71-D6D6-7B7B-C22B-4C91C3CDFC83}"/>
          </ac:spMkLst>
        </pc:spChg>
        <pc:spChg chg="add mod">
          <ac:chgData name="Claude Potvin" userId="8ded3dd7-24cf-4859-a1bd-e41edbc3722b" providerId="ADAL" clId="{5537B63B-AFD7-4566-9393-E413FFDF67D5}" dt="2023-05-15T10:19:46.626" v="3133" actId="20577"/>
          <ac:spMkLst>
            <pc:docMk/>
            <pc:sldMk cId="2094859846" sldId="418"/>
            <ac:spMk id="40" creationId="{DB811868-7E08-CA12-0215-8E727A7B26C9}"/>
          </ac:spMkLst>
        </pc:spChg>
        <pc:spChg chg="add del mod">
          <ac:chgData name="Claude Potvin" userId="8ded3dd7-24cf-4859-a1bd-e41edbc3722b" providerId="ADAL" clId="{5537B63B-AFD7-4566-9393-E413FFDF67D5}" dt="2023-05-14T20:45:56.535" v="1001" actId="478"/>
          <ac:spMkLst>
            <pc:docMk/>
            <pc:sldMk cId="2094859846" sldId="418"/>
            <ac:spMk id="41" creationId="{12FE35D5-410B-FE84-DF54-B96AC84F7E6D}"/>
          </ac:spMkLst>
        </pc:spChg>
        <pc:spChg chg="add mod">
          <ac:chgData name="Claude Potvin" userId="8ded3dd7-24cf-4859-a1bd-e41edbc3722b" providerId="ADAL" clId="{5537B63B-AFD7-4566-9393-E413FFDF67D5}" dt="2023-05-14T22:25:25.555" v="3014" actId="20577"/>
          <ac:spMkLst>
            <pc:docMk/>
            <pc:sldMk cId="2094859846" sldId="418"/>
            <ac:spMk id="42" creationId="{E7AD8D54-69C4-F6CA-107A-68336ADE559F}"/>
          </ac:spMkLst>
        </pc:spChg>
        <pc:spChg chg="add mod">
          <ac:chgData name="Claude Potvin" userId="8ded3dd7-24cf-4859-a1bd-e41edbc3722b" providerId="ADAL" clId="{5537B63B-AFD7-4566-9393-E413FFDF67D5}" dt="2023-05-14T20:55:39.466" v="1255" actId="20577"/>
          <ac:spMkLst>
            <pc:docMk/>
            <pc:sldMk cId="2094859846" sldId="418"/>
            <ac:spMk id="43" creationId="{ED58DB3B-0298-D12E-84D1-4404D8BE2807}"/>
          </ac:spMkLst>
        </pc:spChg>
        <pc:spChg chg="add mod">
          <ac:chgData name="Claude Potvin" userId="8ded3dd7-24cf-4859-a1bd-e41edbc3722b" providerId="ADAL" clId="{5537B63B-AFD7-4566-9393-E413FFDF67D5}" dt="2023-05-14T20:55:46.186" v="1261" actId="20577"/>
          <ac:spMkLst>
            <pc:docMk/>
            <pc:sldMk cId="2094859846" sldId="418"/>
            <ac:spMk id="44" creationId="{8D3F016A-9E70-5AFC-2496-0F27203E7365}"/>
          </ac:spMkLst>
        </pc:spChg>
        <pc:spChg chg="add mod">
          <ac:chgData name="Claude Potvin" userId="8ded3dd7-24cf-4859-a1bd-e41edbc3722b" providerId="ADAL" clId="{5537B63B-AFD7-4566-9393-E413FFDF67D5}" dt="2023-05-14T22:26:46.500" v="3023" actId="20577"/>
          <ac:spMkLst>
            <pc:docMk/>
            <pc:sldMk cId="2094859846" sldId="418"/>
            <ac:spMk id="51" creationId="{CE47CB32-6E75-E91F-B07B-6D98762B9CF9}"/>
          </ac:spMkLst>
        </pc:spChg>
        <pc:graphicFrameChg chg="add del mod ord modGraphic">
          <ac:chgData name="Claude Potvin" userId="8ded3dd7-24cf-4859-a1bd-e41edbc3722b" providerId="ADAL" clId="{5537B63B-AFD7-4566-9393-E413FFDF67D5}" dt="2023-05-11T19:05:43.854" v="164" actId="3680"/>
          <ac:graphicFrameMkLst>
            <pc:docMk/>
            <pc:sldMk cId="2094859846" sldId="418"/>
            <ac:graphicFrameMk id="13" creationId="{D1BC50B3-E582-7163-D2B8-64C4F1B69BCD}"/>
          </ac:graphicFrameMkLst>
        </pc:graphicFrameChg>
        <pc:graphicFrameChg chg="add mod ord modGraphic">
          <ac:chgData name="Claude Potvin" userId="8ded3dd7-24cf-4859-a1bd-e41edbc3722b" providerId="ADAL" clId="{5537B63B-AFD7-4566-9393-E413FFDF67D5}" dt="2023-05-14T20:40:24.290" v="800"/>
          <ac:graphicFrameMkLst>
            <pc:docMk/>
            <pc:sldMk cId="2094859846" sldId="418"/>
            <ac:graphicFrameMk id="14" creationId="{76962825-3EC1-1BCA-1888-4B3309B3EE87}"/>
          </ac:graphicFrameMkLst>
        </pc:graphicFrameChg>
        <pc:picChg chg="del">
          <ac:chgData name="Claude Potvin" userId="8ded3dd7-24cf-4859-a1bd-e41edbc3722b" providerId="ADAL" clId="{5537B63B-AFD7-4566-9393-E413FFDF67D5}" dt="2023-05-11T19:00:33.039" v="102" actId="478"/>
          <ac:picMkLst>
            <pc:docMk/>
            <pc:sldMk cId="2094859846" sldId="418"/>
            <ac:picMk id="3" creationId="{C7502891-6760-A051-C1AC-22F19C467CE0}"/>
          </ac:picMkLst>
        </pc:picChg>
        <pc:picChg chg="del">
          <ac:chgData name="Claude Potvin" userId="8ded3dd7-24cf-4859-a1bd-e41edbc3722b" providerId="ADAL" clId="{5537B63B-AFD7-4566-9393-E413FFDF67D5}" dt="2023-05-11T19:00:35.520" v="103" actId="478"/>
          <ac:picMkLst>
            <pc:docMk/>
            <pc:sldMk cId="2094859846" sldId="418"/>
            <ac:picMk id="6" creationId="{F8D3BB59-CC58-BD50-ABA1-3F498FD9676D}"/>
          </ac:picMkLst>
        </pc:picChg>
        <pc:picChg chg="add mod">
          <ac:chgData name="Claude Potvin" userId="8ded3dd7-24cf-4859-a1bd-e41edbc3722b" providerId="ADAL" clId="{5537B63B-AFD7-4566-9393-E413FFDF67D5}" dt="2023-05-11T19:37:01.978" v="700" actId="1076"/>
          <ac:picMkLst>
            <pc:docMk/>
            <pc:sldMk cId="2094859846" sldId="418"/>
            <ac:picMk id="8" creationId="{1804E740-0341-E5B6-EBB0-53CE29865AFD}"/>
          </ac:picMkLst>
        </pc:picChg>
        <pc:picChg chg="add del mod">
          <ac:chgData name="Claude Potvin" userId="8ded3dd7-24cf-4859-a1bd-e41edbc3722b" providerId="ADAL" clId="{5537B63B-AFD7-4566-9393-E413FFDF67D5}" dt="2023-05-11T19:01:37.041" v="113" actId="21"/>
          <ac:picMkLst>
            <pc:docMk/>
            <pc:sldMk cId="2094859846" sldId="418"/>
            <ac:picMk id="9" creationId="{3258878A-336C-1965-15CA-346DBC6E3044}"/>
          </ac:picMkLst>
        </pc:picChg>
        <pc:picChg chg="add del mod">
          <ac:chgData name="Claude Potvin" userId="8ded3dd7-24cf-4859-a1bd-e41edbc3722b" providerId="ADAL" clId="{5537B63B-AFD7-4566-9393-E413FFDF67D5}" dt="2023-05-14T20:51:59.608" v="1204" actId="478"/>
          <ac:picMkLst>
            <pc:docMk/>
            <pc:sldMk cId="2094859846" sldId="418"/>
            <ac:picMk id="18" creationId="{28C599DD-6C97-6E2C-931B-A4EF88299873}"/>
          </ac:picMkLst>
        </pc:picChg>
        <pc:picChg chg="add del mod">
          <ac:chgData name="Claude Potvin" userId="8ded3dd7-24cf-4859-a1bd-e41edbc3722b" providerId="ADAL" clId="{5537B63B-AFD7-4566-9393-E413FFDF67D5}" dt="2023-05-11T19:16:58.394" v="252" actId="478"/>
          <ac:picMkLst>
            <pc:docMk/>
            <pc:sldMk cId="2094859846" sldId="418"/>
            <ac:picMk id="20" creationId="{554F0C52-B8F1-C7F4-0708-5F4117D4C996}"/>
          </ac:picMkLst>
        </pc:picChg>
        <pc:picChg chg="add del">
          <ac:chgData name="Claude Potvin" userId="8ded3dd7-24cf-4859-a1bd-e41edbc3722b" providerId="ADAL" clId="{5537B63B-AFD7-4566-9393-E413FFDF67D5}" dt="2023-05-11T19:17:20.683" v="254" actId="478"/>
          <ac:picMkLst>
            <pc:docMk/>
            <pc:sldMk cId="2094859846" sldId="418"/>
            <ac:picMk id="22" creationId="{E0999D62-C6B0-4E60-E526-02CAF3EA43D7}"/>
          </ac:picMkLst>
        </pc:picChg>
        <pc:picChg chg="add del mod">
          <ac:chgData name="Claude Potvin" userId="8ded3dd7-24cf-4859-a1bd-e41edbc3722b" providerId="ADAL" clId="{5537B63B-AFD7-4566-9393-E413FFDF67D5}" dt="2023-05-14T20:50:49.582" v="1193" actId="478"/>
          <ac:picMkLst>
            <pc:docMk/>
            <pc:sldMk cId="2094859846" sldId="418"/>
            <ac:picMk id="24" creationId="{472E5834-1F40-9B37-1113-9021DC67CF25}"/>
          </ac:picMkLst>
        </pc:picChg>
        <pc:picChg chg="add del mod">
          <ac:chgData name="Claude Potvin" userId="8ded3dd7-24cf-4859-a1bd-e41edbc3722b" providerId="ADAL" clId="{5537B63B-AFD7-4566-9393-E413FFDF67D5}" dt="2023-05-14T20:50:03.793" v="1182" actId="478"/>
          <ac:picMkLst>
            <pc:docMk/>
            <pc:sldMk cId="2094859846" sldId="418"/>
            <ac:picMk id="26" creationId="{79FF520A-C7ED-720B-9EF8-FD3A66D76327}"/>
          </ac:picMkLst>
        </pc:picChg>
        <pc:picChg chg="add mod">
          <ac:chgData name="Claude Potvin" userId="8ded3dd7-24cf-4859-a1bd-e41edbc3722b" providerId="ADAL" clId="{5537B63B-AFD7-4566-9393-E413FFDF67D5}" dt="2023-05-14T20:50:26.142" v="1190" actId="1076"/>
          <ac:picMkLst>
            <pc:docMk/>
            <pc:sldMk cId="2094859846" sldId="418"/>
            <ac:picMk id="46" creationId="{751690CE-FEF6-AC5F-E691-E30CBD585FE7}"/>
          </ac:picMkLst>
        </pc:picChg>
        <pc:picChg chg="add mod">
          <ac:chgData name="Claude Potvin" userId="8ded3dd7-24cf-4859-a1bd-e41edbc3722b" providerId="ADAL" clId="{5537B63B-AFD7-4566-9393-E413FFDF67D5}" dt="2023-05-14T20:50:58.286" v="1197" actId="14100"/>
          <ac:picMkLst>
            <pc:docMk/>
            <pc:sldMk cId="2094859846" sldId="418"/>
            <ac:picMk id="48" creationId="{D26859D9-0EF8-1E5F-8033-110934F42829}"/>
          </ac:picMkLst>
        </pc:picChg>
        <pc:picChg chg="add mod">
          <ac:chgData name="Claude Potvin" userId="8ded3dd7-24cf-4859-a1bd-e41edbc3722b" providerId="ADAL" clId="{5537B63B-AFD7-4566-9393-E413FFDF67D5}" dt="2023-05-14T20:52:46.744" v="1214" actId="14100"/>
          <ac:picMkLst>
            <pc:docMk/>
            <pc:sldMk cId="2094859846" sldId="418"/>
            <ac:picMk id="50" creationId="{522FEA08-0056-56FB-9D3A-6D2CA3D74837}"/>
          </ac:picMkLst>
        </pc:picChg>
        <pc:picChg chg="add del mod">
          <ac:chgData name="Claude Potvin" userId="8ded3dd7-24cf-4859-a1bd-e41edbc3722b" providerId="ADAL" clId="{5537B63B-AFD7-4566-9393-E413FFDF67D5}" dt="2023-05-11T19:02:03.783" v="114" actId="478"/>
          <ac:picMkLst>
            <pc:docMk/>
            <pc:sldMk cId="2094859846" sldId="418"/>
            <ac:picMk id="1026" creationId="{6AC115DA-08D9-A6FC-BE27-139EC575C353}"/>
          </ac:picMkLst>
        </pc:picChg>
        <pc:cxnChg chg="add del mod">
          <ac:chgData name="Claude Potvin" userId="8ded3dd7-24cf-4859-a1bd-e41edbc3722b" providerId="ADAL" clId="{5537B63B-AFD7-4566-9393-E413FFDF67D5}" dt="2023-05-11T19:24:28.400" v="355" actId="478"/>
          <ac:cxnSpMkLst>
            <pc:docMk/>
            <pc:sldMk cId="2094859846" sldId="418"/>
            <ac:cxnSpMk id="31" creationId="{C783E796-41A3-AE2F-E412-79ED0A60D58B}"/>
          </ac:cxnSpMkLst>
        </pc:cxnChg>
      </pc:sldChg>
      <pc:sldChg chg="modSp add mod">
        <pc:chgData name="Claude Potvin" userId="8ded3dd7-24cf-4859-a1bd-e41edbc3722b" providerId="ADAL" clId="{5537B63B-AFD7-4566-9393-E413FFDF67D5}" dt="2023-05-14T22:19:52.124" v="2905" actId="20577"/>
        <pc:sldMkLst>
          <pc:docMk/>
          <pc:sldMk cId="2252243944" sldId="419"/>
        </pc:sldMkLst>
        <pc:spChg chg="mod">
          <ac:chgData name="Claude Potvin" userId="8ded3dd7-24cf-4859-a1bd-e41edbc3722b" providerId="ADAL" clId="{5537B63B-AFD7-4566-9393-E413FFDF67D5}" dt="2023-05-14T21:22:49.425" v="1420" actId="20577"/>
          <ac:spMkLst>
            <pc:docMk/>
            <pc:sldMk cId="2252243944" sldId="419"/>
            <ac:spMk id="15" creationId="{781624FB-3252-4290-9076-FCE740CC319C}"/>
          </ac:spMkLst>
        </pc:spChg>
        <pc:spChg chg="mod">
          <ac:chgData name="Claude Potvin" userId="8ded3dd7-24cf-4859-a1bd-e41edbc3722b" providerId="ADAL" clId="{5537B63B-AFD7-4566-9393-E413FFDF67D5}" dt="2023-05-14T22:16:08.542" v="2850" actId="20577"/>
          <ac:spMkLst>
            <pc:docMk/>
            <pc:sldMk cId="2252243944" sldId="419"/>
            <ac:spMk id="59" creationId="{83199817-5F36-E64A-DC79-9820053B6263}"/>
          </ac:spMkLst>
        </pc:spChg>
        <pc:spChg chg="mod">
          <ac:chgData name="Claude Potvin" userId="8ded3dd7-24cf-4859-a1bd-e41edbc3722b" providerId="ADAL" clId="{5537B63B-AFD7-4566-9393-E413FFDF67D5}" dt="2023-05-14T22:19:52.124" v="2905" actId="20577"/>
          <ac:spMkLst>
            <pc:docMk/>
            <pc:sldMk cId="2252243944" sldId="419"/>
            <ac:spMk id="78" creationId="{24593F2B-2F10-12A6-3C57-A93D9F39A1D7}"/>
          </ac:spMkLst>
        </pc:spChg>
      </pc:sldChg>
      <pc:sldChg chg="addSp delSp modSp add mod addAnim delAnim modAnim">
        <pc:chgData name="Claude Potvin" userId="8ded3dd7-24cf-4859-a1bd-e41edbc3722b" providerId="ADAL" clId="{5537B63B-AFD7-4566-9393-E413FFDF67D5}" dt="2023-05-14T22:24:34.548" v="3011" actId="1076"/>
        <pc:sldMkLst>
          <pc:docMk/>
          <pc:sldMk cId="2307982321" sldId="420"/>
        </pc:sldMkLst>
        <pc:spChg chg="del mod">
          <ac:chgData name="Claude Potvin" userId="8ded3dd7-24cf-4859-a1bd-e41edbc3722b" providerId="ADAL" clId="{5537B63B-AFD7-4566-9393-E413FFDF67D5}" dt="2023-05-14T21:35:00.073" v="1751" actId="21"/>
          <ac:spMkLst>
            <pc:docMk/>
            <pc:sldMk cId="2307982321" sldId="420"/>
            <ac:spMk id="3" creationId="{C05FCF9A-3D9B-1E65-AC45-D30D099FA767}"/>
          </ac:spMkLst>
        </pc:spChg>
        <pc:spChg chg="del">
          <ac:chgData name="Claude Potvin" userId="8ded3dd7-24cf-4859-a1bd-e41edbc3722b" providerId="ADAL" clId="{5537B63B-AFD7-4566-9393-E413FFDF67D5}" dt="2023-05-14T21:32:59.372" v="1666" actId="21"/>
          <ac:spMkLst>
            <pc:docMk/>
            <pc:sldMk cId="2307982321" sldId="420"/>
            <ac:spMk id="7" creationId="{C345D8D8-D696-6E49-B8A6-B9EF01FAC83F}"/>
          </ac:spMkLst>
        </pc:spChg>
        <pc:spChg chg="add del mod">
          <ac:chgData name="Claude Potvin" userId="8ded3dd7-24cf-4859-a1bd-e41edbc3722b" providerId="ADAL" clId="{5537B63B-AFD7-4566-9393-E413FFDF67D5}" dt="2023-05-14T22:23:56.205" v="3002" actId="1076"/>
          <ac:spMkLst>
            <pc:docMk/>
            <pc:sldMk cId="2307982321" sldId="420"/>
            <ac:spMk id="8" creationId="{A4B4742F-9191-8F74-6625-D66EBF6C58AB}"/>
          </ac:spMkLst>
        </pc:spChg>
        <pc:spChg chg="add mod">
          <ac:chgData name="Claude Potvin" userId="8ded3dd7-24cf-4859-a1bd-e41edbc3722b" providerId="ADAL" clId="{5537B63B-AFD7-4566-9393-E413FFDF67D5}" dt="2023-05-14T22:24:34.548" v="3011" actId="1076"/>
          <ac:spMkLst>
            <pc:docMk/>
            <pc:sldMk cId="2307982321" sldId="420"/>
            <ac:spMk id="9" creationId="{9F32CCA1-4F18-4F9B-3DB3-BAA80661F99D}"/>
          </ac:spMkLst>
        </pc:spChg>
        <pc:graphicFrameChg chg="mod modGraphic">
          <ac:chgData name="Claude Potvin" userId="8ded3dd7-24cf-4859-a1bd-e41edbc3722b" providerId="ADAL" clId="{5537B63B-AFD7-4566-9393-E413FFDF67D5}" dt="2023-05-14T22:24:31.050" v="3010" actId="20577"/>
          <ac:graphicFrameMkLst>
            <pc:docMk/>
            <pc:sldMk cId="2307982321" sldId="420"/>
            <ac:graphicFrameMk id="5" creationId="{FA5705D6-8754-1D7D-CB93-15F70DB3B16B}"/>
          </ac:graphicFrameMkLst>
        </pc:graphicFrameChg>
        <pc:graphicFrameChg chg="del">
          <ac:chgData name="Claude Potvin" userId="8ded3dd7-24cf-4859-a1bd-e41edbc3722b" providerId="ADAL" clId="{5537B63B-AFD7-4566-9393-E413FFDF67D5}" dt="2023-05-14T21:33:02.593" v="1667" actId="21"/>
          <ac:graphicFrameMkLst>
            <pc:docMk/>
            <pc:sldMk cId="2307982321" sldId="420"/>
            <ac:graphicFrameMk id="6" creationId="{7998585A-5D19-E25B-714E-8405AC4AB9E4}"/>
          </ac:graphicFrameMkLst>
        </pc:graphicFrameChg>
      </pc:sldChg>
      <pc:sldChg chg="addSp delSp modSp new mod modAnim">
        <pc:chgData name="Claude Potvin" userId="8ded3dd7-24cf-4859-a1bd-e41edbc3722b" providerId="ADAL" clId="{5537B63B-AFD7-4566-9393-E413FFDF67D5}" dt="2023-05-14T22:28:33.499" v="3029" actId="14100"/>
        <pc:sldMkLst>
          <pc:docMk/>
          <pc:sldMk cId="478799541" sldId="421"/>
        </pc:sldMkLst>
        <pc:spChg chg="del">
          <ac:chgData name="Claude Potvin" userId="8ded3dd7-24cf-4859-a1bd-e41edbc3722b" providerId="ADAL" clId="{5537B63B-AFD7-4566-9393-E413FFDF67D5}" dt="2023-05-14T21:56:46.478" v="2000"/>
          <ac:spMkLst>
            <pc:docMk/>
            <pc:sldMk cId="478799541" sldId="421"/>
            <ac:spMk id="2" creationId="{A69610AF-6FA3-D1FD-6C24-7056270250F8}"/>
          </ac:spMkLst>
        </pc:spChg>
        <pc:spChg chg="add del mod">
          <ac:chgData name="Claude Potvin" userId="8ded3dd7-24cf-4859-a1bd-e41edbc3722b" providerId="ADAL" clId="{5537B63B-AFD7-4566-9393-E413FFDF67D5}" dt="2023-05-14T21:58:34.019" v="2013" actId="3680"/>
          <ac:spMkLst>
            <pc:docMk/>
            <pc:sldMk cId="478799541" sldId="421"/>
            <ac:spMk id="3" creationId="{290F5971-0D70-2BDF-6EB6-CA5AD5B628B0}"/>
          </ac:spMkLst>
        </pc:spChg>
        <pc:spChg chg="add mod">
          <ac:chgData name="Claude Potvin" userId="8ded3dd7-24cf-4859-a1bd-e41edbc3722b" providerId="ADAL" clId="{5537B63B-AFD7-4566-9393-E413FFDF67D5}" dt="2023-05-14T21:57:13.760" v="2006" actId="1076"/>
          <ac:spMkLst>
            <pc:docMk/>
            <pc:sldMk cId="478799541" sldId="421"/>
            <ac:spMk id="7" creationId="{C20AACB0-F6C1-AF68-A261-41FC28477EC7}"/>
          </ac:spMkLst>
        </pc:spChg>
        <pc:spChg chg="add mod">
          <ac:chgData name="Claude Potvin" userId="8ded3dd7-24cf-4859-a1bd-e41edbc3722b" providerId="ADAL" clId="{5537B63B-AFD7-4566-9393-E413FFDF67D5}" dt="2023-05-14T22:01:40.014" v="2063" actId="1076"/>
          <ac:spMkLst>
            <pc:docMk/>
            <pc:sldMk cId="478799541" sldId="421"/>
            <ac:spMk id="12" creationId="{E79AA67B-5562-43A6-0294-E9E46FEB9ACD}"/>
          </ac:spMkLst>
        </pc:spChg>
        <pc:spChg chg="add mod">
          <ac:chgData name="Claude Potvin" userId="8ded3dd7-24cf-4859-a1bd-e41edbc3722b" providerId="ADAL" clId="{5537B63B-AFD7-4566-9393-E413FFDF67D5}" dt="2023-05-14T22:01:42.766" v="2064" actId="1076"/>
          <ac:spMkLst>
            <pc:docMk/>
            <pc:sldMk cId="478799541" sldId="421"/>
            <ac:spMk id="13" creationId="{DEE16D0A-5974-2B2B-4CFC-28DCCD62267A}"/>
          </ac:spMkLst>
        </pc:spChg>
        <pc:spChg chg="add mod">
          <ac:chgData name="Claude Potvin" userId="8ded3dd7-24cf-4859-a1bd-e41edbc3722b" providerId="ADAL" clId="{5537B63B-AFD7-4566-9393-E413FFDF67D5}" dt="2023-05-14T22:11:19.118" v="2771" actId="1036"/>
          <ac:spMkLst>
            <pc:docMk/>
            <pc:sldMk cId="478799541" sldId="421"/>
            <ac:spMk id="14" creationId="{E5B19F8A-2495-8FC0-18F5-3F97AB13547F}"/>
          </ac:spMkLst>
        </pc:spChg>
        <pc:spChg chg="add mod">
          <ac:chgData name="Claude Potvin" userId="8ded3dd7-24cf-4859-a1bd-e41edbc3722b" providerId="ADAL" clId="{5537B63B-AFD7-4566-9393-E413FFDF67D5}" dt="2023-05-14T22:12:01.918" v="2789" actId="1036"/>
          <ac:spMkLst>
            <pc:docMk/>
            <pc:sldMk cId="478799541" sldId="421"/>
            <ac:spMk id="15" creationId="{8E88BF9E-F2A4-CF10-7BCC-53449E82BCFE}"/>
          </ac:spMkLst>
        </pc:spChg>
        <pc:spChg chg="add mod">
          <ac:chgData name="Claude Potvin" userId="8ded3dd7-24cf-4859-a1bd-e41edbc3722b" providerId="ADAL" clId="{5537B63B-AFD7-4566-9393-E413FFDF67D5}" dt="2023-05-14T22:12:01.918" v="2789" actId="1036"/>
          <ac:spMkLst>
            <pc:docMk/>
            <pc:sldMk cId="478799541" sldId="421"/>
            <ac:spMk id="16" creationId="{3F73F98C-AD31-E24E-6FFD-2F30A007AC66}"/>
          </ac:spMkLst>
        </pc:spChg>
        <pc:spChg chg="add mod">
          <ac:chgData name="Claude Potvin" userId="8ded3dd7-24cf-4859-a1bd-e41edbc3722b" providerId="ADAL" clId="{5537B63B-AFD7-4566-9393-E413FFDF67D5}" dt="2023-05-14T22:12:01.918" v="2789" actId="1036"/>
          <ac:spMkLst>
            <pc:docMk/>
            <pc:sldMk cId="478799541" sldId="421"/>
            <ac:spMk id="17" creationId="{F3E49FDD-E2DD-AE75-7F41-0F7EF4844A2E}"/>
          </ac:spMkLst>
        </pc:spChg>
        <pc:spChg chg="add mod">
          <ac:chgData name="Claude Potvin" userId="8ded3dd7-24cf-4859-a1bd-e41edbc3722b" providerId="ADAL" clId="{5537B63B-AFD7-4566-9393-E413FFDF67D5}" dt="2023-05-14T22:12:01.918" v="2789" actId="1036"/>
          <ac:spMkLst>
            <pc:docMk/>
            <pc:sldMk cId="478799541" sldId="421"/>
            <ac:spMk id="18" creationId="{29EFB9B4-633E-5BBD-0219-FF02A0BA2053}"/>
          </ac:spMkLst>
        </pc:spChg>
        <pc:spChg chg="add mod">
          <ac:chgData name="Claude Potvin" userId="8ded3dd7-24cf-4859-a1bd-e41edbc3722b" providerId="ADAL" clId="{5537B63B-AFD7-4566-9393-E413FFDF67D5}" dt="2023-05-14T22:12:01.918" v="2789" actId="1036"/>
          <ac:spMkLst>
            <pc:docMk/>
            <pc:sldMk cId="478799541" sldId="421"/>
            <ac:spMk id="19" creationId="{62CB4310-C02F-0991-4BBD-0047F85C6951}"/>
          </ac:spMkLst>
        </pc:spChg>
        <pc:spChg chg="add mod">
          <ac:chgData name="Claude Potvin" userId="8ded3dd7-24cf-4859-a1bd-e41edbc3722b" providerId="ADAL" clId="{5537B63B-AFD7-4566-9393-E413FFDF67D5}" dt="2023-05-14T22:12:01.918" v="2789" actId="1036"/>
          <ac:spMkLst>
            <pc:docMk/>
            <pc:sldMk cId="478799541" sldId="421"/>
            <ac:spMk id="20" creationId="{FBCF5C96-2947-1E92-95CD-4090FB763BD9}"/>
          </ac:spMkLst>
        </pc:spChg>
        <pc:spChg chg="add mod">
          <ac:chgData name="Claude Potvin" userId="8ded3dd7-24cf-4859-a1bd-e41edbc3722b" providerId="ADAL" clId="{5537B63B-AFD7-4566-9393-E413FFDF67D5}" dt="2023-05-14T22:11:26.285" v="2772" actId="14100"/>
          <ac:spMkLst>
            <pc:docMk/>
            <pc:sldMk cId="478799541" sldId="421"/>
            <ac:spMk id="21" creationId="{2FB12FBF-82F6-022F-78E2-999BD323740B}"/>
          </ac:spMkLst>
        </pc:spChg>
        <pc:spChg chg="add mod">
          <ac:chgData name="Claude Potvin" userId="8ded3dd7-24cf-4859-a1bd-e41edbc3722b" providerId="ADAL" clId="{5537B63B-AFD7-4566-9393-E413FFDF67D5}" dt="2023-05-14T22:11:19.118" v="2771" actId="1036"/>
          <ac:spMkLst>
            <pc:docMk/>
            <pc:sldMk cId="478799541" sldId="421"/>
            <ac:spMk id="22" creationId="{C49B8C41-AEFC-CDD7-6700-30FA2753EC46}"/>
          </ac:spMkLst>
        </pc:spChg>
        <pc:spChg chg="add mod">
          <ac:chgData name="Claude Potvin" userId="8ded3dd7-24cf-4859-a1bd-e41edbc3722b" providerId="ADAL" clId="{5537B63B-AFD7-4566-9393-E413FFDF67D5}" dt="2023-05-14T22:11:29.421" v="2773" actId="14100"/>
          <ac:spMkLst>
            <pc:docMk/>
            <pc:sldMk cId="478799541" sldId="421"/>
            <ac:spMk id="23" creationId="{6202BB77-5527-7893-6B82-D0C76C92CC41}"/>
          </ac:spMkLst>
        </pc:spChg>
        <pc:spChg chg="add mod">
          <ac:chgData name="Claude Potvin" userId="8ded3dd7-24cf-4859-a1bd-e41edbc3722b" providerId="ADAL" clId="{5537B63B-AFD7-4566-9393-E413FFDF67D5}" dt="2023-05-14T22:28:33.499" v="3029" actId="14100"/>
          <ac:spMkLst>
            <pc:docMk/>
            <pc:sldMk cId="478799541" sldId="421"/>
            <ac:spMk id="24" creationId="{7119D49A-9DAB-EEEB-5B40-7B87C976E5E2}"/>
          </ac:spMkLst>
        </pc:spChg>
        <pc:spChg chg="add mod">
          <ac:chgData name="Claude Potvin" userId="8ded3dd7-24cf-4859-a1bd-e41edbc3722b" providerId="ADAL" clId="{5537B63B-AFD7-4566-9393-E413FFDF67D5}" dt="2023-05-14T22:11:19.118" v="2771" actId="1036"/>
          <ac:spMkLst>
            <pc:docMk/>
            <pc:sldMk cId="478799541" sldId="421"/>
            <ac:spMk id="25" creationId="{D7673312-2867-E380-E935-DCD31344F7AF}"/>
          </ac:spMkLst>
        </pc:spChg>
        <pc:spChg chg="add mod">
          <ac:chgData name="Claude Potvin" userId="8ded3dd7-24cf-4859-a1bd-e41edbc3722b" providerId="ADAL" clId="{5537B63B-AFD7-4566-9393-E413FFDF67D5}" dt="2023-05-14T22:08:47.018" v="2758" actId="1076"/>
          <ac:spMkLst>
            <pc:docMk/>
            <pc:sldMk cId="478799541" sldId="421"/>
            <ac:spMk id="27" creationId="{10750E95-F386-B7AA-DD91-32253E9C5146}"/>
          </ac:spMkLst>
        </pc:spChg>
        <pc:graphicFrameChg chg="add del mod ord modGraphic">
          <ac:chgData name="Claude Potvin" userId="8ded3dd7-24cf-4859-a1bd-e41edbc3722b" providerId="ADAL" clId="{5537B63B-AFD7-4566-9393-E413FFDF67D5}" dt="2023-05-14T21:57:34.655" v="2012" actId="3680"/>
          <ac:graphicFrameMkLst>
            <pc:docMk/>
            <pc:sldMk cId="478799541" sldId="421"/>
            <ac:graphicFrameMk id="8" creationId="{25090A3C-9725-917E-51B6-0D271B6FDE41}"/>
          </ac:graphicFrameMkLst>
        </pc:graphicFrameChg>
        <pc:graphicFrameChg chg="add mod ord modGraphic">
          <ac:chgData name="Claude Potvin" userId="8ded3dd7-24cf-4859-a1bd-e41edbc3722b" providerId="ADAL" clId="{5537B63B-AFD7-4566-9393-E413FFDF67D5}" dt="2023-05-14T22:07:54.330" v="2749" actId="1076"/>
          <ac:graphicFrameMkLst>
            <pc:docMk/>
            <pc:sldMk cId="478799541" sldId="421"/>
            <ac:graphicFrameMk id="9" creationId="{343C2B07-1108-9E79-5616-6C27FB9938B1}"/>
          </ac:graphicFrameMkLst>
        </pc:graphicFrameChg>
        <pc:picChg chg="add del mod">
          <ac:chgData name="Claude Potvin" userId="8ded3dd7-24cf-4859-a1bd-e41edbc3722b" providerId="ADAL" clId="{5537B63B-AFD7-4566-9393-E413FFDF67D5}" dt="2023-05-14T21:59:19.851" v="2019" actId="21"/>
          <ac:picMkLst>
            <pc:docMk/>
            <pc:sldMk cId="478799541" sldId="421"/>
            <ac:picMk id="6" creationId="{9635AAAA-213E-8701-8FD1-96B7072AFB57}"/>
          </ac:picMkLst>
        </pc:picChg>
        <pc:picChg chg="add mod">
          <ac:chgData name="Claude Potvin" userId="8ded3dd7-24cf-4859-a1bd-e41edbc3722b" providerId="ADAL" clId="{5537B63B-AFD7-4566-9393-E413FFDF67D5}" dt="2023-05-14T22:01:14.606" v="2048" actId="1076"/>
          <ac:picMkLst>
            <pc:docMk/>
            <pc:sldMk cId="478799541" sldId="421"/>
            <ac:picMk id="10" creationId="{3E21B664-C858-47D7-B024-7E55A87A1643}"/>
          </ac:picMkLst>
        </pc:picChg>
        <pc:picChg chg="add del mod">
          <ac:chgData name="Claude Potvin" userId="8ded3dd7-24cf-4859-a1bd-e41edbc3722b" providerId="ADAL" clId="{5537B63B-AFD7-4566-9393-E413FFDF67D5}" dt="2023-05-14T21:59:27.072" v="2023"/>
          <ac:picMkLst>
            <pc:docMk/>
            <pc:sldMk cId="478799541" sldId="421"/>
            <ac:picMk id="11" creationId="{0B62AF0D-79B3-5560-F10C-E7D6C1B019BB}"/>
          </ac:picMkLst>
        </pc:picChg>
      </pc:sldChg>
      <pc:sldChg chg="modSp add mod">
        <pc:chgData name="Claude Potvin" userId="8ded3dd7-24cf-4859-a1bd-e41edbc3722b" providerId="ADAL" clId="{5537B63B-AFD7-4566-9393-E413FFDF67D5}" dt="2023-05-14T22:15:22.900" v="2810" actId="20577"/>
        <pc:sldMkLst>
          <pc:docMk/>
          <pc:sldMk cId="3484086173" sldId="422"/>
        </pc:sldMkLst>
        <pc:spChg chg="mod">
          <ac:chgData name="Claude Potvin" userId="8ded3dd7-24cf-4859-a1bd-e41edbc3722b" providerId="ADAL" clId="{5537B63B-AFD7-4566-9393-E413FFDF67D5}" dt="2023-05-14T22:15:22.900" v="2810" actId="20577"/>
          <ac:spMkLst>
            <pc:docMk/>
            <pc:sldMk cId="3484086173" sldId="422"/>
            <ac:spMk id="2" creationId="{6BEC1C62-055B-46DC-D047-C8DFC8A68987}"/>
          </ac:spMkLst>
        </pc:spChg>
      </pc:sldChg>
      <pc:sldChg chg="add del">
        <pc:chgData name="Claude Potvin" userId="8ded3dd7-24cf-4859-a1bd-e41edbc3722b" providerId="ADAL" clId="{5537B63B-AFD7-4566-9393-E413FFDF67D5}" dt="2023-05-14T21:56:33.560" v="1998"/>
        <pc:sldMkLst>
          <pc:docMk/>
          <pc:sldMk cId="3622721485" sldId="422"/>
        </pc:sldMkLst>
      </pc:sldChg>
      <pc:sldChg chg="modSp add mod">
        <pc:chgData name="Claude Potvin" userId="8ded3dd7-24cf-4859-a1bd-e41edbc3722b" providerId="ADAL" clId="{5537B63B-AFD7-4566-9393-E413FFDF67D5}" dt="2023-05-14T22:16:51.852" v="2871" actId="20577"/>
        <pc:sldMkLst>
          <pc:docMk/>
          <pc:sldMk cId="145685204" sldId="423"/>
        </pc:sldMkLst>
        <pc:spChg chg="mod">
          <ac:chgData name="Claude Potvin" userId="8ded3dd7-24cf-4859-a1bd-e41edbc3722b" providerId="ADAL" clId="{5537B63B-AFD7-4566-9393-E413FFDF67D5}" dt="2023-05-14T22:16:51.852" v="2871" actId="20577"/>
          <ac:spMkLst>
            <pc:docMk/>
            <pc:sldMk cId="145685204" sldId="423"/>
            <ac:spMk id="2" creationId="{6BEC1C62-055B-46DC-D047-C8DFC8A68987}"/>
          </ac:spMkLst>
        </pc:spChg>
      </pc:sldChg>
      <pc:sldChg chg="modSp add mod">
        <pc:chgData name="Claude Potvin" userId="8ded3dd7-24cf-4859-a1bd-e41edbc3722b" providerId="ADAL" clId="{5537B63B-AFD7-4566-9393-E413FFDF67D5}" dt="2023-05-14T22:17:11.739" v="2900" actId="20577"/>
        <pc:sldMkLst>
          <pc:docMk/>
          <pc:sldMk cId="1371212959" sldId="424"/>
        </pc:sldMkLst>
        <pc:spChg chg="mod">
          <ac:chgData name="Claude Potvin" userId="8ded3dd7-24cf-4859-a1bd-e41edbc3722b" providerId="ADAL" clId="{5537B63B-AFD7-4566-9393-E413FFDF67D5}" dt="2023-05-14T22:17:11.739" v="2900" actId="20577"/>
          <ac:spMkLst>
            <pc:docMk/>
            <pc:sldMk cId="1371212959" sldId="424"/>
            <ac:spMk id="2" creationId="{6BEC1C62-055B-46DC-D047-C8DFC8A68987}"/>
          </ac:spMkLst>
        </pc:spChg>
      </pc:sldChg>
      <pc:sldChg chg="addSp delSp modSp add mod modAnim">
        <pc:chgData name="Claude Potvin" userId="8ded3dd7-24cf-4859-a1bd-e41edbc3722b" providerId="ADAL" clId="{5537B63B-AFD7-4566-9393-E413FFDF67D5}" dt="2023-05-15T10:33:15.676" v="3196"/>
        <pc:sldMkLst>
          <pc:docMk/>
          <pc:sldMk cId="868822575" sldId="1046"/>
        </pc:sldMkLst>
        <pc:spChg chg="mod">
          <ac:chgData name="Claude Potvin" userId="8ded3dd7-24cf-4859-a1bd-e41edbc3722b" providerId="ADAL" clId="{5537B63B-AFD7-4566-9393-E413FFDF67D5}" dt="2023-05-15T10:23:56.984" v="3144" actId="1076"/>
          <ac:spMkLst>
            <pc:docMk/>
            <pc:sldMk cId="868822575" sldId="1046"/>
            <ac:spMk id="4" creationId="{00000000-0000-0000-0000-000000000000}"/>
          </ac:spMkLst>
        </pc:spChg>
        <pc:spChg chg="mod">
          <ac:chgData name="Claude Potvin" userId="8ded3dd7-24cf-4859-a1bd-e41edbc3722b" providerId="ADAL" clId="{5537B63B-AFD7-4566-9393-E413FFDF67D5}" dt="2023-05-15T10:23:56.984" v="3144" actId="1076"/>
          <ac:spMkLst>
            <pc:docMk/>
            <pc:sldMk cId="868822575" sldId="1046"/>
            <ac:spMk id="5" creationId="{00000000-0000-0000-0000-000000000000}"/>
          </ac:spMkLst>
        </pc:spChg>
        <pc:spChg chg="mod">
          <ac:chgData name="Claude Potvin" userId="8ded3dd7-24cf-4859-a1bd-e41edbc3722b" providerId="ADAL" clId="{5537B63B-AFD7-4566-9393-E413FFDF67D5}" dt="2023-05-15T10:23:56.984" v="3144" actId="1076"/>
          <ac:spMkLst>
            <pc:docMk/>
            <pc:sldMk cId="868822575" sldId="1046"/>
            <ac:spMk id="6" creationId="{00000000-0000-0000-0000-000000000000}"/>
          </ac:spMkLst>
        </pc:spChg>
        <pc:spChg chg="mod">
          <ac:chgData name="Claude Potvin" userId="8ded3dd7-24cf-4859-a1bd-e41edbc3722b" providerId="ADAL" clId="{5537B63B-AFD7-4566-9393-E413FFDF67D5}" dt="2023-05-15T10:23:56.984" v="3144" actId="1076"/>
          <ac:spMkLst>
            <pc:docMk/>
            <pc:sldMk cId="868822575" sldId="1046"/>
            <ac:spMk id="7"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12"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13"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15"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16"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18"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19"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24"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25" creationId="{00000000-0000-0000-0000-000000000000}"/>
          </ac:spMkLst>
        </pc:spChg>
        <pc:spChg chg="mod">
          <ac:chgData name="Claude Potvin" userId="8ded3dd7-24cf-4859-a1bd-e41edbc3722b" providerId="ADAL" clId="{5537B63B-AFD7-4566-9393-E413FFDF67D5}" dt="2023-05-15T10:26:23.943" v="3155" actId="1076"/>
          <ac:spMkLst>
            <pc:docMk/>
            <pc:sldMk cId="868822575" sldId="1046"/>
            <ac:spMk id="26" creationId="{00000000-0000-0000-0000-000000000000}"/>
          </ac:spMkLst>
        </pc:spChg>
        <pc:spChg chg="mod">
          <ac:chgData name="Claude Potvin" userId="8ded3dd7-24cf-4859-a1bd-e41edbc3722b" providerId="ADAL" clId="{5537B63B-AFD7-4566-9393-E413FFDF67D5}" dt="2023-05-15T10:26:23.943" v="3155" actId="1076"/>
          <ac:spMkLst>
            <pc:docMk/>
            <pc:sldMk cId="868822575" sldId="1046"/>
            <ac:spMk id="29" creationId="{00000000-0000-0000-0000-000000000000}"/>
          </ac:spMkLst>
        </pc:spChg>
        <pc:spChg chg="mod">
          <ac:chgData name="Claude Potvin" userId="8ded3dd7-24cf-4859-a1bd-e41edbc3722b" providerId="ADAL" clId="{5537B63B-AFD7-4566-9393-E413FFDF67D5}" dt="2023-05-15T10:26:23.943" v="3155" actId="1076"/>
          <ac:spMkLst>
            <pc:docMk/>
            <pc:sldMk cId="868822575" sldId="1046"/>
            <ac:spMk id="30"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33"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34"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35" creationId="{00000000-0000-0000-0000-000000000000}"/>
          </ac:spMkLst>
        </pc:spChg>
        <pc:spChg chg="mod">
          <ac:chgData name="Claude Potvin" userId="8ded3dd7-24cf-4859-a1bd-e41edbc3722b" providerId="ADAL" clId="{5537B63B-AFD7-4566-9393-E413FFDF67D5}" dt="2023-05-15T10:26:23.943" v="3155" actId="1076"/>
          <ac:spMkLst>
            <pc:docMk/>
            <pc:sldMk cId="868822575" sldId="1046"/>
            <ac:spMk id="37" creationId="{00000000-0000-0000-0000-000000000000}"/>
          </ac:spMkLst>
        </pc:spChg>
        <pc:spChg chg="mod">
          <ac:chgData name="Claude Potvin" userId="8ded3dd7-24cf-4859-a1bd-e41edbc3722b" providerId="ADAL" clId="{5537B63B-AFD7-4566-9393-E413FFDF67D5}" dt="2023-05-15T10:26:34.186" v="3156" actId="20577"/>
          <ac:spMkLst>
            <pc:docMk/>
            <pc:sldMk cId="868822575" sldId="1046"/>
            <ac:spMk id="41" creationId="{00000000-0000-0000-0000-000000000000}"/>
          </ac:spMkLst>
        </pc:spChg>
        <pc:spChg chg="mod">
          <ac:chgData name="Claude Potvin" userId="8ded3dd7-24cf-4859-a1bd-e41edbc3722b" providerId="ADAL" clId="{5537B63B-AFD7-4566-9393-E413FFDF67D5}" dt="2023-05-15T10:26:23.943" v="3155" actId="1076"/>
          <ac:spMkLst>
            <pc:docMk/>
            <pc:sldMk cId="868822575" sldId="1046"/>
            <ac:spMk id="42"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46"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50" creationId="{A2201196-C789-4D70-8DD4-D6D414761CF5}"/>
          </ac:spMkLst>
        </pc:spChg>
        <pc:spChg chg="mod">
          <ac:chgData name="Claude Potvin" userId="8ded3dd7-24cf-4859-a1bd-e41edbc3722b" providerId="ADAL" clId="{5537B63B-AFD7-4566-9393-E413FFDF67D5}" dt="2023-05-15T10:32:34.241" v="3193" actId="14100"/>
          <ac:spMkLst>
            <pc:docMk/>
            <pc:sldMk cId="868822575" sldId="1046"/>
            <ac:spMk id="51"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52"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53"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55"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56" creationId="{00000000-0000-0000-0000-000000000000}"/>
          </ac:spMkLst>
        </pc:spChg>
        <pc:spChg chg="mod">
          <ac:chgData name="Claude Potvin" userId="8ded3dd7-24cf-4859-a1bd-e41edbc3722b" providerId="ADAL" clId="{5537B63B-AFD7-4566-9393-E413FFDF67D5}" dt="2023-05-15T10:26:23.943" v="3155" actId="1076"/>
          <ac:spMkLst>
            <pc:docMk/>
            <pc:sldMk cId="868822575" sldId="1046"/>
            <ac:spMk id="57"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58" creationId="{57B6754E-B780-448A-A8EC-753AC9CEAC37}"/>
          </ac:spMkLst>
        </pc:spChg>
        <pc:spChg chg="mod">
          <ac:chgData name="Claude Potvin" userId="8ded3dd7-24cf-4859-a1bd-e41edbc3722b" providerId="ADAL" clId="{5537B63B-AFD7-4566-9393-E413FFDF67D5}" dt="2023-05-15T10:26:23.943" v="3155" actId="1076"/>
          <ac:spMkLst>
            <pc:docMk/>
            <pc:sldMk cId="868822575" sldId="1046"/>
            <ac:spMk id="59" creationId="{00000000-0000-0000-0000-000000000000}"/>
          </ac:spMkLst>
        </pc:spChg>
        <pc:spChg chg="mod">
          <ac:chgData name="Claude Potvin" userId="8ded3dd7-24cf-4859-a1bd-e41edbc3722b" providerId="ADAL" clId="{5537B63B-AFD7-4566-9393-E413FFDF67D5}" dt="2023-05-15T10:32:34.241" v="3193" actId="14100"/>
          <ac:spMkLst>
            <pc:docMk/>
            <pc:sldMk cId="868822575" sldId="1046"/>
            <ac:spMk id="61" creationId="{FF70CA77-2BCA-4668-88AB-83699F76C0D9}"/>
          </ac:spMkLst>
        </pc:spChg>
        <pc:spChg chg="mod">
          <ac:chgData name="Claude Potvin" userId="8ded3dd7-24cf-4859-a1bd-e41edbc3722b" providerId="ADAL" clId="{5537B63B-AFD7-4566-9393-E413FFDF67D5}" dt="2023-05-15T10:32:34.241" v="3193" actId="14100"/>
          <ac:spMkLst>
            <pc:docMk/>
            <pc:sldMk cId="868822575" sldId="1046"/>
            <ac:spMk id="62" creationId="{3035F376-A8A7-4076-8AEB-A947351D5D3E}"/>
          </ac:spMkLst>
        </pc:spChg>
        <pc:spChg chg="mod">
          <ac:chgData name="Claude Potvin" userId="8ded3dd7-24cf-4859-a1bd-e41edbc3722b" providerId="ADAL" clId="{5537B63B-AFD7-4566-9393-E413FFDF67D5}" dt="2023-05-15T10:32:34.241" v="3193" actId="14100"/>
          <ac:spMkLst>
            <pc:docMk/>
            <pc:sldMk cId="868822575" sldId="1046"/>
            <ac:spMk id="63" creationId="{602BFE32-2027-4CA0-A33F-19CDFD67CB10}"/>
          </ac:spMkLst>
        </pc:spChg>
        <pc:spChg chg="mod">
          <ac:chgData name="Claude Potvin" userId="8ded3dd7-24cf-4859-a1bd-e41edbc3722b" providerId="ADAL" clId="{5537B63B-AFD7-4566-9393-E413FFDF67D5}" dt="2023-05-15T10:32:34.241" v="3193" actId="14100"/>
          <ac:spMkLst>
            <pc:docMk/>
            <pc:sldMk cId="868822575" sldId="1046"/>
            <ac:spMk id="64" creationId="{E8F17CF4-3F3B-4B62-8B1B-DAFBCFB9E643}"/>
          </ac:spMkLst>
        </pc:spChg>
        <pc:spChg chg="mod">
          <ac:chgData name="Claude Potvin" userId="8ded3dd7-24cf-4859-a1bd-e41edbc3722b" providerId="ADAL" clId="{5537B63B-AFD7-4566-9393-E413FFDF67D5}" dt="2023-05-15T10:32:34.241" v="3193" actId="14100"/>
          <ac:spMkLst>
            <pc:docMk/>
            <pc:sldMk cId="868822575" sldId="1046"/>
            <ac:spMk id="65" creationId="{A65B1D5D-B8CF-4F48-95FA-E164E2536288}"/>
          </ac:spMkLst>
        </pc:spChg>
        <pc:spChg chg="mod">
          <ac:chgData name="Claude Potvin" userId="8ded3dd7-24cf-4859-a1bd-e41edbc3722b" providerId="ADAL" clId="{5537B63B-AFD7-4566-9393-E413FFDF67D5}" dt="2023-05-15T10:32:34.241" v="3193" actId="14100"/>
          <ac:spMkLst>
            <pc:docMk/>
            <pc:sldMk cId="868822575" sldId="1046"/>
            <ac:spMk id="66" creationId="{E8685137-7EA1-401B-8812-C00091428F11}"/>
          </ac:spMkLst>
        </pc:spChg>
        <pc:grpChg chg="mod">
          <ac:chgData name="Claude Potvin" userId="8ded3dd7-24cf-4859-a1bd-e41edbc3722b" providerId="ADAL" clId="{5537B63B-AFD7-4566-9393-E413FFDF67D5}" dt="2023-05-15T10:26:23.943" v="3155" actId="1076"/>
          <ac:grpSpMkLst>
            <pc:docMk/>
            <pc:sldMk cId="868822575" sldId="1046"/>
            <ac:grpSpMk id="3" creationId="{F7209598-B585-457E-9AB1-9F8A86776130}"/>
          </ac:grpSpMkLst>
        </pc:grpChg>
        <pc:grpChg chg="mod">
          <ac:chgData name="Claude Potvin" userId="8ded3dd7-24cf-4859-a1bd-e41edbc3722b" providerId="ADAL" clId="{5537B63B-AFD7-4566-9393-E413FFDF67D5}" dt="2023-05-15T10:23:56.984" v="3144" actId="1076"/>
          <ac:grpSpMkLst>
            <pc:docMk/>
            <pc:sldMk cId="868822575" sldId="1046"/>
            <ac:grpSpMk id="10" creationId="{02580361-B60B-409A-9FA3-0E7257222B3E}"/>
          </ac:grpSpMkLst>
        </pc:grpChg>
        <pc:grpChg chg="mod">
          <ac:chgData name="Claude Potvin" userId="8ded3dd7-24cf-4859-a1bd-e41edbc3722b" providerId="ADAL" clId="{5537B63B-AFD7-4566-9393-E413FFDF67D5}" dt="2023-05-15T10:32:34.241" v="3193" actId="14100"/>
          <ac:grpSpMkLst>
            <pc:docMk/>
            <pc:sldMk cId="868822575" sldId="1046"/>
            <ac:grpSpMk id="11" creationId="{00000000-0000-0000-0000-000000000000}"/>
          </ac:grpSpMkLst>
        </pc:grpChg>
        <pc:grpChg chg="mod">
          <ac:chgData name="Claude Potvin" userId="8ded3dd7-24cf-4859-a1bd-e41edbc3722b" providerId="ADAL" clId="{5537B63B-AFD7-4566-9393-E413FFDF67D5}" dt="2023-05-15T10:32:34.241" v="3193" actId="14100"/>
          <ac:grpSpMkLst>
            <pc:docMk/>
            <pc:sldMk cId="868822575" sldId="1046"/>
            <ac:grpSpMk id="14" creationId="{00000000-0000-0000-0000-000000000000}"/>
          </ac:grpSpMkLst>
        </pc:grpChg>
        <pc:grpChg chg="mod">
          <ac:chgData name="Claude Potvin" userId="8ded3dd7-24cf-4859-a1bd-e41edbc3722b" providerId="ADAL" clId="{5537B63B-AFD7-4566-9393-E413FFDF67D5}" dt="2023-05-15T10:32:34.241" v="3193" actId="14100"/>
          <ac:grpSpMkLst>
            <pc:docMk/>
            <pc:sldMk cId="868822575" sldId="1046"/>
            <ac:grpSpMk id="17" creationId="{00000000-0000-0000-0000-000000000000}"/>
          </ac:grpSpMkLst>
        </pc:grpChg>
        <pc:grpChg chg="mod">
          <ac:chgData name="Claude Potvin" userId="8ded3dd7-24cf-4859-a1bd-e41edbc3722b" providerId="ADAL" clId="{5537B63B-AFD7-4566-9393-E413FFDF67D5}" dt="2023-05-15T10:32:34.241" v="3193" actId="14100"/>
          <ac:grpSpMkLst>
            <pc:docMk/>
            <pc:sldMk cId="868822575" sldId="1046"/>
            <ac:grpSpMk id="23" creationId="{00000000-0000-0000-0000-000000000000}"/>
          </ac:grpSpMkLst>
        </pc:grpChg>
        <pc:grpChg chg="mod">
          <ac:chgData name="Claude Potvin" userId="8ded3dd7-24cf-4859-a1bd-e41edbc3722b" providerId="ADAL" clId="{5537B63B-AFD7-4566-9393-E413FFDF67D5}" dt="2023-05-15T10:26:23.943" v="3155" actId="1076"/>
          <ac:grpSpMkLst>
            <pc:docMk/>
            <pc:sldMk cId="868822575" sldId="1046"/>
            <ac:grpSpMk id="36" creationId="{FB173D68-631B-4375-8DAE-26CCD0EDFFD9}"/>
          </ac:grpSpMkLst>
        </pc:grpChg>
        <pc:grpChg chg="mod">
          <ac:chgData name="Claude Potvin" userId="8ded3dd7-24cf-4859-a1bd-e41edbc3722b" providerId="ADAL" clId="{5537B63B-AFD7-4566-9393-E413FFDF67D5}" dt="2023-05-15T10:32:34.241" v="3193" actId="14100"/>
          <ac:grpSpMkLst>
            <pc:docMk/>
            <pc:sldMk cId="868822575" sldId="1046"/>
            <ac:grpSpMk id="38" creationId="{00000000-0000-0000-0000-000000000000}"/>
          </ac:grpSpMkLst>
        </pc:grpChg>
        <pc:grpChg chg="mod">
          <ac:chgData name="Claude Potvin" userId="8ded3dd7-24cf-4859-a1bd-e41edbc3722b" providerId="ADAL" clId="{5537B63B-AFD7-4566-9393-E413FFDF67D5}" dt="2023-05-15T10:32:34.241" v="3193" actId="14100"/>
          <ac:grpSpMkLst>
            <pc:docMk/>
            <pc:sldMk cId="868822575" sldId="1046"/>
            <ac:grpSpMk id="39" creationId="{52B48061-7184-46CA-91B0-7684E95C313E}"/>
          </ac:grpSpMkLst>
        </pc:grpChg>
        <pc:grpChg chg="mod">
          <ac:chgData name="Claude Potvin" userId="8ded3dd7-24cf-4859-a1bd-e41edbc3722b" providerId="ADAL" clId="{5537B63B-AFD7-4566-9393-E413FFDF67D5}" dt="2023-05-15T10:32:34.241" v="3193" actId="14100"/>
          <ac:grpSpMkLst>
            <pc:docMk/>
            <pc:sldMk cId="868822575" sldId="1046"/>
            <ac:grpSpMk id="40" creationId="{151F3772-9064-4724-A750-E5C00B8CB61F}"/>
          </ac:grpSpMkLst>
        </pc:grpChg>
        <pc:grpChg chg="mod">
          <ac:chgData name="Claude Potvin" userId="8ded3dd7-24cf-4859-a1bd-e41edbc3722b" providerId="ADAL" clId="{5537B63B-AFD7-4566-9393-E413FFDF67D5}" dt="2023-05-15T10:32:34.241" v="3193" actId="14100"/>
          <ac:grpSpMkLst>
            <pc:docMk/>
            <pc:sldMk cId="868822575" sldId="1046"/>
            <ac:grpSpMk id="48" creationId="{962A7100-9933-4596-9799-2B8BEB267A46}"/>
          </ac:grpSpMkLst>
        </pc:grpChg>
        <pc:grpChg chg="mod">
          <ac:chgData name="Claude Potvin" userId="8ded3dd7-24cf-4859-a1bd-e41edbc3722b" providerId="ADAL" clId="{5537B63B-AFD7-4566-9393-E413FFDF67D5}" dt="2023-05-15T10:32:34.241" v="3193" actId="14100"/>
          <ac:grpSpMkLst>
            <pc:docMk/>
            <pc:sldMk cId="868822575" sldId="1046"/>
            <ac:grpSpMk id="49" creationId="{00000000-0000-0000-0000-000000000000}"/>
          </ac:grpSpMkLst>
        </pc:grpChg>
        <pc:grpChg chg="mod">
          <ac:chgData name="Claude Potvin" userId="8ded3dd7-24cf-4859-a1bd-e41edbc3722b" providerId="ADAL" clId="{5537B63B-AFD7-4566-9393-E413FFDF67D5}" dt="2023-05-15T10:32:34.241" v="3193" actId="14100"/>
          <ac:grpSpMkLst>
            <pc:docMk/>
            <pc:sldMk cId="868822575" sldId="1046"/>
            <ac:grpSpMk id="54" creationId="{00000000-0000-0000-0000-000000000000}"/>
          </ac:grpSpMkLst>
        </pc:grpChg>
        <pc:cxnChg chg="add mod">
          <ac:chgData name="Claude Potvin" userId="8ded3dd7-24cf-4859-a1bd-e41edbc3722b" providerId="ADAL" clId="{5537B63B-AFD7-4566-9393-E413FFDF67D5}" dt="2023-05-15T10:29:26.271" v="3184" actId="108"/>
          <ac:cxnSpMkLst>
            <pc:docMk/>
            <pc:sldMk cId="868822575" sldId="1046"/>
            <ac:cxnSpMk id="9" creationId="{C5EDA696-B9FD-B0E0-D83D-2B8676F3D837}"/>
          </ac:cxnSpMkLst>
        </pc:cxnChg>
        <pc:cxnChg chg="add del">
          <ac:chgData name="Claude Potvin" userId="8ded3dd7-24cf-4859-a1bd-e41edbc3722b" providerId="ADAL" clId="{5537B63B-AFD7-4566-9393-E413FFDF67D5}" dt="2023-05-15T10:29:15.276" v="3183" actId="11529"/>
          <ac:cxnSpMkLst>
            <pc:docMk/>
            <pc:sldMk cId="868822575" sldId="1046"/>
            <ac:cxnSpMk id="21" creationId="{1068AE9C-91CA-F9BF-2DA7-42CF5DD3B48D}"/>
          </ac:cxnSpMkLst>
        </pc:cxnChg>
        <pc:cxnChg chg="add mod">
          <ac:chgData name="Claude Potvin" userId="8ded3dd7-24cf-4859-a1bd-e41edbc3722b" providerId="ADAL" clId="{5537B63B-AFD7-4566-9393-E413FFDF67D5}" dt="2023-05-15T10:32:59.003" v="3195" actId="13822"/>
          <ac:cxnSpMkLst>
            <pc:docMk/>
            <pc:sldMk cId="868822575" sldId="1046"/>
            <ac:cxnSpMk id="27" creationId="{B59B5754-B896-1578-3A76-F9A82D31225E}"/>
          </ac:cxnSpMkLst>
        </pc:cxnChg>
        <pc:cxnChg chg="mod">
          <ac:chgData name="Claude Potvin" userId="8ded3dd7-24cf-4859-a1bd-e41edbc3722b" providerId="ADAL" clId="{5537B63B-AFD7-4566-9393-E413FFDF67D5}" dt="2023-05-15T10:32:34.241" v="3193" actId="14100"/>
          <ac:cxnSpMkLst>
            <pc:docMk/>
            <pc:sldMk cId="868822575" sldId="1046"/>
            <ac:cxnSpMk id="60" creationId="{00000000-0000-0000-0000-000000000000}"/>
          </ac:cxnSpMkLst>
        </pc:cxnChg>
        <pc:cxnChg chg="mod">
          <ac:chgData name="Claude Potvin" userId="8ded3dd7-24cf-4859-a1bd-e41edbc3722b" providerId="ADAL" clId="{5537B63B-AFD7-4566-9393-E413FFDF67D5}" dt="2023-05-15T10:32:34.241" v="3193" actId="14100"/>
          <ac:cxnSpMkLst>
            <pc:docMk/>
            <pc:sldMk cId="868822575" sldId="1046"/>
            <ac:cxnSpMk id="5120" creationId="{00000000-0000-0000-0000-000000000000}"/>
          </ac:cxnSpMkLst>
        </pc:cxnChg>
      </pc:sldChg>
      <pc:sldMasterChg chg="delSldLayout">
        <pc:chgData name="Claude Potvin" userId="8ded3dd7-24cf-4859-a1bd-e41edbc3722b" providerId="ADAL" clId="{5537B63B-AFD7-4566-9393-E413FFDF67D5}" dt="2023-05-22T19:21:32.848" v="3197" actId="47"/>
        <pc:sldMasterMkLst>
          <pc:docMk/>
          <pc:sldMasterMk cId="3338205893" sldId="2147483663"/>
        </pc:sldMasterMkLst>
        <pc:sldLayoutChg chg="del">
          <pc:chgData name="Claude Potvin" userId="8ded3dd7-24cf-4859-a1bd-e41edbc3722b" providerId="ADAL" clId="{5537B63B-AFD7-4566-9393-E413FFDF67D5}" dt="2023-05-22T19:21:32.848" v="3197" actId="47"/>
          <pc:sldLayoutMkLst>
            <pc:docMk/>
            <pc:sldMasterMk cId="3338205893" sldId="2147483663"/>
            <pc:sldLayoutMk cId="433630681"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E1037-2713-8045-8150-DE4D61D1C355}" type="datetimeFigureOut">
              <a:t>22/05/2023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61B6E-A724-E046-9C92-E6295C5FB80B}" type="slidenum">
              <a:t>‹N°›</a:t>
            </a:fld>
            <a:endParaRPr lang="en-US"/>
          </a:p>
        </p:txBody>
      </p:sp>
    </p:spTree>
    <p:extLst>
      <p:ext uri="{BB962C8B-B14F-4D97-AF65-F5344CB8AC3E}">
        <p14:creationId xmlns:p14="http://schemas.microsoft.com/office/powerpoint/2010/main" val="249818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fabriquerel.org/qui-sommes-nou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a:t>Bonjour! Je suis Marilou Bourque, bibliothécaire spécialisée en éducation ouverte à l’Université Laval et aussi membre de la </a:t>
            </a:r>
            <a:r>
              <a:rPr lang="fr-CA" err="1"/>
              <a:t>fabriqueREL</a:t>
            </a:r>
            <a:r>
              <a:rPr lang="fr-CA"/>
              <a:t>. Pour bien comprendre pourquoi l’éducation ouverte et les ressources éducatives libres sont de plus en plus à l’honneur dans le monde de l’enseignement supérieur au Québec, il est utile de regarder d’où l’on vient et comment le concept d’éducation a évolué. L’éducation c’est un concept complexe et détaillée et pourrait être expliqué selon plusieurs perspectives. Voici donc, en toute humilité, notre perspective très épurée et vulgarisée de l’évolution du concept d’éducation au Québec, qui tente d’expliquer l’importance d’aller de plus en plus vers une éducation ouverte.</a:t>
            </a:r>
          </a:p>
          <a:p>
            <a:endParaRPr lang="fr-CA"/>
          </a:p>
        </p:txBody>
      </p:sp>
      <p:sp>
        <p:nvSpPr>
          <p:cNvPr id="4" name="Espace réservé du numéro de diapositive 3"/>
          <p:cNvSpPr>
            <a:spLocks noGrp="1"/>
          </p:cNvSpPr>
          <p:nvPr>
            <p:ph type="sldNum" sz="quarter" idx="5"/>
          </p:nvPr>
        </p:nvSpPr>
        <p:spPr/>
        <p:txBody>
          <a:bodyPr/>
          <a:lstStyle/>
          <a:p>
            <a:fld id="{72861B6E-A724-E046-9C92-E6295C5FB80B}" type="slidenum">
              <a:rPr lang="fr-CA" smtClean="0"/>
              <a:t>1</a:t>
            </a:fld>
            <a:endParaRPr lang="fr-CA"/>
          </a:p>
        </p:txBody>
      </p:sp>
    </p:spTree>
    <p:extLst>
      <p:ext uri="{BB962C8B-B14F-4D97-AF65-F5344CB8AC3E}">
        <p14:creationId xmlns:p14="http://schemas.microsoft.com/office/powerpoint/2010/main" val="4270156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72861B6E-A724-E046-9C92-E6295C5FB80B}" type="slidenum">
              <a:rPr lang="fr-CA" smtClean="0"/>
              <a:t>15</a:t>
            </a:fld>
            <a:endParaRPr lang="fr-CA"/>
          </a:p>
        </p:txBody>
      </p:sp>
    </p:spTree>
    <p:extLst>
      <p:ext uri="{BB962C8B-B14F-4D97-AF65-F5344CB8AC3E}">
        <p14:creationId xmlns:p14="http://schemas.microsoft.com/office/powerpoint/2010/main" val="137758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a:t>Cette étape peut aussi être divisée en deux, selon l’avancée du projet : avant la conception et pendant celle-ci</a:t>
            </a:r>
          </a:p>
        </p:txBody>
      </p:sp>
      <p:sp>
        <p:nvSpPr>
          <p:cNvPr id="4" name="Espace réservé du numéro de diapositive 3"/>
          <p:cNvSpPr>
            <a:spLocks noGrp="1"/>
          </p:cNvSpPr>
          <p:nvPr>
            <p:ph type="sldNum" sz="quarter" idx="10"/>
          </p:nvPr>
        </p:nvSpPr>
        <p:spPr/>
        <p:txBody>
          <a:bodyPr/>
          <a:lstStyle/>
          <a:p>
            <a:fld id="{E58FD150-02AC-49EE-BBE3-1AFBFDC96B8F}" type="slidenum">
              <a:rPr lang="fr-CA" smtClean="0"/>
              <a:t>17</a:t>
            </a:fld>
            <a:endParaRPr lang="fr-CA"/>
          </a:p>
        </p:txBody>
      </p:sp>
    </p:spTree>
    <p:extLst>
      <p:ext uri="{BB962C8B-B14F-4D97-AF65-F5344CB8AC3E}">
        <p14:creationId xmlns:p14="http://schemas.microsoft.com/office/powerpoint/2010/main" val="355492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2861B6E-A724-E046-9C92-E6295C5FB80B}" type="slidenum">
              <a:rPr lang="fr-CA" smtClean="0"/>
              <a:t>19</a:t>
            </a:fld>
            <a:endParaRPr lang="fr-CA"/>
          </a:p>
        </p:txBody>
      </p:sp>
    </p:spTree>
    <p:extLst>
      <p:ext uri="{BB962C8B-B14F-4D97-AF65-F5344CB8AC3E}">
        <p14:creationId xmlns:p14="http://schemas.microsoft.com/office/powerpoint/2010/main" val="4100833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465867" lvl="1" defTabSz="931735">
              <a:buFont typeface="Wingdings" pitchFamily="2" charset="2"/>
              <a:buChar char="Ø"/>
              <a:defRPr/>
            </a:pPr>
            <a:r>
              <a:rPr lang="fr-CA" sz="1800" dirty="0"/>
              <a:t> Esprit de collaboration entre le SSE et les équipes de soutien facultaires.</a:t>
            </a:r>
          </a:p>
          <a:p>
            <a:pPr lvl="1">
              <a:buFont typeface="Wingdings" pitchFamily="2" charset="2"/>
              <a:buChar char="Ø"/>
            </a:pPr>
            <a:r>
              <a:rPr lang="fr-CA" sz="1800" dirty="0"/>
              <a:t> Compétences complémentaires entre les différentes équipes technopédagogiques</a:t>
            </a:r>
          </a:p>
          <a:p>
            <a:pPr lvl="1">
              <a:buFont typeface="Wingdings" pitchFamily="2" charset="2"/>
              <a:buChar char="Ø"/>
            </a:pPr>
            <a:r>
              <a:rPr lang="fr-CA" sz="1800" dirty="0"/>
              <a:t> Table des praticiens depuis 2009</a:t>
            </a:r>
          </a:p>
        </p:txBody>
      </p:sp>
      <p:sp>
        <p:nvSpPr>
          <p:cNvPr id="4" name="Espace réservé du numéro de diapositive 3"/>
          <p:cNvSpPr>
            <a:spLocks noGrp="1"/>
          </p:cNvSpPr>
          <p:nvPr>
            <p:ph type="sldNum" sz="quarter" idx="10"/>
          </p:nvPr>
        </p:nvSpPr>
        <p:spPr/>
        <p:txBody>
          <a:bodyPr/>
          <a:lstStyle/>
          <a:p>
            <a:pPr defTabSz="921140" fontAlgn="auto">
              <a:spcBef>
                <a:spcPts val="0"/>
              </a:spcBef>
              <a:spcAft>
                <a:spcPts val="0"/>
              </a:spcAft>
            </a:pPr>
            <a:fld id="{ABAF8C86-0F50-4FBE-ABD0-A9C6C053B0DA}" type="slidenum">
              <a:rPr lang="fr-CA">
                <a:solidFill>
                  <a:prstClr val="black"/>
                </a:solidFill>
                <a:latin typeface="Calibri" panose="020F0502020204030204"/>
              </a:rPr>
              <a:pPr defTabSz="921140" fontAlgn="auto">
                <a:spcBef>
                  <a:spcPts val="0"/>
                </a:spcBef>
                <a:spcAft>
                  <a:spcPts val="0"/>
                </a:spcAft>
              </a:pPr>
              <a:t>20</a:t>
            </a:fld>
            <a:endParaRPr lang="fr-CA">
              <a:solidFill>
                <a:prstClr val="black"/>
              </a:solidFill>
              <a:latin typeface="Calibri" panose="020F0502020204030204"/>
            </a:endParaRPr>
          </a:p>
        </p:txBody>
      </p:sp>
      <p:sp>
        <p:nvSpPr>
          <p:cNvPr id="5" name="Espace réservé du pied de page 4"/>
          <p:cNvSpPr>
            <a:spLocks noGrp="1"/>
          </p:cNvSpPr>
          <p:nvPr>
            <p:ph type="ftr" sz="quarter" idx="11"/>
          </p:nvPr>
        </p:nvSpPr>
        <p:spPr/>
        <p:txBody>
          <a:bodyPr/>
          <a:lstStyle/>
          <a:p>
            <a:pPr defTabSz="921140" fontAlgn="auto">
              <a:spcBef>
                <a:spcPts val="0"/>
              </a:spcBef>
              <a:spcAft>
                <a:spcPts val="0"/>
              </a:spcAft>
            </a:pPr>
            <a:endParaRPr lang="fr-CA">
              <a:solidFill>
                <a:prstClr val="black"/>
              </a:solidFill>
              <a:latin typeface="Calibri" panose="020F0502020204030204"/>
            </a:endParaRPr>
          </a:p>
        </p:txBody>
      </p:sp>
    </p:spTree>
    <p:extLst>
      <p:ext uri="{BB962C8B-B14F-4D97-AF65-F5344CB8AC3E}">
        <p14:creationId xmlns:p14="http://schemas.microsoft.com/office/powerpoint/2010/main" val="1729139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a:t>Absence de consensus, spectre de positionnement (revenir au contexte) : on doit garder en tête que la fabrique vise la création de REL par des personnes enseignantes et que le libre est à ses premiers balbutiements au </a:t>
            </a:r>
            <a:r>
              <a:rPr lang="fr-CA" err="1"/>
              <a:t>Qc</a:t>
            </a:r>
            <a:endParaRPr lang="fr-CA"/>
          </a:p>
          <a:p>
            <a:r>
              <a:rPr lang="fr-CA"/>
              <a:t>Parler du document définition et positionnement. Il faut absolument une licence libre qui accorde les 5R, comme la plupart des licences Creative Commons.</a:t>
            </a:r>
          </a:p>
          <a:p>
            <a:pPr marL="171450" indent="-171450">
              <a:buFont typeface="Arial" panose="020B0604020202020204" pitchFamily="34" charset="0"/>
              <a:buChar char="•"/>
            </a:pPr>
            <a:r>
              <a:rPr lang="fr-CA" b="1"/>
              <a:t>Retenir</a:t>
            </a:r>
            <a:r>
              <a:rPr lang="fr-CA"/>
              <a:t>: La permission de la conserver pour un usage ultérieur Ex. La télécharger sur son disque dur.</a:t>
            </a:r>
          </a:p>
          <a:p>
            <a:pPr marL="171450" indent="-171450">
              <a:buFont typeface="Arial" panose="020B0604020202020204" pitchFamily="34" charset="0"/>
              <a:buChar char="•"/>
            </a:pPr>
            <a:r>
              <a:rPr lang="fr-CA" b="1"/>
              <a:t>Réutiliser</a:t>
            </a:r>
            <a:r>
              <a:rPr lang="fr-CA"/>
              <a:t>: La permission de l’utiliser gratuitement dans une diversité de contextes Ex. L’utiliser en classe, la présenter dans Retenir un colloque.</a:t>
            </a:r>
          </a:p>
          <a:p>
            <a:pPr marL="171450" indent="-171450">
              <a:buFont typeface="Arial" panose="020B0604020202020204" pitchFamily="34" charset="0"/>
              <a:buChar char="•"/>
            </a:pPr>
            <a:r>
              <a:rPr lang="fr-CA" b="1"/>
              <a:t>Redistribuer</a:t>
            </a:r>
            <a:r>
              <a:rPr lang="fr-CA"/>
              <a:t>: La permission de la partager par les moyens de son choix Ex. La rendre disponible sur son site de cours, sur une plateforme de partage ou en distribuer des copies imprimées.</a:t>
            </a:r>
          </a:p>
          <a:p>
            <a:pPr marL="171450" indent="-171450">
              <a:buFont typeface="Arial" panose="020B0604020202020204" pitchFamily="34" charset="0"/>
              <a:buChar char="•"/>
            </a:pPr>
            <a:r>
              <a:rPr lang="fr-CA" b="1"/>
              <a:t>Réviser</a:t>
            </a:r>
            <a:r>
              <a:rPr lang="fr-CA"/>
              <a:t>: La permission de la modifier pour l’adapter à ses besoins pédagogiques Ex. La mettre à jour, la traduire, l’abréger, l’enrichir, etc.</a:t>
            </a:r>
          </a:p>
          <a:p>
            <a:pPr marL="171450" indent="-171450">
              <a:buFont typeface="Arial" panose="020B0604020202020204" pitchFamily="34" charset="0"/>
              <a:buChar char="•"/>
            </a:pPr>
            <a:r>
              <a:rPr lang="fr-CA" b="1"/>
              <a:t>Remixer</a:t>
            </a:r>
            <a:r>
              <a:rPr lang="fr-CA"/>
              <a:t>: La permission de la combiner à d’autres matériels pour créer une nouvelle œuvre Ex. Créer une vidéo qui contient des images libres, intégrer un chapitre libre à un autre ouvrage</a:t>
            </a:r>
          </a:p>
          <a:p>
            <a:endParaRPr lang="fr-CA"/>
          </a:p>
          <a:p>
            <a:r>
              <a:rPr lang="fr-CA"/>
              <a:t>Le mot libre est parfois utilisé dans d’autres sens : </a:t>
            </a:r>
          </a:p>
          <a:p>
            <a:r>
              <a:rPr lang="fr-CA"/>
              <a:t>• L’expression </a:t>
            </a:r>
            <a:r>
              <a:rPr lang="fr-CA" b="1"/>
              <a:t>libre accès</a:t>
            </a:r>
            <a:r>
              <a:rPr lang="fr-CA"/>
              <a:t>, généralement associée à la publication savante, n’inclut pas le droit de modifier (sauf exception). Les ressources en libres accès ne sont pas nécessairement des REL. </a:t>
            </a:r>
          </a:p>
          <a:p>
            <a:r>
              <a:rPr lang="fr-CA"/>
              <a:t>• Sauf exception, les ressources </a:t>
            </a:r>
            <a:r>
              <a:rPr lang="fr-CA" b="1"/>
              <a:t>libres de droits </a:t>
            </a:r>
            <a:r>
              <a:rPr lang="fr-CA"/>
              <a:t>ne sont pas des REL. Chaque créateur doit normalement acheter une licence qui permet l’utilisation sous certains termes, qui n’offrent généralement pas les permissions des 5R. Lisez bien les termes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a:p>
          <a:p>
            <a:pPr marL="0" marR="0" lvl="0" indent="0" algn="l" defTabSz="914400" rtl="0" eaLnBrk="1" fontAlgn="auto" latinLnBrk="0" hangingPunct="1">
              <a:lnSpc>
                <a:spcPct val="100000"/>
              </a:lnSpc>
              <a:spcBef>
                <a:spcPts val="0"/>
              </a:spcBef>
              <a:spcAft>
                <a:spcPts val="0"/>
              </a:spcAft>
              <a:buClrTx/>
              <a:buSzTx/>
              <a:buFontTx/>
              <a:buNone/>
              <a:tabLst/>
              <a:defRPr/>
            </a:pPr>
            <a:r>
              <a:rPr lang="fr-CA"/>
              <a:t>*Note sur </a:t>
            </a:r>
            <a:r>
              <a:rPr lang="fr-CA" b="1"/>
              <a:t>payant/gratuit </a:t>
            </a:r>
            <a:r>
              <a:rPr lang="fr-CA"/>
              <a:t>: certaines REL ont un modèle d’affaire avec une extension, dérivé qui est gratuit. Donc libre n’est pas toujours synonyme de gratuit.</a:t>
            </a:r>
          </a:p>
          <a:p>
            <a:endParaRPr lang="fr-CA"/>
          </a:p>
        </p:txBody>
      </p:sp>
      <p:sp>
        <p:nvSpPr>
          <p:cNvPr id="4" name="Espace réservé du numéro de diapositive 3"/>
          <p:cNvSpPr>
            <a:spLocks noGrp="1"/>
          </p:cNvSpPr>
          <p:nvPr>
            <p:ph type="sldNum" sz="quarter" idx="5"/>
          </p:nvPr>
        </p:nvSpPr>
        <p:spPr/>
        <p:txBody>
          <a:bodyPr/>
          <a:lstStyle/>
          <a:p>
            <a:fld id="{72861B6E-A724-E046-9C92-E6295C5FB80B}" type="slidenum">
              <a:rPr lang="fr-CA" smtClean="0"/>
              <a:t>5</a:t>
            </a:fld>
            <a:endParaRPr lang="fr-CA"/>
          </a:p>
        </p:txBody>
      </p:sp>
    </p:spTree>
    <p:extLst>
      <p:ext uri="{BB962C8B-B14F-4D97-AF65-F5344CB8AC3E}">
        <p14:creationId xmlns:p14="http://schemas.microsoft.com/office/powerpoint/2010/main" val="3447611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a:t>Tous types de ressources, indépendamment de son format, qui est utilisé dans un contexte d’enseignement apprentissage et qui est rendu disponible sous licence ouverte/libre.</a:t>
            </a:r>
          </a:p>
          <a:p>
            <a:r>
              <a:rPr lang="fr-CA"/>
              <a:t>Repenser au manuel de calcul de Virginie : la plus grande distinction entre le manuel propriétaire et le manuel libre est la licence (les conditions d’utilisation : vous avez le droit de modifier, adapter, de l’utiliser, le rediffuser, d’en imprimer des copies papier, sans la permission du détenteur des droits, ni de compensation monétaire.</a:t>
            </a:r>
          </a:p>
        </p:txBody>
      </p:sp>
      <p:sp>
        <p:nvSpPr>
          <p:cNvPr id="4" name="Espace réservé du numéro de diapositive 3"/>
          <p:cNvSpPr>
            <a:spLocks noGrp="1"/>
          </p:cNvSpPr>
          <p:nvPr>
            <p:ph type="sldNum" sz="quarter" idx="5"/>
          </p:nvPr>
        </p:nvSpPr>
        <p:spPr/>
        <p:txBody>
          <a:bodyPr/>
          <a:lstStyle/>
          <a:p>
            <a:fld id="{72861B6E-A724-E046-9C92-E6295C5FB80B}" type="slidenum">
              <a:rPr lang="fr-CA" smtClean="0"/>
              <a:t>6</a:t>
            </a:fld>
            <a:endParaRPr lang="fr-CA"/>
          </a:p>
        </p:txBody>
      </p:sp>
    </p:spTree>
    <p:extLst>
      <p:ext uri="{BB962C8B-B14F-4D97-AF65-F5344CB8AC3E}">
        <p14:creationId xmlns:p14="http://schemas.microsoft.com/office/powerpoint/2010/main" val="2852912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marR="0" lvl="0" indent="-457200" algn="l" defTabSz="914400" rtl="0" eaLnBrk="1" fontAlgn="auto" latinLnBrk="0" hangingPunct="1">
              <a:lnSpc>
                <a:spcPct val="100000"/>
              </a:lnSpc>
              <a:spcBef>
                <a:spcPts val="0"/>
              </a:spcBef>
              <a:spcAft>
                <a:spcPts val="0"/>
              </a:spcAft>
              <a:buClrTx/>
              <a:buSzTx/>
              <a:buFontTx/>
              <a:buChar char="-"/>
              <a:tabLst/>
              <a:defRPr/>
            </a:pPr>
            <a:r>
              <a:rPr lang="fr-CA"/>
              <a:t>Vers une </a:t>
            </a:r>
            <a:r>
              <a:rPr lang="fr-CA" err="1"/>
              <a:t>co-création</a:t>
            </a:r>
            <a:r>
              <a:rPr lang="fr-CA"/>
              <a:t> des savoirs avec plusieurs perspectives différentes! </a:t>
            </a: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lang="fr-CA"/>
              <a:t>Approche de développement durable des savoirs. Atteindre les objectifs de développement durable de l’ONU.</a:t>
            </a: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lang="fr-CA"/>
              <a:t>Plus d’équité, de diversité et d’inclusion dans notre éducation. Exige de prendre conscience de nos biais cognitifs. Plus de stratégies pédagogiques ouvertes et inclusives.</a:t>
            </a:r>
          </a:p>
          <a:p>
            <a:pPr marL="457200" indent="-457200">
              <a:buFontTx/>
              <a:buChar char="-"/>
            </a:pPr>
            <a:r>
              <a:rPr lang="fr-CA"/>
              <a:t>Ne pas réinventer la roue.</a:t>
            </a:r>
          </a:p>
          <a:p>
            <a:pPr marL="457200" indent="-457200">
              <a:buFontTx/>
              <a:buChar char="-"/>
            </a:pPr>
            <a:r>
              <a:rPr lang="fr-CA"/>
              <a:t>Faciliter l’accès à une éducation de qualité pour tous à faible coûts. Entre autre par des REL gratuites et fiables.</a:t>
            </a:r>
          </a:p>
          <a:p>
            <a:pPr marL="457200" indent="-457200">
              <a:buFontTx/>
              <a:buChar char="-"/>
            </a:pPr>
            <a:r>
              <a:rPr lang="fr-CA"/>
              <a:t>Le savoir comme bien commun.</a:t>
            </a:r>
          </a:p>
          <a:p>
            <a:pPr marL="457200" indent="-457200">
              <a:buFontTx/>
              <a:buChar char="-"/>
            </a:pPr>
            <a:r>
              <a:rPr lang="fr-CA"/>
              <a:t>Science ouverte et éducation ouverte : faciliter la circulation des savoirs produits par la recherche. Pour les étudiants, mais aussi pour toute la population citoyenne!</a:t>
            </a:r>
          </a:p>
          <a:p>
            <a:endParaRPr lang="fr-CA"/>
          </a:p>
        </p:txBody>
      </p:sp>
      <p:sp>
        <p:nvSpPr>
          <p:cNvPr id="4" name="Espace réservé du numéro de diapositive 3"/>
          <p:cNvSpPr>
            <a:spLocks noGrp="1"/>
          </p:cNvSpPr>
          <p:nvPr>
            <p:ph type="sldNum" sz="quarter" idx="5"/>
          </p:nvPr>
        </p:nvSpPr>
        <p:spPr/>
        <p:txBody>
          <a:bodyPr/>
          <a:lstStyle/>
          <a:p>
            <a:fld id="{72861B6E-A724-E046-9C92-E6295C5FB80B}" type="slidenum">
              <a:rPr lang="fr-CA" smtClean="0"/>
              <a:t>7</a:t>
            </a:fld>
            <a:endParaRPr lang="fr-CA"/>
          </a:p>
        </p:txBody>
      </p:sp>
    </p:spTree>
    <p:extLst>
      <p:ext uri="{BB962C8B-B14F-4D97-AF65-F5344CB8AC3E}">
        <p14:creationId xmlns:p14="http://schemas.microsoft.com/office/powerpoint/2010/main" val="348011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a:t>Vous avez surement remarqué que sur chacune des ressources </a:t>
            </a:r>
            <a:r>
              <a:rPr lang="fr-CA" err="1"/>
              <a:t>présnetées</a:t>
            </a:r>
            <a:r>
              <a:rPr lang="fr-CA"/>
              <a:t> jusqu’ici, on y retrouve une licence d’utilisation : Creative Commons. Ce ne sont pas les seules licences qui permettent de libérer une ressource. Il en existe d’autres MIT, </a:t>
            </a:r>
            <a:r>
              <a:rPr lang="fr-CA" err="1"/>
              <a:t>LiliQ</a:t>
            </a:r>
            <a:r>
              <a:rPr lang="fr-CA"/>
              <a:t>, domaine public, </a:t>
            </a:r>
            <a:r>
              <a:rPr lang="fr-CA" err="1"/>
              <a:t>etc</a:t>
            </a:r>
            <a:endParaRPr lang="fr-CA"/>
          </a:p>
          <a:p>
            <a:endParaRPr lang="fr-CA"/>
          </a:p>
          <a:p>
            <a:r>
              <a:rPr lang="fr-CA"/>
              <a:t>En cohérence avec la définition des REL retenue par la fabrique, une licence libre, considéré par la fabrique permet nécessairement les 5R (adaptation et modification).  ANIMATION</a:t>
            </a:r>
          </a:p>
          <a:p>
            <a:r>
              <a:rPr lang="fr-CA"/>
              <a:t>La </a:t>
            </a:r>
            <a:r>
              <a:rPr lang="fr-CA" err="1"/>
              <a:t>fabriqueREL</a:t>
            </a:r>
            <a:r>
              <a:rPr lang="fr-CA"/>
              <a:t> a opté pour une posture pragmatique (et non dogmatique) liée au libre. Ainsi des licences offrant moins de liberté aux utilisateurs sont acceptées dans les projets </a:t>
            </a:r>
            <a:r>
              <a:rPr lang="fr-CA" err="1"/>
              <a:t>fabriqueREL</a:t>
            </a:r>
            <a:r>
              <a:rPr lang="fr-CA"/>
              <a:t>. </a:t>
            </a:r>
          </a:p>
          <a:p>
            <a:endParaRPr lang="fr-CA"/>
          </a:p>
          <a:p>
            <a:endParaRPr lang="fr-CA"/>
          </a:p>
          <a:p>
            <a:pPr marL="171450" indent="-171450">
              <a:buFont typeface="Arial" panose="020B0604020202020204" pitchFamily="34" charset="0"/>
              <a:buChar char="•"/>
            </a:pPr>
            <a:r>
              <a:rPr lang="fr-CA" b="1"/>
              <a:t>Retenir</a:t>
            </a:r>
            <a:r>
              <a:rPr lang="fr-CA"/>
              <a:t>: La permission de la conserver pour un usage ultérieur Ex. La télécharger sur son disque dur.</a:t>
            </a:r>
          </a:p>
          <a:p>
            <a:pPr marL="171450" indent="-171450">
              <a:buFont typeface="Arial" panose="020B0604020202020204" pitchFamily="34" charset="0"/>
              <a:buChar char="•"/>
            </a:pPr>
            <a:r>
              <a:rPr lang="fr-CA" b="1"/>
              <a:t>Réutiliser</a:t>
            </a:r>
            <a:r>
              <a:rPr lang="fr-CA"/>
              <a:t>: La permission de l’utiliser gratuitement dans une diversité de contextes Ex. L’utiliser en classe, la présenter dans Retenir un colloque.</a:t>
            </a:r>
          </a:p>
          <a:p>
            <a:pPr marL="171450" indent="-171450">
              <a:buFont typeface="Arial" panose="020B0604020202020204" pitchFamily="34" charset="0"/>
              <a:buChar char="•"/>
            </a:pPr>
            <a:r>
              <a:rPr lang="fr-CA" b="1"/>
              <a:t>Redistribuer</a:t>
            </a:r>
            <a:r>
              <a:rPr lang="fr-CA"/>
              <a:t>: La permission de la partager par les moyens de son choix Ex. La rendre disponible sur son site de cours, sur une plateforme de partage ou en distribuer des copies imprimées.</a:t>
            </a:r>
          </a:p>
          <a:p>
            <a:pPr marL="171450" indent="-171450">
              <a:buFont typeface="Arial" panose="020B0604020202020204" pitchFamily="34" charset="0"/>
              <a:buChar char="•"/>
            </a:pPr>
            <a:r>
              <a:rPr lang="fr-CA" b="1"/>
              <a:t>Réviser</a:t>
            </a:r>
            <a:r>
              <a:rPr lang="fr-CA"/>
              <a:t>: La permission de la modifier pour l’adapter à ses besoins pédagogiques Ex. La mettre à jour, la traduire, l’abréger, l’enrichir, etc.</a:t>
            </a:r>
          </a:p>
          <a:p>
            <a:pPr marL="171450" indent="-171450">
              <a:buFont typeface="Arial" panose="020B0604020202020204" pitchFamily="34" charset="0"/>
              <a:buChar char="•"/>
            </a:pPr>
            <a:r>
              <a:rPr lang="fr-CA" b="1"/>
              <a:t>Remixer</a:t>
            </a:r>
            <a:r>
              <a:rPr lang="fr-CA"/>
              <a:t>: La permission de la combiner à d’autres matériels pour créer une nouvelle œuvre Ex. Créer une vidéo qui contient des images libres, intégrer un chapitre libre à un autre ouvrage</a:t>
            </a:r>
          </a:p>
          <a:p>
            <a:endParaRPr lang="fr-CA"/>
          </a:p>
        </p:txBody>
      </p:sp>
      <p:sp>
        <p:nvSpPr>
          <p:cNvPr id="4" name="Espace réservé du numéro de diapositive 3"/>
          <p:cNvSpPr>
            <a:spLocks noGrp="1"/>
          </p:cNvSpPr>
          <p:nvPr>
            <p:ph type="sldNum" sz="quarter" idx="5"/>
          </p:nvPr>
        </p:nvSpPr>
        <p:spPr/>
        <p:txBody>
          <a:bodyPr/>
          <a:lstStyle/>
          <a:p>
            <a:fld id="{72861B6E-A724-E046-9C92-E6295C5FB80B}" type="slidenum">
              <a:rPr lang="fr-CA" smtClean="0"/>
              <a:t>8</a:t>
            </a:fld>
            <a:endParaRPr lang="fr-CA"/>
          </a:p>
        </p:txBody>
      </p:sp>
    </p:spTree>
    <p:extLst>
      <p:ext uri="{BB962C8B-B14F-4D97-AF65-F5344CB8AC3E}">
        <p14:creationId xmlns:p14="http://schemas.microsoft.com/office/powerpoint/2010/main" val="123385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cs typeface="Calibri"/>
            </a:endParaRPr>
          </a:p>
        </p:txBody>
      </p:sp>
      <p:sp>
        <p:nvSpPr>
          <p:cNvPr id="4" name="Espace réservé du numéro de diapositive 3"/>
          <p:cNvSpPr>
            <a:spLocks noGrp="1"/>
          </p:cNvSpPr>
          <p:nvPr>
            <p:ph type="sldNum" sz="quarter" idx="5"/>
          </p:nvPr>
        </p:nvSpPr>
        <p:spPr/>
        <p:txBody>
          <a:bodyPr/>
          <a:lstStyle/>
          <a:p>
            <a:fld id="{72861B6E-A724-E046-9C92-E6295C5FB80B}" type="slidenum">
              <a:rPr lang="fr-FR"/>
              <a:t>10</a:t>
            </a:fld>
            <a:endParaRPr lang="fr-FR"/>
          </a:p>
        </p:txBody>
      </p:sp>
    </p:spTree>
    <p:extLst>
      <p:ext uri="{BB962C8B-B14F-4D97-AF65-F5344CB8AC3E}">
        <p14:creationId xmlns:p14="http://schemas.microsoft.com/office/powerpoint/2010/main" val="3255646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cs typeface="Calibri"/>
              </a:rPr>
              <a:t>Objectives : </a:t>
            </a:r>
            <a:r>
              <a:rPr lang="en-US" b="0">
                <a:cs typeface="Calibri"/>
              </a:rPr>
              <a:t>1. Communicate the values surrounding free and open education / 2. Support in the creation, use and dissemination of OER </a:t>
            </a:r>
          </a:p>
          <a:p>
            <a:r>
              <a:rPr lang="en-US" b="0">
                <a:cs typeface="Calibri"/>
              </a:rPr>
              <a:t>3. Develop the expertise of the teaching staff (</a:t>
            </a:r>
            <a:r>
              <a:rPr lang="en-US" b="0" err="1">
                <a:cs typeface="Calibri"/>
              </a:rPr>
              <a:t>Instruc</a:t>
            </a:r>
            <a:r>
              <a:rPr lang="en-US" b="0">
                <a:cs typeface="Calibri"/>
              </a:rPr>
              <a:t>. designer/librarian) / 4. Strengthen collaboration and sharing of institutions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cs typeface="Calibri"/>
              </a:rPr>
              <a:t>To see all objectives : </a:t>
            </a:r>
            <a:r>
              <a:rPr lang="fr-CA">
                <a:hlinkClick r:id="rId3"/>
              </a:rPr>
              <a:t>Informations supplémentaires: http://fabriquerel.org/qui-sommes-nous/</a:t>
            </a:r>
            <a:r>
              <a:rPr lang="fr-CA"/>
              <a:t> </a:t>
            </a:r>
          </a:p>
          <a:p>
            <a:endParaRPr lang="en-US" b="1">
              <a:cs typeface="Calibri"/>
            </a:endParaRPr>
          </a:p>
          <a:p>
            <a:endParaRPr lang="en-US">
              <a:cs typeface="Calibri"/>
            </a:endParaRPr>
          </a:p>
          <a:p>
            <a:endParaRPr lang="en-US">
              <a:cs typeface="Calibri"/>
            </a:endParaRPr>
          </a:p>
        </p:txBody>
      </p:sp>
      <p:sp>
        <p:nvSpPr>
          <p:cNvPr id="4" name="Espace réservé du numéro de diapositive 3"/>
          <p:cNvSpPr>
            <a:spLocks noGrp="1"/>
          </p:cNvSpPr>
          <p:nvPr>
            <p:ph type="sldNum" sz="quarter" idx="5"/>
          </p:nvPr>
        </p:nvSpPr>
        <p:spPr/>
        <p:txBody>
          <a:bodyPr/>
          <a:lstStyle/>
          <a:p>
            <a:fld id="{72861B6E-A724-E046-9C92-E6295C5FB80B}" type="slidenum">
              <a:rPr lang="fr-FR"/>
              <a:t>11</a:t>
            </a:fld>
            <a:endParaRPr lang="fr-FR"/>
          </a:p>
        </p:txBody>
      </p:sp>
    </p:spTree>
    <p:extLst>
      <p:ext uri="{BB962C8B-B14F-4D97-AF65-F5344CB8AC3E}">
        <p14:creationId xmlns:p14="http://schemas.microsoft.com/office/powerpoint/2010/main" val="325564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a:cs typeface="Calibri"/>
              </a:rPr>
              <a:t>CP</a:t>
            </a:r>
          </a:p>
          <a:p>
            <a:endParaRPr lang="fr-CA">
              <a:cs typeface="Calibri"/>
            </a:endParaRPr>
          </a:p>
          <a:p>
            <a:r>
              <a:rPr lang="fr-CA">
                <a:cs typeface="Calibri"/>
              </a:rPr>
              <a:t>Objectif équipe </a:t>
            </a:r>
            <a:r>
              <a:rPr lang="fr-CA" err="1">
                <a:cs typeface="Calibri"/>
              </a:rPr>
              <a:t>fabriqueREL</a:t>
            </a:r>
            <a:r>
              <a:rPr lang="fr-CA">
                <a:cs typeface="Calibri"/>
              </a:rPr>
              <a:t> vs équipe locale de proximité: </a:t>
            </a:r>
          </a:p>
          <a:p>
            <a:r>
              <a:rPr lang="fr-CA">
                <a:cs typeface="Calibri"/>
              </a:rPr>
              <a:t>développer dans les établissements associés les capacités à accompagner dans la création de REL</a:t>
            </a:r>
          </a:p>
        </p:txBody>
      </p:sp>
      <p:sp>
        <p:nvSpPr>
          <p:cNvPr id="4" name="Espace réservé du numéro de diapositive 3"/>
          <p:cNvSpPr>
            <a:spLocks noGrp="1"/>
          </p:cNvSpPr>
          <p:nvPr>
            <p:ph type="sldNum" sz="quarter" idx="5"/>
          </p:nvPr>
        </p:nvSpPr>
        <p:spPr/>
        <p:txBody>
          <a:bodyPr/>
          <a:lstStyle/>
          <a:p>
            <a:fld id="{72861B6E-A724-E046-9C92-E6295C5FB80B}" type="slidenum">
              <a:rPr lang="fr-CA" smtClean="0"/>
              <a:t>12</a:t>
            </a:fld>
            <a:endParaRPr lang="fr-CA"/>
          </a:p>
        </p:txBody>
      </p:sp>
    </p:spTree>
    <p:extLst>
      <p:ext uri="{BB962C8B-B14F-4D97-AF65-F5344CB8AC3E}">
        <p14:creationId xmlns:p14="http://schemas.microsoft.com/office/powerpoint/2010/main" val="2763683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err="1"/>
              <a:t>Year</a:t>
            </a:r>
            <a:r>
              <a:rPr lang="fr-CA"/>
              <a:t> 1 : 2019 : 3 </a:t>
            </a:r>
            <a:r>
              <a:rPr lang="fr-CA" err="1"/>
              <a:t>universities</a:t>
            </a:r>
            <a:r>
              <a:rPr lang="fr-CA"/>
              <a:t>, </a:t>
            </a:r>
            <a:r>
              <a:rPr lang="fr-CA" err="1"/>
              <a:t>Website</a:t>
            </a:r>
            <a:r>
              <a:rPr lang="fr-CA"/>
              <a:t>, Survey, </a:t>
            </a:r>
            <a:r>
              <a:rPr lang="fr-CA" err="1"/>
              <a:t>Defining</a:t>
            </a:r>
            <a:r>
              <a:rPr lang="fr-CA"/>
              <a:t> </a:t>
            </a:r>
            <a:r>
              <a:rPr lang="fr-CA" err="1"/>
              <a:t>vocabulary</a:t>
            </a:r>
            <a:r>
              <a:rPr lang="fr-CA"/>
              <a:t> / Main team : </a:t>
            </a:r>
            <a:r>
              <a:rPr lang="fr-CA" err="1"/>
              <a:t>Instructional</a:t>
            </a:r>
            <a:r>
              <a:rPr lang="fr-CA"/>
              <a:t> Designer ID + </a:t>
            </a:r>
            <a:r>
              <a:rPr lang="fr-CA" err="1"/>
              <a:t>Librarian</a:t>
            </a:r>
            <a:r>
              <a:rPr lang="fr-CA"/>
              <a:t> (LIB)</a:t>
            </a:r>
          </a:p>
          <a:p>
            <a:r>
              <a:rPr lang="fr-CA" err="1"/>
              <a:t>Year</a:t>
            </a:r>
            <a:r>
              <a:rPr lang="fr-CA"/>
              <a:t> 2 : 2020-21 : </a:t>
            </a:r>
            <a:r>
              <a:rPr lang="fr-CA" err="1"/>
              <a:t>Metadata</a:t>
            </a:r>
            <a:r>
              <a:rPr lang="fr-CA"/>
              <a:t> </a:t>
            </a:r>
            <a:r>
              <a:rPr lang="fr-CA" err="1"/>
              <a:t>scheme</a:t>
            </a:r>
            <a:r>
              <a:rPr lang="fr-CA"/>
              <a:t> / 15 webinars /  85 OL OER / 130 OER / Downloads : 9 688</a:t>
            </a:r>
          </a:p>
          <a:p>
            <a:r>
              <a:rPr lang="fr-CA" err="1"/>
              <a:t>Year</a:t>
            </a:r>
            <a:r>
              <a:rPr lang="fr-CA"/>
              <a:t> 3 : 5 </a:t>
            </a:r>
            <a:r>
              <a:rPr lang="fr-CA" err="1"/>
              <a:t>universities</a:t>
            </a:r>
            <a:r>
              <a:rPr lang="fr-CA"/>
              <a:t> : </a:t>
            </a:r>
            <a:r>
              <a:rPr lang="fr-CA" err="1"/>
              <a:t>Many</a:t>
            </a:r>
            <a:r>
              <a:rPr lang="fr-CA"/>
              <a:t> </a:t>
            </a:r>
            <a:r>
              <a:rPr lang="fr-CA" err="1"/>
              <a:t>MetaOER</a:t>
            </a:r>
            <a:r>
              <a:rPr lang="fr-CA"/>
              <a:t> / Training sessions / Survey / 9 </a:t>
            </a:r>
            <a:r>
              <a:rPr lang="fr-CA" err="1"/>
              <a:t>disciplinary</a:t>
            </a:r>
            <a:r>
              <a:rPr lang="fr-CA"/>
              <a:t> OER / Downloads : 20 895</a:t>
            </a:r>
          </a:p>
          <a:p>
            <a:r>
              <a:rPr lang="fr-CA" err="1"/>
              <a:t>Year</a:t>
            </a:r>
            <a:r>
              <a:rPr lang="fr-CA"/>
              <a:t> 4 : 12 </a:t>
            </a:r>
            <a:r>
              <a:rPr lang="fr-CA" err="1"/>
              <a:t>projects</a:t>
            </a:r>
            <a:r>
              <a:rPr lang="fr-CA"/>
              <a:t> (</a:t>
            </a:r>
            <a:r>
              <a:rPr lang="fr-CA" err="1"/>
              <a:t>textbooks</a:t>
            </a:r>
            <a:r>
              <a:rPr lang="fr-CA"/>
              <a:t> and lecture notes / 12 ID + LIB pairs / </a:t>
            </a:r>
            <a:r>
              <a:rPr lang="fr-CA" err="1"/>
              <a:t>potential</a:t>
            </a:r>
            <a:r>
              <a:rPr lang="fr-CA"/>
              <a:t> of 11 institutions</a:t>
            </a:r>
          </a:p>
        </p:txBody>
      </p:sp>
      <p:sp>
        <p:nvSpPr>
          <p:cNvPr id="4" name="Espace réservé du numéro de diapositive 3"/>
          <p:cNvSpPr>
            <a:spLocks noGrp="1"/>
          </p:cNvSpPr>
          <p:nvPr>
            <p:ph type="sldNum" sz="quarter" idx="5"/>
          </p:nvPr>
        </p:nvSpPr>
        <p:spPr/>
        <p:txBody>
          <a:bodyPr/>
          <a:lstStyle/>
          <a:p>
            <a:fld id="{72861B6E-A724-E046-9C92-E6295C5FB80B}" type="slidenum">
              <a:rPr lang="fr-CA" smtClean="0"/>
              <a:t>13</a:t>
            </a:fld>
            <a:endParaRPr lang="fr-CA"/>
          </a:p>
        </p:txBody>
      </p:sp>
    </p:spTree>
    <p:extLst>
      <p:ext uri="{BB962C8B-B14F-4D97-AF65-F5344CB8AC3E}">
        <p14:creationId xmlns:p14="http://schemas.microsoft.com/office/powerpoint/2010/main" val="234962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CF6412E2-97C3-794C-AAC8-955EAF41B95B}"/>
              </a:ext>
            </a:extLst>
          </p:cNvPr>
          <p:cNvSpPr>
            <a:spLocks noGrp="1"/>
          </p:cNvSpPr>
          <p:nvPr>
            <p:ph type="title"/>
          </p:nvPr>
        </p:nvSpPr>
        <p:spPr>
          <a:xfrm>
            <a:off x="838200" y="1870058"/>
            <a:ext cx="10515600" cy="1910634"/>
          </a:xfrm>
          <a:prstGeom prst="rect">
            <a:avLst/>
          </a:prstGeom>
        </p:spPr>
        <p:txBody>
          <a:bodyPr vert="horz" lIns="91440" tIns="45720" rIns="91440" bIns="45720" rtlCol="0" anchor="ctr">
            <a:normAutofit/>
          </a:bodyPr>
          <a:lstStyle/>
          <a:p>
            <a:r>
              <a:rPr lang="en-US"/>
              <a:t>Click to edit Master title style</a:t>
            </a:r>
          </a:p>
        </p:txBody>
      </p:sp>
      <p:sp>
        <p:nvSpPr>
          <p:cNvPr id="10" name="Text Placeholder 2">
            <a:extLst>
              <a:ext uri="{FF2B5EF4-FFF2-40B4-BE49-F238E27FC236}">
                <a16:creationId xmlns:a16="http://schemas.microsoft.com/office/drawing/2014/main" id="{3FEAA236-6D1B-4846-8333-EBEBA1910500}"/>
              </a:ext>
            </a:extLst>
          </p:cNvPr>
          <p:cNvSpPr>
            <a:spLocks noGrp="1"/>
          </p:cNvSpPr>
          <p:nvPr>
            <p:ph idx="1"/>
          </p:nvPr>
        </p:nvSpPr>
        <p:spPr>
          <a:xfrm>
            <a:off x="838200" y="3619449"/>
            <a:ext cx="10515600" cy="21714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26727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D92E-A189-A542-9882-EDAF45B7001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461F48A-D788-5C4D-8C05-62749265CAE4}"/>
              </a:ext>
            </a:extLst>
          </p:cNvPr>
          <p:cNvSpPr>
            <a:spLocks noGrp="1"/>
          </p:cNvSpPr>
          <p:nvPr>
            <p:ph type="sldNum" sz="quarter" idx="10"/>
          </p:nvPr>
        </p:nvSpPr>
        <p:spPr/>
        <p:txBody>
          <a:bodyPr/>
          <a:lstStyle/>
          <a:p>
            <a:fld id="{7C8D7908-A7C7-CC46-9524-C00CE01F6968}" type="slidenum">
              <a:rPr lang="en-US"/>
              <a:pPr/>
              <a:t>‹N°›</a:t>
            </a:fld>
            <a:endParaRPr lang="en-US"/>
          </a:p>
        </p:txBody>
      </p:sp>
      <p:sp>
        <p:nvSpPr>
          <p:cNvPr id="4" name="Date Placeholder 3">
            <a:extLst>
              <a:ext uri="{FF2B5EF4-FFF2-40B4-BE49-F238E27FC236}">
                <a16:creationId xmlns:a16="http://schemas.microsoft.com/office/drawing/2014/main" id="{9F34B9CA-333C-0847-B198-A3FC12D11EC6}"/>
              </a:ext>
            </a:extLst>
          </p:cNvPr>
          <p:cNvSpPr>
            <a:spLocks noGrp="1"/>
          </p:cNvSpPr>
          <p:nvPr>
            <p:ph type="dt" sz="half" idx="11"/>
          </p:nvPr>
        </p:nvSpPr>
        <p:spPr/>
        <p:txBody>
          <a:bodyPr/>
          <a:lstStyle/>
          <a:p>
            <a:pPr algn="r"/>
            <a:fld id="{A21944FD-69D2-D94A-8E1B-3F569970413F}" type="datetime9">
              <a:t>22/05/2023 15:21:21</a:t>
            </a:fld>
            <a:endParaRPr lang="en-US"/>
          </a:p>
        </p:txBody>
      </p:sp>
      <p:sp>
        <p:nvSpPr>
          <p:cNvPr id="5" name="Footer Placeholder 4">
            <a:extLst>
              <a:ext uri="{FF2B5EF4-FFF2-40B4-BE49-F238E27FC236}">
                <a16:creationId xmlns:a16="http://schemas.microsoft.com/office/drawing/2014/main" id="{A8156D25-4DF9-424D-A98B-5705C40FE793}"/>
              </a:ext>
            </a:extLst>
          </p:cNvPr>
          <p:cNvSpPr>
            <a:spLocks noGrp="1"/>
          </p:cNvSpPr>
          <p:nvPr>
            <p:ph type="ftr" sz="quarter" idx="12"/>
          </p:nvPr>
        </p:nvSpPr>
        <p:spPr/>
        <p:txBody>
          <a:bodyPr/>
          <a:lstStyle/>
          <a:p>
            <a:r>
              <a:rPr lang="en-US"/>
              <a:t>Forum du Numérique - IDNEUF4 - Bucarest - 18-21 juin 2019</a:t>
            </a:r>
          </a:p>
        </p:txBody>
      </p:sp>
      <p:sp>
        <p:nvSpPr>
          <p:cNvPr id="8" name="Text Placeholder 2">
            <a:extLst>
              <a:ext uri="{FF2B5EF4-FFF2-40B4-BE49-F238E27FC236}">
                <a16:creationId xmlns:a16="http://schemas.microsoft.com/office/drawing/2014/main" id="{7160EB13-DE5B-2D42-991B-913BA2C138B4}"/>
              </a:ext>
            </a:extLst>
          </p:cNvPr>
          <p:cNvSpPr>
            <a:spLocks noGrp="1"/>
          </p:cNvSpPr>
          <p:nvPr>
            <p:ph idx="1"/>
          </p:nvPr>
        </p:nvSpPr>
        <p:spPr>
          <a:xfrm>
            <a:off x="838200" y="3372329"/>
            <a:ext cx="10515600" cy="2804633"/>
          </a:xfrm>
          <a:prstGeom prst="rect">
            <a:avLst/>
          </a:prstGeom>
        </p:spPr>
        <p:txBody>
          <a:bodyPr vert="horz" lIns="91440" tIns="45720" rIns="91440" bIns="45720" rtlCol="0">
            <a:normAutofit/>
          </a:bodyPr>
          <a:lstStyle/>
          <a:p>
            <a:pPr lvl="0"/>
            <a:r>
              <a:rPr lang="en-US"/>
              <a:t>Edit Master text styles</a:t>
            </a:r>
          </a:p>
        </p:txBody>
      </p:sp>
    </p:spTree>
    <p:extLst>
      <p:ext uri="{BB962C8B-B14F-4D97-AF65-F5344CB8AC3E}">
        <p14:creationId xmlns:p14="http://schemas.microsoft.com/office/powerpoint/2010/main" val="62481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329A-1938-C442-967B-AC36AD03666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555ED4A-23A5-2246-B53B-0368B20F1F89}"/>
              </a:ext>
            </a:extLst>
          </p:cNvPr>
          <p:cNvSpPr>
            <a:spLocks noGrp="1"/>
          </p:cNvSpPr>
          <p:nvPr>
            <p:ph type="sldNum" sz="quarter" idx="10"/>
          </p:nvPr>
        </p:nvSpPr>
        <p:spPr/>
        <p:txBody>
          <a:bodyPr/>
          <a:lstStyle/>
          <a:p>
            <a:fld id="{7C8D7908-A7C7-CC46-9524-C00CE01F6968}" type="slidenum">
              <a:rPr lang="en-US"/>
              <a:pPr/>
              <a:t>‹N°›</a:t>
            </a:fld>
            <a:endParaRPr lang="en-US"/>
          </a:p>
        </p:txBody>
      </p:sp>
      <p:sp>
        <p:nvSpPr>
          <p:cNvPr id="4" name="Date Placeholder 3">
            <a:extLst>
              <a:ext uri="{FF2B5EF4-FFF2-40B4-BE49-F238E27FC236}">
                <a16:creationId xmlns:a16="http://schemas.microsoft.com/office/drawing/2014/main" id="{7514AA3A-87CA-B94D-A1B9-56EA59E14919}"/>
              </a:ext>
            </a:extLst>
          </p:cNvPr>
          <p:cNvSpPr>
            <a:spLocks noGrp="1"/>
          </p:cNvSpPr>
          <p:nvPr>
            <p:ph type="dt" sz="half" idx="11"/>
          </p:nvPr>
        </p:nvSpPr>
        <p:spPr/>
        <p:txBody>
          <a:bodyPr/>
          <a:lstStyle/>
          <a:p>
            <a:pPr algn="r"/>
            <a:fld id="{A21944FD-69D2-D94A-8E1B-3F569970413F}" type="datetime9">
              <a:t>22/05/2023 15:21:21</a:t>
            </a:fld>
            <a:endParaRPr lang="en-US"/>
          </a:p>
        </p:txBody>
      </p:sp>
      <p:sp>
        <p:nvSpPr>
          <p:cNvPr id="5" name="Footer Placeholder 4">
            <a:extLst>
              <a:ext uri="{FF2B5EF4-FFF2-40B4-BE49-F238E27FC236}">
                <a16:creationId xmlns:a16="http://schemas.microsoft.com/office/drawing/2014/main" id="{3841BC4C-5B61-C246-9E4C-6886EBA39B04}"/>
              </a:ext>
            </a:extLst>
          </p:cNvPr>
          <p:cNvSpPr>
            <a:spLocks noGrp="1"/>
          </p:cNvSpPr>
          <p:nvPr>
            <p:ph type="ftr" sz="quarter" idx="12"/>
          </p:nvPr>
        </p:nvSpPr>
        <p:spPr/>
        <p:txBody>
          <a:bodyPr/>
          <a:lstStyle/>
          <a:p>
            <a:r>
              <a:rPr lang="en-US"/>
              <a:t>Forum du Numérique - IDNEUF4 - Bucarest - 18-21 juin 2019</a:t>
            </a:r>
          </a:p>
        </p:txBody>
      </p:sp>
      <p:sp>
        <p:nvSpPr>
          <p:cNvPr id="6" name="Text Placeholder 2">
            <a:extLst>
              <a:ext uri="{FF2B5EF4-FFF2-40B4-BE49-F238E27FC236}">
                <a16:creationId xmlns:a16="http://schemas.microsoft.com/office/drawing/2014/main" id="{B5A7BC66-1501-624E-921E-E5CDE0AC7985}"/>
              </a:ext>
            </a:extLst>
          </p:cNvPr>
          <p:cNvSpPr>
            <a:spLocks noGrp="1"/>
          </p:cNvSpPr>
          <p:nvPr>
            <p:ph idx="1"/>
          </p:nvPr>
        </p:nvSpPr>
        <p:spPr>
          <a:xfrm>
            <a:off x="838200" y="3372329"/>
            <a:ext cx="10515600" cy="2804633"/>
          </a:xfrm>
          <a:prstGeom prst="rect">
            <a:avLst/>
          </a:prstGeom>
        </p:spPr>
        <p:txBody>
          <a:bodyPr vert="horz" lIns="91440" tIns="45720" rIns="91440" bIns="45720" rtlCol="0">
            <a:normAutofit/>
          </a:bodyPr>
          <a:lstStyle/>
          <a:p>
            <a:pPr lvl="0"/>
            <a:r>
              <a:rPr lang="en-US"/>
              <a:t>Edit Master text styles</a:t>
            </a:r>
          </a:p>
        </p:txBody>
      </p:sp>
    </p:spTree>
    <p:extLst>
      <p:ext uri="{BB962C8B-B14F-4D97-AF65-F5344CB8AC3E}">
        <p14:creationId xmlns:p14="http://schemas.microsoft.com/office/powerpoint/2010/main" val="324577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FEC7-10BD-CB49-88BF-C7C5155DE2F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29C6BD3-CE47-4244-9877-BFBF6FB715F7}"/>
              </a:ext>
            </a:extLst>
          </p:cNvPr>
          <p:cNvSpPr>
            <a:spLocks noGrp="1"/>
          </p:cNvSpPr>
          <p:nvPr>
            <p:ph type="sldNum" sz="quarter" idx="10"/>
          </p:nvPr>
        </p:nvSpPr>
        <p:spPr/>
        <p:txBody>
          <a:bodyPr/>
          <a:lstStyle/>
          <a:p>
            <a:fld id="{7C8D7908-A7C7-CC46-9524-C00CE01F6968}" type="slidenum">
              <a:rPr lang="en-US"/>
              <a:pPr/>
              <a:t>‹N°›</a:t>
            </a:fld>
            <a:endParaRPr lang="en-US"/>
          </a:p>
        </p:txBody>
      </p:sp>
      <p:sp>
        <p:nvSpPr>
          <p:cNvPr id="6" name="Text Placeholder 2">
            <a:extLst>
              <a:ext uri="{FF2B5EF4-FFF2-40B4-BE49-F238E27FC236}">
                <a16:creationId xmlns:a16="http://schemas.microsoft.com/office/drawing/2014/main" id="{EEED6AA2-2753-F646-A15B-685F6774CB9F}"/>
              </a:ext>
            </a:extLst>
          </p:cNvPr>
          <p:cNvSpPr>
            <a:spLocks noGrp="1"/>
          </p:cNvSpPr>
          <p:nvPr>
            <p:ph idx="1"/>
          </p:nvPr>
        </p:nvSpPr>
        <p:spPr>
          <a:xfrm>
            <a:off x="838200" y="3372329"/>
            <a:ext cx="10515600" cy="2804633"/>
          </a:xfrm>
          <a:prstGeom prst="rect">
            <a:avLst/>
          </a:prstGeom>
        </p:spPr>
        <p:txBody>
          <a:bodyPr vert="horz" lIns="91440" tIns="45720" rIns="91440" bIns="45720" rtlCol="0">
            <a:normAutofit/>
          </a:bodyPr>
          <a:lstStyle/>
          <a:p>
            <a:pPr lvl="0"/>
            <a:r>
              <a:rPr lang="en-US"/>
              <a:t>Edit Master text styles</a:t>
            </a:r>
          </a:p>
        </p:txBody>
      </p:sp>
    </p:spTree>
    <p:extLst>
      <p:ext uri="{BB962C8B-B14F-4D97-AF65-F5344CB8AC3E}">
        <p14:creationId xmlns:p14="http://schemas.microsoft.com/office/powerpoint/2010/main" val="238250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E41D-64F5-DD40-972D-0D9E6AB18D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D9A6F8-ECEE-B14F-92D2-82F8B52AE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E18E6677-ECC1-1A45-B72F-D80475034F46}"/>
              </a:ext>
            </a:extLst>
          </p:cNvPr>
          <p:cNvSpPr>
            <a:spLocks noGrp="1"/>
          </p:cNvSpPr>
          <p:nvPr>
            <p:ph type="sldNum" sz="quarter" idx="12"/>
          </p:nvPr>
        </p:nvSpPr>
        <p:spPr/>
        <p:txBody>
          <a:bodyPr/>
          <a:lstStyle/>
          <a:p>
            <a:fld id="{7C8D7908-A7C7-CC46-9524-C00CE01F6968}" type="slidenum">
              <a:t>‹N°›</a:t>
            </a:fld>
            <a:endParaRPr lang="en-US"/>
          </a:p>
        </p:txBody>
      </p:sp>
    </p:spTree>
    <p:extLst>
      <p:ext uri="{BB962C8B-B14F-4D97-AF65-F5344CB8AC3E}">
        <p14:creationId xmlns:p14="http://schemas.microsoft.com/office/powerpoint/2010/main" val="424725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B495-F78E-064A-BC7D-3C8B1F6EAB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9493B8-89FB-DE4D-A18D-D908B6B8BD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4EDE973-63A1-A446-B84F-9D60C902E1C8}"/>
              </a:ext>
            </a:extLst>
          </p:cNvPr>
          <p:cNvSpPr>
            <a:spLocks noGrp="1"/>
          </p:cNvSpPr>
          <p:nvPr>
            <p:ph type="sldNum" sz="quarter" idx="12"/>
          </p:nvPr>
        </p:nvSpPr>
        <p:spPr/>
        <p:txBody>
          <a:bodyPr/>
          <a:lstStyle/>
          <a:p>
            <a:fld id="{7C8D7908-A7C7-CC46-9524-C00CE01F6968}" type="slidenum">
              <a:t>‹N°›</a:t>
            </a:fld>
            <a:endParaRPr lang="en-US"/>
          </a:p>
        </p:txBody>
      </p:sp>
    </p:spTree>
    <p:extLst>
      <p:ext uri="{BB962C8B-B14F-4D97-AF65-F5344CB8AC3E}">
        <p14:creationId xmlns:p14="http://schemas.microsoft.com/office/powerpoint/2010/main" val="17295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A987-D21A-7947-9E6B-F8A3F0831A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CCE5D4-9039-2B4A-ACAC-661F5F5299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44210F60-A371-BE4E-B7D6-8B67D166C0F7}"/>
              </a:ext>
            </a:extLst>
          </p:cNvPr>
          <p:cNvSpPr>
            <a:spLocks noGrp="1"/>
          </p:cNvSpPr>
          <p:nvPr>
            <p:ph type="sldNum" sz="quarter" idx="12"/>
          </p:nvPr>
        </p:nvSpPr>
        <p:spPr/>
        <p:txBody>
          <a:bodyPr/>
          <a:lstStyle/>
          <a:p>
            <a:fld id="{7C8D7908-A7C7-CC46-9524-C00CE01F6968}" type="slidenum">
              <a:t>‹N°›</a:t>
            </a:fld>
            <a:endParaRPr lang="en-US"/>
          </a:p>
        </p:txBody>
      </p:sp>
    </p:spTree>
    <p:extLst>
      <p:ext uri="{BB962C8B-B14F-4D97-AF65-F5344CB8AC3E}">
        <p14:creationId xmlns:p14="http://schemas.microsoft.com/office/powerpoint/2010/main" val="38709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4914-76C0-5543-B1D3-933779946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D0CC8-8B3B-D747-A07E-E06F6A59F4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D9D1B-60CC-2744-B249-DB9087E9BB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5240D90-184A-E54C-9A82-115505CFDA2B}"/>
              </a:ext>
            </a:extLst>
          </p:cNvPr>
          <p:cNvSpPr>
            <a:spLocks noGrp="1"/>
          </p:cNvSpPr>
          <p:nvPr>
            <p:ph type="sldNum" sz="quarter" idx="12"/>
          </p:nvPr>
        </p:nvSpPr>
        <p:spPr/>
        <p:txBody>
          <a:bodyPr/>
          <a:lstStyle/>
          <a:p>
            <a:fld id="{7C8D7908-A7C7-CC46-9524-C00CE01F6968}" type="slidenum">
              <a:t>‹N°›</a:t>
            </a:fld>
            <a:endParaRPr lang="en-US"/>
          </a:p>
        </p:txBody>
      </p:sp>
    </p:spTree>
    <p:extLst>
      <p:ext uri="{BB962C8B-B14F-4D97-AF65-F5344CB8AC3E}">
        <p14:creationId xmlns:p14="http://schemas.microsoft.com/office/powerpoint/2010/main" val="254979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4582-296D-CE4A-BCB3-3E656966CD44}"/>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30CAEAD6-BBF0-BE47-B22D-CCD9533E731C}"/>
              </a:ext>
            </a:extLst>
          </p:cNvPr>
          <p:cNvSpPr>
            <a:spLocks noGrp="1"/>
          </p:cNvSpPr>
          <p:nvPr>
            <p:ph type="sldNum" sz="quarter" idx="12"/>
          </p:nvPr>
        </p:nvSpPr>
        <p:spPr/>
        <p:txBody>
          <a:bodyPr/>
          <a:lstStyle/>
          <a:p>
            <a:fld id="{7C8D7908-A7C7-CC46-9524-C00CE01F6968}" type="slidenum">
              <a:t>‹N°›</a:t>
            </a:fld>
            <a:endParaRPr lang="en-US"/>
          </a:p>
        </p:txBody>
      </p:sp>
    </p:spTree>
    <p:extLst>
      <p:ext uri="{BB962C8B-B14F-4D97-AF65-F5344CB8AC3E}">
        <p14:creationId xmlns:p14="http://schemas.microsoft.com/office/powerpoint/2010/main" val="8811356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5.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449789-D754-9549-8AEC-97AD6B5AD8D4}"/>
              </a:ext>
            </a:extLst>
          </p:cNvPr>
          <p:cNvSpPr>
            <a:spLocks noGrp="1"/>
          </p:cNvSpPr>
          <p:nvPr>
            <p:ph type="title"/>
          </p:nvPr>
        </p:nvSpPr>
        <p:spPr>
          <a:xfrm>
            <a:off x="838200" y="1870058"/>
            <a:ext cx="10515600" cy="191063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D79DAE-F793-2049-959C-1AF0DFE05923}"/>
              </a:ext>
            </a:extLst>
          </p:cNvPr>
          <p:cNvSpPr>
            <a:spLocks noGrp="1"/>
          </p:cNvSpPr>
          <p:nvPr>
            <p:ph type="body" idx="1"/>
          </p:nvPr>
        </p:nvSpPr>
        <p:spPr>
          <a:xfrm>
            <a:off x="838200" y="3619449"/>
            <a:ext cx="10515600" cy="21714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p:txBody>
      </p:sp>
      <p:sp>
        <p:nvSpPr>
          <p:cNvPr id="14" name="Round Diagonal Corner Rectangle 13">
            <a:extLst>
              <a:ext uri="{FF2B5EF4-FFF2-40B4-BE49-F238E27FC236}">
                <a16:creationId xmlns:a16="http://schemas.microsoft.com/office/drawing/2014/main" id="{3BFE990C-8EC1-BE40-ACD0-0404DC5256E2}"/>
              </a:ext>
            </a:extLst>
          </p:cNvPr>
          <p:cNvSpPr/>
          <p:nvPr userDrawn="1"/>
        </p:nvSpPr>
        <p:spPr>
          <a:xfrm>
            <a:off x="9131701" y="1277705"/>
            <a:ext cx="679744" cy="679744"/>
          </a:xfrm>
          <a:prstGeom prst="round2DiagRect">
            <a:avLst>
              <a:gd name="adj1" fmla="val 39584"/>
              <a:gd name="adj2" fmla="val 0"/>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9" name="Round Diagonal Corner Rectangle 18">
            <a:extLst>
              <a:ext uri="{FF2B5EF4-FFF2-40B4-BE49-F238E27FC236}">
                <a16:creationId xmlns:a16="http://schemas.microsoft.com/office/drawing/2014/main" id="{C0AF8900-5C27-F548-AB2D-9893FBE697C7}"/>
              </a:ext>
            </a:extLst>
          </p:cNvPr>
          <p:cNvSpPr/>
          <p:nvPr userDrawn="1"/>
        </p:nvSpPr>
        <p:spPr>
          <a:xfrm>
            <a:off x="10012207" y="874794"/>
            <a:ext cx="1263115" cy="1263115"/>
          </a:xfrm>
          <a:prstGeom prst="round2DiagRect">
            <a:avLst>
              <a:gd name="adj1" fmla="val 39584"/>
              <a:gd name="adj2" fmla="val 0"/>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0" name="Round Diagonal Corner Rectangle 19">
            <a:extLst>
              <a:ext uri="{FF2B5EF4-FFF2-40B4-BE49-F238E27FC236}">
                <a16:creationId xmlns:a16="http://schemas.microsoft.com/office/drawing/2014/main" id="{A0BEFB75-0BC2-C04A-9CD8-769A496E1150}"/>
              </a:ext>
            </a:extLst>
          </p:cNvPr>
          <p:cNvSpPr/>
          <p:nvPr userDrawn="1"/>
        </p:nvSpPr>
        <p:spPr>
          <a:xfrm>
            <a:off x="11502460" y="559298"/>
            <a:ext cx="818372" cy="818372"/>
          </a:xfrm>
          <a:prstGeom prst="round2DiagRect">
            <a:avLst>
              <a:gd name="adj1" fmla="val 39584"/>
              <a:gd name="adj2" fmla="val 0"/>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1" name="Round Diagonal Corner Rectangle 20">
            <a:extLst>
              <a:ext uri="{FF2B5EF4-FFF2-40B4-BE49-F238E27FC236}">
                <a16:creationId xmlns:a16="http://schemas.microsoft.com/office/drawing/2014/main" id="{1B1FAD93-2423-5A4A-923D-528A4B2FB904}"/>
              </a:ext>
            </a:extLst>
          </p:cNvPr>
          <p:cNvSpPr/>
          <p:nvPr userDrawn="1"/>
        </p:nvSpPr>
        <p:spPr>
          <a:xfrm>
            <a:off x="10472338" y="-487363"/>
            <a:ext cx="1159886" cy="1159886"/>
          </a:xfrm>
          <a:prstGeom prst="round2DiagRect">
            <a:avLst>
              <a:gd name="adj1" fmla="val 39584"/>
              <a:gd name="adj2" fmla="val 0"/>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2" name="Round Diagonal Corner Rectangle 21">
            <a:extLst>
              <a:ext uri="{FF2B5EF4-FFF2-40B4-BE49-F238E27FC236}">
                <a16:creationId xmlns:a16="http://schemas.microsoft.com/office/drawing/2014/main" id="{EBD846F6-E36D-3C46-9BD3-34BDE9A89370}"/>
              </a:ext>
            </a:extLst>
          </p:cNvPr>
          <p:cNvSpPr/>
          <p:nvPr userDrawn="1"/>
        </p:nvSpPr>
        <p:spPr>
          <a:xfrm>
            <a:off x="11812818" y="-290015"/>
            <a:ext cx="652445" cy="652445"/>
          </a:xfrm>
          <a:prstGeom prst="round2DiagRect">
            <a:avLst>
              <a:gd name="adj1" fmla="val 39584"/>
              <a:gd name="adj2" fmla="val 0"/>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nvGrpSpPr>
          <p:cNvPr id="38" name="Group 37">
            <a:extLst>
              <a:ext uri="{FF2B5EF4-FFF2-40B4-BE49-F238E27FC236}">
                <a16:creationId xmlns:a16="http://schemas.microsoft.com/office/drawing/2014/main" id="{A653A4C1-7A50-924D-BEE7-E4A8DE6A8096}"/>
              </a:ext>
            </a:extLst>
          </p:cNvPr>
          <p:cNvGrpSpPr/>
          <p:nvPr userDrawn="1"/>
        </p:nvGrpSpPr>
        <p:grpSpPr>
          <a:xfrm>
            <a:off x="-1970024" y="3273421"/>
            <a:ext cx="4361899" cy="3435116"/>
            <a:chOff x="-871015" y="4282806"/>
            <a:chExt cx="3333562" cy="2625272"/>
          </a:xfrm>
        </p:grpSpPr>
        <p:sp>
          <p:nvSpPr>
            <p:cNvPr id="33" name="Round Diagonal Corner Rectangle 32">
              <a:extLst>
                <a:ext uri="{FF2B5EF4-FFF2-40B4-BE49-F238E27FC236}">
                  <a16:creationId xmlns:a16="http://schemas.microsoft.com/office/drawing/2014/main" id="{FA4D2D2C-63D2-7848-A19A-2951516A0A0E}"/>
                </a:ext>
              </a:extLst>
            </p:cNvPr>
            <p:cNvSpPr/>
            <p:nvPr userDrawn="1"/>
          </p:nvSpPr>
          <p:spPr>
            <a:xfrm>
              <a:off x="-871015" y="6047874"/>
              <a:ext cx="679744" cy="679744"/>
            </a:xfrm>
            <a:prstGeom prst="round2DiagRect">
              <a:avLst>
                <a:gd name="adj1" fmla="val 39584"/>
                <a:gd name="adj2" fmla="val 0"/>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4" name="Round Diagonal Corner Rectangle 33">
              <a:extLst>
                <a:ext uri="{FF2B5EF4-FFF2-40B4-BE49-F238E27FC236}">
                  <a16:creationId xmlns:a16="http://schemas.microsoft.com/office/drawing/2014/main" id="{796114F0-D86E-3B46-B89C-AB354910F00B}"/>
                </a:ext>
              </a:extLst>
            </p:cNvPr>
            <p:cNvSpPr/>
            <p:nvPr userDrawn="1"/>
          </p:nvSpPr>
          <p:spPr>
            <a:xfrm>
              <a:off x="9491" y="5644963"/>
              <a:ext cx="1263115" cy="1263115"/>
            </a:xfrm>
            <a:prstGeom prst="round2DiagRect">
              <a:avLst>
                <a:gd name="adj1" fmla="val 39584"/>
                <a:gd name="adj2" fmla="val 0"/>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5" name="Round Diagonal Corner Rectangle 34">
              <a:extLst>
                <a:ext uri="{FF2B5EF4-FFF2-40B4-BE49-F238E27FC236}">
                  <a16:creationId xmlns:a16="http://schemas.microsoft.com/office/drawing/2014/main" id="{6433F8F8-D278-8F40-91CA-DBEE0A3A5F43}"/>
                </a:ext>
              </a:extLst>
            </p:cNvPr>
            <p:cNvSpPr/>
            <p:nvPr userDrawn="1"/>
          </p:nvSpPr>
          <p:spPr>
            <a:xfrm>
              <a:off x="1499744" y="5329467"/>
              <a:ext cx="818372" cy="818372"/>
            </a:xfrm>
            <a:prstGeom prst="round2DiagRect">
              <a:avLst>
                <a:gd name="adj1" fmla="val 39584"/>
                <a:gd name="adj2" fmla="val 0"/>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6" name="Round Diagonal Corner Rectangle 35">
              <a:extLst>
                <a:ext uri="{FF2B5EF4-FFF2-40B4-BE49-F238E27FC236}">
                  <a16:creationId xmlns:a16="http://schemas.microsoft.com/office/drawing/2014/main" id="{3883827C-8D5C-1C42-B946-0ADA1FDBE834}"/>
                </a:ext>
              </a:extLst>
            </p:cNvPr>
            <p:cNvSpPr/>
            <p:nvPr userDrawn="1"/>
          </p:nvSpPr>
          <p:spPr>
            <a:xfrm>
              <a:off x="469622" y="4282806"/>
              <a:ext cx="1159886" cy="1159886"/>
            </a:xfrm>
            <a:prstGeom prst="round2DiagRect">
              <a:avLst>
                <a:gd name="adj1" fmla="val 39584"/>
                <a:gd name="adj2" fmla="val 0"/>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7" name="Round Diagonal Corner Rectangle 36">
              <a:extLst>
                <a:ext uri="{FF2B5EF4-FFF2-40B4-BE49-F238E27FC236}">
                  <a16:creationId xmlns:a16="http://schemas.microsoft.com/office/drawing/2014/main" id="{676DD739-42FE-3F44-8667-D6F2548667E7}"/>
                </a:ext>
              </a:extLst>
            </p:cNvPr>
            <p:cNvSpPr/>
            <p:nvPr userDrawn="1"/>
          </p:nvSpPr>
          <p:spPr>
            <a:xfrm>
              <a:off x="1810102" y="4480154"/>
              <a:ext cx="652445" cy="652445"/>
            </a:xfrm>
            <a:prstGeom prst="round2DiagRect">
              <a:avLst>
                <a:gd name="adj1" fmla="val 39584"/>
                <a:gd name="adj2" fmla="val 0"/>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Tree>
    <p:extLst>
      <p:ext uri="{BB962C8B-B14F-4D97-AF65-F5344CB8AC3E}">
        <p14:creationId xmlns:p14="http://schemas.microsoft.com/office/powerpoint/2010/main" val="1140757546"/>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ctr" defTabSz="914400" rtl="0" eaLnBrk="1" latinLnBrk="0" hangingPunct="1">
        <a:lnSpc>
          <a:spcPct val="90000"/>
        </a:lnSpc>
        <a:spcBef>
          <a:spcPct val="0"/>
        </a:spcBef>
        <a:buNone/>
        <a:defRPr sz="4400" b="1" i="0" kern="1200" baseline="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Tx/>
        <a:buNone/>
        <a:defRPr sz="2400" kern="1200" baseline="0">
          <a:solidFill>
            <a:schemeClr val="bg1"/>
          </a:solidFill>
          <a:latin typeface="+mn-lt"/>
          <a:ea typeface="+mn-ea"/>
          <a:cs typeface="+mn-cs"/>
        </a:defRPr>
      </a:lvl1pPr>
      <a:lvl2pPr marL="0" indent="0" algn="ctr" defTabSz="914400" rtl="0" eaLnBrk="1" latinLnBrk="0" hangingPunct="1">
        <a:lnSpc>
          <a:spcPct val="90000"/>
        </a:lnSpc>
        <a:spcBef>
          <a:spcPts val="500"/>
        </a:spcBef>
        <a:buFontTx/>
        <a:buNone/>
        <a:defRPr sz="2000" kern="1200" baseline="0">
          <a:solidFill>
            <a:schemeClr val="accent1"/>
          </a:solidFill>
          <a:latin typeface="+mn-lt"/>
          <a:ea typeface="+mn-ea"/>
          <a:cs typeface="+mn-cs"/>
        </a:defRPr>
      </a:lvl2pPr>
      <a:lvl3pPr marL="0" indent="0" algn="ctr" defTabSz="914400" rtl="0" eaLnBrk="1" latinLnBrk="0" hangingPunct="1">
        <a:lnSpc>
          <a:spcPct val="90000"/>
        </a:lnSpc>
        <a:spcBef>
          <a:spcPts val="500"/>
        </a:spcBef>
        <a:buFontTx/>
        <a:buNone/>
        <a:defRPr sz="1800" kern="1200" baseline="0">
          <a:solidFill>
            <a:schemeClr val="bg2">
              <a:lumMod val="9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2">
              <a:lumMod val="40000"/>
              <a:lumOff val="6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2">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34" name="Round Diagonal Corner Rectangle 33">
            <a:extLst>
              <a:ext uri="{FF2B5EF4-FFF2-40B4-BE49-F238E27FC236}">
                <a16:creationId xmlns:a16="http://schemas.microsoft.com/office/drawing/2014/main" id="{853867B5-5449-3544-B6C8-FC00C5DEEB55}"/>
              </a:ext>
            </a:extLst>
          </p:cNvPr>
          <p:cNvSpPr/>
          <p:nvPr userDrawn="1"/>
        </p:nvSpPr>
        <p:spPr>
          <a:xfrm>
            <a:off x="9131701" y="1277705"/>
            <a:ext cx="679744" cy="679744"/>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6" name="Round Diagonal Corner Rectangle 35">
            <a:extLst>
              <a:ext uri="{FF2B5EF4-FFF2-40B4-BE49-F238E27FC236}">
                <a16:creationId xmlns:a16="http://schemas.microsoft.com/office/drawing/2014/main" id="{77C93E4A-1DD8-F94E-9282-C327C2AB9A31}"/>
              </a:ext>
            </a:extLst>
          </p:cNvPr>
          <p:cNvSpPr/>
          <p:nvPr userDrawn="1"/>
        </p:nvSpPr>
        <p:spPr>
          <a:xfrm>
            <a:off x="10012207" y="874794"/>
            <a:ext cx="1263115" cy="1263115"/>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7" name="Round Diagonal Corner Rectangle 36">
            <a:extLst>
              <a:ext uri="{FF2B5EF4-FFF2-40B4-BE49-F238E27FC236}">
                <a16:creationId xmlns:a16="http://schemas.microsoft.com/office/drawing/2014/main" id="{E684E270-4BFD-B44D-A851-A74B8F63ADDA}"/>
              </a:ext>
            </a:extLst>
          </p:cNvPr>
          <p:cNvSpPr/>
          <p:nvPr userDrawn="1"/>
        </p:nvSpPr>
        <p:spPr>
          <a:xfrm>
            <a:off x="11502460" y="559298"/>
            <a:ext cx="818372" cy="818372"/>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8" name="Round Diagonal Corner Rectangle 37">
            <a:extLst>
              <a:ext uri="{FF2B5EF4-FFF2-40B4-BE49-F238E27FC236}">
                <a16:creationId xmlns:a16="http://schemas.microsoft.com/office/drawing/2014/main" id="{B8B08091-EE7F-4C40-9850-F52B9672DECD}"/>
              </a:ext>
            </a:extLst>
          </p:cNvPr>
          <p:cNvSpPr/>
          <p:nvPr userDrawn="1"/>
        </p:nvSpPr>
        <p:spPr>
          <a:xfrm>
            <a:off x="10472338" y="-487363"/>
            <a:ext cx="1159886" cy="1159886"/>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9" name="Round Diagonal Corner Rectangle 38">
            <a:extLst>
              <a:ext uri="{FF2B5EF4-FFF2-40B4-BE49-F238E27FC236}">
                <a16:creationId xmlns:a16="http://schemas.microsoft.com/office/drawing/2014/main" id="{B0E55ABF-34A0-6042-9F6A-FFE637BD1629}"/>
              </a:ext>
            </a:extLst>
          </p:cNvPr>
          <p:cNvSpPr/>
          <p:nvPr userDrawn="1"/>
        </p:nvSpPr>
        <p:spPr>
          <a:xfrm>
            <a:off x="11812818" y="-290015"/>
            <a:ext cx="652445" cy="652445"/>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0" name="Round Diagonal Corner Rectangle 39">
            <a:extLst>
              <a:ext uri="{FF2B5EF4-FFF2-40B4-BE49-F238E27FC236}">
                <a16:creationId xmlns:a16="http://schemas.microsoft.com/office/drawing/2014/main" id="{0F8B88E2-CB98-6149-BD36-07A5D74728D0}"/>
              </a:ext>
            </a:extLst>
          </p:cNvPr>
          <p:cNvSpPr/>
          <p:nvPr userDrawn="1"/>
        </p:nvSpPr>
        <p:spPr>
          <a:xfrm>
            <a:off x="-817900" y="5055776"/>
            <a:ext cx="1652761" cy="1652761"/>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1" name="Round Diagonal Corner Rectangle 40">
            <a:extLst>
              <a:ext uri="{FF2B5EF4-FFF2-40B4-BE49-F238E27FC236}">
                <a16:creationId xmlns:a16="http://schemas.microsoft.com/office/drawing/2014/main" id="{5E4CF211-E60F-F343-8767-653A65A88C6A}"/>
              </a:ext>
            </a:extLst>
          </p:cNvPr>
          <p:cNvSpPr/>
          <p:nvPr userDrawn="1"/>
        </p:nvSpPr>
        <p:spPr>
          <a:xfrm>
            <a:off x="1132067" y="4642956"/>
            <a:ext cx="1070823" cy="1070823"/>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2" name="Round Diagonal Corner Rectangle 41">
            <a:extLst>
              <a:ext uri="{FF2B5EF4-FFF2-40B4-BE49-F238E27FC236}">
                <a16:creationId xmlns:a16="http://schemas.microsoft.com/office/drawing/2014/main" id="{019BEE28-7CCA-2547-ACA5-4AAF861C3575}"/>
              </a:ext>
            </a:extLst>
          </p:cNvPr>
          <p:cNvSpPr/>
          <p:nvPr userDrawn="1"/>
        </p:nvSpPr>
        <p:spPr>
          <a:xfrm>
            <a:off x="-215827" y="3273421"/>
            <a:ext cx="1517688" cy="1517688"/>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3" name="Round Diagonal Corner Rectangle 42">
            <a:extLst>
              <a:ext uri="{FF2B5EF4-FFF2-40B4-BE49-F238E27FC236}">
                <a16:creationId xmlns:a16="http://schemas.microsoft.com/office/drawing/2014/main" id="{E0136A34-28D7-3D45-97E4-FB9903F5D30E}"/>
              </a:ext>
            </a:extLst>
          </p:cNvPr>
          <p:cNvSpPr/>
          <p:nvPr userDrawn="1"/>
        </p:nvSpPr>
        <p:spPr>
          <a:xfrm>
            <a:off x="1538164" y="3531647"/>
            <a:ext cx="853711" cy="853711"/>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 name="Round Diagonal Corner Rectangle 14">
            <a:extLst>
              <a:ext uri="{FF2B5EF4-FFF2-40B4-BE49-F238E27FC236}">
                <a16:creationId xmlns:a16="http://schemas.microsoft.com/office/drawing/2014/main" id="{37F35C7A-C081-4140-9EE4-9CD470A9A2AE}"/>
              </a:ext>
            </a:extLst>
          </p:cNvPr>
          <p:cNvSpPr/>
          <p:nvPr userDrawn="1"/>
        </p:nvSpPr>
        <p:spPr>
          <a:xfrm>
            <a:off x="148004" y="6174822"/>
            <a:ext cx="11895991" cy="533714"/>
          </a:xfrm>
          <a:prstGeom prst="round2DiagRect">
            <a:avLst>
              <a:gd name="adj1" fmla="val 2311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5" name="Slide Number Placeholder 5">
            <a:extLst>
              <a:ext uri="{FF2B5EF4-FFF2-40B4-BE49-F238E27FC236}">
                <a16:creationId xmlns:a16="http://schemas.microsoft.com/office/drawing/2014/main" id="{90DB460B-02EC-D047-90F0-68B7E3942BA6}"/>
              </a:ext>
            </a:extLst>
          </p:cNvPr>
          <p:cNvSpPr>
            <a:spLocks noGrp="1"/>
          </p:cNvSpPr>
          <p:nvPr>
            <p:ph type="sldNum" sz="quarter" idx="4"/>
          </p:nvPr>
        </p:nvSpPr>
        <p:spPr>
          <a:xfrm>
            <a:off x="11101773" y="6253158"/>
            <a:ext cx="829407" cy="365125"/>
          </a:xfrm>
          <a:prstGeom prst="rect">
            <a:avLst/>
          </a:prstGeom>
        </p:spPr>
        <p:txBody>
          <a:bodyPr vert="horz" lIns="91440" tIns="45720" rIns="91440" bIns="45720" rtlCol="0" anchor="ctr"/>
          <a:lstStyle>
            <a:lvl1pPr algn="r">
              <a:defRPr sz="2000" baseline="0">
                <a:solidFill>
                  <a:schemeClr val="bg1"/>
                </a:solidFill>
              </a:defRPr>
            </a:lvl1pPr>
          </a:lstStyle>
          <a:p>
            <a:fld id="{7C8D7908-A7C7-CC46-9524-C00CE01F6968}" type="slidenum">
              <a:rPr lang="en-US"/>
              <a:pPr/>
              <a:t>‹N°›</a:t>
            </a:fld>
            <a:endParaRPr lang="en-US"/>
          </a:p>
        </p:txBody>
      </p:sp>
      <p:sp>
        <p:nvSpPr>
          <p:cNvPr id="18" name="Date Placeholder 3">
            <a:extLst>
              <a:ext uri="{FF2B5EF4-FFF2-40B4-BE49-F238E27FC236}">
                <a16:creationId xmlns:a16="http://schemas.microsoft.com/office/drawing/2014/main" id="{F33F8664-266F-AB4C-BA6B-F2BDCD0B87B3}"/>
              </a:ext>
            </a:extLst>
          </p:cNvPr>
          <p:cNvSpPr>
            <a:spLocks noGrp="1"/>
          </p:cNvSpPr>
          <p:nvPr>
            <p:ph type="dt" sz="half" idx="2"/>
          </p:nvPr>
        </p:nvSpPr>
        <p:spPr>
          <a:xfrm>
            <a:off x="8571875" y="6282329"/>
            <a:ext cx="2372482" cy="298938"/>
          </a:xfrm>
          <a:prstGeom prst="rect">
            <a:avLst/>
          </a:prstGeom>
        </p:spPr>
        <p:txBody>
          <a:bodyPr anchor="ctr" anchorCtr="0"/>
          <a:lstStyle>
            <a:lvl1pPr>
              <a:defRPr sz="1200" baseline="0">
                <a:solidFill>
                  <a:schemeClr val="bg2">
                    <a:lumMod val="90000"/>
                  </a:schemeClr>
                </a:solidFill>
              </a:defRPr>
            </a:lvl1pPr>
          </a:lstStyle>
          <a:p>
            <a:pPr algn="r"/>
            <a:fld id="{A21944FD-69D2-D94A-8E1B-3F569970413F}" type="datetime9">
              <a:t>22/05/2023 15:21:19</a:t>
            </a:fld>
            <a:endParaRPr lang="en-US"/>
          </a:p>
        </p:txBody>
      </p:sp>
      <p:sp>
        <p:nvSpPr>
          <p:cNvPr id="19" name="Footer Placeholder 3">
            <a:extLst>
              <a:ext uri="{FF2B5EF4-FFF2-40B4-BE49-F238E27FC236}">
                <a16:creationId xmlns:a16="http://schemas.microsoft.com/office/drawing/2014/main" id="{79D82227-FCDE-5A43-BA31-7BD95A708493}"/>
              </a:ext>
            </a:extLst>
          </p:cNvPr>
          <p:cNvSpPr>
            <a:spLocks noGrp="1"/>
          </p:cNvSpPr>
          <p:nvPr>
            <p:ph type="ftr" sz="quarter" idx="3"/>
          </p:nvPr>
        </p:nvSpPr>
        <p:spPr>
          <a:xfrm>
            <a:off x="2152216" y="6282329"/>
            <a:ext cx="4114800" cy="298938"/>
          </a:xfrm>
          <a:prstGeom prst="rect">
            <a:avLst/>
          </a:prstGeom>
        </p:spPr>
        <p:txBody>
          <a:bodyPr vert="horz" lIns="91440" tIns="45720" rIns="91440" bIns="45720" rtlCol="0" anchor="ctr"/>
          <a:lstStyle>
            <a:lvl1pPr algn="l">
              <a:defRPr sz="1200" baseline="0">
                <a:solidFill>
                  <a:schemeClr val="bg2"/>
                </a:solidFill>
              </a:defRPr>
            </a:lvl1pPr>
          </a:lstStyle>
          <a:p>
            <a:r>
              <a:rPr lang="en-US"/>
              <a:t>Forum du Numérique - IDNEUF4 - Bucarest - 18-21 juin 2019</a:t>
            </a:r>
          </a:p>
        </p:txBody>
      </p:sp>
      <p:sp>
        <p:nvSpPr>
          <p:cNvPr id="30" name="Title Placeholder 1">
            <a:extLst>
              <a:ext uri="{FF2B5EF4-FFF2-40B4-BE49-F238E27FC236}">
                <a16:creationId xmlns:a16="http://schemas.microsoft.com/office/drawing/2014/main" id="{F1D90676-F418-8E40-A199-774758F4FED8}"/>
              </a:ext>
            </a:extLst>
          </p:cNvPr>
          <p:cNvSpPr>
            <a:spLocks noGrp="1"/>
          </p:cNvSpPr>
          <p:nvPr>
            <p:ph type="title"/>
          </p:nvPr>
        </p:nvSpPr>
        <p:spPr>
          <a:xfrm>
            <a:off x="838200" y="365126"/>
            <a:ext cx="10515600" cy="2747352"/>
          </a:xfrm>
          <a:prstGeom prst="rect">
            <a:avLst/>
          </a:prstGeom>
        </p:spPr>
        <p:txBody>
          <a:bodyPr vert="horz" lIns="91440" tIns="45720" rIns="91440" bIns="45720" rtlCol="0" anchor="b" anchorCtr="0">
            <a:normAutofit/>
          </a:bodyPr>
          <a:lstStyle/>
          <a:p>
            <a:r>
              <a:rPr lang="en-US"/>
              <a:t>Click to edit Master title style</a:t>
            </a:r>
          </a:p>
        </p:txBody>
      </p:sp>
      <p:sp>
        <p:nvSpPr>
          <p:cNvPr id="31" name="Text Placeholder 2">
            <a:extLst>
              <a:ext uri="{FF2B5EF4-FFF2-40B4-BE49-F238E27FC236}">
                <a16:creationId xmlns:a16="http://schemas.microsoft.com/office/drawing/2014/main" id="{270F5D37-3094-9B40-810D-630C3FC27BF2}"/>
              </a:ext>
            </a:extLst>
          </p:cNvPr>
          <p:cNvSpPr>
            <a:spLocks noGrp="1"/>
          </p:cNvSpPr>
          <p:nvPr>
            <p:ph type="body" idx="1"/>
          </p:nvPr>
        </p:nvSpPr>
        <p:spPr>
          <a:xfrm>
            <a:off x="838200" y="3372329"/>
            <a:ext cx="10515600" cy="2804633"/>
          </a:xfrm>
          <a:prstGeom prst="rect">
            <a:avLst/>
          </a:prstGeom>
        </p:spPr>
        <p:txBody>
          <a:bodyPr vert="horz" lIns="91440" tIns="45720" rIns="91440" bIns="45720" rtlCol="0">
            <a:normAutofit/>
          </a:bodyPr>
          <a:lstStyle/>
          <a:p>
            <a:pPr lvl="0"/>
            <a:r>
              <a:rPr lang="en-US"/>
              <a:t>Edit Master text styles</a:t>
            </a:r>
          </a:p>
        </p:txBody>
      </p:sp>
    </p:spTree>
    <p:extLst>
      <p:ext uri="{BB962C8B-B14F-4D97-AF65-F5344CB8AC3E}">
        <p14:creationId xmlns:p14="http://schemas.microsoft.com/office/powerpoint/2010/main" val="1496290507"/>
      </p:ext>
    </p:extLst>
  </p:cSld>
  <p:clrMap bg1="lt1" tx1="dk1" bg2="lt2" tx2="dk2" accent1="accent1" accent2="accent2" accent3="accent3" accent4="accent4" accent5="accent5" accent6="accent6" hlink="hlink" folHlink="folHlink"/>
  <p:sldLayoutIdLst>
    <p:sldLayoutId id="2147483678" r:id="rId1"/>
  </p:sldLayoutIdLst>
  <p:hf hdr="0"/>
  <p:txStyles>
    <p:titleStyle>
      <a:lvl1pPr algn="ctr" defTabSz="914400" rtl="0" eaLnBrk="1" latinLnBrk="0" hangingPunct="1">
        <a:lnSpc>
          <a:spcPct val="90000"/>
        </a:lnSpc>
        <a:spcBef>
          <a:spcPct val="0"/>
        </a:spcBef>
        <a:buNone/>
        <a:defRPr sz="5000" b="1" i="0" kern="1200" cap="none" baseline="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Tx/>
        <a:buNone/>
        <a:defRPr sz="3200" kern="1200"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34" name="Round Diagonal Corner Rectangle 33">
            <a:extLst>
              <a:ext uri="{FF2B5EF4-FFF2-40B4-BE49-F238E27FC236}">
                <a16:creationId xmlns:a16="http://schemas.microsoft.com/office/drawing/2014/main" id="{63D9CD90-419B-B448-AE5B-9D25B2E9765E}"/>
              </a:ext>
            </a:extLst>
          </p:cNvPr>
          <p:cNvSpPr/>
          <p:nvPr userDrawn="1"/>
        </p:nvSpPr>
        <p:spPr>
          <a:xfrm>
            <a:off x="9131701" y="1277705"/>
            <a:ext cx="679744" cy="679744"/>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6" name="Round Diagonal Corner Rectangle 35">
            <a:extLst>
              <a:ext uri="{FF2B5EF4-FFF2-40B4-BE49-F238E27FC236}">
                <a16:creationId xmlns:a16="http://schemas.microsoft.com/office/drawing/2014/main" id="{913DCD7F-D4C9-BB43-A094-DBCB1931F8D6}"/>
              </a:ext>
            </a:extLst>
          </p:cNvPr>
          <p:cNvSpPr/>
          <p:nvPr userDrawn="1"/>
        </p:nvSpPr>
        <p:spPr>
          <a:xfrm>
            <a:off x="10012207" y="874794"/>
            <a:ext cx="1263115" cy="1263115"/>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7" name="Round Diagonal Corner Rectangle 36">
            <a:extLst>
              <a:ext uri="{FF2B5EF4-FFF2-40B4-BE49-F238E27FC236}">
                <a16:creationId xmlns:a16="http://schemas.microsoft.com/office/drawing/2014/main" id="{A278F5FE-412F-9248-A642-C9AEDCAB2214}"/>
              </a:ext>
            </a:extLst>
          </p:cNvPr>
          <p:cNvSpPr/>
          <p:nvPr userDrawn="1"/>
        </p:nvSpPr>
        <p:spPr>
          <a:xfrm>
            <a:off x="11502460" y="559298"/>
            <a:ext cx="818372" cy="818372"/>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8" name="Round Diagonal Corner Rectangle 37">
            <a:extLst>
              <a:ext uri="{FF2B5EF4-FFF2-40B4-BE49-F238E27FC236}">
                <a16:creationId xmlns:a16="http://schemas.microsoft.com/office/drawing/2014/main" id="{BEC4E731-F276-0A4A-AC50-8349D110C639}"/>
              </a:ext>
            </a:extLst>
          </p:cNvPr>
          <p:cNvSpPr/>
          <p:nvPr userDrawn="1"/>
        </p:nvSpPr>
        <p:spPr>
          <a:xfrm>
            <a:off x="10472338" y="-487363"/>
            <a:ext cx="1159886" cy="1159886"/>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9" name="Round Diagonal Corner Rectangle 38">
            <a:extLst>
              <a:ext uri="{FF2B5EF4-FFF2-40B4-BE49-F238E27FC236}">
                <a16:creationId xmlns:a16="http://schemas.microsoft.com/office/drawing/2014/main" id="{EAC96456-EEE7-1E46-94BF-9780A5D32277}"/>
              </a:ext>
            </a:extLst>
          </p:cNvPr>
          <p:cNvSpPr/>
          <p:nvPr userDrawn="1"/>
        </p:nvSpPr>
        <p:spPr>
          <a:xfrm>
            <a:off x="11812818" y="-290015"/>
            <a:ext cx="652445" cy="652445"/>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0" name="Round Diagonal Corner Rectangle 39">
            <a:extLst>
              <a:ext uri="{FF2B5EF4-FFF2-40B4-BE49-F238E27FC236}">
                <a16:creationId xmlns:a16="http://schemas.microsoft.com/office/drawing/2014/main" id="{39E34EEE-08A0-044C-8743-48AA007C61FC}"/>
              </a:ext>
            </a:extLst>
          </p:cNvPr>
          <p:cNvSpPr/>
          <p:nvPr userDrawn="1"/>
        </p:nvSpPr>
        <p:spPr>
          <a:xfrm>
            <a:off x="-817900" y="5055776"/>
            <a:ext cx="1652761" cy="1652761"/>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1" name="Round Diagonal Corner Rectangle 40">
            <a:extLst>
              <a:ext uri="{FF2B5EF4-FFF2-40B4-BE49-F238E27FC236}">
                <a16:creationId xmlns:a16="http://schemas.microsoft.com/office/drawing/2014/main" id="{37C21B60-A6FC-B948-9694-F5721F3782E9}"/>
              </a:ext>
            </a:extLst>
          </p:cNvPr>
          <p:cNvSpPr/>
          <p:nvPr userDrawn="1"/>
        </p:nvSpPr>
        <p:spPr>
          <a:xfrm>
            <a:off x="1132067" y="4642956"/>
            <a:ext cx="1070823" cy="1070823"/>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2" name="Round Diagonal Corner Rectangle 41">
            <a:extLst>
              <a:ext uri="{FF2B5EF4-FFF2-40B4-BE49-F238E27FC236}">
                <a16:creationId xmlns:a16="http://schemas.microsoft.com/office/drawing/2014/main" id="{21FE4E93-C0EE-544E-9440-01F5F2E398C0}"/>
              </a:ext>
            </a:extLst>
          </p:cNvPr>
          <p:cNvSpPr/>
          <p:nvPr userDrawn="1"/>
        </p:nvSpPr>
        <p:spPr>
          <a:xfrm>
            <a:off x="-215827" y="3273421"/>
            <a:ext cx="1517688" cy="1517688"/>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3" name="Round Diagonal Corner Rectangle 42">
            <a:extLst>
              <a:ext uri="{FF2B5EF4-FFF2-40B4-BE49-F238E27FC236}">
                <a16:creationId xmlns:a16="http://schemas.microsoft.com/office/drawing/2014/main" id="{D48E47CD-1493-7240-995E-52706D3EDCA9}"/>
              </a:ext>
            </a:extLst>
          </p:cNvPr>
          <p:cNvSpPr/>
          <p:nvPr userDrawn="1"/>
        </p:nvSpPr>
        <p:spPr>
          <a:xfrm>
            <a:off x="1538164" y="3531647"/>
            <a:ext cx="853711" cy="853711"/>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 name="Round Diagonal Corner Rectangle 14">
            <a:extLst>
              <a:ext uri="{FF2B5EF4-FFF2-40B4-BE49-F238E27FC236}">
                <a16:creationId xmlns:a16="http://schemas.microsoft.com/office/drawing/2014/main" id="{37F35C7A-C081-4140-9EE4-9CD470A9A2AE}"/>
              </a:ext>
            </a:extLst>
          </p:cNvPr>
          <p:cNvSpPr/>
          <p:nvPr userDrawn="1"/>
        </p:nvSpPr>
        <p:spPr>
          <a:xfrm>
            <a:off x="148004" y="6174822"/>
            <a:ext cx="11895991" cy="533714"/>
          </a:xfrm>
          <a:prstGeom prst="round2DiagRect">
            <a:avLst>
              <a:gd name="adj1" fmla="val 2311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pic>
        <p:nvPicPr>
          <p:cNvPr id="12" name="Picture 11">
            <a:extLst>
              <a:ext uri="{FF2B5EF4-FFF2-40B4-BE49-F238E27FC236}">
                <a16:creationId xmlns:a16="http://schemas.microsoft.com/office/drawing/2014/main" id="{79E2F316-AC89-0B4A-AF59-4E060E99F766}"/>
              </a:ext>
            </a:extLst>
          </p:cNvPr>
          <p:cNvPicPr>
            <a:picLocks noChangeAspect="1"/>
          </p:cNvPicPr>
          <p:nvPr userDrawn="1"/>
        </p:nvPicPr>
        <p:blipFill>
          <a:blip r:embed="rId3"/>
          <a:stretch>
            <a:fillRect/>
          </a:stretch>
        </p:blipFill>
        <p:spPr>
          <a:xfrm>
            <a:off x="153835" y="5972053"/>
            <a:ext cx="1850811" cy="925406"/>
          </a:xfrm>
          <a:prstGeom prst="rect">
            <a:avLst/>
          </a:prstGeom>
        </p:spPr>
      </p:pic>
      <p:sp>
        <p:nvSpPr>
          <p:cNvPr id="35" name="Slide Number Placeholder 5">
            <a:extLst>
              <a:ext uri="{FF2B5EF4-FFF2-40B4-BE49-F238E27FC236}">
                <a16:creationId xmlns:a16="http://schemas.microsoft.com/office/drawing/2014/main" id="{90DB460B-02EC-D047-90F0-68B7E3942BA6}"/>
              </a:ext>
            </a:extLst>
          </p:cNvPr>
          <p:cNvSpPr>
            <a:spLocks noGrp="1"/>
          </p:cNvSpPr>
          <p:nvPr>
            <p:ph type="sldNum" sz="quarter" idx="4"/>
          </p:nvPr>
        </p:nvSpPr>
        <p:spPr>
          <a:xfrm>
            <a:off x="11101773" y="6253158"/>
            <a:ext cx="829407" cy="365125"/>
          </a:xfrm>
          <a:prstGeom prst="rect">
            <a:avLst/>
          </a:prstGeom>
        </p:spPr>
        <p:txBody>
          <a:bodyPr vert="horz" lIns="91440" tIns="45720" rIns="91440" bIns="45720" rtlCol="0" anchor="ctr"/>
          <a:lstStyle>
            <a:lvl1pPr algn="r">
              <a:defRPr sz="2000" baseline="0">
                <a:solidFill>
                  <a:schemeClr val="bg1"/>
                </a:solidFill>
              </a:defRPr>
            </a:lvl1pPr>
          </a:lstStyle>
          <a:p>
            <a:fld id="{7C8D7908-A7C7-CC46-9524-C00CE01F6968}" type="slidenum">
              <a:rPr lang="en-US"/>
              <a:pPr/>
              <a:t>‹N°›</a:t>
            </a:fld>
            <a:endParaRPr lang="en-US"/>
          </a:p>
        </p:txBody>
      </p:sp>
      <p:sp>
        <p:nvSpPr>
          <p:cNvPr id="18" name="Date Placeholder 3">
            <a:extLst>
              <a:ext uri="{FF2B5EF4-FFF2-40B4-BE49-F238E27FC236}">
                <a16:creationId xmlns:a16="http://schemas.microsoft.com/office/drawing/2014/main" id="{9E533731-EB5C-0747-B20C-48E907F3B8C2}"/>
              </a:ext>
            </a:extLst>
          </p:cNvPr>
          <p:cNvSpPr>
            <a:spLocks noGrp="1"/>
          </p:cNvSpPr>
          <p:nvPr>
            <p:ph type="dt" sz="half" idx="2"/>
          </p:nvPr>
        </p:nvSpPr>
        <p:spPr>
          <a:xfrm>
            <a:off x="8571875" y="6282329"/>
            <a:ext cx="2372482" cy="298938"/>
          </a:xfrm>
          <a:prstGeom prst="rect">
            <a:avLst/>
          </a:prstGeom>
        </p:spPr>
        <p:txBody>
          <a:bodyPr anchor="ctr" anchorCtr="0"/>
          <a:lstStyle>
            <a:lvl1pPr>
              <a:defRPr sz="1200" baseline="0">
                <a:solidFill>
                  <a:schemeClr val="bg2">
                    <a:lumMod val="90000"/>
                  </a:schemeClr>
                </a:solidFill>
              </a:defRPr>
            </a:lvl1pPr>
          </a:lstStyle>
          <a:p>
            <a:pPr algn="r"/>
            <a:fld id="{A21944FD-69D2-D94A-8E1B-3F569970413F}" type="datetime9">
              <a:t>22/05/2023 15:21:19</a:t>
            </a:fld>
            <a:endParaRPr lang="en-US"/>
          </a:p>
        </p:txBody>
      </p:sp>
      <p:sp>
        <p:nvSpPr>
          <p:cNvPr id="19" name="Footer Placeholder 3">
            <a:extLst>
              <a:ext uri="{FF2B5EF4-FFF2-40B4-BE49-F238E27FC236}">
                <a16:creationId xmlns:a16="http://schemas.microsoft.com/office/drawing/2014/main" id="{D0235D2A-0131-034D-BDF7-97675EEFCC19}"/>
              </a:ext>
            </a:extLst>
          </p:cNvPr>
          <p:cNvSpPr>
            <a:spLocks noGrp="1"/>
          </p:cNvSpPr>
          <p:nvPr>
            <p:ph type="ftr" sz="quarter" idx="3"/>
          </p:nvPr>
        </p:nvSpPr>
        <p:spPr>
          <a:xfrm>
            <a:off x="2152216" y="6282329"/>
            <a:ext cx="4114800" cy="298938"/>
          </a:xfrm>
          <a:prstGeom prst="rect">
            <a:avLst/>
          </a:prstGeom>
        </p:spPr>
        <p:txBody>
          <a:bodyPr vert="horz" lIns="91440" tIns="45720" rIns="91440" bIns="45720" rtlCol="0" anchor="ctr"/>
          <a:lstStyle>
            <a:lvl1pPr algn="l">
              <a:defRPr sz="1200" baseline="0">
                <a:solidFill>
                  <a:schemeClr val="bg2"/>
                </a:solidFill>
              </a:defRPr>
            </a:lvl1pPr>
          </a:lstStyle>
          <a:p>
            <a:r>
              <a:rPr lang="en-US"/>
              <a:t>Forum du Numérique - IDNEUF4 - Bucarest - 18-21 juin 2019</a:t>
            </a:r>
          </a:p>
        </p:txBody>
      </p:sp>
      <p:sp>
        <p:nvSpPr>
          <p:cNvPr id="30" name="Title Placeholder 1">
            <a:extLst>
              <a:ext uri="{FF2B5EF4-FFF2-40B4-BE49-F238E27FC236}">
                <a16:creationId xmlns:a16="http://schemas.microsoft.com/office/drawing/2014/main" id="{CEBD6B3C-17B7-4348-85ED-9866F73580D6}"/>
              </a:ext>
            </a:extLst>
          </p:cNvPr>
          <p:cNvSpPr>
            <a:spLocks noGrp="1"/>
          </p:cNvSpPr>
          <p:nvPr>
            <p:ph type="title"/>
          </p:nvPr>
        </p:nvSpPr>
        <p:spPr>
          <a:xfrm>
            <a:off x="838200" y="365126"/>
            <a:ext cx="10515600" cy="2747352"/>
          </a:xfrm>
          <a:prstGeom prst="rect">
            <a:avLst/>
          </a:prstGeom>
        </p:spPr>
        <p:txBody>
          <a:bodyPr vert="horz" lIns="91440" tIns="45720" rIns="91440" bIns="45720" rtlCol="0" anchor="b" anchorCtr="0">
            <a:normAutofit/>
          </a:bodyPr>
          <a:lstStyle/>
          <a:p>
            <a:r>
              <a:rPr lang="en-US"/>
              <a:t>Click to edit Master title style</a:t>
            </a:r>
          </a:p>
        </p:txBody>
      </p:sp>
      <p:sp>
        <p:nvSpPr>
          <p:cNvPr id="31" name="Text Placeholder 2">
            <a:extLst>
              <a:ext uri="{FF2B5EF4-FFF2-40B4-BE49-F238E27FC236}">
                <a16:creationId xmlns:a16="http://schemas.microsoft.com/office/drawing/2014/main" id="{F53DE1CA-88F5-B044-8324-EA94D916278F}"/>
              </a:ext>
            </a:extLst>
          </p:cNvPr>
          <p:cNvSpPr>
            <a:spLocks noGrp="1"/>
          </p:cNvSpPr>
          <p:nvPr>
            <p:ph type="body" idx="1"/>
          </p:nvPr>
        </p:nvSpPr>
        <p:spPr>
          <a:xfrm>
            <a:off x="838200" y="3372329"/>
            <a:ext cx="10515600" cy="2804633"/>
          </a:xfrm>
          <a:prstGeom prst="rect">
            <a:avLst/>
          </a:prstGeom>
        </p:spPr>
        <p:txBody>
          <a:bodyPr vert="horz" lIns="91440" tIns="45720" rIns="91440" bIns="45720" rtlCol="0">
            <a:normAutofit/>
          </a:bodyPr>
          <a:lstStyle/>
          <a:p>
            <a:pPr lvl="0"/>
            <a:r>
              <a:rPr lang="en-US"/>
              <a:t>Edit Master text styles</a:t>
            </a:r>
          </a:p>
        </p:txBody>
      </p:sp>
    </p:spTree>
    <p:extLst>
      <p:ext uri="{BB962C8B-B14F-4D97-AF65-F5344CB8AC3E}">
        <p14:creationId xmlns:p14="http://schemas.microsoft.com/office/powerpoint/2010/main" val="1763940255"/>
      </p:ext>
    </p:extLst>
  </p:cSld>
  <p:clrMap bg1="lt1" tx1="dk1" bg2="lt2" tx2="dk2" accent1="accent1" accent2="accent2" accent3="accent3" accent4="accent4" accent5="accent5" accent6="accent6" hlink="hlink" folHlink="folHlink"/>
  <p:sldLayoutIdLst>
    <p:sldLayoutId id="2147483676" r:id="rId1"/>
  </p:sldLayoutIdLst>
  <p:hf hdr="0"/>
  <p:txStyles>
    <p:titleStyle>
      <a:lvl1pPr algn="ctr" defTabSz="914400" rtl="0" eaLnBrk="1" latinLnBrk="0" hangingPunct="1">
        <a:lnSpc>
          <a:spcPct val="90000"/>
        </a:lnSpc>
        <a:spcBef>
          <a:spcPct val="0"/>
        </a:spcBef>
        <a:buNone/>
        <a:defRPr sz="5000" b="1" i="0" kern="1200" cap="none" baseline="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Tx/>
        <a:buNone/>
        <a:defRPr sz="3200" kern="1200"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31" name="Round Diagonal Corner Rectangle 30">
            <a:extLst>
              <a:ext uri="{FF2B5EF4-FFF2-40B4-BE49-F238E27FC236}">
                <a16:creationId xmlns:a16="http://schemas.microsoft.com/office/drawing/2014/main" id="{0E49925F-F134-7A46-89DA-AE8130618A13}"/>
              </a:ext>
            </a:extLst>
          </p:cNvPr>
          <p:cNvSpPr/>
          <p:nvPr userDrawn="1"/>
        </p:nvSpPr>
        <p:spPr>
          <a:xfrm>
            <a:off x="9131701" y="1277705"/>
            <a:ext cx="679744" cy="679744"/>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4" name="Round Diagonal Corner Rectangle 33">
            <a:extLst>
              <a:ext uri="{FF2B5EF4-FFF2-40B4-BE49-F238E27FC236}">
                <a16:creationId xmlns:a16="http://schemas.microsoft.com/office/drawing/2014/main" id="{F3A0ECF0-687B-4649-AF4E-6BEE6DAD33C9}"/>
              </a:ext>
            </a:extLst>
          </p:cNvPr>
          <p:cNvSpPr/>
          <p:nvPr userDrawn="1"/>
        </p:nvSpPr>
        <p:spPr>
          <a:xfrm>
            <a:off x="10012207" y="874794"/>
            <a:ext cx="1263115" cy="1263115"/>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6" name="Round Diagonal Corner Rectangle 35">
            <a:extLst>
              <a:ext uri="{FF2B5EF4-FFF2-40B4-BE49-F238E27FC236}">
                <a16:creationId xmlns:a16="http://schemas.microsoft.com/office/drawing/2014/main" id="{2C0A8F4F-D12E-EC47-8F66-EF58EFEC62DC}"/>
              </a:ext>
            </a:extLst>
          </p:cNvPr>
          <p:cNvSpPr/>
          <p:nvPr userDrawn="1"/>
        </p:nvSpPr>
        <p:spPr>
          <a:xfrm>
            <a:off x="11502460" y="559298"/>
            <a:ext cx="818372" cy="818372"/>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7" name="Round Diagonal Corner Rectangle 36">
            <a:extLst>
              <a:ext uri="{FF2B5EF4-FFF2-40B4-BE49-F238E27FC236}">
                <a16:creationId xmlns:a16="http://schemas.microsoft.com/office/drawing/2014/main" id="{EEB7A54C-81B7-3C4E-AC4B-E362EE8369CD}"/>
              </a:ext>
            </a:extLst>
          </p:cNvPr>
          <p:cNvSpPr/>
          <p:nvPr userDrawn="1"/>
        </p:nvSpPr>
        <p:spPr>
          <a:xfrm>
            <a:off x="10472338" y="-487363"/>
            <a:ext cx="1159886" cy="1159886"/>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8" name="Round Diagonal Corner Rectangle 37">
            <a:extLst>
              <a:ext uri="{FF2B5EF4-FFF2-40B4-BE49-F238E27FC236}">
                <a16:creationId xmlns:a16="http://schemas.microsoft.com/office/drawing/2014/main" id="{BC03F12D-CE1F-304B-9DB6-A5ABDCAA3F0D}"/>
              </a:ext>
            </a:extLst>
          </p:cNvPr>
          <p:cNvSpPr/>
          <p:nvPr userDrawn="1"/>
        </p:nvSpPr>
        <p:spPr>
          <a:xfrm>
            <a:off x="11812818" y="-290015"/>
            <a:ext cx="652445" cy="652445"/>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9" name="Round Diagonal Corner Rectangle 38">
            <a:extLst>
              <a:ext uri="{FF2B5EF4-FFF2-40B4-BE49-F238E27FC236}">
                <a16:creationId xmlns:a16="http://schemas.microsoft.com/office/drawing/2014/main" id="{C1735633-1D87-C242-886C-8D90B88F0BD7}"/>
              </a:ext>
            </a:extLst>
          </p:cNvPr>
          <p:cNvSpPr/>
          <p:nvPr userDrawn="1"/>
        </p:nvSpPr>
        <p:spPr>
          <a:xfrm>
            <a:off x="-817900" y="5055776"/>
            <a:ext cx="1652761" cy="1652761"/>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0" name="Round Diagonal Corner Rectangle 39">
            <a:extLst>
              <a:ext uri="{FF2B5EF4-FFF2-40B4-BE49-F238E27FC236}">
                <a16:creationId xmlns:a16="http://schemas.microsoft.com/office/drawing/2014/main" id="{8F736CB9-8445-4A48-973B-8CBE630D55BB}"/>
              </a:ext>
            </a:extLst>
          </p:cNvPr>
          <p:cNvSpPr/>
          <p:nvPr userDrawn="1"/>
        </p:nvSpPr>
        <p:spPr>
          <a:xfrm>
            <a:off x="1132067" y="4642956"/>
            <a:ext cx="1070823" cy="1070823"/>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1" name="Round Diagonal Corner Rectangle 40">
            <a:extLst>
              <a:ext uri="{FF2B5EF4-FFF2-40B4-BE49-F238E27FC236}">
                <a16:creationId xmlns:a16="http://schemas.microsoft.com/office/drawing/2014/main" id="{7D9B912B-A4BB-B546-AA1E-9FFAB7AAB8B0}"/>
              </a:ext>
            </a:extLst>
          </p:cNvPr>
          <p:cNvSpPr/>
          <p:nvPr userDrawn="1"/>
        </p:nvSpPr>
        <p:spPr>
          <a:xfrm>
            <a:off x="-215827" y="3273421"/>
            <a:ext cx="1517688" cy="1517688"/>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2" name="Round Diagonal Corner Rectangle 41">
            <a:extLst>
              <a:ext uri="{FF2B5EF4-FFF2-40B4-BE49-F238E27FC236}">
                <a16:creationId xmlns:a16="http://schemas.microsoft.com/office/drawing/2014/main" id="{65241F9E-44AF-044B-AEA4-23F41171A541}"/>
              </a:ext>
            </a:extLst>
          </p:cNvPr>
          <p:cNvSpPr/>
          <p:nvPr userDrawn="1"/>
        </p:nvSpPr>
        <p:spPr>
          <a:xfrm>
            <a:off x="1538164" y="3531647"/>
            <a:ext cx="853711" cy="853711"/>
          </a:xfrm>
          <a:prstGeom prst="round2DiagRect">
            <a:avLst>
              <a:gd name="adj1" fmla="val 39584"/>
              <a:gd name="adj2" fmla="val 0"/>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 name="Round Diagonal Corner Rectangle 14">
            <a:extLst>
              <a:ext uri="{FF2B5EF4-FFF2-40B4-BE49-F238E27FC236}">
                <a16:creationId xmlns:a16="http://schemas.microsoft.com/office/drawing/2014/main" id="{37F35C7A-C081-4140-9EE4-9CD470A9A2AE}"/>
              </a:ext>
            </a:extLst>
          </p:cNvPr>
          <p:cNvSpPr/>
          <p:nvPr userDrawn="1"/>
        </p:nvSpPr>
        <p:spPr>
          <a:xfrm>
            <a:off x="148004" y="6174822"/>
            <a:ext cx="11895991" cy="533714"/>
          </a:xfrm>
          <a:prstGeom prst="round2DiagRect">
            <a:avLst>
              <a:gd name="adj1" fmla="val 2311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pic>
        <p:nvPicPr>
          <p:cNvPr id="12" name="Picture 11">
            <a:extLst>
              <a:ext uri="{FF2B5EF4-FFF2-40B4-BE49-F238E27FC236}">
                <a16:creationId xmlns:a16="http://schemas.microsoft.com/office/drawing/2014/main" id="{79E2F316-AC89-0B4A-AF59-4E060E99F766}"/>
              </a:ext>
            </a:extLst>
          </p:cNvPr>
          <p:cNvPicPr>
            <a:picLocks noChangeAspect="1"/>
          </p:cNvPicPr>
          <p:nvPr userDrawn="1"/>
        </p:nvPicPr>
        <p:blipFill>
          <a:blip r:embed="rId3"/>
          <a:stretch>
            <a:fillRect/>
          </a:stretch>
        </p:blipFill>
        <p:spPr>
          <a:xfrm>
            <a:off x="153835" y="5972053"/>
            <a:ext cx="1850811" cy="925406"/>
          </a:xfrm>
          <a:prstGeom prst="rect">
            <a:avLst/>
          </a:prstGeom>
        </p:spPr>
      </p:pic>
      <p:sp>
        <p:nvSpPr>
          <p:cNvPr id="35" name="Slide Number Placeholder 5">
            <a:extLst>
              <a:ext uri="{FF2B5EF4-FFF2-40B4-BE49-F238E27FC236}">
                <a16:creationId xmlns:a16="http://schemas.microsoft.com/office/drawing/2014/main" id="{90DB460B-02EC-D047-90F0-68B7E3942BA6}"/>
              </a:ext>
            </a:extLst>
          </p:cNvPr>
          <p:cNvSpPr>
            <a:spLocks noGrp="1"/>
          </p:cNvSpPr>
          <p:nvPr>
            <p:ph type="sldNum" sz="quarter" idx="4"/>
          </p:nvPr>
        </p:nvSpPr>
        <p:spPr>
          <a:xfrm>
            <a:off x="9916318" y="6260186"/>
            <a:ext cx="829407" cy="365125"/>
          </a:xfrm>
          <a:prstGeom prst="rect">
            <a:avLst/>
          </a:prstGeom>
        </p:spPr>
        <p:txBody>
          <a:bodyPr vert="horz" lIns="91440" tIns="45720" rIns="91440" bIns="45720" rtlCol="0" anchor="ctr"/>
          <a:lstStyle>
            <a:lvl1pPr algn="r">
              <a:defRPr sz="1600" baseline="0">
                <a:solidFill>
                  <a:schemeClr val="bg1"/>
                </a:solidFill>
              </a:defRPr>
            </a:lvl1pPr>
          </a:lstStyle>
          <a:p>
            <a:fld id="{7C8D7908-A7C7-CC46-9524-C00CE01F6968}" type="slidenum">
              <a:rPr lang="en-US" smtClean="0"/>
              <a:pPr/>
              <a:t>‹N°›</a:t>
            </a:fld>
            <a:endParaRPr lang="en-US"/>
          </a:p>
        </p:txBody>
      </p:sp>
      <p:sp>
        <p:nvSpPr>
          <p:cNvPr id="2" name="Title Placeholder 1">
            <a:extLst>
              <a:ext uri="{FF2B5EF4-FFF2-40B4-BE49-F238E27FC236}">
                <a16:creationId xmlns:a16="http://schemas.microsoft.com/office/drawing/2014/main" id="{16B390F0-7357-A446-B35D-3875F3E7A3BD}"/>
              </a:ext>
            </a:extLst>
          </p:cNvPr>
          <p:cNvSpPr>
            <a:spLocks noGrp="1"/>
          </p:cNvSpPr>
          <p:nvPr>
            <p:ph type="title"/>
          </p:nvPr>
        </p:nvSpPr>
        <p:spPr>
          <a:xfrm>
            <a:off x="838200" y="365126"/>
            <a:ext cx="10515600" cy="2747352"/>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676A5CA0-8A4D-EA47-96CF-913CB4619D56}"/>
              </a:ext>
            </a:extLst>
          </p:cNvPr>
          <p:cNvSpPr>
            <a:spLocks noGrp="1"/>
          </p:cNvSpPr>
          <p:nvPr>
            <p:ph type="body" idx="1"/>
          </p:nvPr>
        </p:nvSpPr>
        <p:spPr>
          <a:xfrm>
            <a:off x="838200" y="3372329"/>
            <a:ext cx="10515600" cy="2804633"/>
          </a:xfrm>
          <a:prstGeom prst="rect">
            <a:avLst/>
          </a:prstGeom>
        </p:spPr>
        <p:txBody>
          <a:bodyPr vert="horz" lIns="91440" tIns="45720" rIns="91440" bIns="45720" rtlCol="0">
            <a:normAutofit/>
          </a:bodyPr>
          <a:lstStyle/>
          <a:p>
            <a:pPr lvl="0"/>
            <a:r>
              <a:rPr lang="en-US"/>
              <a:t>Edit Master text styles</a:t>
            </a:r>
          </a:p>
        </p:txBody>
      </p:sp>
      <p:pic>
        <p:nvPicPr>
          <p:cNvPr id="6" name="Image 5">
            <a:extLst>
              <a:ext uri="{FF2B5EF4-FFF2-40B4-BE49-F238E27FC236}">
                <a16:creationId xmlns:a16="http://schemas.microsoft.com/office/drawing/2014/main" id="{0ED10DA7-98A9-44A7-ACE1-C5E4B47DB0EC}"/>
              </a:ext>
            </a:extLst>
          </p:cNvPr>
          <p:cNvPicPr>
            <a:picLocks noChangeAspect="1"/>
          </p:cNvPicPr>
          <p:nvPr userDrawn="1"/>
        </p:nvPicPr>
        <p:blipFill>
          <a:blip r:embed="rId4"/>
          <a:stretch>
            <a:fillRect/>
          </a:stretch>
        </p:blipFill>
        <p:spPr>
          <a:xfrm>
            <a:off x="10937033" y="6343782"/>
            <a:ext cx="1056970" cy="197933"/>
          </a:xfrm>
          <a:prstGeom prst="rect">
            <a:avLst/>
          </a:prstGeom>
        </p:spPr>
      </p:pic>
    </p:spTree>
    <p:extLst>
      <p:ext uri="{BB962C8B-B14F-4D97-AF65-F5344CB8AC3E}">
        <p14:creationId xmlns:p14="http://schemas.microsoft.com/office/powerpoint/2010/main" val="1289412520"/>
      </p:ext>
    </p:extLst>
  </p:cSld>
  <p:clrMap bg1="lt1" tx1="dk1" bg2="lt2" tx2="dk2" accent1="accent1" accent2="accent2" accent3="accent3" accent4="accent4" accent5="accent5" accent6="accent6" hlink="hlink" folHlink="folHlink"/>
  <p:sldLayoutIdLst>
    <p:sldLayoutId id="2147483677" r:id="rId1"/>
  </p:sldLayoutIdLst>
  <p:hf hdr="0"/>
  <p:txStyles>
    <p:titleStyle>
      <a:lvl1pPr algn="ctr" defTabSz="914400" rtl="0" eaLnBrk="1" latinLnBrk="0" hangingPunct="1">
        <a:lnSpc>
          <a:spcPct val="90000"/>
        </a:lnSpc>
        <a:spcBef>
          <a:spcPct val="0"/>
        </a:spcBef>
        <a:buNone/>
        <a:defRPr sz="5000" b="1" i="0" kern="1200" cap="none" baseline="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Tx/>
        <a:buNone/>
        <a:defRPr sz="3200" kern="1200"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 name="Round Diagonal Corner Rectangle 24">
            <a:extLst>
              <a:ext uri="{FF2B5EF4-FFF2-40B4-BE49-F238E27FC236}">
                <a16:creationId xmlns:a16="http://schemas.microsoft.com/office/drawing/2014/main" id="{996DB83B-D69F-234A-A5E7-7AA0F1DE3923}"/>
              </a:ext>
            </a:extLst>
          </p:cNvPr>
          <p:cNvSpPr/>
          <p:nvPr userDrawn="1"/>
        </p:nvSpPr>
        <p:spPr>
          <a:xfrm>
            <a:off x="10550437" y="675347"/>
            <a:ext cx="1015341" cy="1015341"/>
          </a:xfrm>
          <a:prstGeom prst="round2DiagRect">
            <a:avLst>
              <a:gd name="adj1" fmla="val 39584"/>
              <a:gd name="adj2" fmla="val 0"/>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6" name="Round Diagonal Corner Rectangle 25">
            <a:extLst>
              <a:ext uri="{FF2B5EF4-FFF2-40B4-BE49-F238E27FC236}">
                <a16:creationId xmlns:a16="http://schemas.microsoft.com/office/drawing/2014/main" id="{DF0EFF73-8369-BA45-9C4E-8063A1391D05}"/>
              </a:ext>
            </a:extLst>
          </p:cNvPr>
          <p:cNvSpPr/>
          <p:nvPr userDrawn="1"/>
        </p:nvSpPr>
        <p:spPr>
          <a:xfrm>
            <a:off x="11708577" y="421740"/>
            <a:ext cx="657839" cy="657839"/>
          </a:xfrm>
          <a:prstGeom prst="round2DiagRect">
            <a:avLst>
              <a:gd name="adj1" fmla="val 39584"/>
              <a:gd name="adj2" fmla="val 0"/>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7" name="Round Diagonal Corner Rectangle 26">
            <a:extLst>
              <a:ext uri="{FF2B5EF4-FFF2-40B4-BE49-F238E27FC236}">
                <a16:creationId xmlns:a16="http://schemas.microsoft.com/office/drawing/2014/main" id="{693B532A-33E4-F24B-93DF-8EAD80907704}"/>
              </a:ext>
            </a:extLst>
          </p:cNvPr>
          <p:cNvSpPr/>
          <p:nvPr userDrawn="1"/>
        </p:nvSpPr>
        <p:spPr>
          <a:xfrm>
            <a:off x="10920308" y="-419607"/>
            <a:ext cx="932361" cy="932361"/>
          </a:xfrm>
          <a:prstGeom prst="round2DiagRect">
            <a:avLst>
              <a:gd name="adj1" fmla="val 39584"/>
              <a:gd name="adj2" fmla="val 0"/>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8" name="Round Diagonal Corner Rectangle 27">
            <a:extLst>
              <a:ext uri="{FF2B5EF4-FFF2-40B4-BE49-F238E27FC236}">
                <a16:creationId xmlns:a16="http://schemas.microsoft.com/office/drawing/2014/main" id="{FC21A54F-7828-524F-8B1A-3B606B523641}"/>
              </a:ext>
            </a:extLst>
          </p:cNvPr>
          <p:cNvSpPr/>
          <p:nvPr userDrawn="1"/>
        </p:nvSpPr>
        <p:spPr>
          <a:xfrm>
            <a:off x="11958054" y="-260971"/>
            <a:ext cx="524461" cy="524460"/>
          </a:xfrm>
          <a:prstGeom prst="round2DiagRect">
            <a:avLst>
              <a:gd name="adj1" fmla="val 39584"/>
              <a:gd name="adj2" fmla="val 0"/>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 name="Round Diagonal Corner Rectangle 14">
            <a:extLst>
              <a:ext uri="{FF2B5EF4-FFF2-40B4-BE49-F238E27FC236}">
                <a16:creationId xmlns:a16="http://schemas.microsoft.com/office/drawing/2014/main" id="{37F35C7A-C081-4140-9EE4-9CD470A9A2AE}"/>
              </a:ext>
            </a:extLst>
          </p:cNvPr>
          <p:cNvSpPr/>
          <p:nvPr userDrawn="1"/>
        </p:nvSpPr>
        <p:spPr>
          <a:xfrm>
            <a:off x="238653" y="6182653"/>
            <a:ext cx="11895991" cy="533714"/>
          </a:xfrm>
          <a:prstGeom prst="round2DiagRect">
            <a:avLst>
              <a:gd name="adj1" fmla="val 2311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lumMod val="90000"/>
                  </a:schemeClr>
                </a:solidFill>
              </a:rPr>
              <a:t> </a:t>
            </a:r>
          </a:p>
        </p:txBody>
      </p:sp>
      <p:sp>
        <p:nvSpPr>
          <p:cNvPr id="2" name="Title Placeholder 1">
            <a:extLst>
              <a:ext uri="{FF2B5EF4-FFF2-40B4-BE49-F238E27FC236}">
                <a16:creationId xmlns:a16="http://schemas.microsoft.com/office/drawing/2014/main" id="{2E449789-D754-9549-8AEC-97AD6B5AD8D4}"/>
              </a:ext>
            </a:extLst>
          </p:cNvPr>
          <p:cNvSpPr>
            <a:spLocks noGrp="1"/>
          </p:cNvSpPr>
          <p:nvPr userDrawn="1">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D79DAE-F793-2049-959C-1AF0DFE05923}"/>
              </a:ext>
            </a:extLst>
          </p:cNvPr>
          <p:cNvSpPr>
            <a:spLocks noGrp="1"/>
          </p:cNvSpPr>
          <p:nvPr userDrawn="1">
            <p:ph type="body" idx="1"/>
          </p:nvPr>
        </p:nvSpPr>
        <p:spPr>
          <a:xfrm>
            <a:off x="838200" y="1825625"/>
            <a:ext cx="10515600" cy="416027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44297E6-3052-214F-95C9-51ACA86017B0}"/>
              </a:ext>
            </a:extLst>
          </p:cNvPr>
          <p:cNvSpPr>
            <a:spLocks noGrp="1"/>
          </p:cNvSpPr>
          <p:nvPr userDrawn="1">
            <p:ph type="sldNum" sz="quarter" idx="4"/>
          </p:nvPr>
        </p:nvSpPr>
        <p:spPr>
          <a:xfrm>
            <a:off x="9933535" y="6252193"/>
            <a:ext cx="829407" cy="365125"/>
          </a:xfrm>
          <a:prstGeom prst="rect">
            <a:avLst/>
          </a:prstGeom>
        </p:spPr>
        <p:txBody>
          <a:bodyPr vert="horz" lIns="91440" tIns="45720" rIns="91440" bIns="45720" rtlCol="0" anchor="ctr"/>
          <a:lstStyle>
            <a:lvl1pPr algn="r">
              <a:defRPr sz="1600" baseline="0">
                <a:solidFill>
                  <a:schemeClr val="bg1"/>
                </a:solidFill>
              </a:defRPr>
            </a:lvl1pPr>
          </a:lstStyle>
          <a:p>
            <a:fld id="{7C8D7908-A7C7-CC46-9524-C00CE01F6968}" type="slidenum">
              <a:rPr lang="en-US" smtClean="0"/>
              <a:pPr/>
              <a:t>‹N°›</a:t>
            </a:fld>
            <a:endParaRPr lang="en-US"/>
          </a:p>
        </p:txBody>
      </p:sp>
      <p:pic>
        <p:nvPicPr>
          <p:cNvPr id="12" name="Picture 11">
            <a:extLst>
              <a:ext uri="{FF2B5EF4-FFF2-40B4-BE49-F238E27FC236}">
                <a16:creationId xmlns:a16="http://schemas.microsoft.com/office/drawing/2014/main" id="{79E2F316-AC89-0B4A-AF59-4E060E99F766}"/>
              </a:ext>
            </a:extLst>
          </p:cNvPr>
          <p:cNvPicPr>
            <a:picLocks noChangeAspect="1"/>
          </p:cNvPicPr>
          <p:nvPr userDrawn="1"/>
        </p:nvPicPr>
        <p:blipFill>
          <a:blip r:embed="rId7"/>
          <a:stretch>
            <a:fillRect/>
          </a:stretch>
        </p:blipFill>
        <p:spPr>
          <a:xfrm>
            <a:off x="153835" y="5972053"/>
            <a:ext cx="1850811" cy="925406"/>
          </a:xfrm>
          <a:prstGeom prst="rect">
            <a:avLst/>
          </a:prstGeom>
        </p:spPr>
      </p:pic>
      <p:sp>
        <p:nvSpPr>
          <p:cNvPr id="31" name="Round Diagonal Corner Rectangle 30">
            <a:extLst>
              <a:ext uri="{FF2B5EF4-FFF2-40B4-BE49-F238E27FC236}">
                <a16:creationId xmlns:a16="http://schemas.microsoft.com/office/drawing/2014/main" id="{F9B2AE04-FCDB-F84A-96F9-5DFB2CAB86CA}"/>
              </a:ext>
            </a:extLst>
          </p:cNvPr>
          <p:cNvSpPr/>
          <p:nvPr userDrawn="1"/>
        </p:nvSpPr>
        <p:spPr>
          <a:xfrm>
            <a:off x="9792583" y="1009626"/>
            <a:ext cx="615055" cy="615055"/>
          </a:xfrm>
          <a:prstGeom prst="round2DiagRect">
            <a:avLst>
              <a:gd name="adj1" fmla="val 39584"/>
              <a:gd name="adj2" fmla="val 0"/>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pic>
        <p:nvPicPr>
          <p:cNvPr id="5" name="Image 4">
            <a:extLst>
              <a:ext uri="{FF2B5EF4-FFF2-40B4-BE49-F238E27FC236}">
                <a16:creationId xmlns:a16="http://schemas.microsoft.com/office/drawing/2014/main" id="{1FDD8906-106E-4224-816A-9650F17F55BF}"/>
              </a:ext>
            </a:extLst>
          </p:cNvPr>
          <p:cNvPicPr>
            <a:picLocks noChangeAspect="1"/>
          </p:cNvPicPr>
          <p:nvPr userDrawn="1"/>
        </p:nvPicPr>
        <p:blipFill>
          <a:blip r:embed="rId8"/>
          <a:stretch>
            <a:fillRect/>
          </a:stretch>
        </p:blipFill>
        <p:spPr>
          <a:xfrm>
            <a:off x="10920308" y="6350543"/>
            <a:ext cx="1056970" cy="197933"/>
          </a:xfrm>
          <a:prstGeom prst="rect">
            <a:avLst/>
          </a:prstGeom>
        </p:spPr>
      </p:pic>
    </p:spTree>
    <p:extLst>
      <p:ext uri="{BB962C8B-B14F-4D97-AF65-F5344CB8AC3E}">
        <p14:creationId xmlns:p14="http://schemas.microsoft.com/office/powerpoint/2010/main" val="333820589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hf hdr="0"/>
  <p:txStyles>
    <p:titleStyle>
      <a:lvl1pPr algn="l" defTabSz="914400" rtl="0" eaLnBrk="1" latinLnBrk="0" hangingPunct="1">
        <a:lnSpc>
          <a:spcPct val="90000"/>
        </a:lnSpc>
        <a:spcBef>
          <a:spcPct val="0"/>
        </a:spcBef>
        <a:buNone/>
        <a:defRPr sz="3600" b="1" i="0" kern="1200" cap="none" baseline="0">
          <a:solidFill>
            <a:schemeClr val="accent1"/>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fabriquerel.org/qui-sommes-nous/"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19.png"/><Relationship Id="rId3" Type="http://schemas.openxmlformats.org/officeDocument/2006/relationships/tags" Target="../tags/tag4.xml"/><Relationship Id="rId21" Type="http://schemas.openxmlformats.org/officeDocument/2006/relationships/image" Target="../media/image22.sv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notesSlide" Target="../notesSlides/notesSlide8.xml"/><Relationship Id="rId2" Type="http://schemas.openxmlformats.org/officeDocument/2006/relationships/tags" Target="../tags/tag3.xml"/><Relationship Id="rId16" Type="http://schemas.openxmlformats.org/officeDocument/2006/relationships/slideLayout" Target="../slideLayouts/slideLayout8.xml"/><Relationship Id="rId20" Type="http://schemas.openxmlformats.org/officeDocument/2006/relationships/image" Target="../media/image2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20.sv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fabriquerel.org/rel-en-creation/"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creativecommons.org/licenses/by/4.0/" TargetMode="External"/><Relationship Id="rId5" Type="http://schemas.openxmlformats.org/officeDocument/2006/relationships/hyperlink" Target="https://fabriquerel.org/licences/" TargetMode="External"/><Relationship Id="rId4" Type="http://schemas.openxmlformats.org/officeDocument/2006/relationships/hyperlink" Target="https://fabriquerel.org/wp-content/uploads/2020/05/parcours-creation-REL-fabriqueREL.pdf"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sse.ulaval.ca/" TargetMode="External"/><Relationship Id="rId7" Type="http://schemas.openxmlformats.org/officeDocument/2006/relationships/hyperlink" Target="https://www.fmed.ulaval.ca/faculte-et-reseau/nos-services/pedagogia"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www.script.ulaval.ca/" TargetMode="External"/><Relationship Id="rId5" Type="http://schemas.openxmlformats.org/officeDocument/2006/relationships/hyperlink" Target="https://www.csrt.ulaval.ca/" TargetMode="External"/><Relationship Id="rId4" Type="http://schemas.openxmlformats.org/officeDocument/2006/relationships/hyperlink" Target="https://www.cstip.ulaval.c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hyperlink" Target="https://fabriquerel.org/rel" TargetMode="Externa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fabriquerel.org/licenc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0029-B993-9C40-A705-46935DAF0916}"/>
              </a:ext>
            </a:extLst>
          </p:cNvPr>
          <p:cNvSpPr>
            <a:spLocks noGrp="1"/>
          </p:cNvSpPr>
          <p:nvPr>
            <p:ph type="title"/>
          </p:nvPr>
        </p:nvSpPr>
        <p:spPr>
          <a:xfrm>
            <a:off x="3233244" y="2436821"/>
            <a:ext cx="7595819" cy="1582127"/>
          </a:xfrm>
        </p:spPr>
        <p:txBody>
          <a:bodyPr>
            <a:normAutofit/>
          </a:bodyPr>
          <a:lstStyle/>
          <a:p>
            <a:pPr algn="l"/>
            <a:r>
              <a:rPr lang="fr-CA" sz="3600">
                <a:latin typeface="Montserrat ExtraBold" panose="00000900000000000000" pitchFamily="2" charset="0"/>
              </a:rPr>
              <a:t>Les bases de l’éducation ouverte et des REL, </a:t>
            </a:r>
            <a:br>
              <a:rPr lang="fr-CA" sz="3600">
                <a:latin typeface="Montserrat ExtraBold" panose="00000900000000000000" pitchFamily="2" charset="0"/>
              </a:rPr>
            </a:br>
            <a:r>
              <a:rPr lang="fr-CA" sz="3600">
                <a:latin typeface="Montserrat ExtraBold" panose="00000900000000000000" pitchFamily="2" charset="0"/>
              </a:rPr>
              <a:t>rôles des binômes</a:t>
            </a:r>
            <a:endParaRPr lang="en-US" sz="3600">
              <a:latin typeface="Montserrat ExtraBold" panose="00000900000000000000" pitchFamily="2" charset="0"/>
            </a:endParaRPr>
          </a:p>
        </p:txBody>
      </p:sp>
      <p:sp>
        <p:nvSpPr>
          <p:cNvPr id="7" name="Round Diagonal Corner Rectangle 6">
            <a:extLst>
              <a:ext uri="{FF2B5EF4-FFF2-40B4-BE49-F238E27FC236}">
                <a16:creationId xmlns:a16="http://schemas.microsoft.com/office/drawing/2014/main" id="{51A9BE4F-8C45-C448-89D6-9D1EBCE03735}"/>
              </a:ext>
            </a:extLst>
          </p:cNvPr>
          <p:cNvSpPr/>
          <p:nvPr/>
        </p:nvSpPr>
        <p:spPr>
          <a:xfrm>
            <a:off x="3119020" y="4958762"/>
            <a:ext cx="8865480" cy="1763586"/>
          </a:xfrm>
          <a:prstGeom prst="round2DiagRect">
            <a:avLst>
              <a:gd name="adj1" fmla="val 2647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pic>
        <p:nvPicPr>
          <p:cNvPr id="8" name="Picture 7">
            <a:extLst>
              <a:ext uri="{FF2B5EF4-FFF2-40B4-BE49-F238E27FC236}">
                <a16:creationId xmlns:a16="http://schemas.microsoft.com/office/drawing/2014/main" id="{F222D046-4059-E543-B78D-59C31CB955BB}"/>
              </a:ext>
            </a:extLst>
          </p:cNvPr>
          <p:cNvPicPr>
            <a:picLocks noChangeAspect="1"/>
          </p:cNvPicPr>
          <p:nvPr/>
        </p:nvPicPr>
        <p:blipFill>
          <a:blip r:embed="rId3"/>
          <a:stretch>
            <a:fillRect/>
          </a:stretch>
        </p:blipFill>
        <p:spPr>
          <a:xfrm>
            <a:off x="301718" y="-48989"/>
            <a:ext cx="3896458" cy="1948229"/>
          </a:xfrm>
          <a:prstGeom prst="rect">
            <a:avLst/>
          </a:prstGeom>
        </p:spPr>
      </p:pic>
      <p:sp>
        <p:nvSpPr>
          <p:cNvPr id="9" name="Subtitle 2">
            <a:extLst>
              <a:ext uri="{FF2B5EF4-FFF2-40B4-BE49-F238E27FC236}">
                <a16:creationId xmlns:a16="http://schemas.microsoft.com/office/drawing/2014/main" id="{C6B52295-D3E9-4B22-A6FB-346FD866D484}"/>
              </a:ext>
            </a:extLst>
          </p:cNvPr>
          <p:cNvSpPr txBox="1">
            <a:spLocks/>
          </p:cNvSpPr>
          <p:nvPr/>
        </p:nvSpPr>
        <p:spPr>
          <a:xfrm>
            <a:off x="3376247" y="5104563"/>
            <a:ext cx="7280464" cy="1286189"/>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Tx/>
              <a:buNone/>
              <a:defRPr sz="2400" kern="1200" baseline="0">
                <a:solidFill>
                  <a:schemeClr val="bg1"/>
                </a:solidFill>
                <a:latin typeface="+mn-lt"/>
                <a:ea typeface="+mn-ea"/>
                <a:cs typeface="+mn-cs"/>
              </a:defRPr>
            </a:lvl1pPr>
            <a:lvl2pPr marL="0" indent="0" algn="ctr" defTabSz="914400" rtl="0" eaLnBrk="1" latinLnBrk="0" hangingPunct="1">
              <a:lnSpc>
                <a:spcPct val="90000"/>
              </a:lnSpc>
              <a:spcBef>
                <a:spcPts val="500"/>
              </a:spcBef>
              <a:buFontTx/>
              <a:buNone/>
              <a:defRPr sz="2000" kern="1200" baseline="0">
                <a:solidFill>
                  <a:schemeClr val="accent1"/>
                </a:solidFill>
                <a:latin typeface="+mn-lt"/>
                <a:ea typeface="+mn-ea"/>
                <a:cs typeface="+mn-cs"/>
              </a:defRPr>
            </a:lvl2pPr>
            <a:lvl3pPr marL="0" indent="0" algn="ctr" defTabSz="914400" rtl="0" eaLnBrk="1" latinLnBrk="0" hangingPunct="1">
              <a:lnSpc>
                <a:spcPct val="90000"/>
              </a:lnSpc>
              <a:spcBef>
                <a:spcPts val="500"/>
              </a:spcBef>
              <a:buFontTx/>
              <a:buNone/>
              <a:defRPr sz="1800" kern="1200" baseline="0">
                <a:solidFill>
                  <a:schemeClr val="bg2">
                    <a:lumMod val="9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2">
                    <a:lumMod val="40000"/>
                    <a:lumOff val="6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2">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fr-CA" sz="1900">
                <a:solidFill>
                  <a:schemeClr val="tx2"/>
                </a:solidFill>
              </a:rPr>
              <a:t>Claude Potvin, conseiller en pédagogie universitaire, Université Laval</a:t>
            </a:r>
          </a:p>
          <a:p>
            <a:pPr algn="l"/>
            <a:r>
              <a:rPr lang="fr-CA" sz="1900">
                <a:solidFill>
                  <a:schemeClr val="tx2"/>
                </a:solidFill>
              </a:rPr>
              <a:t>Marilou Bourque, bibliothécaire spécialisée en éducation ouverte de l’Université Laval</a:t>
            </a:r>
          </a:p>
          <a:p>
            <a:pPr algn="l"/>
            <a:endParaRPr lang="fr-FR" sz="1600">
              <a:solidFill>
                <a:schemeClr val="tx2"/>
              </a:solidFill>
            </a:endParaRPr>
          </a:p>
          <a:p>
            <a:pPr algn="l"/>
            <a:r>
              <a:rPr lang="fr-FR" sz="1600">
                <a:solidFill>
                  <a:schemeClr val="tx2"/>
                </a:solidFill>
              </a:rPr>
              <a:t>Pour citer ce document : Bourque, Marilou et Potvin, Claude. (2023). </a:t>
            </a:r>
            <a:r>
              <a:rPr lang="fr-FR" sz="1600" i="1">
                <a:solidFill>
                  <a:schemeClr val="tx2"/>
                </a:solidFill>
              </a:rPr>
              <a:t>Les bases de l’éducation ouverte et des REL, rôles des binômes</a:t>
            </a:r>
            <a:r>
              <a:rPr lang="fr-FR" sz="1600">
                <a:solidFill>
                  <a:schemeClr val="tx2"/>
                </a:solidFill>
              </a:rPr>
              <a:t> </a:t>
            </a:r>
            <a:r>
              <a:rPr lang="fr-FR" sz="1600">
                <a:solidFill>
                  <a:schemeClr val="tx2"/>
                </a:solidFill>
                <a:sym typeface="Symbol" panose="05050102010706020507" pitchFamily="18" charset="2"/>
              </a:rPr>
              <a:t>Support de présentation</a:t>
            </a:r>
            <a:r>
              <a:rPr lang="fr-FR" sz="1600">
                <a:solidFill>
                  <a:schemeClr val="tx2"/>
                </a:solidFill>
              </a:rPr>
              <a:t>. </a:t>
            </a:r>
            <a:r>
              <a:rPr lang="fr-FR" sz="1600" err="1">
                <a:solidFill>
                  <a:schemeClr val="tx2"/>
                </a:solidFill>
              </a:rPr>
              <a:t>fabriqueREL</a:t>
            </a:r>
            <a:r>
              <a:rPr lang="fr-FR" sz="1600">
                <a:solidFill>
                  <a:schemeClr val="tx2"/>
                </a:solidFill>
              </a:rPr>
              <a:t>. CC BY.</a:t>
            </a:r>
          </a:p>
          <a:p>
            <a:pPr algn="l"/>
            <a:endParaRPr lang="fr-FR" sz="1600">
              <a:solidFill>
                <a:schemeClr val="tx2"/>
              </a:solidFill>
            </a:endParaRPr>
          </a:p>
        </p:txBody>
      </p:sp>
      <p:pic>
        <p:nvPicPr>
          <p:cNvPr id="15" name="Image 14" descr="Une image contenant texte, clipart&#10;&#10;Description générée automatiquement">
            <a:extLst>
              <a:ext uri="{FF2B5EF4-FFF2-40B4-BE49-F238E27FC236}">
                <a16:creationId xmlns:a16="http://schemas.microsoft.com/office/drawing/2014/main" id="{89EA239E-346D-44F0-A373-3611AECF18BC}"/>
              </a:ext>
            </a:extLst>
          </p:cNvPr>
          <p:cNvPicPr>
            <a:picLocks noChangeAspect="1"/>
          </p:cNvPicPr>
          <p:nvPr/>
        </p:nvPicPr>
        <p:blipFill>
          <a:blip r:embed="rId4"/>
          <a:stretch>
            <a:fillRect/>
          </a:stretch>
        </p:blipFill>
        <p:spPr>
          <a:xfrm>
            <a:off x="10623333" y="5840555"/>
            <a:ext cx="1227411" cy="429442"/>
          </a:xfrm>
          <a:prstGeom prst="rect">
            <a:avLst/>
          </a:prstGeom>
        </p:spPr>
      </p:pic>
    </p:spTree>
    <p:extLst>
      <p:ext uri="{BB962C8B-B14F-4D97-AF65-F5344CB8AC3E}">
        <p14:creationId xmlns:p14="http://schemas.microsoft.com/office/powerpoint/2010/main" val="665743721"/>
      </p:ext>
    </p:extLst>
  </p:cSld>
  <p:clrMapOvr>
    <a:masterClrMapping/>
  </p:clrMapOvr>
  <mc:AlternateContent xmlns:mc="http://schemas.openxmlformats.org/markup-compatibility/2006" xmlns:p14="http://schemas.microsoft.com/office/powerpoint/2010/main">
    <mc:Choice Requires="p14">
      <p:transition spd="slow" p14:dur="2000" advTm="36279"/>
    </mc:Choice>
    <mc:Fallback xmlns="">
      <p:transition spd="slow" advTm="362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solidFill>
                  <a:schemeClr val="accent3"/>
                </a:solidFill>
              </a:rPr>
              <a:t>la fabriqueREL c’est qui?</a:t>
            </a:r>
          </a:p>
        </p:txBody>
      </p:sp>
      <p:sp>
        <p:nvSpPr>
          <p:cNvPr id="4" name="Espace réservé du numéro de diapositive 3"/>
          <p:cNvSpPr>
            <a:spLocks noGrp="1"/>
          </p:cNvSpPr>
          <p:nvPr>
            <p:ph type="sldNum" sz="quarter" idx="12"/>
          </p:nvPr>
        </p:nvSpPr>
        <p:spPr/>
        <p:txBody>
          <a:bodyPr/>
          <a:lstStyle/>
          <a:p>
            <a:fld id="{7C8D7908-A7C7-CC46-9524-C00CE01F6968}" type="slidenum">
              <a:rPr lang="fr-CA" smtClean="0"/>
              <a:t>10</a:t>
            </a:fld>
            <a:endParaRPr lang="fr-CA"/>
          </a:p>
        </p:txBody>
      </p:sp>
      <p:sp>
        <p:nvSpPr>
          <p:cNvPr id="10" name="Espace réservé du contenu 2">
            <a:extLst>
              <a:ext uri="{FF2B5EF4-FFF2-40B4-BE49-F238E27FC236}">
                <a16:creationId xmlns:a16="http://schemas.microsoft.com/office/drawing/2014/main" id="{43804B14-CB2C-448A-BED8-74D0FA382038}"/>
              </a:ext>
            </a:extLst>
          </p:cNvPr>
          <p:cNvSpPr txBox="1">
            <a:spLocks/>
          </p:cNvSpPr>
          <p:nvPr/>
        </p:nvSpPr>
        <p:spPr>
          <a:xfrm>
            <a:off x="32919" y="1631584"/>
            <a:ext cx="10730023" cy="4160274"/>
          </a:xfrm>
          <a:prstGeom prst="rect">
            <a:avLst/>
          </a:prstGeom>
        </p:spPr>
        <p:txBody>
          <a:bodyPr lIns="91440" tIns="45720" rIns="91440" bIns="45720" anchor="t">
            <a:normAutofit/>
          </a:bodyPr>
          <a:lstStyle>
            <a:lvl1pPr marL="0" indent="0" algn="l" defTabSz="914400" rtl="0" eaLnBrk="1" latinLnBrk="0" hangingPunct="1">
              <a:lnSpc>
                <a:spcPct val="90000"/>
              </a:lnSpc>
              <a:spcBef>
                <a:spcPts val="1000"/>
              </a:spcBef>
              <a:buFontTx/>
              <a:buNone/>
              <a:defRPr sz="2800" kern="1200" baseline="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0" lvl="1" indent="-457200">
              <a:lnSpc>
                <a:spcPct val="150000"/>
              </a:lnSpc>
              <a:buClr>
                <a:srgbClr val="0070C0"/>
              </a:buClr>
            </a:pPr>
            <a:r>
              <a:rPr lang="fr-CA" sz="2800" b="1" dirty="0"/>
              <a:t>Université de Sherbrooke</a:t>
            </a:r>
          </a:p>
          <a:p>
            <a:pPr marL="1143000" lvl="1" indent="-457200">
              <a:lnSpc>
                <a:spcPct val="150000"/>
              </a:lnSpc>
              <a:buClr>
                <a:srgbClr val="0070C0"/>
              </a:buClr>
            </a:pPr>
            <a:r>
              <a:rPr lang="fr-CA" sz="2800" b="1" dirty="0"/>
              <a:t>Université Laval</a:t>
            </a:r>
          </a:p>
          <a:p>
            <a:pPr marL="1143000" lvl="1" indent="-457200">
              <a:lnSpc>
                <a:spcPct val="150000"/>
              </a:lnSpc>
              <a:buClr>
                <a:srgbClr val="0070C0"/>
              </a:buClr>
            </a:pPr>
            <a:r>
              <a:rPr lang="fr-CA" sz="2800" b="1" dirty="0"/>
              <a:t>Université de Montréal </a:t>
            </a:r>
          </a:p>
          <a:p>
            <a:pPr lvl="1" indent="0">
              <a:lnSpc>
                <a:spcPct val="150000"/>
              </a:lnSpc>
              <a:buClr>
                <a:srgbClr val="0070C0"/>
              </a:buClr>
              <a:buNone/>
            </a:pPr>
            <a:endParaRPr lang="fr-CA" sz="2800" dirty="0"/>
          </a:p>
          <a:p>
            <a:pPr lvl="1" indent="0">
              <a:lnSpc>
                <a:spcPct val="150000"/>
              </a:lnSpc>
              <a:buClr>
                <a:srgbClr val="0070C0"/>
              </a:buClr>
              <a:buNone/>
            </a:pPr>
            <a:r>
              <a:rPr lang="fr-CA" sz="2800" dirty="0"/>
              <a:t>Projets : 7 universités, 6 collèges </a:t>
            </a:r>
          </a:p>
          <a:p>
            <a:pPr lvl="1" indent="0">
              <a:lnSpc>
                <a:spcPct val="150000"/>
              </a:lnSpc>
              <a:buClr>
                <a:srgbClr val="0070C0"/>
              </a:buClr>
              <a:buNone/>
            </a:pPr>
            <a:r>
              <a:rPr lang="fr-CA" sz="2000" dirty="0"/>
              <a:t>(comité de gestion, comité d’orientation)</a:t>
            </a:r>
            <a:endParaRPr lang="fr-CA" sz="2000" dirty="0">
              <a:cs typeface="Calibri"/>
            </a:endParaRPr>
          </a:p>
        </p:txBody>
      </p:sp>
      <p:pic>
        <p:nvPicPr>
          <p:cNvPr id="16" name="Image 15" descr="Une image contenant carte&#10;&#10;Description générée automatiquement">
            <a:extLst>
              <a:ext uri="{FF2B5EF4-FFF2-40B4-BE49-F238E27FC236}">
                <a16:creationId xmlns:a16="http://schemas.microsoft.com/office/drawing/2014/main" id="{BDEEFFDE-947F-49B9-AC74-AFA2F125E230}"/>
              </a:ext>
            </a:extLst>
          </p:cNvPr>
          <p:cNvPicPr>
            <a:picLocks noChangeAspect="1"/>
          </p:cNvPicPr>
          <p:nvPr/>
        </p:nvPicPr>
        <p:blipFill>
          <a:blip r:embed="rId3"/>
          <a:stretch>
            <a:fillRect/>
          </a:stretch>
        </p:blipFill>
        <p:spPr>
          <a:xfrm>
            <a:off x="6315075" y="1343293"/>
            <a:ext cx="5540080" cy="4171414"/>
          </a:xfrm>
          <a:prstGeom prst="rect">
            <a:avLst/>
          </a:prstGeom>
        </p:spPr>
      </p:pic>
      <p:sp>
        <p:nvSpPr>
          <p:cNvPr id="17" name="Étoile : 5 branches 16">
            <a:extLst>
              <a:ext uri="{FF2B5EF4-FFF2-40B4-BE49-F238E27FC236}">
                <a16:creationId xmlns:a16="http://schemas.microsoft.com/office/drawing/2014/main" id="{33410CB2-1CBE-42AF-A2CD-F26767B73B4F}"/>
              </a:ext>
            </a:extLst>
          </p:cNvPr>
          <p:cNvSpPr/>
          <p:nvPr/>
        </p:nvSpPr>
        <p:spPr>
          <a:xfrm>
            <a:off x="7005638" y="4561417"/>
            <a:ext cx="514350" cy="534581"/>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CA"/>
          </a:p>
        </p:txBody>
      </p:sp>
      <p:sp>
        <p:nvSpPr>
          <p:cNvPr id="18" name="Étoile : 5 branches 17">
            <a:extLst>
              <a:ext uri="{FF2B5EF4-FFF2-40B4-BE49-F238E27FC236}">
                <a16:creationId xmlns:a16="http://schemas.microsoft.com/office/drawing/2014/main" id="{3E070965-0656-47D3-932A-1ACF4E78DE77}"/>
              </a:ext>
            </a:extLst>
          </p:cNvPr>
          <p:cNvSpPr/>
          <p:nvPr/>
        </p:nvSpPr>
        <p:spPr>
          <a:xfrm>
            <a:off x="10762942" y="1338669"/>
            <a:ext cx="514350" cy="534581"/>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CA"/>
          </a:p>
        </p:txBody>
      </p:sp>
      <p:sp>
        <p:nvSpPr>
          <p:cNvPr id="19" name="Étoile : 5 branches 18">
            <a:extLst>
              <a:ext uri="{FF2B5EF4-FFF2-40B4-BE49-F238E27FC236}">
                <a16:creationId xmlns:a16="http://schemas.microsoft.com/office/drawing/2014/main" id="{284D9C2E-DADA-443B-BD95-BD3A4FE7DB89}"/>
              </a:ext>
            </a:extLst>
          </p:cNvPr>
          <p:cNvSpPr/>
          <p:nvPr/>
        </p:nvSpPr>
        <p:spPr>
          <a:xfrm>
            <a:off x="9676360" y="4689068"/>
            <a:ext cx="514350" cy="534581"/>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CA"/>
          </a:p>
        </p:txBody>
      </p:sp>
      <p:sp>
        <p:nvSpPr>
          <p:cNvPr id="9" name="ZoneTexte 8">
            <a:extLst>
              <a:ext uri="{FF2B5EF4-FFF2-40B4-BE49-F238E27FC236}">
                <a16:creationId xmlns:a16="http://schemas.microsoft.com/office/drawing/2014/main" id="{58C742B4-B162-4273-B389-8F0FDC1EB002}"/>
              </a:ext>
            </a:extLst>
          </p:cNvPr>
          <p:cNvSpPr txBox="1"/>
          <p:nvPr/>
        </p:nvSpPr>
        <p:spPr>
          <a:xfrm>
            <a:off x="7643979" y="5622581"/>
            <a:ext cx="9096042" cy="338554"/>
          </a:xfrm>
          <a:prstGeom prst="rect">
            <a:avLst/>
          </a:prstGeom>
          <a:noFill/>
        </p:spPr>
        <p:txBody>
          <a:bodyPr wrap="square">
            <a:spAutoFit/>
          </a:bodyPr>
          <a:lstStyle/>
          <a:p>
            <a:r>
              <a:rPr lang="en-US" sz="1600" err="1">
                <a:cs typeface="Calibri"/>
              </a:rPr>
              <a:t>Tous</a:t>
            </a:r>
            <a:r>
              <a:rPr lang="en-US" sz="1600">
                <a:cs typeface="Calibri"/>
              </a:rPr>
              <a:t> droits </a:t>
            </a:r>
            <a:r>
              <a:rPr lang="en-US" sz="1600" err="1">
                <a:cs typeface="Calibri"/>
              </a:rPr>
              <a:t>réservés</a:t>
            </a:r>
            <a:r>
              <a:rPr lang="en-US" sz="1600">
                <a:cs typeface="Calibri"/>
              </a:rPr>
              <a:t>. Source image :   Google map</a:t>
            </a:r>
          </a:p>
        </p:txBody>
      </p:sp>
      <p:sp>
        <p:nvSpPr>
          <p:cNvPr id="11" name="Étoile : 5 branches 10">
            <a:extLst>
              <a:ext uri="{FF2B5EF4-FFF2-40B4-BE49-F238E27FC236}">
                <a16:creationId xmlns:a16="http://schemas.microsoft.com/office/drawing/2014/main" id="{198E7EAE-4600-387E-0990-6BAD3E9F6223}"/>
              </a:ext>
            </a:extLst>
          </p:cNvPr>
          <p:cNvSpPr/>
          <p:nvPr/>
        </p:nvSpPr>
        <p:spPr>
          <a:xfrm>
            <a:off x="6573838" y="4315822"/>
            <a:ext cx="514350" cy="534581"/>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CA"/>
          </a:p>
        </p:txBody>
      </p:sp>
      <p:sp>
        <p:nvSpPr>
          <p:cNvPr id="12" name="Étoile : 5 branches 11">
            <a:extLst>
              <a:ext uri="{FF2B5EF4-FFF2-40B4-BE49-F238E27FC236}">
                <a16:creationId xmlns:a16="http://schemas.microsoft.com/office/drawing/2014/main" id="{35D5025F-FA53-CB75-8BA5-DAF726070908}"/>
              </a:ext>
            </a:extLst>
          </p:cNvPr>
          <p:cNvSpPr/>
          <p:nvPr/>
        </p:nvSpPr>
        <p:spPr>
          <a:xfrm>
            <a:off x="10348238" y="1208113"/>
            <a:ext cx="514350" cy="534581"/>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CA"/>
          </a:p>
        </p:txBody>
      </p:sp>
      <p:sp>
        <p:nvSpPr>
          <p:cNvPr id="13" name="Étoile : 5 branches 12">
            <a:extLst>
              <a:ext uri="{FF2B5EF4-FFF2-40B4-BE49-F238E27FC236}">
                <a16:creationId xmlns:a16="http://schemas.microsoft.com/office/drawing/2014/main" id="{DB2407AD-C478-F0E4-CF6A-8414EECA48F5}"/>
              </a:ext>
            </a:extLst>
          </p:cNvPr>
          <p:cNvSpPr/>
          <p:nvPr/>
        </p:nvSpPr>
        <p:spPr>
          <a:xfrm>
            <a:off x="7005638" y="4104216"/>
            <a:ext cx="514350" cy="534581"/>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05897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solidFill>
                  <a:schemeClr val="accent3"/>
                </a:solidFill>
              </a:rPr>
              <a:t>Objectifs de la fabriqueREL</a:t>
            </a:r>
          </a:p>
        </p:txBody>
      </p:sp>
      <p:sp>
        <p:nvSpPr>
          <p:cNvPr id="3" name="Espace réservé du contenu 2"/>
          <p:cNvSpPr>
            <a:spLocks noGrp="1"/>
          </p:cNvSpPr>
          <p:nvPr>
            <p:ph idx="1"/>
          </p:nvPr>
        </p:nvSpPr>
        <p:spPr>
          <a:xfrm>
            <a:off x="838200" y="1891303"/>
            <a:ext cx="10730023" cy="4160274"/>
          </a:xfrm>
        </p:spPr>
        <p:txBody>
          <a:bodyPr>
            <a:noAutofit/>
          </a:bodyPr>
          <a:lstStyle/>
          <a:p>
            <a:pPr marL="457200" indent="-457200" fontAlgn="base">
              <a:lnSpc>
                <a:spcPct val="150000"/>
              </a:lnSpc>
              <a:buClr>
                <a:schemeClr val="accent1"/>
              </a:buClr>
              <a:buFont typeface="+mj-lt"/>
              <a:buAutoNum type="arabicPeriod"/>
            </a:pPr>
            <a:r>
              <a:rPr lang="fr-CA" sz="2400" b="1" dirty="0">
                <a:latin typeface="Calibri" panose="020F0502020204030204" pitchFamily="34" charset="0"/>
                <a:cs typeface="Times New Roman" panose="02020603050405020304" pitchFamily="18" charset="0"/>
              </a:rPr>
              <a:t>Faire connaître les valeurs </a:t>
            </a:r>
            <a:r>
              <a:rPr lang="fr-CA" sz="2400" dirty="0">
                <a:latin typeface="Calibri" panose="020F0502020204030204" pitchFamily="34" charset="0"/>
                <a:cs typeface="Times New Roman" panose="02020603050405020304" pitchFamily="18" charset="0"/>
              </a:rPr>
              <a:t>entourant le libre et la pédagogie ouverte ;</a:t>
            </a:r>
          </a:p>
          <a:p>
            <a:pPr marL="457200" indent="-457200" fontAlgn="base">
              <a:lnSpc>
                <a:spcPct val="150000"/>
              </a:lnSpc>
              <a:buClr>
                <a:schemeClr val="accent1"/>
              </a:buClr>
              <a:buFont typeface="+mj-lt"/>
              <a:buAutoNum type="arabicPeriod"/>
            </a:pPr>
            <a:r>
              <a:rPr lang="fr-CA" sz="2400" b="1" dirty="0">
                <a:latin typeface="Calibri" panose="020F0502020204030204" pitchFamily="34" charset="0"/>
                <a:cs typeface="Times New Roman" panose="02020603050405020304" pitchFamily="18" charset="0"/>
              </a:rPr>
              <a:t>Accompagner</a:t>
            </a:r>
            <a:r>
              <a:rPr lang="fr-CA" sz="2400" dirty="0">
                <a:latin typeface="Calibri" panose="020F0502020204030204" pitchFamily="34" charset="0"/>
                <a:cs typeface="Times New Roman" panose="02020603050405020304" pitchFamily="18" charset="0"/>
              </a:rPr>
              <a:t> dans la création, utilisation et diffusion des REL ;</a:t>
            </a:r>
          </a:p>
          <a:p>
            <a:pPr marL="457200" indent="-457200" fontAlgn="base">
              <a:lnSpc>
                <a:spcPct val="150000"/>
              </a:lnSpc>
              <a:buClr>
                <a:schemeClr val="accent1"/>
              </a:buClr>
              <a:buFont typeface="+mj-lt"/>
              <a:buAutoNum type="arabicPeriod"/>
            </a:pPr>
            <a:r>
              <a:rPr lang="fr-CA" sz="2400" b="1" dirty="0">
                <a:latin typeface="Calibri" panose="020F0502020204030204" pitchFamily="34" charset="0"/>
                <a:cs typeface="Times New Roman" panose="02020603050405020304" pitchFamily="18" charset="0"/>
              </a:rPr>
              <a:t>Développer l’expertise du personnel </a:t>
            </a:r>
            <a:r>
              <a:rPr lang="fr-CA" sz="2400" dirty="0">
                <a:latin typeface="Calibri" panose="020F0502020204030204" pitchFamily="34" charset="0"/>
                <a:cs typeface="Times New Roman" panose="02020603050405020304" pitchFamily="18" charset="0"/>
              </a:rPr>
              <a:t>pédagogique (binôme CP/BIB) ;</a:t>
            </a:r>
          </a:p>
          <a:p>
            <a:pPr marL="457200" indent="-457200" fontAlgn="base">
              <a:lnSpc>
                <a:spcPct val="150000"/>
              </a:lnSpc>
              <a:buClr>
                <a:schemeClr val="accent1"/>
              </a:buClr>
              <a:buFont typeface="+mj-lt"/>
              <a:buAutoNum type="arabicPeriod"/>
            </a:pPr>
            <a:r>
              <a:rPr lang="fr-CA" sz="2400" dirty="0">
                <a:latin typeface="Calibri" panose="020F0502020204030204" pitchFamily="34" charset="0"/>
                <a:cs typeface="Times New Roman" panose="02020603050405020304" pitchFamily="18" charset="0"/>
              </a:rPr>
              <a:t>Renforcer la collaboration et la </a:t>
            </a:r>
            <a:r>
              <a:rPr lang="fr-CA" sz="2400" b="1" dirty="0">
                <a:latin typeface="Calibri" panose="020F0502020204030204" pitchFamily="34" charset="0"/>
                <a:cs typeface="Times New Roman" panose="02020603050405020304" pitchFamily="18" charset="0"/>
              </a:rPr>
              <a:t>mutualisation des établissements </a:t>
            </a:r>
            <a:r>
              <a:rPr lang="fr-CA" sz="2400" dirty="0">
                <a:latin typeface="Calibri" panose="020F0502020204030204" pitchFamily="34" charset="0"/>
                <a:cs typeface="Times New Roman" panose="02020603050405020304" pitchFamily="18" charset="0"/>
              </a:rPr>
              <a:t>;</a:t>
            </a:r>
          </a:p>
        </p:txBody>
      </p:sp>
      <p:sp>
        <p:nvSpPr>
          <p:cNvPr id="4" name="Espace réservé du numéro de diapositive 3"/>
          <p:cNvSpPr>
            <a:spLocks noGrp="1"/>
          </p:cNvSpPr>
          <p:nvPr>
            <p:ph type="sldNum" sz="quarter" idx="12"/>
          </p:nvPr>
        </p:nvSpPr>
        <p:spPr/>
        <p:txBody>
          <a:bodyPr/>
          <a:lstStyle/>
          <a:p>
            <a:fld id="{7C8D7908-A7C7-CC46-9524-C00CE01F6968}" type="slidenum">
              <a:rPr lang="fr-CA" smtClean="0"/>
              <a:t>11</a:t>
            </a:fld>
            <a:endParaRPr lang="fr-CA"/>
          </a:p>
        </p:txBody>
      </p:sp>
      <p:sp>
        <p:nvSpPr>
          <p:cNvPr id="6" name="ZoneTexte 5">
            <a:extLst>
              <a:ext uri="{FF2B5EF4-FFF2-40B4-BE49-F238E27FC236}">
                <a16:creationId xmlns:a16="http://schemas.microsoft.com/office/drawing/2014/main" id="{9B400BDC-4C34-411A-B266-040FACD0B515}"/>
              </a:ext>
            </a:extLst>
          </p:cNvPr>
          <p:cNvSpPr txBox="1"/>
          <p:nvPr/>
        </p:nvSpPr>
        <p:spPr>
          <a:xfrm>
            <a:off x="993373" y="5643739"/>
            <a:ext cx="9118035" cy="369332"/>
          </a:xfrm>
          <a:prstGeom prst="rect">
            <a:avLst/>
          </a:prstGeom>
          <a:noFill/>
        </p:spPr>
        <p:txBody>
          <a:bodyPr wrap="square">
            <a:spAutoFit/>
          </a:bodyPr>
          <a:lstStyle/>
          <a:p>
            <a:r>
              <a:rPr lang="fr-CA">
                <a:hlinkClick r:id="rId3"/>
              </a:rPr>
              <a:t>Informations supplémentaires: http://fabriquerel.org/qui-sommes-nous/</a:t>
            </a:r>
            <a:r>
              <a:rPr lang="fr-CA"/>
              <a:t> </a:t>
            </a:r>
          </a:p>
        </p:txBody>
      </p:sp>
    </p:spTree>
    <p:extLst>
      <p:ext uri="{BB962C8B-B14F-4D97-AF65-F5344CB8AC3E}">
        <p14:creationId xmlns:p14="http://schemas.microsoft.com/office/powerpoint/2010/main" val="371885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B65ACEFD-4E3A-B760-80A8-0169DF69AA7C}"/>
              </a:ext>
            </a:extLst>
          </p:cNvPr>
          <p:cNvSpPr/>
          <p:nvPr>
            <p:custDataLst>
              <p:tags r:id="rId1"/>
            </p:custDataLst>
          </p:nvPr>
        </p:nvSpPr>
        <p:spPr>
          <a:xfrm>
            <a:off x="4471204" y="2193236"/>
            <a:ext cx="7258994" cy="3280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CA" dirty="0"/>
          </a:p>
        </p:txBody>
      </p:sp>
      <p:sp>
        <p:nvSpPr>
          <p:cNvPr id="5" name="Content Placeholder 2">
            <a:extLst>
              <a:ext uri="{FF2B5EF4-FFF2-40B4-BE49-F238E27FC236}">
                <a16:creationId xmlns:a16="http://schemas.microsoft.com/office/drawing/2014/main" id="{6A016962-5F67-4CCE-9F2A-DBCC81CBE62B}"/>
              </a:ext>
            </a:extLst>
          </p:cNvPr>
          <p:cNvSpPr>
            <a:spLocks noGrp="1"/>
          </p:cNvSpPr>
          <p:nvPr>
            <p:ph sz="half" idx="1"/>
            <p:custDataLst>
              <p:tags r:id="rId2"/>
            </p:custDataLst>
          </p:nvPr>
        </p:nvSpPr>
        <p:spPr>
          <a:xfrm>
            <a:off x="5177608" y="2590657"/>
            <a:ext cx="2493436" cy="2790144"/>
          </a:xfr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marL="342900" indent="-342900">
              <a:lnSpc>
                <a:spcPct val="100000"/>
              </a:lnSpc>
              <a:spcBef>
                <a:spcPts val="0"/>
              </a:spcBef>
              <a:buClr>
                <a:srgbClr val="00B0F0"/>
              </a:buClr>
              <a:buFont typeface="Arial" panose="020B0604020202020204" pitchFamily="34" charset="0"/>
              <a:buChar char="•"/>
            </a:pPr>
            <a:r>
              <a:rPr lang="fr-CA" sz="1400" dirty="0">
                <a:solidFill>
                  <a:schemeClr val="tx1"/>
                </a:solidFill>
              </a:rPr>
              <a:t>Personne porteuse de projet et son équipe d’</a:t>
            </a:r>
            <a:r>
              <a:rPr lang="fr-CA" sz="1400" dirty="0" err="1">
                <a:solidFill>
                  <a:schemeClr val="tx1"/>
                </a:solidFill>
              </a:rPr>
              <a:t>expert.e.s</a:t>
            </a:r>
            <a:r>
              <a:rPr lang="fr-CA" sz="1400" dirty="0">
                <a:solidFill>
                  <a:schemeClr val="tx1"/>
                </a:solidFill>
              </a:rPr>
              <a:t> de contenu </a:t>
            </a:r>
          </a:p>
          <a:p>
            <a:pPr marL="342900" indent="-342900" algn="just">
              <a:lnSpc>
                <a:spcPct val="170000"/>
              </a:lnSpc>
              <a:buClr>
                <a:srgbClr val="00B0F0"/>
              </a:buClr>
              <a:buFont typeface="Arial" panose="020B0604020202020204" pitchFamily="34" charset="0"/>
              <a:buChar char="•"/>
            </a:pPr>
            <a:r>
              <a:rPr lang="fr-CA" sz="1400" dirty="0">
                <a:solidFill>
                  <a:schemeClr val="tx1"/>
                </a:solidFill>
                <a:cs typeface="Calibri" panose="020F0502020204030204" pitchFamily="34" charset="0"/>
              </a:rPr>
              <a:t>Bibliothécaire</a:t>
            </a:r>
          </a:p>
          <a:p>
            <a:pPr marL="342900" indent="-342900" algn="just">
              <a:lnSpc>
                <a:spcPct val="100000"/>
              </a:lnSpc>
              <a:buClr>
                <a:srgbClr val="00B0F0"/>
              </a:buClr>
              <a:buFont typeface="Arial" panose="020B0604020202020204" pitchFamily="34" charset="0"/>
              <a:buChar char="•"/>
            </a:pPr>
            <a:r>
              <a:rPr lang="fr-CA" sz="1400" dirty="0" err="1">
                <a:solidFill>
                  <a:schemeClr val="tx1"/>
                </a:solidFill>
                <a:cs typeface="Calibri" panose="020F0502020204030204" pitchFamily="34" charset="0"/>
              </a:rPr>
              <a:t>Conseiller.èr.e</a:t>
            </a:r>
            <a:r>
              <a:rPr lang="fr-CA" sz="1400" dirty="0">
                <a:solidFill>
                  <a:schemeClr val="tx1"/>
                </a:solidFill>
                <a:cs typeface="Calibri" panose="020F0502020204030204" pitchFamily="34" charset="0"/>
              </a:rPr>
              <a:t> pédagogique</a:t>
            </a:r>
          </a:p>
          <a:p>
            <a:pPr marL="342900" indent="-342900">
              <a:lnSpc>
                <a:spcPct val="170000"/>
              </a:lnSpc>
              <a:buClr>
                <a:srgbClr val="00B0F0"/>
              </a:buClr>
              <a:buFont typeface="Arial" panose="020B0604020202020204" pitchFamily="34" charset="0"/>
              <a:buChar char="•"/>
            </a:pPr>
            <a:r>
              <a:rPr lang="fr-CA" sz="1400" dirty="0">
                <a:solidFill>
                  <a:schemeClr val="tx1"/>
                </a:solidFill>
              </a:rPr>
              <a:t>Autres (étudiant.es, personnel technique, etc.)</a:t>
            </a:r>
          </a:p>
        </p:txBody>
      </p:sp>
      <p:pic>
        <p:nvPicPr>
          <p:cNvPr id="6" name="Espace réservé du contenu 5" descr="Utilisateurs avec un remplissage uni">
            <a:extLst>
              <a:ext uri="{FF2B5EF4-FFF2-40B4-BE49-F238E27FC236}">
                <a16:creationId xmlns:a16="http://schemas.microsoft.com/office/drawing/2014/main" id="{1ECC870B-5F4F-4BF0-B8A4-2572CBAAC619}"/>
              </a:ext>
            </a:extLst>
          </p:cNvPr>
          <p:cNvPicPr>
            <a:picLocks noGrp="1" noChangeAspect="1"/>
          </p:cNvPicPr>
          <p:nvPr>
            <p:ph sz="half" idx="2"/>
            <p:custDataLst>
              <p:tags r:id="rId3"/>
            </p:custDataLst>
          </p:nvPr>
        </p:nvPicPr>
        <p:blipFill>
          <a:blip r:embed="rId18">
            <a:extLst>
              <a:ext uri="{96DAC541-7B7A-43D3-8B79-37D633B846F1}">
                <asvg:svgBlip xmlns:asvg="http://schemas.microsoft.com/office/drawing/2016/SVG/main" r:embed="rId19"/>
              </a:ext>
            </a:extLst>
          </a:blip>
          <a:stretch>
            <a:fillRect/>
          </a:stretch>
        </p:blipFill>
        <p:spPr>
          <a:xfrm>
            <a:off x="933360" y="2589434"/>
            <a:ext cx="1046939" cy="1046939"/>
          </a:xfrm>
        </p:spPr>
      </p:pic>
      <p:sp>
        <p:nvSpPr>
          <p:cNvPr id="14" name="ZoneTexte 13">
            <a:extLst>
              <a:ext uri="{FF2B5EF4-FFF2-40B4-BE49-F238E27FC236}">
                <a16:creationId xmlns:a16="http://schemas.microsoft.com/office/drawing/2014/main" id="{2D7B616A-3699-4D3F-812D-2DAD0216205D}"/>
              </a:ext>
            </a:extLst>
          </p:cNvPr>
          <p:cNvSpPr txBox="1"/>
          <p:nvPr>
            <p:custDataLst>
              <p:tags r:id="rId4"/>
            </p:custDataLst>
          </p:nvPr>
        </p:nvSpPr>
        <p:spPr>
          <a:xfrm>
            <a:off x="435504" y="1811992"/>
            <a:ext cx="2437435" cy="523220"/>
          </a:xfrm>
          <a:prstGeom prst="rect">
            <a:avLst/>
          </a:prstGeom>
          <a:noFill/>
        </p:spPr>
        <p:txBody>
          <a:bodyPr wrap="square" rtlCol="0">
            <a:spAutoFit/>
          </a:bodyPr>
          <a:lstStyle/>
          <a:p>
            <a:pPr algn="ctr"/>
            <a:br>
              <a:rPr lang="fr-CA" sz="1400" b="1" dirty="0"/>
            </a:br>
            <a:r>
              <a:rPr lang="fr-CA" sz="1400" b="1" dirty="0"/>
              <a:t>Équipe - fabrique REL</a:t>
            </a:r>
          </a:p>
        </p:txBody>
      </p:sp>
      <p:sp>
        <p:nvSpPr>
          <p:cNvPr id="15" name="Content Placeholder 2">
            <a:extLst>
              <a:ext uri="{FF2B5EF4-FFF2-40B4-BE49-F238E27FC236}">
                <a16:creationId xmlns:a16="http://schemas.microsoft.com/office/drawing/2014/main" id="{781624FB-3252-4290-9076-FCE740CC319C}"/>
              </a:ext>
            </a:extLst>
          </p:cNvPr>
          <p:cNvSpPr txBox="1">
            <a:spLocks/>
          </p:cNvSpPr>
          <p:nvPr>
            <p:custDataLst>
              <p:tags r:id="rId5"/>
            </p:custDataLst>
          </p:nvPr>
        </p:nvSpPr>
        <p:spPr>
          <a:xfrm>
            <a:off x="711615" y="4358122"/>
            <a:ext cx="1726040" cy="59364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Tx/>
              <a:buNone/>
              <a:defRPr sz="2800" kern="1200" baseline="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70000"/>
              </a:lnSpc>
              <a:buClr>
                <a:srgbClr val="00B0F0"/>
              </a:buClr>
            </a:pPr>
            <a:r>
              <a:rPr lang="fr-CA" sz="1400" dirty="0">
                <a:solidFill>
                  <a:schemeClr val="tx1"/>
                </a:solidFill>
                <a:cs typeface="Calibri" panose="020F0502020204030204" pitchFamily="34" charset="0"/>
              </a:rPr>
              <a:t>Bibliothécaires</a:t>
            </a:r>
          </a:p>
        </p:txBody>
      </p:sp>
      <p:sp>
        <p:nvSpPr>
          <p:cNvPr id="16" name="ZoneTexte 15">
            <a:extLst>
              <a:ext uri="{FF2B5EF4-FFF2-40B4-BE49-F238E27FC236}">
                <a16:creationId xmlns:a16="http://schemas.microsoft.com/office/drawing/2014/main" id="{BE47D685-5D33-48DC-86E8-62DD644C48D2}"/>
              </a:ext>
            </a:extLst>
          </p:cNvPr>
          <p:cNvSpPr txBox="1"/>
          <p:nvPr>
            <p:custDataLst>
              <p:tags r:id="rId6"/>
            </p:custDataLst>
          </p:nvPr>
        </p:nvSpPr>
        <p:spPr>
          <a:xfrm>
            <a:off x="6941727" y="1764743"/>
            <a:ext cx="2094705" cy="338554"/>
          </a:xfrm>
          <a:prstGeom prst="rect">
            <a:avLst/>
          </a:prstGeom>
          <a:noFill/>
        </p:spPr>
        <p:txBody>
          <a:bodyPr wrap="square" rtlCol="0">
            <a:spAutoFit/>
          </a:bodyPr>
          <a:lstStyle/>
          <a:p>
            <a:pPr algn="ctr"/>
            <a:r>
              <a:rPr lang="fr-CA" sz="1600" b="1" dirty="0"/>
              <a:t>Cégep/Université X</a:t>
            </a:r>
            <a:endParaRPr lang="fr-CA" sz="1400" b="1" dirty="0"/>
          </a:p>
        </p:txBody>
      </p:sp>
      <p:sp>
        <p:nvSpPr>
          <p:cNvPr id="19" name="ZoneTexte 18">
            <a:extLst>
              <a:ext uri="{FF2B5EF4-FFF2-40B4-BE49-F238E27FC236}">
                <a16:creationId xmlns:a16="http://schemas.microsoft.com/office/drawing/2014/main" id="{E27F66B3-262A-4C90-A79D-43CCA7788942}"/>
              </a:ext>
            </a:extLst>
          </p:cNvPr>
          <p:cNvSpPr txBox="1"/>
          <p:nvPr>
            <p:custDataLst>
              <p:tags r:id="rId7"/>
            </p:custDataLst>
          </p:nvPr>
        </p:nvSpPr>
        <p:spPr>
          <a:xfrm>
            <a:off x="722783" y="3985729"/>
            <a:ext cx="3347884" cy="414409"/>
          </a:xfrm>
          <a:prstGeom prst="rect">
            <a:avLst/>
          </a:prstGeom>
          <a:noFill/>
        </p:spPr>
        <p:txBody>
          <a:bodyPr wrap="square">
            <a:spAutoFit/>
          </a:bodyPr>
          <a:lstStyle/>
          <a:p>
            <a:pPr algn="just">
              <a:lnSpc>
                <a:spcPct val="170000"/>
              </a:lnSpc>
              <a:buClr>
                <a:srgbClr val="00B0F0"/>
              </a:buClr>
            </a:pPr>
            <a:r>
              <a:rPr lang="fr-CA" sz="1400" dirty="0">
                <a:solidFill>
                  <a:schemeClr val="tx1"/>
                </a:solidFill>
                <a:cs typeface="Calibri" panose="020F0502020204030204" pitchFamily="34" charset="0"/>
              </a:rPr>
              <a:t>Conseiller pédagogique</a:t>
            </a:r>
          </a:p>
        </p:txBody>
      </p:sp>
      <p:sp>
        <p:nvSpPr>
          <p:cNvPr id="20" name="ZoneTexte 19">
            <a:extLst>
              <a:ext uri="{FF2B5EF4-FFF2-40B4-BE49-F238E27FC236}">
                <a16:creationId xmlns:a16="http://schemas.microsoft.com/office/drawing/2014/main" id="{4431F478-574A-4CA3-91D7-2368B0E5F41F}"/>
              </a:ext>
            </a:extLst>
          </p:cNvPr>
          <p:cNvSpPr txBox="1"/>
          <p:nvPr>
            <p:custDataLst>
              <p:tags r:id="rId8"/>
            </p:custDataLst>
          </p:nvPr>
        </p:nvSpPr>
        <p:spPr>
          <a:xfrm>
            <a:off x="722783" y="3629808"/>
            <a:ext cx="3347884" cy="414409"/>
          </a:xfrm>
          <a:prstGeom prst="rect">
            <a:avLst/>
          </a:prstGeom>
          <a:noFill/>
        </p:spPr>
        <p:txBody>
          <a:bodyPr wrap="square">
            <a:spAutoFit/>
          </a:bodyPr>
          <a:lstStyle/>
          <a:p>
            <a:pPr algn="just">
              <a:lnSpc>
                <a:spcPct val="170000"/>
              </a:lnSpc>
              <a:buClr>
                <a:srgbClr val="00B0F0"/>
              </a:buClr>
            </a:pPr>
            <a:r>
              <a:rPr lang="fr-CA" sz="1400" dirty="0">
                <a:solidFill>
                  <a:schemeClr val="tx1"/>
                </a:solidFill>
                <a:cs typeface="Calibri" panose="020F0502020204030204" pitchFamily="34" charset="0"/>
              </a:rPr>
              <a:t>Coordonnatrice</a:t>
            </a:r>
            <a:endParaRPr lang="fr-CA" sz="1400" dirty="0">
              <a:cs typeface="Calibri" panose="020F0502020204030204" pitchFamily="34" charset="0"/>
            </a:endParaRPr>
          </a:p>
        </p:txBody>
      </p:sp>
      <p:sp>
        <p:nvSpPr>
          <p:cNvPr id="27" name="Rectangle 26">
            <a:extLst>
              <a:ext uri="{FF2B5EF4-FFF2-40B4-BE49-F238E27FC236}">
                <a16:creationId xmlns:a16="http://schemas.microsoft.com/office/drawing/2014/main" id="{A6A1B76C-7D18-4C57-9C2A-3C979327BCD0}"/>
              </a:ext>
            </a:extLst>
          </p:cNvPr>
          <p:cNvSpPr/>
          <p:nvPr>
            <p:custDataLst>
              <p:tags r:id="rId9"/>
            </p:custDataLst>
          </p:nvPr>
        </p:nvSpPr>
        <p:spPr>
          <a:xfrm>
            <a:off x="515187" y="2482456"/>
            <a:ext cx="2132811" cy="260880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CA" sz="1400"/>
          </a:p>
        </p:txBody>
      </p:sp>
      <p:sp>
        <p:nvSpPr>
          <p:cNvPr id="10" name="Accolade fermante 9">
            <a:extLst>
              <a:ext uri="{FF2B5EF4-FFF2-40B4-BE49-F238E27FC236}">
                <a16:creationId xmlns:a16="http://schemas.microsoft.com/office/drawing/2014/main" id="{F70C8A01-329B-4588-A6E7-FFEF5D109104}"/>
              </a:ext>
            </a:extLst>
          </p:cNvPr>
          <p:cNvSpPr/>
          <p:nvPr>
            <p:custDataLst>
              <p:tags r:id="rId10"/>
            </p:custDataLst>
          </p:nvPr>
        </p:nvSpPr>
        <p:spPr>
          <a:xfrm>
            <a:off x="6600271" y="3429000"/>
            <a:ext cx="228682" cy="1006282"/>
          </a:xfrm>
          <a:prstGeom prst="righ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sz="1400"/>
          </a:p>
        </p:txBody>
      </p:sp>
      <p:sp>
        <p:nvSpPr>
          <p:cNvPr id="11" name="ZoneTexte 10">
            <a:extLst>
              <a:ext uri="{FF2B5EF4-FFF2-40B4-BE49-F238E27FC236}">
                <a16:creationId xmlns:a16="http://schemas.microsoft.com/office/drawing/2014/main" id="{D59F77D7-52A6-4524-9C3E-EDEAD0536861}"/>
              </a:ext>
            </a:extLst>
          </p:cNvPr>
          <p:cNvSpPr txBox="1"/>
          <p:nvPr>
            <p:custDataLst>
              <p:tags r:id="rId11"/>
            </p:custDataLst>
          </p:nvPr>
        </p:nvSpPr>
        <p:spPr>
          <a:xfrm>
            <a:off x="6840121" y="3772370"/>
            <a:ext cx="920445" cy="307777"/>
          </a:xfrm>
          <a:prstGeom prst="rect">
            <a:avLst/>
          </a:prstGeom>
          <a:noFill/>
        </p:spPr>
        <p:txBody>
          <a:bodyPr wrap="square" rtlCol="0">
            <a:spAutoFit/>
          </a:bodyPr>
          <a:lstStyle/>
          <a:p>
            <a:r>
              <a:rPr lang="fr-CA" sz="1400" b="1" dirty="0"/>
              <a:t>Binôme</a:t>
            </a:r>
          </a:p>
        </p:txBody>
      </p:sp>
      <p:sp>
        <p:nvSpPr>
          <p:cNvPr id="59" name="ZoneTexte 58">
            <a:extLst>
              <a:ext uri="{FF2B5EF4-FFF2-40B4-BE49-F238E27FC236}">
                <a16:creationId xmlns:a16="http://schemas.microsoft.com/office/drawing/2014/main" id="{83199817-5F36-E64A-DC79-9820053B6263}"/>
              </a:ext>
            </a:extLst>
          </p:cNvPr>
          <p:cNvSpPr txBox="1"/>
          <p:nvPr>
            <p:custDataLst>
              <p:tags r:id="rId12"/>
            </p:custDataLst>
          </p:nvPr>
        </p:nvSpPr>
        <p:spPr>
          <a:xfrm>
            <a:off x="2547440" y="715096"/>
            <a:ext cx="9505806" cy="523220"/>
          </a:xfrm>
          <a:prstGeom prst="rect">
            <a:avLst/>
          </a:prstGeom>
          <a:noFill/>
        </p:spPr>
        <p:txBody>
          <a:bodyPr wrap="square">
            <a:spAutoFit/>
          </a:bodyPr>
          <a:lstStyle/>
          <a:p>
            <a:r>
              <a:rPr lang="fr-CA" sz="2800" b="1" dirty="0">
                <a:solidFill>
                  <a:srgbClr val="EF3F4A"/>
                </a:solidFill>
              </a:rPr>
              <a:t>Soutien aux équipes et aux établissements</a:t>
            </a:r>
          </a:p>
        </p:txBody>
      </p:sp>
      <p:grpSp>
        <p:nvGrpSpPr>
          <p:cNvPr id="91" name="Groupe 90">
            <a:extLst>
              <a:ext uri="{FF2B5EF4-FFF2-40B4-BE49-F238E27FC236}">
                <a16:creationId xmlns:a16="http://schemas.microsoft.com/office/drawing/2014/main" id="{3AAE742D-E9EE-7D3C-ECA6-3402395EF4F2}"/>
              </a:ext>
            </a:extLst>
          </p:cNvPr>
          <p:cNvGrpSpPr/>
          <p:nvPr>
            <p:custDataLst>
              <p:tags r:id="rId13"/>
            </p:custDataLst>
          </p:nvPr>
        </p:nvGrpSpPr>
        <p:grpSpPr>
          <a:xfrm>
            <a:off x="2647998" y="3402905"/>
            <a:ext cx="2441065" cy="742294"/>
            <a:chOff x="2647998" y="3402905"/>
            <a:chExt cx="2441065" cy="742294"/>
          </a:xfrm>
        </p:grpSpPr>
        <p:grpSp>
          <p:nvGrpSpPr>
            <p:cNvPr id="32" name="Groupe 31">
              <a:extLst>
                <a:ext uri="{FF2B5EF4-FFF2-40B4-BE49-F238E27FC236}">
                  <a16:creationId xmlns:a16="http://schemas.microsoft.com/office/drawing/2014/main" id="{C834C2BF-64C0-44AA-9F9F-794196C71D1C}"/>
                </a:ext>
              </a:extLst>
            </p:cNvPr>
            <p:cNvGrpSpPr/>
            <p:nvPr/>
          </p:nvGrpSpPr>
          <p:grpSpPr>
            <a:xfrm>
              <a:off x="2647998" y="3402905"/>
              <a:ext cx="2441065" cy="742294"/>
              <a:chOff x="3312890" y="2717232"/>
              <a:chExt cx="4765933" cy="1097621"/>
            </a:xfrm>
          </p:grpSpPr>
          <p:pic>
            <p:nvPicPr>
              <p:cNvPr id="9" name="Graphique 8" descr="Utilisateurs contour">
                <a:extLst>
                  <a:ext uri="{FF2B5EF4-FFF2-40B4-BE49-F238E27FC236}">
                    <a16:creationId xmlns:a16="http://schemas.microsoft.com/office/drawing/2014/main" id="{2891AAB2-1FE9-491C-B055-43665EA417B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981200" y="2717232"/>
                <a:ext cx="1097623" cy="1097621"/>
              </a:xfrm>
              <a:prstGeom prst="rect">
                <a:avLst/>
              </a:prstGeom>
            </p:spPr>
          </p:pic>
          <p:cxnSp>
            <p:nvCxnSpPr>
              <p:cNvPr id="24" name="Connecteur droit avec flèche 23">
                <a:extLst>
                  <a:ext uri="{FF2B5EF4-FFF2-40B4-BE49-F238E27FC236}">
                    <a16:creationId xmlns:a16="http://schemas.microsoft.com/office/drawing/2014/main" id="{EFFFC461-1F63-49FE-BF40-BB8DB77F16C7}"/>
                  </a:ext>
                </a:extLst>
              </p:cNvPr>
              <p:cNvCxnSpPr>
                <a:cxnSpLocks/>
                <a:stCxn id="27" idx="3"/>
                <a:endCxn id="9" idx="1"/>
              </p:cNvCxnSpPr>
              <p:nvPr/>
            </p:nvCxnSpPr>
            <p:spPr>
              <a:xfrm flipV="1">
                <a:off x="3312890" y="3266043"/>
                <a:ext cx="3668310" cy="18935"/>
              </a:xfrm>
              <a:prstGeom prst="straightConnector1">
                <a:avLst/>
              </a:prstGeom>
              <a:ln>
                <a:solidFill>
                  <a:srgbClr val="EF3F4A"/>
                </a:solidFill>
                <a:tailEnd type="triangle"/>
              </a:ln>
            </p:spPr>
            <p:style>
              <a:lnRef idx="1">
                <a:schemeClr val="accent1"/>
              </a:lnRef>
              <a:fillRef idx="0">
                <a:schemeClr val="accent1"/>
              </a:fillRef>
              <a:effectRef idx="0">
                <a:schemeClr val="accent1"/>
              </a:effectRef>
              <a:fontRef idx="minor">
                <a:schemeClr val="tx1"/>
              </a:fontRef>
            </p:style>
          </p:cxnSp>
        </p:grpSp>
        <p:sp>
          <p:nvSpPr>
            <p:cNvPr id="77" name="ZoneTexte 76">
              <a:extLst>
                <a:ext uri="{FF2B5EF4-FFF2-40B4-BE49-F238E27FC236}">
                  <a16:creationId xmlns:a16="http://schemas.microsoft.com/office/drawing/2014/main" id="{104FA712-C81C-7282-9D1E-702067C310C1}"/>
                </a:ext>
              </a:extLst>
            </p:cNvPr>
            <p:cNvSpPr txBox="1"/>
            <p:nvPr/>
          </p:nvSpPr>
          <p:spPr>
            <a:xfrm>
              <a:off x="2987549" y="3517085"/>
              <a:ext cx="660758" cy="276999"/>
            </a:xfrm>
            <a:prstGeom prst="rect">
              <a:avLst/>
            </a:prstGeom>
            <a:noFill/>
          </p:spPr>
          <p:txBody>
            <a:bodyPr wrap="none" rtlCol="0">
              <a:spAutoFit/>
            </a:bodyPr>
            <a:lstStyle/>
            <a:p>
              <a:r>
                <a:rPr lang="fr-CA" sz="1200" dirty="0">
                  <a:solidFill>
                    <a:srgbClr val="EF3F4A"/>
                  </a:solidFill>
                </a:rPr>
                <a:t>Soutien</a:t>
              </a:r>
            </a:p>
          </p:txBody>
        </p:sp>
        <p:sp>
          <p:nvSpPr>
            <p:cNvPr id="78" name="ZoneTexte 77">
              <a:extLst>
                <a:ext uri="{FF2B5EF4-FFF2-40B4-BE49-F238E27FC236}">
                  <a16:creationId xmlns:a16="http://schemas.microsoft.com/office/drawing/2014/main" id="{24593F2B-2F10-12A6-3C57-A93D9F39A1D7}"/>
                </a:ext>
              </a:extLst>
            </p:cNvPr>
            <p:cNvSpPr txBox="1"/>
            <p:nvPr/>
          </p:nvSpPr>
          <p:spPr>
            <a:xfrm>
              <a:off x="2947623" y="3854456"/>
              <a:ext cx="831959" cy="276999"/>
            </a:xfrm>
            <a:prstGeom prst="rect">
              <a:avLst/>
            </a:prstGeom>
            <a:noFill/>
          </p:spPr>
          <p:txBody>
            <a:bodyPr wrap="none" rtlCol="0">
              <a:spAutoFit/>
            </a:bodyPr>
            <a:lstStyle/>
            <a:p>
              <a:pPr algn="ctr"/>
              <a:r>
                <a:rPr lang="fr-CA" sz="1200" dirty="0">
                  <a:solidFill>
                    <a:srgbClr val="EF3F4A"/>
                  </a:solidFill>
                </a:rPr>
                <a:t>Formation</a:t>
              </a:r>
            </a:p>
          </p:txBody>
        </p:sp>
      </p:grpSp>
      <p:sp>
        <p:nvSpPr>
          <p:cNvPr id="84" name="ZoneTexte 83">
            <a:extLst>
              <a:ext uri="{FF2B5EF4-FFF2-40B4-BE49-F238E27FC236}">
                <a16:creationId xmlns:a16="http://schemas.microsoft.com/office/drawing/2014/main" id="{CC541010-B32E-A84C-9052-1092FADC6109}"/>
              </a:ext>
            </a:extLst>
          </p:cNvPr>
          <p:cNvSpPr txBox="1"/>
          <p:nvPr>
            <p:custDataLst>
              <p:tags r:id="rId14"/>
            </p:custDataLst>
          </p:nvPr>
        </p:nvSpPr>
        <p:spPr>
          <a:xfrm>
            <a:off x="5526272" y="2237897"/>
            <a:ext cx="1360464" cy="307777"/>
          </a:xfrm>
          <a:prstGeom prst="rect">
            <a:avLst/>
          </a:prstGeom>
          <a:noFill/>
        </p:spPr>
        <p:txBody>
          <a:bodyPr wrap="square">
            <a:spAutoFit/>
          </a:bodyPr>
          <a:lstStyle/>
          <a:p>
            <a:r>
              <a:rPr lang="fr-CA" sz="1400" b="1" dirty="0"/>
              <a:t>Projet financé</a:t>
            </a:r>
          </a:p>
        </p:txBody>
      </p:sp>
      <p:grpSp>
        <p:nvGrpSpPr>
          <p:cNvPr id="23" name="Groupe 22">
            <a:extLst>
              <a:ext uri="{FF2B5EF4-FFF2-40B4-BE49-F238E27FC236}">
                <a16:creationId xmlns:a16="http://schemas.microsoft.com/office/drawing/2014/main" id="{45F6A202-E263-EF67-C26D-E0630226A1A3}"/>
              </a:ext>
            </a:extLst>
          </p:cNvPr>
          <p:cNvGrpSpPr/>
          <p:nvPr>
            <p:custDataLst>
              <p:tags r:id="rId15"/>
            </p:custDataLst>
          </p:nvPr>
        </p:nvGrpSpPr>
        <p:grpSpPr>
          <a:xfrm>
            <a:off x="7671044" y="3202082"/>
            <a:ext cx="3563283" cy="1571754"/>
            <a:chOff x="7550126" y="3202082"/>
            <a:chExt cx="3563283" cy="1571754"/>
          </a:xfrm>
        </p:grpSpPr>
        <p:grpSp>
          <p:nvGrpSpPr>
            <p:cNvPr id="85" name="Groupe 84">
              <a:extLst>
                <a:ext uri="{FF2B5EF4-FFF2-40B4-BE49-F238E27FC236}">
                  <a16:creationId xmlns:a16="http://schemas.microsoft.com/office/drawing/2014/main" id="{9CE6026E-9586-8318-7813-E59AB0B42698}"/>
                </a:ext>
              </a:extLst>
            </p:cNvPr>
            <p:cNvGrpSpPr/>
            <p:nvPr/>
          </p:nvGrpSpPr>
          <p:grpSpPr>
            <a:xfrm>
              <a:off x="7550126" y="3202082"/>
              <a:ext cx="3563283" cy="1571754"/>
              <a:chOff x="7550126" y="3202082"/>
              <a:chExt cx="3563283" cy="1571754"/>
            </a:xfrm>
          </p:grpSpPr>
          <p:sp>
            <p:nvSpPr>
              <p:cNvPr id="71" name="ZoneTexte 70">
                <a:extLst>
                  <a:ext uri="{FF2B5EF4-FFF2-40B4-BE49-F238E27FC236}">
                    <a16:creationId xmlns:a16="http://schemas.microsoft.com/office/drawing/2014/main" id="{23B4710E-708F-8347-382F-B7A0B1C98DE6}"/>
                  </a:ext>
                </a:extLst>
              </p:cNvPr>
              <p:cNvSpPr txBox="1"/>
              <p:nvPr/>
            </p:nvSpPr>
            <p:spPr>
              <a:xfrm>
                <a:off x="9141331" y="3202082"/>
                <a:ext cx="1972078" cy="584775"/>
              </a:xfrm>
              <a:prstGeom prst="rect">
                <a:avLst/>
              </a:prstGeom>
              <a:noFill/>
            </p:spPr>
            <p:txBody>
              <a:bodyPr wrap="none" rtlCol="0">
                <a:spAutoFit/>
              </a:bodyPr>
              <a:lstStyle/>
              <a:p>
                <a:r>
                  <a:rPr lang="fr-CA" sz="1600" dirty="0" err="1"/>
                  <a:t>Professeur.e.s</a:t>
                </a:r>
                <a:r>
                  <a:rPr lang="fr-CA" sz="1600" dirty="0"/>
                  <a:t> et </a:t>
                </a:r>
              </a:p>
              <a:p>
                <a:r>
                  <a:rPr lang="fr-CA" sz="1600" dirty="0"/>
                  <a:t>Personnel enseignant</a:t>
                </a:r>
              </a:p>
            </p:txBody>
          </p:sp>
          <p:sp>
            <p:nvSpPr>
              <p:cNvPr id="72" name="ZoneTexte 71">
                <a:extLst>
                  <a:ext uri="{FF2B5EF4-FFF2-40B4-BE49-F238E27FC236}">
                    <a16:creationId xmlns:a16="http://schemas.microsoft.com/office/drawing/2014/main" id="{BA2D57FF-0657-62B7-2C3B-B8770B879986}"/>
                  </a:ext>
                </a:extLst>
              </p:cNvPr>
              <p:cNvSpPr txBox="1"/>
              <p:nvPr/>
            </p:nvSpPr>
            <p:spPr>
              <a:xfrm>
                <a:off x="9228371" y="4435282"/>
                <a:ext cx="1588448" cy="338554"/>
              </a:xfrm>
              <a:prstGeom prst="rect">
                <a:avLst/>
              </a:prstGeom>
              <a:noFill/>
            </p:spPr>
            <p:txBody>
              <a:bodyPr wrap="none" rtlCol="0">
                <a:spAutoFit/>
              </a:bodyPr>
              <a:lstStyle/>
              <a:p>
                <a:r>
                  <a:rPr lang="fr-CA" sz="1600" dirty="0" err="1"/>
                  <a:t>Professionnel.les</a:t>
                </a:r>
                <a:endParaRPr lang="fr-CA" sz="1600" dirty="0"/>
              </a:p>
            </p:txBody>
          </p:sp>
          <p:sp>
            <p:nvSpPr>
              <p:cNvPr id="79" name="Accolade fermante 78">
                <a:extLst>
                  <a:ext uri="{FF2B5EF4-FFF2-40B4-BE49-F238E27FC236}">
                    <a16:creationId xmlns:a16="http://schemas.microsoft.com/office/drawing/2014/main" id="{E32C750A-769C-6397-7BBF-73793EC1690B}"/>
                  </a:ext>
                </a:extLst>
              </p:cNvPr>
              <p:cNvSpPr/>
              <p:nvPr/>
            </p:nvSpPr>
            <p:spPr>
              <a:xfrm flipH="1">
                <a:off x="8590070" y="3395089"/>
                <a:ext cx="459141" cy="1206002"/>
              </a:xfrm>
              <a:prstGeom prst="righ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sz="1400"/>
              </a:p>
            </p:txBody>
          </p:sp>
          <p:cxnSp>
            <p:nvCxnSpPr>
              <p:cNvPr id="81" name="Connecteur droit avec flèche 80">
                <a:extLst>
                  <a:ext uri="{FF2B5EF4-FFF2-40B4-BE49-F238E27FC236}">
                    <a16:creationId xmlns:a16="http://schemas.microsoft.com/office/drawing/2014/main" id="{279E892B-179B-24CE-D326-C2169C6F514E}"/>
                  </a:ext>
                </a:extLst>
              </p:cNvPr>
              <p:cNvCxnSpPr>
                <a:cxnSpLocks/>
                <a:stCxn id="5" idx="3"/>
                <a:endCxn id="79" idx="1"/>
              </p:cNvCxnSpPr>
              <p:nvPr/>
            </p:nvCxnSpPr>
            <p:spPr>
              <a:xfrm>
                <a:off x="7550126" y="3985729"/>
                <a:ext cx="1039944" cy="12361"/>
              </a:xfrm>
              <a:prstGeom prst="straightConnector1">
                <a:avLst/>
              </a:prstGeom>
              <a:ln>
                <a:solidFill>
                  <a:srgbClr val="EF3F4A"/>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ZoneTexte 17">
              <a:extLst>
                <a:ext uri="{FF2B5EF4-FFF2-40B4-BE49-F238E27FC236}">
                  <a16:creationId xmlns:a16="http://schemas.microsoft.com/office/drawing/2014/main" id="{5341C569-7E29-4AC4-7F2A-85AD181B2362}"/>
                </a:ext>
              </a:extLst>
            </p:cNvPr>
            <p:cNvSpPr txBox="1"/>
            <p:nvPr/>
          </p:nvSpPr>
          <p:spPr>
            <a:xfrm>
              <a:off x="7749644" y="3701248"/>
              <a:ext cx="713331" cy="261610"/>
            </a:xfrm>
            <a:prstGeom prst="rect">
              <a:avLst/>
            </a:prstGeom>
            <a:noFill/>
          </p:spPr>
          <p:txBody>
            <a:bodyPr wrap="square">
              <a:spAutoFit/>
            </a:bodyPr>
            <a:lstStyle/>
            <a:p>
              <a:r>
                <a:rPr lang="fr-CA" sz="1100" dirty="0">
                  <a:solidFill>
                    <a:srgbClr val="EF3F4A"/>
                  </a:solidFill>
                </a:rPr>
                <a:t>Soutien</a:t>
              </a:r>
            </a:p>
          </p:txBody>
        </p:sp>
        <p:sp>
          <p:nvSpPr>
            <p:cNvPr id="21" name="ZoneTexte 20">
              <a:extLst>
                <a:ext uri="{FF2B5EF4-FFF2-40B4-BE49-F238E27FC236}">
                  <a16:creationId xmlns:a16="http://schemas.microsoft.com/office/drawing/2014/main" id="{6678D487-065C-5041-12E3-AB975ADF2BAA}"/>
                </a:ext>
              </a:extLst>
            </p:cNvPr>
            <p:cNvSpPr txBox="1"/>
            <p:nvPr/>
          </p:nvSpPr>
          <p:spPr>
            <a:xfrm>
              <a:off x="7712857" y="4074142"/>
              <a:ext cx="855391" cy="261610"/>
            </a:xfrm>
            <a:prstGeom prst="rect">
              <a:avLst/>
            </a:prstGeom>
            <a:noFill/>
          </p:spPr>
          <p:txBody>
            <a:bodyPr wrap="square">
              <a:spAutoFit/>
            </a:bodyPr>
            <a:lstStyle/>
            <a:p>
              <a:r>
                <a:rPr lang="fr-CA" sz="1100" dirty="0">
                  <a:solidFill>
                    <a:srgbClr val="EF3F4A"/>
                  </a:solidFill>
                </a:rPr>
                <a:t>Formation</a:t>
              </a:r>
            </a:p>
          </p:txBody>
        </p:sp>
      </p:grpSp>
    </p:spTree>
    <p:extLst>
      <p:ext uri="{BB962C8B-B14F-4D97-AF65-F5344CB8AC3E}">
        <p14:creationId xmlns:p14="http://schemas.microsoft.com/office/powerpoint/2010/main" val="225224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500"/>
                                        <p:tgtEl>
                                          <p:spTgt spid="84"/>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5" grpId="0" uiExpand="1" build="p" animBg="1"/>
      <p:bldP spid="16" grpId="0"/>
      <p:bldP spid="10" grpId="0" animBg="1"/>
      <p:bldP spid="11" grpId="0"/>
      <p:bldP spid="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381E8-EB76-9A67-9CFF-7A7AA93170E0}"/>
              </a:ext>
            </a:extLst>
          </p:cNvPr>
          <p:cNvSpPr>
            <a:spLocks noGrp="1"/>
          </p:cNvSpPr>
          <p:nvPr>
            <p:ph type="title"/>
          </p:nvPr>
        </p:nvSpPr>
        <p:spPr/>
        <p:txBody>
          <a:bodyPr/>
          <a:lstStyle/>
          <a:p>
            <a:r>
              <a:rPr lang="fr-CA">
                <a:solidFill>
                  <a:schemeClr val="accent3"/>
                </a:solidFill>
                <a:ea typeface="+mj-lt"/>
                <a:cs typeface="+mj-lt"/>
              </a:rPr>
              <a:t>Réalisations</a:t>
            </a:r>
            <a:endParaRPr lang="fr-FR">
              <a:solidFill>
                <a:schemeClr val="accent3"/>
              </a:solidFill>
            </a:endParaRPr>
          </a:p>
        </p:txBody>
      </p:sp>
      <p:graphicFrame>
        <p:nvGraphicFramePr>
          <p:cNvPr id="5" name="Tableau 5">
            <a:extLst>
              <a:ext uri="{FF2B5EF4-FFF2-40B4-BE49-F238E27FC236}">
                <a16:creationId xmlns:a16="http://schemas.microsoft.com/office/drawing/2014/main" id="{FA5705D6-8754-1D7D-CB93-15F70DB3B16B}"/>
              </a:ext>
            </a:extLst>
          </p:cNvPr>
          <p:cNvGraphicFramePr>
            <a:graphicFrameLocks noGrp="1"/>
          </p:cNvGraphicFramePr>
          <p:nvPr>
            <p:ph idx="1"/>
            <p:extLst>
              <p:ext uri="{D42A27DB-BD31-4B8C-83A1-F6EECF244321}">
                <p14:modId xmlns:p14="http://schemas.microsoft.com/office/powerpoint/2010/main" val="2368145929"/>
              </p:ext>
            </p:extLst>
          </p:nvPr>
        </p:nvGraphicFramePr>
        <p:xfrm>
          <a:off x="1897179" y="1420044"/>
          <a:ext cx="7863348" cy="4394544"/>
        </p:xfrm>
        <a:graphic>
          <a:graphicData uri="http://schemas.openxmlformats.org/drawingml/2006/table">
            <a:tbl>
              <a:tblPr firstRow="1" bandRow="1">
                <a:tableStyleId>{7DF18680-E054-41AD-8BC1-D1AEF772440D}</a:tableStyleId>
              </a:tblPr>
              <a:tblGrid>
                <a:gridCol w="7863348">
                  <a:extLst>
                    <a:ext uri="{9D8B030D-6E8A-4147-A177-3AD203B41FA5}">
                      <a16:colId xmlns:a16="http://schemas.microsoft.com/office/drawing/2014/main" val="3357200712"/>
                    </a:ext>
                  </a:extLst>
                </a:gridCol>
              </a:tblGrid>
              <a:tr h="337557">
                <a:tc>
                  <a:txBody>
                    <a:bodyPr/>
                    <a:lstStyle/>
                    <a:p>
                      <a:pPr algn="ctr"/>
                      <a:r>
                        <a:rPr lang="fr-CA" dirty="0"/>
                        <a:t>Réalisations depuis 2019</a:t>
                      </a:r>
                    </a:p>
                  </a:txBody>
                  <a:tcPr/>
                </a:tc>
                <a:extLst>
                  <a:ext uri="{0D108BD9-81ED-4DB2-BD59-A6C34878D82A}">
                    <a16:rowId xmlns:a16="http://schemas.microsoft.com/office/drawing/2014/main" val="594193226"/>
                  </a:ext>
                </a:extLst>
              </a:tr>
              <a:tr h="412400">
                <a:tc>
                  <a:txBody>
                    <a:bodyPr/>
                    <a:lstStyle/>
                    <a:p>
                      <a:pPr marL="342900" marR="0" lvl="0" indent="-342900" algn="l" defTabSz="914400" rtl="0" eaLnBrk="1" fontAlgn="auto" latinLnBrk="0" hangingPunct="1">
                        <a:lnSpc>
                          <a:spcPct val="90000"/>
                        </a:lnSpc>
                        <a:spcBef>
                          <a:spcPts val="1000"/>
                        </a:spcBef>
                        <a:spcAft>
                          <a:spcPts val="0"/>
                        </a:spcAft>
                        <a:buClr>
                          <a:srgbClr val="000000"/>
                        </a:buClr>
                        <a:buSzTx/>
                        <a:buFont typeface="Arial,Sans-Serif"/>
                        <a:buChar char="•"/>
                        <a:tabLst/>
                        <a:defRPr/>
                      </a:pPr>
                      <a:r>
                        <a:rPr lang="fr-CA" sz="1800" b="0" u="none" strike="noStrike" noProof="0" dirty="0"/>
                        <a:t>1 site web : fabriquerel.org (65 000 visites)</a:t>
                      </a:r>
                    </a:p>
                  </a:txBody>
                  <a:tcPr/>
                </a:tc>
                <a:extLst>
                  <a:ext uri="{0D108BD9-81ED-4DB2-BD59-A6C34878D82A}">
                    <a16:rowId xmlns:a16="http://schemas.microsoft.com/office/drawing/2014/main" val="1473252764"/>
                  </a:ext>
                </a:extLst>
              </a:tr>
              <a:tr h="1078308">
                <a:tc>
                  <a:txBody>
                    <a:bodyPr/>
                    <a:lstStyle/>
                    <a:p>
                      <a:pPr marL="342900" marR="0" lvl="0" indent="-342900" algn="l" defTabSz="914400" rtl="0" eaLnBrk="1" fontAlgn="auto" latinLnBrk="0" hangingPunct="1">
                        <a:lnSpc>
                          <a:spcPct val="90000"/>
                        </a:lnSpc>
                        <a:spcBef>
                          <a:spcPts val="1000"/>
                        </a:spcBef>
                        <a:spcAft>
                          <a:spcPts val="0"/>
                        </a:spcAft>
                        <a:buClr>
                          <a:srgbClr val="000000"/>
                        </a:buClr>
                        <a:buSzTx/>
                        <a:buFont typeface="Arial,Sans-Serif"/>
                        <a:buChar char="•"/>
                        <a:tabLst/>
                        <a:defRPr/>
                      </a:pPr>
                      <a:r>
                        <a:rPr lang="fr-CA" sz="2400" b="1" u="none" strike="noStrike" noProof="0" dirty="0"/>
                        <a:t>Appel à projets annuel</a:t>
                      </a:r>
                      <a:r>
                        <a:rPr lang="fr-CA" sz="1800" b="0" u="none" strike="noStrike" noProof="0" dirty="0"/>
                        <a:t> : +25 REL disciplinaires + 14 en cours</a:t>
                      </a:r>
                    </a:p>
                    <a:p>
                      <a:pPr marL="342900" marR="0" lvl="0" indent="-342900" algn="l" defTabSz="914400" rtl="0" eaLnBrk="1" fontAlgn="auto" latinLnBrk="0" hangingPunct="1">
                        <a:lnSpc>
                          <a:spcPct val="90000"/>
                        </a:lnSpc>
                        <a:spcBef>
                          <a:spcPts val="1000"/>
                        </a:spcBef>
                        <a:spcAft>
                          <a:spcPts val="0"/>
                        </a:spcAft>
                        <a:buClr>
                          <a:srgbClr val="000000"/>
                        </a:buClr>
                        <a:buSzTx/>
                        <a:buFont typeface="Arial,Sans-Serif"/>
                        <a:buChar char="•"/>
                        <a:tabLst/>
                        <a:defRPr/>
                      </a:pPr>
                      <a:r>
                        <a:rPr lang="fr-CA" sz="1800" b="0" u="none" strike="noStrike" noProof="0" dirty="0"/>
                        <a:t>+25 métaREL (outils d’aide à la création) : 2 trousses (binômes et profs)</a:t>
                      </a:r>
                    </a:p>
                    <a:p>
                      <a:pPr marL="342900" marR="0" lvl="0" indent="-342900" algn="l" defTabSz="914400" rtl="0" eaLnBrk="1" fontAlgn="auto" latinLnBrk="0" hangingPunct="1">
                        <a:lnSpc>
                          <a:spcPct val="90000"/>
                        </a:lnSpc>
                        <a:spcBef>
                          <a:spcPts val="1000"/>
                        </a:spcBef>
                        <a:spcAft>
                          <a:spcPts val="0"/>
                        </a:spcAft>
                        <a:buClr>
                          <a:srgbClr val="000000"/>
                        </a:buClr>
                        <a:buSzTx/>
                        <a:buFont typeface="Arial,Sans-Serif"/>
                        <a:buChar char="•"/>
                        <a:tabLst/>
                        <a:defRPr/>
                      </a:pPr>
                      <a:r>
                        <a:rPr lang="fr-CA" sz="1800" b="0" u="none" strike="noStrike" noProof="0" dirty="0"/>
                        <a:t>85 REL sur la FAD</a:t>
                      </a:r>
                    </a:p>
                  </a:txBody>
                  <a:tcPr/>
                </a:tc>
                <a:extLst>
                  <a:ext uri="{0D108BD9-81ED-4DB2-BD59-A6C34878D82A}">
                    <a16:rowId xmlns:a16="http://schemas.microsoft.com/office/drawing/2014/main" val="192880191"/>
                  </a:ext>
                </a:extLst>
              </a:tr>
              <a:tr h="2109656">
                <a:tc>
                  <a:txBody>
                    <a:bodyPr/>
                    <a:lstStyle/>
                    <a:p>
                      <a:pPr marL="342900" marR="0" lvl="0" indent="-342900" algn="l" defTabSz="914400" rtl="0" eaLnBrk="1" fontAlgn="auto" latinLnBrk="0" hangingPunct="1">
                        <a:lnSpc>
                          <a:spcPct val="90000"/>
                        </a:lnSpc>
                        <a:spcBef>
                          <a:spcPts val="1000"/>
                        </a:spcBef>
                        <a:spcAft>
                          <a:spcPts val="0"/>
                        </a:spcAft>
                        <a:buClr>
                          <a:srgbClr val="000000"/>
                        </a:buClr>
                        <a:buSzTx/>
                        <a:buFont typeface="Arial,Sans-Serif"/>
                        <a:buChar char="•"/>
                        <a:tabLst/>
                        <a:defRPr/>
                      </a:pPr>
                      <a:r>
                        <a:rPr lang="fr-CA" sz="1800" b="0" u="none" strike="noStrike" noProof="0" dirty="0"/>
                        <a:t>Ateliers pour profs et binômes</a:t>
                      </a:r>
                      <a:endParaRPr lang="en-US" sz="1800" b="0" u="none" strike="noStrike" noProof="0" dirty="0"/>
                    </a:p>
                    <a:p>
                      <a:pPr marL="342900" marR="0" lvl="0" indent="-342900" algn="l">
                        <a:lnSpc>
                          <a:spcPct val="90000"/>
                        </a:lnSpc>
                        <a:spcBef>
                          <a:spcPts val="1000"/>
                        </a:spcBef>
                        <a:spcAft>
                          <a:spcPts val="0"/>
                        </a:spcAft>
                        <a:buClr>
                          <a:srgbClr val="000000"/>
                        </a:buClr>
                        <a:buFont typeface="Arial,Sans-Serif"/>
                        <a:buChar char="•"/>
                      </a:pPr>
                      <a:r>
                        <a:rPr lang="fr-CA" sz="1800" b="0" u="none" strike="noStrike" noProof="0" dirty="0"/>
                        <a:t>21 webinaires</a:t>
                      </a:r>
                    </a:p>
                    <a:p>
                      <a:pPr marL="342900" marR="0" lvl="0" indent="-342900" algn="l">
                        <a:lnSpc>
                          <a:spcPct val="90000"/>
                        </a:lnSpc>
                        <a:spcBef>
                          <a:spcPts val="1000"/>
                        </a:spcBef>
                        <a:spcAft>
                          <a:spcPts val="0"/>
                        </a:spcAft>
                        <a:buClr>
                          <a:srgbClr val="000000"/>
                        </a:buClr>
                        <a:buFont typeface="Arial,Sans-Serif"/>
                        <a:buChar char="•"/>
                      </a:pPr>
                      <a:r>
                        <a:rPr lang="fr-CA" sz="1800" b="0" u="none" strike="noStrike" noProof="0" dirty="0"/>
                        <a:t>Activités de sensibilisation et de communication sur les REL</a:t>
                      </a:r>
                    </a:p>
                    <a:p>
                      <a:pPr marL="342900" marR="0" lvl="0" indent="-342900" algn="l">
                        <a:lnSpc>
                          <a:spcPct val="90000"/>
                        </a:lnSpc>
                        <a:spcBef>
                          <a:spcPts val="1000"/>
                        </a:spcBef>
                        <a:spcAft>
                          <a:spcPts val="0"/>
                        </a:spcAft>
                        <a:buClr>
                          <a:srgbClr val="000000"/>
                        </a:buClr>
                        <a:buFont typeface="Arial,Sans-Serif"/>
                        <a:buChar char="•"/>
                      </a:pPr>
                      <a:r>
                        <a:rPr lang="fr-CA" sz="1800" b="0" u="none" strike="noStrike" noProof="0" dirty="0"/>
                        <a:t>Colloque ACFAS 2023</a:t>
                      </a:r>
                    </a:p>
                    <a:p>
                      <a:pPr marL="342900" marR="0" lvl="0" indent="-342900" algn="l">
                        <a:lnSpc>
                          <a:spcPct val="90000"/>
                        </a:lnSpc>
                        <a:spcBef>
                          <a:spcPts val="1000"/>
                        </a:spcBef>
                        <a:spcAft>
                          <a:spcPts val="0"/>
                        </a:spcAft>
                        <a:buClr>
                          <a:srgbClr val="000000"/>
                        </a:buClr>
                        <a:buFont typeface="Arial,Sans-Serif"/>
                        <a:buChar char="•"/>
                      </a:pPr>
                      <a:r>
                        <a:rPr lang="fr-CA" sz="1800" b="0" u="none" strike="noStrike" noProof="0" dirty="0"/>
                        <a:t>Publications </a:t>
                      </a:r>
                    </a:p>
                  </a:txBody>
                  <a:tcPr/>
                </a:tc>
                <a:extLst>
                  <a:ext uri="{0D108BD9-81ED-4DB2-BD59-A6C34878D82A}">
                    <a16:rowId xmlns:a16="http://schemas.microsoft.com/office/drawing/2014/main" val="4244447631"/>
                  </a:ext>
                </a:extLst>
              </a:tr>
              <a:tr h="330530">
                <a:tc>
                  <a:txBody>
                    <a:bodyPr/>
                    <a:lstStyle/>
                    <a:p>
                      <a:pPr marL="0" marR="0" lvl="0" indent="0" algn="l">
                        <a:lnSpc>
                          <a:spcPct val="90000"/>
                        </a:lnSpc>
                        <a:spcBef>
                          <a:spcPts val="1000"/>
                        </a:spcBef>
                        <a:spcAft>
                          <a:spcPts val="0"/>
                        </a:spcAft>
                        <a:buClr>
                          <a:srgbClr val="000000"/>
                        </a:buClr>
                        <a:buFont typeface="Arial,Sans-Serif"/>
                        <a:buNone/>
                      </a:pPr>
                      <a:endParaRPr lang="fr-CA" sz="1800" b="0" u="none" strike="noStrike" noProof="0" dirty="0"/>
                    </a:p>
                  </a:txBody>
                  <a:tcPr/>
                </a:tc>
                <a:extLst>
                  <a:ext uri="{0D108BD9-81ED-4DB2-BD59-A6C34878D82A}">
                    <a16:rowId xmlns:a16="http://schemas.microsoft.com/office/drawing/2014/main" val="2345688814"/>
                  </a:ext>
                </a:extLst>
              </a:tr>
            </a:tbl>
          </a:graphicData>
        </a:graphic>
      </p:graphicFrame>
      <p:sp>
        <p:nvSpPr>
          <p:cNvPr id="4" name="Espace réservé du numéro de diapositive 3">
            <a:extLst>
              <a:ext uri="{FF2B5EF4-FFF2-40B4-BE49-F238E27FC236}">
                <a16:creationId xmlns:a16="http://schemas.microsoft.com/office/drawing/2014/main" id="{930B7E75-71D0-8588-2C24-E520BCC8D889}"/>
              </a:ext>
            </a:extLst>
          </p:cNvPr>
          <p:cNvSpPr>
            <a:spLocks noGrp="1"/>
          </p:cNvSpPr>
          <p:nvPr>
            <p:ph type="sldNum" sz="quarter" idx="12"/>
          </p:nvPr>
        </p:nvSpPr>
        <p:spPr/>
        <p:txBody>
          <a:bodyPr/>
          <a:lstStyle/>
          <a:p>
            <a:fld id="{7C8D7908-A7C7-CC46-9524-C00CE01F6968}" type="slidenum">
              <a:rPr lang="fr-CA"/>
              <a:t>13</a:t>
            </a:fld>
            <a:endParaRPr lang="fr-CA"/>
          </a:p>
        </p:txBody>
      </p:sp>
      <p:sp>
        <p:nvSpPr>
          <p:cNvPr id="8" name="Rectangle 7">
            <a:extLst>
              <a:ext uri="{FF2B5EF4-FFF2-40B4-BE49-F238E27FC236}">
                <a16:creationId xmlns:a16="http://schemas.microsoft.com/office/drawing/2014/main" id="{A4B4742F-9191-8F74-6625-D66EBF6C58AB}"/>
              </a:ext>
            </a:extLst>
          </p:cNvPr>
          <p:cNvSpPr>
            <a:spLocks/>
          </p:cNvSpPr>
          <p:nvPr/>
        </p:nvSpPr>
        <p:spPr>
          <a:xfrm>
            <a:off x="1897179" y="3346952"/>
            <a:ext cx="7863348" cy="2091004"/>
          </a:xfrm>
          <a:prstGeom prst="rect">
            <a:avLst/>
          </a:prstGeom>
          <a:solidFill>
            <a:schemeClr val="lt1">
              <a:alpha val="87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CA"/>
          </a:p>
        </p:txBody>
      </p:sp>
      <p:sp>
        <p:nvSpPr>
          <p:cNvPr id="9" name="Rectangle 8">
            <a:extLst>
              <a:ext uri="{FF2B5EF4-FFF2-40B4-BE49-F238E27FC236}">
                <a16:creationId xmlns:a16="http://schemas.microsoft.com/office/drawing/2014/main" id="{9F32CCA1-4F18-4F9B-3DB3-BAA80661F99D}"/>
              </a:ext>
            </a:extLst>
          </p:cNvPr>
          <p:cNvSpPr>
            <a:spLocks/>
          </p:cNvSpPr>
          <p:nvPr/>
        </p:nvSpPr>
        <p:spPr>
          <a:xfrm>
            <a:off x="1897179" y="2196332"/>
            <a:ext cx="7863348" cy="1150620"/>
          </a:xfrm>
          <a:prstGeom prst="rect">
            <a:avLst/>
          </a:prstGeom>
          <a:solidFill>
            <a:schemeClr val="lt1">
              <a:alpha val="87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CA" dirty="0"/>
          </a:p>
        </p:txBody>
      </p:sp>
    </p:spTree>
    <p:extLst>
      <p:ext uri="{BB962C8B-B14F-4D97-AF65-F5344CB8AC3E}">
        <p14:creationId xmlns:p14="http://schemas.microsoft.com/office/powerpoint/2010/main" val="23079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C1C62-055B-46DC-D047-C8DFC8A68987}"/>
              </a:ext>
            </a:extLst>
          </p:cNvPr>
          <p:cNvSpPr>
            <a:spLocks noGrp="1"/>
          </p:cNvSpPr>
          <p:nvPr>
            <p:ph type="title"/>
          </p:nvPr>
        </p:nvSpPr>
        <p:spPr/>
        <p:txBody>
          <a:bodyPr/>
          <a:lstStyle/>
          <a:p>
            <a:r>
              <a:rPr lang="fr-FR" dirty="0">
                <a:cs typeface="Calibri Light"/>
              </a:rPr>
              <a:t>Les projets U. Laval</a:t>
            </a:r>
            <a:endParaRPr lang="fr-FR" dirty="0"/>
          </a:p>
        </p:txBody>
      </p:sp>
      <p:sp>
        <p:nvSpPr>
          <p:cNvPr id="4" name="Espace réservé du numéro de diapositive 3">
            <a:extLst>
              <a:ext uri="{FF2B5EF4-FFF2-40B4-BE49-F238E27FC236}">
                <a16:creationId xmlns:a16="http://schemas.microsoft.com/office/drawing/2014/main" id="{DF75E670-44DA-A369-1EE9-78C4CD66B181}"/>
              </a:ext>
            </a:extLst>
          </p:cNvPr>
          <p:cNvSpPr>
            <a:spLocks noGrp="1"/>
          </p:cNvSpPr>
          <p:nvPr>
            <p:ph type="sldNum" sz="quarter" idx="12"/>
          </p:nvPr>
        </p:nvSpPr>
        <p:spPr/>
        <p:txBody>
          <a:bodyPr/>
          <a:lstStyle/>
          <a:p>
            <a:fld id="{7C8D7908-A7C7-CC46-9524-C00CE01F6968}" type="slidenum">
              <a:rPr lang="fr-FR"/>
              <a:t>14</a:t>
            </a:fld>
            <a:endParaRPr lang="fr-FR"/>
          </a:p>
        </p:txBody>
      </p:sp>
    </p:spTree>
    <p:extLst>
      <p:ext uri="{BB962C8B-B14F-4D97-AF65-F5344CB8AC3E}">
        <p14:creationId xmlns:p14="http://schemas.microsoft.com/office/powerpoint/2010/main" val="145685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E543DDF9-E4B0-D069-6344-ED2D7B4E9C33}"/>
              </a:ext>
            </a:extLst>
          </p:cNvPr>
          <p:cNvSpPr>
            <a:spLocks noGrp="1"/>
          </p:cNvSpPr>
          <p:nvPr>
            <p:ph type="title"/>
          </p:nvPr>
        </p:nvSpPr>
        <p:spPr>
          <a:xfrm>
            <a:off x="-1" y="438180"/>
            <a:ext cx="5734349" cy="666967"/>
          </a:xfrm>
          <a:solidFill>
            <a:schemeClr val="accent1"/>
          </a:solidFill>
        </p:spPr>
        <p:txBody>
          <a:bodyPr>
            <a:normAutofit/>
          </a:bodyPr>
          <a:lstStyle/>
          <a:p>
            <a:pPr algn="ctr"/>
            <a:r>
              <a:rPr lang="fr-CA" sz="3200" dirty="0">
                <a:solidFill>
                  <a:schemeClr val="lt1"/>
                </a:solidFill>
                <a:latin typeface="+mn-lt"/>
                <a:ea typeface="+mn-ea"/>
                <a:cs typeface="+mn-cs"/>
              </a:rPr>
              <a:t>2020-23</a:t>
            </a:r>
          </a:p>
        </p:txBody>
      </p:sp>
      <p:graphicFrame>
        <p:nvGraphicFramePr>
          <p:cNvPr id="14" name="Tableau 14">
            <a:extLst>
              <a:ext uri="{FF2B5EF4-FFF2-40B4-BE49-F238E27FC236}">
                <a16:creationId xmlns:a16="http://schemas.microsoft.com/office/drawing/2014/main" id="{76962825-3EC1-1BCA-1888-4B3309B3EE87}"/>
              </a:ext>
            </a:extLst>
          </p:cNvPr>
          <p:cNvGraphicFramePr>
            <a:graphicFrameLocks noGrp="1"/>
          </p:cNvGraphicFramePr>
          <p:nvPr>
            <p:ph idx="1"/>
            <p:extLst>
              <p:ext uri="{D42A27DB-BD31-4B8C-83A1-F6EECF244321}">
                <p14:modId xmlns:p14="http://schemas.microsoft.com/office/powerpoint/2010/main" val="2731480686"/>
              </p:ext>
            </p:extLst>
          </p:nvPr>
        </p:nvGraphicFramePr>
        <p:xfrm>
          <a:off x="6102146" y="438179"/>
          <a:ext cx="5747992" cy="5176289"/>
        </p:xfrm>
        <a:graphic>
          <a:graphicData uri="http://schemas.openxmlformats.org/drawingml/2006/table">
            <a:tbl>
              <a:tblPr firstRow="1" bandRow="1">
                <a:tableStyleId>{5C22544A-7EE6-4342-B048-85BDC9FD1C3A}</a:tableStyleId>
              </a:tblPr>
              <a:tblGrid>
                <a:gridCol w="5747992">
                  <a:extLst>
                    <a:ext uri="{9D8B030D-6E8A-4147-A177-3AD203B41FA5}">
                      <a16:colId xmlns:a16="http://schemas.microsoft.com/office/drawing/2014/main" val="3143842393"/>
                    </a:ext>
                  </a:extLst>
                </a:gridCol>
              </a:tblGrid>
              <a:tr h="663825">
                <a:tc>
                  <a:txBody>
                    <a:bodyPr/>
                    <a:lstStyle/>
                    <a:p>
                      <a:pPr algn="ctr"/>
                      <a:r>
                        <a:rPr lang="fr-CA" sz="3200" dirty="0"/>
                        <a:t>2023-24</a:t>
                      </a:r>
                    </a:p>
                  </a:txBody>
                  <a:tcPr/>
                </a:tc>
                <a:extLst>
                  <a:ext uri="{0D108BD9-81ED-4DB2-BD59-A6C34878D82A}">
                    <a16:rowId xmlns:a16="http://schemas.microsoft.com/office/drawing/2014/main" val="1349745874"/>
                  </a:ext>
                </a:extLst>
              </a:tr>
              <a:tr h="1128116">
                <a:tc>
                  <a:txBody>
                    <a:bodyPr/>
                    <a:lstStyle/>
                    <a:p>
                      <a:r>
                        <a:rPr lang="fr-CA" sz="1050" dirty="0"/>
                        <a:t>L’engagement social (manuel pour les cours « valorisation d’une expérience d’engagement social » </a:t>
                      </a:r>
                    </a:p>
                    <a:p>
                      <a:endParaRPr lang="fr-CA" sz="1050" b="1" dirty="0"/>
                    </a:p>
                    <a:p>
                      <a:r>
                        <a:rPr lang="fr-CA" sz="1050" b="1" dirty="0"/>
                        <a:t>Responsable : </a:t>
                      </a:r>
                      <a:r>
                        <a:rPr lang="fr-CA" sz="1050" dirty="0"/>
                        <a:t>Luc </a:t>
                      </a:r>
                      <a:r>
                        <a:rPr lang="fr-CA" sz="1050" dirty="0" err="1"/>
                        <a:t>Audebrand</a:t>
                      </a:r>
                      <a:r>
                        <a:rPr lang="fr-CA" sz="1050" dirty="0"/>
                        <a:t>, professeur, Département de management</a:t>
                      </a:r>
                    </a:p>
                  </a:txBody>
                  <a:tcPr/>
                </a:tc>
                <a:extLst>
                  <a:ext uri="{0D108BD9-81ED-4DB2-BD59-A6C34878D82A}">
                    <a16:rowId xmlns:a16="http://schemas.microsoft.com/office/drawing/2014/main" val="1397052497"/>
                  </a:ext>
                </a:extLst>
              </a:tr>
              <a:tr h="1128116">
                <a:tc>
                  <a:txBody>
                    <a:bodyPr/>
                    <a:lstStyle/>
                    <a:p>
                      <a:endParaRPr lang="fr-CA" dirty="0"/>
                    </a:p>
                  </a:txBody>
                  <a:tcPr/>
                </a:tc>
                <a:extLst>
                  <a:ext uri="{0D108BD9-81ED-4DB2-BD59-A6C34878D82A}">
                    <a16:rowId xmlns:a16="http://schemas.microsoft.com/office/drawing/2014/main" val="4038344171"/>
                  </a:ext>
                </a:extLst>
              </a:tr>
              <a:tr h="1128116">
                <a:tc>
                  <a:txBody>
                    <a:bodyPr/>
                    <a:lstStyle/>
                    <a:p>
                      <a:endParaRPr lang="fr-CA"/>
                    </a:p>
                  </a:txBody>
                  <a:tcPr/>
                </a:tc>
                <a:extLst>
                  <a:ext uri="{0D108BD9-81ED-4DB2-BD59-A6C34878D82A}">
                    <a16:rowId xmlns:a16="http://schemas.microsoft.com/office/drawing/2014/main" val="4229540699"/>
                  </a:ext>
                </a:extLst>
              </a:tr>
              <a:tr h="1128116">
                <a:tc>
                  <a:txBody>
                    <a:bodyPr/>
                    <a:lstStyle/>
                    <a:p>
                      <a:endParaRPr lang="fr-CA" dirty="0"/>
                    </a:p>
                  </a:txBody>
                  <a:tcPr/>
                </a:tc>
                <a:extLst>
                  <a:ext uri="{0D108BD9-81ED-4DB2-BD59-A6C34878D82A}">
                    <a16:rowId xmlns:a16="http://schemas.microsoft.com/office/drawing/2014/main" val="4279552071"/>
                  </a:ext>
                </a:extLst>
              </a:tr>
            </a:tbl>
          </a:graphicData>
        </a:graphic>
      </p:graphicFrame>
      <p:sp>
        <p:nvSpPr>
          <p:cNvPr id="4" name="Espace réservé du numéro de diapositive 3">
            <a:extLst>
              <a:ext uri="{FF2B5EF4-FFF2-40B4-BE49-F238E27FC236}">
                <a16:creationId xmlns:a16="http://schemas.microsoft.com/office/drawing/2014/main" id="{C2AD2389-BFB4-460E-9A17-3A824E87A566}"/>
              </a:ext>
            </a:extLst>
          </p:cNvPr>
          <p:cNvSpPr>
            <a:spLocks noGrp="1"/>
          </p:cNvSpPr>
          <p:nvPr>
            <p:ph type="sldNum" sz="quarter" idx="12"/>
          </p:nvPr>
        </p:nvSpPr>
        <p:spPr/>
        <p:txBody>
          <a:bodyPr/>
          <a:lstStyle/>
          <a:p>
            <a:fld id="{7C8D7908-A7C7-CC46-9524-C00CE01F6968}" type="slidenum">
              <a:rPr lang="fr-CA" smtClean="0"/>
              <a:t>15</a:t>
            </a:fld>
            <a:endParaRPr lang="fr-CA"/>
          </a:p>
        </p:txBody>
      </p:sp>
      <p:sp>
        <p:nvSpPr>
          <p:cNvPr id="7" name="ZoneTexte 6">
            <a:extLst>
              <a:ext uri="{FF2B5EF4-FFF2-40B4-BE49-F238E27FC236}">
                <a16:creationId xmlns:a16="http://schemas.microsoft.com/office/drawing/2014/main" id="{003DAF71-C0EE-5689-918B-7629B6FDBF16}"/>
              </a:ext>
            </a:extLst>
          </p:cNvPr>
          <p:cNvSpPr txBox="1"/>
          <p:nvPr/>
        </p:nvSpPr>
        <p:spPr>
          <a:xfrm>
            <a:off x="0" y="5861286"/>
            <a:ext cx="4821382" cy="276999"/>
          </a:xfrm>
          <a:prstGeom prst="rect">
            <a:avLst/>
          </a:prstGeom>
          <a:noFill/>
        </p:spPr>
        <p:txBody>
          <a:bodyPr wrap="square">
            <a:spAutoFit/>
          </a:bodyPr>
          <a:lstStyle/>
          <a:p>
            <a:r>
              <a:rPr lang="fr-CA" sz="1200" dirty="0"/>
              <a:t>Source : Service de soutien à l’enseignement. Faits saillants 2022. p. 11</a:t>
            </a:r>
          </a:p>
        </p:txBody>
      </p:sp>
      <p:pic>
        <p:nvPicPr>
          <p:cNvPr id="8" name="Image 7">
            <a:extLst>
              <a:ext uri="{FF2B5EF4-FFF2-40B4-BE49-F238E27FC236}">
                <a16:creationId xmlns:a16="http://schemas.microsoft.com/office/drawing/2014/main" id="{1804E740-0341-E5B6-EBB0-53CE29865AFD}"/>
              </a:ext>
            </a:extLst>
          </p:cNvPr>
          <p:cNvPicPr>
            <a:picLocks noChangeAspect="1"/>
          </p:cNvPicPr>
          <p:nvPr/>
        </p:nvPicPr>
        <p:blipFill>
          <a:blip r:embed="rId3"/>
          <a:stretch>
            <a:fillRect/>
          </a:stretch>
        </p:blipFill>
        <p:spPr>
          <a:xfrm>
            <a:off x="-1" y="1105147"/>
            <a:ext cx="5734351" cy="4658655"/>
          </a:xfrm>
          <a:prstGeom prst="rect">
            <a:avLst/>
          </a:prstGeom>
        </p:spPr>
      </p:pic>
      <p:sp>
        <p:nvSpPr>
          <p:cNvPr id="27" name="ZoneTexte 26">
            <a:extLst>
              <a:ext uri="{FF2B5EF4-FFF2-40B4-BE49-F238E27FC236}">
                <a16:creationId xmlns:a16="http://schemas.microsoft.com/office/drawing/2014/main" id="{8110557D-53A3-FFAC-DA21-3419BC9ED401}"/>
              </a:ext>
            </a:extLst>
          </p:cNvPr>
          <p:cNvSpPr txBox="1"/>
          <p:nvPr/>
        </p:nvSpPr>
        <p:spPr>
          <a:xfrm>
            <a:off x="9933535" y="1694711"/>
            <a:ext cx="1818062" cy="307777"/>
          </a:xfrm>
          <a:prstGeom prst="rect">
            <a:avLst/>
          </a:prstGeom>
          <a:noFill/>
        </p:spPr>
        <p:txBody>
          <a:bodyPr wrap="none" rtlCol="0">
            <a:spAutoFit/>
          </a:bodyPr>
          <a:lstStyle>
            <a:defPPr>
              <a:defRPr lang="en-US"/>
            </a:defPPr>
            <a:lvl1pPr>
              <a:defRPr sz="1400">
                <a:solidFill>
                  <a:schemeClr val="accent3">
                    <a:lumMod val="50000"/>
                  </a:schemeClr>
                </a:solidFill>
              </a:defRPr>
            </a:lvl1pPr>
          </a:lstStyle>
          <a:p>
            <a:r>
              <a:rPr lang="fr-CA" dirty="0"/>
              <a:t>Financement Biblio UL</a:t>
            </a:r>
          </a:p>
        </p:txBody>
      </p:sp>
      <p:sp>
        <p:nvSpPr>
          <p:cNvPr id="28" name="ZoneTexte 27">
            <a:extLst>
              <a:ext uri="{FF2B5EF4-FFF2-40B4-BE49-F238E27FC236}">
                <a16:creationId xmlns:a16="http://schemas.microsoft.com/office/drawing/2014/main" id="{05E02868-4280-E067-16FB-68D0F51C3DB0}"/>
              </a:ext>
            </a:extLst>
          </p:cNvPr>
          <p:cNvSpPr txBox="1"/>
          <p:nvPr/>
        </p:nvSpPr>
        <p:spPr>
          <a:xfrm>
            <a:off x="3292788" y="3758870"/>
            <a:ext cx="1426929" cy="307777"/>
          </a:xfrm>
          <a:prstGeom prst="rect">
            <a:avLst/>
          </a:prstGeom>
          <a:noFill/>
        </p:spPr>
        <p:txBody>
          <a:bodyPr wrap="none" rtlCol="0">
            <a:spAutoFit/>
          </a:bodyPr>
          <a:lstStyle/>
          <a:p>
            <a:r>
              <a:rPr lang="fr-CA" sz="1400" dirty="0">
                <a:solidFill>
                  <a:schemeClr val="accent3">
                    <a:lumMod val="50000"/>
                  </a:schemeClr>
                </a:solidFill>
              </a:rPr>
              <a:t>Financement SSE</a:t>
            </a:r>
          </a:p>
        </p:txBody>
      </p:sp>
      <p:sp>
        <p:nvSpPr>
          <p:cNvPr id="32" name="Flèche : droite 31">
            <a:extLst>
              <a:ext uri="{FF2B5EF4-FFF2-40B4-BE49-F238E27FC236}">
                <a16:creationId xmlns:a16="http://schemas.microsoft.com/office/drawing/2014/main" id="{D7D66040-35FF-A90D-9755-01AB85232259}"/>
              </a:ext>
            </a:extLst>
          </p:cNvPr>
          <p:cNvSpPr/>
          <p:nvPr/>
        </p:nvSpPr>
        <p:spPr>
          <a:xfrm>
            <a:off x="5334000" y="2692400"/>
            <a:ext cx="611901"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3" name="Flèche : droite 32">
            <a:extLst>
              <a:ext uri="{FF2B5EF4-FFF2-40B4-BE49-F238E27FC236}">
                <a16:creationId xmlns:a16="http://schemas.microsoft.com/office/drawing/2014/main" id="{8F2E370E-8136-A180-39BC-085B67261D7B}"/>
              </a:ext>
            </a:extLst>
          </p:cNvPr>
          <p:cNvSpPr/>
          <p:nvPr/>
        </p:nvSpPr>
        <p:spPr>
          <a:xfrm>
            <a:off x="5376767" y="4816955"/>
            <a:ext cx="611901"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4" name="ZoneTexte 33">
            <a:extLst>
              <a:ext uri="{FF2B5EF4-FFF2-40B4-BE49-F238E27FC236}">
                <a16:creationId xmlns:a16="http://schemas.microsoft.com/office/drawing/2014/main" id="{C561D9F1-37CD-D157-B2E6-2F006400CA26}"/>
              </a:ext>
            </a:extLst>
          </p:cNvPr>
          <p:cNvSpPr txBox="1"/>
          <p:nvPr/>
        </p:nvSpPr>
        <p:spPr>
          <a:xfrm>
            <a:off x="6168544" y="1848600"/>
            <a:ext cx="3877985" cy="415498"/>
          </a:xfrm>
          <a:prstGeom prst="rect">
            <a:avLst/>
          </a:prstGeom>
          <a:noFill/>
        </p:spPr>
        <p:txBody>
          <a:bodyPr wrap="none" rtlCol="0">
            <a:spAutoFit/>
          </a:bodyPr>
          <a:lstStyle/>
          <a:p>
            <a:r>
              <a:rPr lang="fr-CA" sz="1050" dirty="0">
                <a:highlight>
                  <a:srgbClr val="FFFF00"/>
                </a:highlight>
              </a:rPr>
              <a:t>Binôme : Louise Leblanc, Bib; Stéphanie Beck, CPU</a:t>
            </a:r>
          </a:p>
          <a:p>
            <a:pPr>
              <a:tabLst>
                <a:tab pos="536575" algn="l"/>
              </a:tabLst>
            </a:pPr>
            <a:r>
              <a:rPr lang="fr-CA" sz="1050" dirty="0">
                <a:highlight>
                  <a:srgbClr val="FFFF00"/>
                </a:highlight>
              </a:rPr>
              <a:t>	Marilou Bourque, Bib; Andréanne </a:t>
            </a:r>
            <a:r>
              <a:rPr lang="fr-CA" sz="1050" dirty="0" err="1">
                <a:highlight>
                  <a:srgbClr val="FFFF00"/>
                </a:highlight>
              </a:rPr>
              <a:t>Sicotte</a:t>
            </a:r>
            <a:r>
              <a:rPr lang="fr-CA" sz="1050" dirty="0">
                <a:highlight>
                  <a:srgbClr val="FFFF00"/>
                </a:highlight>
              </a:rPr>
              <a:t>, CPU	</a:t>
            </a:r>
          </a:p>
        </p:txBody>
      </p:sp>
      <p:sp>
        <p:nvSpPr>
          <p:cNvPr id="35" name="ZoneTexte 34">
            <a:extLst>
              <a:ext uri="{FF2B5EF4-FFF2-40B4-BE49-F238E27FC236}">
                <a16:creationId xmlns:a16="http://schemas.microsoft.com/office/drawing/2014/main" id="{7E0A71B4-98AB-E335-4D27-CE8968387356}"/>
              </a:ext>
            </a:extLst>
          </p:cNvPr>
          <p:cNvSpPr txBox="1"/>
          <p:nvPr/>
        </p:nvSpPr>
        <p:spPr>
          <a:xfrm>
            <a:off x="1455522" y="4164131"/>
            <a:ext cx="3594895" cy="276999"/>
          </a:xfrm>
          <a:prstGeom prst="rect">
            <a:avLst/>
          </a:prstGeom>
          <a:noFill/>
        </p:spPr>
        <p:txBody>
          <a:bodyPr wrap="none" rtlCol="0">
            <a:spAutoFit/>
          </a:bodyPr>
          <a:lstStyle/>
          <a:p>
            <a:r>
              <a:rPr lang="fr-CA" sz="1200" dirty="0">
                <a:highlight>
                  <a:srgbClr val="FFFF00"/>
                </a:highlight>
              </a:rPr>
              <a:t>Binôme : Marie-Denise Lavoie, Bib; Maude Picard, CPU</a:t>
            </a:r>
          </a:p>
        </p:txBody>
      </p:sp>
      <p:sp>
        <p:nvSpPr>
          <p:cNvPr id="36" name="ZoneTexte 35">
            <a:extLst>
              <a:ext uri="{FF2B5EF4-FFF2-40B4-BE49-F238E27FC236}">
                <a16:creationId xmlns:a16="http://schemas.microsoft.com/office/drawing/2014/main" id="{F99574CD-083F-B38D-9805-2E7BF1A129CE}"/>
              </a:ext>
            </a:extLst>
          </p:cNvPr>
          <p:cNvSpPr txBox="1"/>
          <p:nvPr/>
        </p:nvSpPr>
        <p:spPr>
          <a:xfrm>
            <a:off x="1455522" y="3026324"/>
            <a:ext cx="4084580" cy="461665"/>
          </a:xfrm>
          <a:prstGeom prst="rect">
            <a:avLst/>
          </a:prstGeom>
          <a:noFill/>
        </p:spPr>
        <p:txBody>
          <a:bodyPr wrap="square" rtlCol="0">
            <a:spAutoFit/>
          </a:bodyPr>
          <a:lstStyle/>
          <a:p>
            <a:pPr>
              <a:tabLst>
                <a:tab pos="631825" algn="l"/>
              </a:tabLst>
            </a:pPr>
            <a:r>
              <a:rPr lang="fr-CA" sz="1200" dirty="0">
                <a:highlight>
                  <a:srgbClr val="FFFF00"/>
                </a:highlight>
              </a:rPr>
              <a:t>Binôme : 	Marie-Denise Lavoie, Bib; </a:t>
            </a:r>
            <a:br>
              <a:rPr lang="fr-CA" sz="1200" dirty="0">
                <a:highlight>
                  <a:srgbClr val="FFFF00"/>
                </a:highlight>
              </a:rPr>
            </a:br>
            <a:r>
              <a:rPr lang="fr-CA" sz="1200" dirty="0">
                <a:highlight>
                  <a:srgbClr val="FFFF00"/>
                </a:highlight>
              </a:rPr>
              <a:t>	Isabelle Pronovost et Maude Picard, CPU</a:t>
            </a:r>
          </a:p>
        </p:txBody>
      </p:sp>
      <p:sp>
        <p:nvSpPr>
          <p:cNvPr id="37" name="ZoneTexte 36">
            <a:extLst>
              <a:ext uri="{FF2B5EF4-FFF2-40B4-BE49-F238E27FC236}">
                <a16:creationId xmlns:a16="http://schemas.microsoft.com/office/drawing/2014/main" id="{09216CFA-BEF6-97B7-A947-8A9A9D6CCADA}"/>
              </a:ext>
            </a:extLst>
          </p:cNvPr>
          <p:cNvSpPr txBox="1"/>
          <p:nvPr/>
        </p:nvSpPr>
        <p:spPr>
          <a:xfrm>
            <a:off x="1480923" y="5318236"/>
            <a:ext cx="4008983" cy="276999"/>
          </a:xfrm>
          <a:prstGeom prst="rect">
            <a:avLst/>
          </a:prstGeom>
          <a:noFill/>
        </p:spPr>
        <p:txBody>
          <a:bodyPr wrap="none" rtlCol="0">
            <a:spAutoFit/>
          </a:bodyPr>
          <a:lstStyle/>
          <a:p>
            <a:r>
              <a:rPr lang="fr-CA" sz="1200" dirty="0">
                <a:highlight>
                  <a:srgbClr val="FFFF00"/>
                </a:highlight>
              </a:rPr>
              <a:t>Binôme : Anne-Marie Duchesneau, Bib; Martine Lepire, CPU</a:t>
            </a:r>
          </a:p>
        </p:txBody>
      </p:sp>
      <p:sp>
        <p:nvSpPr>
          <p:cNvPr id="40" name="ZoneTexte 39">
            <a:extLst>
              <a:ext uri="{FF2B5EF4-FFF2-40B4-BE49-F238E27FC236}">
                <a16:creationId xmlns:a16="http://schemas.microsoft.com/office/drawing/2014/main" id="{DB811868-7E08-CA12-0215-8E727A7B26C9}"/>
              </a:ext>
            </a:extLst>
          </p:cNvPr>
          <p:cNvSpPr txBox="1"/>
          <p:nvPr/>
        </p:nvSpPr>
        <p:spPr>
          <a:xfrm>
            <a:off x="2766162" y="1658585"/>
            <a:ext cx="2671565" cy="461665"/>
          </a:xfrm>
          <a:prstGeom prst="rect">
            <a:avLst/>
          </a:prstGeom>
          <a:noFill/>
        </p:spPr>
        <p:txBody>
          <a:bodyPr wrap="square" rtlCol="0">
            <a:spAutoFit/>
          </a:bodyPr>
          <a:lstStyle/>
          <a:p>
            <a:pPr>
              <a:tabLst>
                <a:tab pos="631825" algn="l"/>
              </a:tabLst>
            </a:pPr>
            <a:r>
              <a:rPr lang="fr-CA" sz="1200" dirty="0">
                <a:highlight>
                  <a:srgbClr val="FFFF00"/>
                </a:highlight>
              </a:rPr>
              <a:t>Binôme : 	Catherine Lamy, Bib; </a:t>
            </a:r>
            <a:br>
              <a:rPr lang="fr-CA" sz="1200" dirty="0">
                <a:highlight>
                  <a:srgbClr val="FFFF00"/>
                </a:highlight>
              </a:rPr>
            </a:br>
            <a:r>
              <a:rPr lang="fr-CA" sz="1200" dirty="0">
                <a:highlight>
                  <a:srgbClr val="FFFF00"/>
                </a:highlight>
              </a:rPr>
              <a:t>	Éric Chamberland, CPU</a:t>
            </a:r>
          </a:p>
        </p:txBody>
      </p:sp>
      <p:sp>
        <p:nvSpPr>
          <p:cNvPr id="42" name="ZoneTexte 41">
            <a:extLst>
              <a:ext uri="{FF2B5EF4-FFF2-40B4-BE49-F238E27FC236}">
                <a16:creationId xmlns:a16="http://schemas.microsoft.com/office/drawing/2014/main" id="{E7AD8D54-69C4-F6CA-107A-68336ADE559F}"/>
              </a:ext>
            </a:extLst>
          </p:cNvPr>
          <p:cNvSpPr txBox="1"/>
          <p:nvPr/>
        </p:nvSpPr>
        <p:spPr>
          <a:xfrm>
            <a:off x="6089855" y="3071026"/>
            <a:ext cx="5775280" cy="253916"/>
          </a:xfrm>
          <a:prstGeom prst="rect">
            <a:avLst/>
          </a:prstGeom>
          <a:solidFill>
            <a:schemeClr val="bg1"/>
          </a:solidFill>
        </p:spPr>
        <p:txBody>
          <a:bodyPr wrap="square" rtlCol="0">
            <a:spAutoFit/>
          </a:bodyPr>
          <a:lstStyle/>
          <a:p>
            <a:r>
              <a:rPr lang="fr-CA" sz="1050" dirty="0">
                <a:highlight>
                  <a:srgbClr val="FFFF00"/>
                </a:highlight>
              </a:rPr>
              <a:t>Binôme : Marie-Denise Lavoie Bib; Gabrielle Bilodeau, CPU </a:t>
            </a:r>
          </a:p>
        </p:txBody>
      </p:sp>
      <p:sp>
        <p:nvSpPr>
          <p:cNvPr id="43" name="ZoneTexte 42">
            <a:extLst>
              <a:ext uri="{FF2B5EF4-FFF2-40B4-BE49-F238E27FC236}">
                <a16:creationId xmlns:a16="http://schemas.microsoft.com/office/drawing/2014/main" id="{ED58DB3B-0298-D12E-84D1-4404D8BE2807}"/>
              </a:ext>
            </a:extLst>
          </p:cNvPr>
          <p:cNvSpPr txBox="1"/>
          <p:nvPr/>
        </p:nvSpPr>
        <p:spPr>
          <a:xfrm>
            <a:off x="6089855" y="4175672"/>
            <a:ext cx="6049722" cy="253916"/>
          </a:xfrm>
          <a:prstGeom prst="rect">
            <a:avLst/>
          </a:prstGeom>
          <a:solidFill>
            <a:schemeClr val="bg1"/>
          </a:solidFill>
        </p:spPr>
        <p:txBody>
          <a:bodyPr wrap="square" rtlCol="0">
            <a:spAutoFit/>
          </a:bodyPr>
          <a:lstStyle/>
          <a:p>
            <a:r>
              <a:rPr lang="fr-CA" sz="1050" dirty="0">
                <a:highlight>
                  <a:srgbClr val="FFFF00"/>
                </a:highlight>
              </a:rPr>
              <a:t>Binôme : Normand Pelletier, Bib; Jean-François Proteau, CPU</a:t>
            </a:r>
          </a:p>
        </p:txBody>
      </p:sp>
      <p:sp>
        <p:nvSpPr>
          <p:cNvPr id="44" name="ZoneTexte 43">
            <a:extLst>
              <a:ext uri="{FF2B5EF4-FFF2-40B4-BE49-F238E27FC236}">
                <a16:creationId xmlns:a16="http://schemas.microsoft.com/office/drawing/2014/main" id="{8D3F016A-9E70-5AFC-2496-0F27203E7365}"/>
              </a:ext>
            </a:extLst>
          </p:cNvPr>
          <p:cNvSpPr txBox="1"/>
          <p:nvPr/>
        </p:nvSpPr>
        <p:spPr>
          <a:xfrm>
            <a:off x="6123289" y="5359080"/>
            <a:ext cx="5509726" cy="253916"/>
          </a:xfrm>
          <a:prstGeom prst="rect">
            <a:avLst/>
          </a:prstGeom>
          <a:solidFill>
            <a:schemeClr val="bg1"/>
          </a:solidFill>
        </p:spPr>
        <p:txBody>
          <a:bodyPr wrap="square" rtlCol="0">
            <a:spAutoFit/>
          </a:bodyPr>
          <a:lstStyle/>
          <a:p>
            <a:r>
              <a:rPr lang="fr-CA" sz="1050" dirty="0">
                <a:highlight>
                  <a:srgbClr val="FFFF00"/>
                </a:highlight>
              </a:rPr>
              <a:t>Binôme : Anne-Marie Duchesneau, Bib; Martine Lepire, CPU</a:t>
            </a:r>
          </a:p>
        </p:txBody>
      </p:sp>
      <p:pic>
        <p:nvPicPr>
          <p:cNvPr id="46" name="Image 45">
            <a:extLst>
              <a:ext uri="{FF2B5EF4-FFF2-40B4-BE49-F238E27FC236}">
                <a16:creationId xmlns:a16="http://schemas.microsoft.com/office/drawing/2014/main" id="{751690CE-FEF6-AC5F-E691-E30CBD585FE7}"/>
              </a:ext>
            </a:extLst>
          </p:cNvPr>
          <p:cNvPicPr>
            <a:picLocks noChangeAspect="1"/>
          </p:cNvPicPr>
          <p:nvPr/>
        </p:nvPicPr>
        <p:blipFill>
          <a:blip r:embed="rId4"/>
          <a:stretch>
            <a:fillRect/>
          </a:stretch>
        </p:blipFill>
        <p:spPr>
          <a:xfrm>
            <a:off x="6123289" y="2246503"/>
            <a:ext cx="5819497" cy="859068"/>
          </a:xfrm>
          <a:prstGeom prst="rect">
            <a:avLst/>
          </a:prstGeom>
        </p:spPr>
      </p:pic>
      <p:pic>
        <p:nvPicPr>
          <p:cNvPr id="48" name="Image 47">
            <a:extLst>
              <a:ext uri="{FF2B5EF4-FFF2-40B4-BE49-F238E27FC236}">
                <a16:creationId xmlns:a16="http://schemas.microsoft.com/office/drawing/2014/main" id="{D26859D9-0EF8-1E5F-8033-110934F42829}"/>
              </a:ext>
            </a:extLst>
          </p:cNvPr>
          <p:cNvPicPr>
            <a:picLocks noChangeAspect="1"/>
          </p:cNvPicPr>
          <p:nvPr/>
        </p:nvPicPr>
        <p:blipFill>
          <a:blip r:embed="rId5"/>
          <a:stretch>
            <a:fillRect/>
          </a:stretch>
        </p:blipFill>
        <p:spPr>
          <a:xfrm>
            <a:off x="6102145" y="3363394"/>
            <a:ext cx="5734351" cy="815223"/>
          </a:xfrm>
          <a:prstGeom prst="rect">
            <a:avLst/>
          </a:prstGeom>
        </p:spPr>
      </p:pic>
      <p:pic>
        <p:nvPicPr>
          <p:cNvPr id="50" name="Image 49">
            <a:extLst>
              <a:ext uri="{FF2B5EF4-FFF2-40B4-BE49-F238E27FC236}">
                <a16:creationId xmlns:a16="http://schemas.microsoft.com/office/drawing/2014/main" id="{522FEA08-0056-56FB-9D3A-6D2CA3D74837}"/>
              </a:ext>
            </a:extLst>
          </p:cNvPr>
          <p:cNvPicPr>
            <a:picLocks noChangeAspect="1"/>
          </p:cNvPicPr>
          <p:nvPr/>
        </p:nvPicPr>
        <p:blipFill>
          <a:blip r:embed="rId6"/>
          <a:stretch>
            <a:fillRect/>
          </a:stretch>
        </p:blipFill>
        <p:spPr>
          <a:xfrm>
            <a:off x="6072503" y="4441130"/>
            <a:ext cx="5734351" cy="908966"/>
          </a:xfrm>
          <a:prstGeom prst="rect">
            <a:avLst/>
          </a:prstGeom>
        </p:spPr>
      </p:pic>
      <p:sp>
        <p:nvSpPr>
          <p:cNvPr id="29" name="ZoneTexte 28">
            <a:extLst>
              <a:ext uri="{FF2B5EF4-FFF2-40B4-BE49-F238E27FC236}">
                <a16:creationId xmlns:a16="http://schemas.microsoft.com/office/drawing/2014/main" id="{AF2CB060-1E56-0EF0-7259-3D4F6C6941DA}"/>
              </a:ext>
            </a:extLst>
          </p:cNvPr>
          <p:cNvSpPr txBox="1"/>
          <p:nvPr/>
        </p:nvSpPr>
        <p:spPr>
          <a:xfrm>
            <a:off x="9830093" y="3604982"/>
            <a:ext cx="1426929" cy="307777"/>
          </a:xfrm>
          <a:prstGeom prst="rect">
            <a:avLst/>
          </a:prstGeom>
          <a:noFill/>
        </p:spPr>
        <p:txBody>
          <a:bodyPr wrap="none" rtlCol="0">
            <a:spAutoFit/>
          </a:bodyPr>
          <a:lstStyle/>
          <a:p>
            <a:r>
              <a:rPr lang="fr-CA" sz="1400" dirty="0">
                <a:solidFill>
                  <a:schemeClr val="accent3">
                    <a:lumMod val="50000"/>
                  </a:schemeClr>
                </a:solidFill>
              </a:rPr>
              <a:t>Financement SSE</a:t>
            </a:r>
          </a:p>
        </p:txBody>
      </p:sp>
      <p:sp>
        <p:nvSpPr>
          <p:cNvPr id="51" name="ZoneTexte 50">
            <a:extLst>
              <a:ext uri="{FF2B5EF4-FFF2-40B4-BE49-F238E27FC236}">
                <a16:creationId xmlns:a16="http://schemas.microsoft.com/office/drawing/2014/main" id="{CE47CB32-6E75-E91F-B07B-6D98762B9CF9}"/>
              </a:ext>
            </a:extLst>
          </p:cNvPr>
          <p:cNvSpPr txBox="1"/>
          <p:nvPr/>
        </p:nvSpPr>
        <p:spPr>
          <a:xfrm>
            <a:off x="6127856" y="5794831"/>
            <a:ext cx="4821382" cy="276999"/>
          </a:xfrm>
          <a:prstGeom prst="rect">
            <a:avLst/>
          </a:prstGeom>
          <a:noFill/>
        </p:spPr>
        <p:txBody>
          <a:bodyPr wrap="square">
            <a:spAutoFit/>
          </a:bodyPr>
          <a:lstStyle/>
          <a:p>
            <a:r>
              <a:rPr lang="fr-CA" sz="1200" dirty="0"/>
              <a:t>Source : </a:t>
            </a:r>
            <a:r>
              <a:rPr lang="fr-CA" sz="1200" dirty="0">
                <a:hlinkClick r:id="rId7"/>
              </a:rPr>
              <a:t>https://fabriquerel.org/rel-en-creation/</a:t>
            </a:r>
            <a:r>
              <a:rPr lang="fr-CA" sz="1200" dirty="0"/>
              <a:t> </a:t>
            </a:r>
          </a:p>
        </p:txBody>
      </p:sp>
    </p:spTree>
    <p:extLst>
      <p:ext uri="{BB962C8B-B14F-4D97-AF65-F5344CB8AC3E}">
        <p14:creationId xmlns:p14="http://schemas.microsoft.com/office/powerpoint/2010/main" val="209485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left)">
                                      <p:cBhvr>
                                        <p:cTn id="10" dur="500"/>
                                        <p:tgtEl>
                                          <p:spTgt spid="48"/>
                                        </p:tgtEl>
                                      </p:cBhvr>
                                    </p:animEffect>
                                  </p:childTnLst>
                                </p:cTn>
                              </p:par>
                              <p:par>
                                <p:cTn id="11" presetID="22" presetClass="entr" presetSubtype="8"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animBg="1"/>
      <p:bldP spid="33" grpId="0" animBg="1"/>
      <p:bldP spid="34" grpId="0"/>
      <p:bldP spid="35" grpId="0"/>
      <p:bldP spid="36" grpId="0"/>
      <p:bldP spid="37" grpId="0"/>
      <p:bldP spid="40" grpId="0"/>
      <p:bldP spid="42" grpId="0" animBg="1"/>
      <p:bldP spid="43" grpId="0" animBg="1"/>
      <p:bldP spid="44" grpId="0" animBg="1"/>
      <p:bldP spid="29"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C1C62-055B-46DC-D047-C8DFC8A68987}"/>
              </a:ext>
            </a:extLst>
          </p:cNvPr>
          <p:cNvSpPr>
            <a:spLocks noGrp="1"/>
          </p:cNvSpPr>
          <p:nvPr>
            <p:ph type="title"/>
          </p:nvPr>
        </p:nvSpPr>
        <p:spPr/>
        <p:txBody>
          <a:bodyPr/>
          <a:lstStyle/>
          <a:p>
            <a:r>
              <a:rPr lang="fr-FR" dirty="0">
                <a:cs typeface="Calibri Light"/>
              </a:rPr>
              <a:t>Parcours de création</a:t>
            </a:r>
            <a:endParaRPr lang="fr-FR" dirty="0"/>
          </a:p>
        </p:txBody>
      </p:sp>
      <p:sp>
        <p:nvSpPr>
          <p:cNvPr id="4" name="Espace réservé du numéro de diapositive 3">
            <a:extLst>
              <a:ext uri="{FF2B5EF4-FFF2-40B4-BE49-F238E27FC236}">
                <a16:creationId xmlns:a16="http://schemas.microsoft.com/office/drawing/2014/main" id="{DF75E670-44DA-A369-1EE9-78C4CD66B181}"/>
              </a:ext>
            </a:extLst>
          </p:cNvPr>
          <p:cNvSpPr>
            <a:spLocks noGrp="1"/>
          </p:cNvSpPr>
          <p:nvPr>
            <p:ph type="sldNum" sz="quarter" idx="12"/>
          </p:nvPr>
        </p:nvSpPr>
        <p:spPr/>
        <p:txBody>
          <a:bodyPr/>
          <a:lstStyle/>
          <a:p>
            <a:fld id="{7C8D7908-A7C7-CC46-9524-C00CE01F6968}" type="slidenum">
              <a:rPr lang="fr-FR"/>
              <a:t>16</a:t>
            </a:fld>
            <a:endParaRPr lang="fr-FR"/>
          </a:p>
        </p:txBody>
      </p:sp>
    </p:spTree>
    <p:extLst>
      <p:ext uri="{BB962C8B-B14F-4D97-AF65-F5344CB8AC3E}">
        <p14:creationId xmlns:p14="http://schemas.microsoft.com/office/powerpoint/2010/main" val="1371212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2386" y="57348"/>
            <a:ext cx="10515600" cy="694735"/>
          </a:xfrm>
        </p:spPr>
        <p:txBody>
          <a:bodyPr/>
          <a:lstStyle/>
          <a:p>
            <a:r>
              <a:rPr lang="fr-CA" dirty="0">
                <a:solidFill>
                  <a:schemeClr val="tx2"/>
                </a:solidFill>
              </a:rPr>
              <a:t>Le parcours de création d’une REL</a:t>
            </a:r>
          </a:p>
        </p:txBody>
      </p:sp>
      <p:pic>
        <p:nvPicPr>
          <p:cNvPr id="4" name="Espace réservé du contenu 3"/>
          <p:cNvPicPr>
            <a:picLocks noGrp="1" noChangeAspect="1"/>
          </p:cNvPicPr>
          <p:nvPr>
            <p:ph idx="1"/>
          </p:nvPr>
        </p:nvPicPr>
        <p:blipFill rotWithShape="1">
          <a:blip r:embed="rId3"/>
          <a:srcRect t="8544"/>
          <a:stretch/>
        </p:blipFill>
        <p:spPr>
          <a:xfrm>
            <a:off x="2260600" y="1059860"/>
            <a:ext cx="7946294" cy="4549405"/>
          </a:xfrm>
          <a:prstGeom prst="rect">
            <a:avLst/>
          </a:prstGeom>
        </p:spPr>
      </p:pic>
      <p:sp>
        <p:nvSpPr>
          <p:cNvPr id="5" name="ZoneTexte 4"/>
          <p:cNvSpPr txBox="1"/>
          <p:nvPr/>
        </p:nvSpPr>
        <p:spPr>
          <a:xfrm>
            <a:off x="2634882" y="5798140"/>
            <a:ext cx="8141435" cy="307777"/>
          </a:xfrm>
          <a:prstGeom prst="rect">
            <a:avLst/>
          </a:prstGeom>
          <a:noFill/>
        </p:spPr>
        <p:txBody>
          <a:bodyPr wrap="square" rtlCol="0">
            <a:spAutoFit/>
          </a:bodyPr>
          <a:lstStyle/>
          <a:p>
            <a:r>
              <a:rPr lang="fr-CA" sz="1400"/>
              <a:t>« </a:t>
            </a:r>
            <a:r>
              <a:rPr lang="fr-CA" sz="1400">
                <a:hlinkClick r:id="rId4"/>
              </a:rPr>
              <a:t>Parcours de création de REL en 6 étapes</a:t>
            </a:r>
            <a:r>
              <a:rPr lang="fr-CA" sz="1400"/>
              <a:t> » par la </a:t>
            </a:r>
            <a:r>
              <a:rPr lang="fr-CA" sz="1400" err="1">
                <a:hlinkClick r:id="rId5"/>
              </a:rPr>
              <a:t>fabriqueREL</a:t>
            </a:r>
            <a:r>
              <a:rPr lang="fr-CA" sz="1400"/>
              <a:t> sous licence </a:t>
            </a:r>
            <a:r>
              <a:rPr lang="fr-CA" sz="1400">
                <a:hlinkClick r:id="rId6"/>
              </a:rPr>
              <a:t>CC-BY 4.0</a:t>
            </a:r>
            <a:endParaRPr lang="fr-CA" sz="1400"/>
          </a:p>
        </p:txBody>
      </p:sp>
    </p:spTree>
    <p:extLst>
      <p:ext uri="{BB962C8B-B14F-4D97-AF65-F5344CB8AC3E}">
        <p14:creationId xmlns:p14="http://schemas.microsoft.com/office/powerpoint/2010/main" val="2658404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9">
            <a:extLst>
              <a:ext uri="{FF2B5EF4-FFF2-40B4-BE49-F238E27FC236}">
                <a16:creationId xmlns:a16="http://schemas.microsoft.com/office/drawing/2014/main" id="{343C2B07-1108-9E79-5616-6C27FB9938B1}"/>
              </a:ext>
            </a:extLst>
          </p:cNvPr>
          <p:cNvGraphicFramePr>
            <a:graphicFrameLocks noGrp="1"/>
          </p:cNvGraphicFramePr>
          <p:nvPr>
            <p:ph idx="1"/>
            <p:extLst>
              <p:ext uri="{D42A27DB-BD31-4B8C-83A1-F6EECF244321}">
                <p14:modId xmlns:p14="http://schemas.microsoft.com/office/powerpoint/2010/main" val="3771478430"/>
              </p:ext>
            </p:extLst>
          </p:nvPr>
        </p:nvGraphicFramePr>
        <p:xfrm>
          <a:off x="927235" y="601515"/>
          <a:ext cx="10856394" cy="5569217"/>
        </p:xfrm>
        <a:graphic>
          <a:graphicData uri="http://schemas.openxmlformats.org/drawingml/2006/table">
            <a:tbl>
              <a:tblPr>
                <a:tableStyleId>{5C22544A-7EE6-4342-B048-85BDC9FD1C3A}</a:tableStyleId>
              </a:tblPr>
              <a:tblGrid>
                <a:gridCol w="1809399">
                  <a:extLst>
                    <a:ext uri="{9D8B030D-6E8A-4147-A177-3AD203B41FA5}">
                      <a16:colId xmlns:a16="http://schemas.microsoft.com/office/drawing/2014/main" val="1682315126"/>
                    </a:ext>
                  </a:extLst>
                </a:gridCol>
                <a:gridCol w="1809399">
                  <a:extLst>
                    <a:ext uri="{9D8B030D-6E8A-4147-A177-3AD203B41FA5}">
                      <a16:colId xmlns:a16="http://schemas.microsoft.com/office/drawing/2014/main" val="3359960067"/>
                    </a:ext>
                  </a:extLst>
                </a:gridCol>
                <a:gridCol w="1809399">
                  <a:extLst>
                    <a:ext uri="{9D8B030D-6E8A-4147-A177-3AD203B41FA5}">
                      <a16:colId xmlns:a16="http://schemas.microsoft.com/office/drawing/2014/main" val="145586724"/>
                    </a:ext>
                  </a:extLst>
                </a:gridCol>
                <a:gridCol w="1809399">
                  <a:extLst>
                    <a:ext uri="{9D8B030D-6E8A-4147-A177-3AD203B41FA5}">
                      <a16:colId xmlns:a16="http://schemas.microsoft.com/office/drawing/2014/main" val="3717022805"/>
                    </a:ext>
                  </a:extLst>
                </a:gridCol>
                <a:gridCol w="1809399">
                  <a:extLst>
                    <a:ext uri="{9D8B030D-6E8A-4147-A177-3AD203B41FA5}">
                      <a16:colId xmlns:a16="http://schemas.microsoft.com/office/drawing/2014/main" val="4164979257"/>
                    </a:ext>
                  </a:extLst>
                </a:gridCol>
                <a:gridCol w="1809399">
                  <a:extLst>
                    <a:ext uri="{9D8B030D-6E8A-4147-A177-3AD203B41FA5}">
                      <a16:colId xmlns:a16="http://schemas.microsoft.com/office/drawing/2014/main" val="132125421"/>
                    </a:ext>
                  </a:extLst>
                </a:gridCol>
              </a:tblGrid>
              <a:tr h="1324939">
                <a:tc>
                  <a:txBody>
                    <a:bodyPr/>
                    <a:lstStyle/>
                    <a:p>
                      <a:endParaRPr lang="fr-CA" dirty="0"/>
                    </a:p>
                  </a:txBody>
                  <a:tcPr/>
                </a:tc>
                <a:tc>
                  <a:txBody>
                    <a:bodyPr/>
                    <a:lstStyle/>
                    <a:p>
                      <a:endParaRPr lang="fr-CA" dirty="0"/>
                    </a:p>
                  </a:txBody>
                  <a:tcPr/>
                </a:tc>
                <a:tc>
                  <a:txBody>
                    <a:bodyPr/>
                    <a:lstStyle/>
                    <a:p>
                      <a:endParaRPr lang="fr-CA" dirty="0"/>
                    </a:p>
                  </a:txBody>
                  <a:tcPr/>
                </a:tc>
                <a:tc>
                  <a:txBody>
                    <a:bodyPr/>
                    <a:lstStyle/>
                    <a:p>
                      <a:endParaRPr lang="fr-CA" dirty="0"/>
                    </a:p>
                  </a:txBody>
                  <a:tcPr/>
                </a:tc>
                <a:tc>
                  <a:txBody>
                    <a:bodyPr/>
                    <a:lstStyle/>
                    <a:p>
                      <a:endParaRPr lang="fr-CA" dirty="0"/>
                    </a:p>
                  </a:txBody>
                  <a:tcPr/>
                </a:tc>
                <a:tc>
                  <a:txBody>
                    <a:bodyPr/>
                    <a:lstStyle/>
                    <a:p>
                      <a:endParaRPr lang="fr-CA" dirty="0"/>
                    </a:p>
                  </a:txBody>
                  <a:tcPr/>
                </a:tc>
                <a:extLst>
                  <a:ext uri="{0D108BD9-81ED-4DB2-BD59-A6C34878D82A}">
                    <a16:rowId xmlns:a16="http://schemas.microsoft.com/office/drawing/2014/main" val="2105337468"/>
                  </a:ext>
                </a:extLst>
              </a:tr>
              <a:tr h="3034402">
                <a:tc gridSpan="6">
                  <a:txBody>
                    <a:bodyPr/>
                    <a:lstStyle/>
                    <a:p>
                      <a:endParaRPr lang="fr-CA" dirty="0"/>
                    </a:p>
                  </a:txBody>
                  <a:tcPr/>
                </a:tc>
                <a:tc hMerge="1">
                  <a:txBody>
                    <a:bodyPr/>
                    <a:lstStyle/>
                    <a:p>
                      <a:endParaRPr lang="fr-CA" dirty="0"/>
                    </a:p>
                  </a:txBody>
                  <a:tcPr/>
                </a:tc>
                <a:tc hMerge="1">
                  <a:txBody>
                    <a:bodyPr/>
                    <a:lstStyle/>
                    <a:p>
                      <a:endParaRPr lang="fr-CA" dirty="0"/>
                    </a:p>
                  </a:txBody>
                  <a:tcPr/>
                </a:tc>
                <a:tc hMerge="1">
                  <a:txBody>
                    <a:bodyPr/>
                    <a:lstStyle/>
                    <a:p>
                      <a:endParaRPr lang="fr-CA" dirty="0"/>
                    </a:p>
                  </a:txBody>
                  <a:tcPr/>
                </a:tc>
                <a:tc hMerge="1">
                  <a:txBody>
                    <a:bodyPr/>
                    <a:lstStyle/>
                    <a:p>
                      <a:endParaRPr lang="fr-CA" dirty="0"/>
                    </a:p>
                  </a:txBody>
                  <a:tcPr/>
                </a:tc>
                <a:tc hMerge="1">
                  <a:txBody>
                    <a:bodyPr/>
                    <a:lstStyle/>
                    <a:p>
                      <a:endParaRPr lang="fr-CA" dirty="0"/>
                    </a:p>
                  </a:txBody>
                  <a:tcPr/>
                </a:tc>
                <a:extLst>
                  <a:ext uri="{0D108BD9-81ED-4DB2-BD59-A6C34878D82A}">
                    <a16:rowId xmlns:a16="http://schemas.microsoft.com/office/drawing/2014/main" val="220164962"/>
                  </a:ext>
                </a:extLst>
              </a:tr>
              <a:tr h="1209876">
                <a:tc>
                  <a:txBody>
                    <a:bodyPr/>
                    <a:lstStyle/>
                    <a:p>
                      <a:endParaRPr lang="fr-CA" dirty="0"/>
                    </a:p>
                  </a:txBody>
                  <a:tcPr/>
                </a:tc>
                <a:tc>
                  <a:txBody>
                    <a:bodyPr/>
                    <a:lstStyle/>
                    <a:p>
                      <a:endParaRPr lang="fr-CA" dirty="0"/>
                    </a:p>
                  </a:txBody>
                  <a:tcPr/>
                </a:tc>
                <a:tc>
                  <a:txBody>
                    <a:bodyPr/>
                    <a:lstStyle/>
                    <a:p>
                      <a:endParaRPr lang="fr-CA" dirty="0"/>
                    </a:p>
                  </a:txBody>
                  <a:tcPr/>
                </a:tc>
                <a:tc>
                  <a:txBody>
                    <a:bodyPr/>
                    <a:lstStyle/>
                    <a:p>
                      <a:endParaRPr lang="fr-CA"/>
                    </a:p>
                  </a:txBody>
                  <a:tcPr/>
                </a:tc>
                <a:tc>
                  <a:txBody>
                    <a:bodyPr/>
                    <a:lstStyle/>
                    <a:p>
                      <a:endParaRPr lang="fr-CA" dirty="0"/>
                    </a:p>
                  </a:txBody>
                  <a:tcPr/>
                </a:tc>
                <a:tc>
                  <a:txBody>
                    <a:bodyPr/>
                    <a:lstStyle/>
                    <a:p>
                      <a:endParaRPr lang="fr-CA" dirty="0"/>
                    </a:p>
                  </a:txBody>
                  <a:tcPr/>
                </a:tc>
                <a:extLst>
                  <a:ext uri="{0D108BD9-81ED-4DB2-BD59-A6C34878D82A}">
                    <a16:rowId xmlns:a16="http://schemas.microsoft.com/office/drawing/2014/main" val="1268895694"/>
                  </a:ext>
                </a:extLst>
              </a:tr>
            </a:tbl>
          </a:graphicData>
        </a:graphic>
      </p:graphicFrame>
      <p:sp>
        <p:nvSpPr>
          <p:cNvPr id="4" name="Espace réservé du numéro de diapositive 3">
            <a:extLst>
              <a:ext uri="{FF2B5EF4-FFF2-40B4-BE49-F238E27FC236}">
                <a16:creationId xmlns:a16="http://schemas.microsoft.com/office/drawing/2014/main" id="{C3A1B19C-2178-069B-4012-424139169F39}"/>
              </a:ext>
            </a:extLst>
          </p:cNvPr>
          <p:cNvSpPr>
            <a:spLocks noGrp="1"/>
          </p:cNvSpPr>
          <p:nvPr>
            <p:ph type="sldNum" sz="quarter" idx="12"/>
          </p:nvPr>
        </p:nvSpPr>
        <p:spPr/>
        <p:txBody>
          <a:bodyPr/>
          <a:lstStyle/>
          <a:p>
            <a:fld id="{7C8D7908-A7C7-CC46-9524-C00CE01F6968}" type="slidenum">
              <a:rPr lang="fr-CA" smtClean="0"/>
              <a:t>18</a:t>
            </a:fld>
            <a:endParaRPr lang="fr-CA" dirty="0"/>
          </a:p>
        </p:txBody>
      </p:sp>
      <p:sp>
        <p:nvSpPr>
          <p:cNvPr id="7" name="Titre 1">
            <a:extLst>
              <a:ext uri="{FF2B5EF4-FFF2-40B4-BE49-F238E27FC236}">
                <a16:creationId xmlns:a16="http://schemas.microsoft.com/office/drawing/2014/main" id="{C20AACB0-F6C1-AF68-A261-41FC28477EC7}"/>
              </a:ext>
            </a:extLst>
          </p:cNvPr>
          <p:cNvSpPr>
            <a:spLocks noGrp="1"/>
          </p:cNvSpPr>
          <p:nvPr>
            <p:ph type="title"/>
          </p:nvPr>
        </p:nvSpPr>
        <p:spPr>
          <a:xfrm>
            <a:off x="726233" y="94539"/>
            <a:ext cx="10515600" cy="506976"/>
          </a:xfrm>
        </p:spPr>
        <p:txBody>
          <a:bodyPr>
            <a:normAutofit fontScale="90000"/>
          </a:bodyPr>
          <a:lstStyle/>
          <a:p>
            <a:r>
              <a:rPr lang="fr-CA" dirty="0">
                <a:solidFill>
                  <a:schemeClr val="tx2"/>
                </a:solidFill>
              </a:rPr>
              <a:t>Le parcours de création d’une REL</a:t>
            </a:r>
          </a:p>
        </p:txBody>
      </p:sp>
      <p:pic>
        <p:nvPicPr>
          <p:cNvPr id="10" name="Image 9">
            <a:extLst>
              <a:ext uri="{FF2B5EF4-FFF2-40B4-BE49-F238E27FC236}">
                <a16:creationId xmlns:a16="http://schemas.microsoft.com/office/drawing/2014/main" id="{3E21B664-C858-47D7-B024-7E55A87A1643}"/>
              </a:ext>
            </a:extLst>
          </p:cNvPr>
          <p:cNvPicPr>
            <a:picLocks noChangeAspect="1"/>
          </p:cNvPicPr>
          <p:nvPr/>
        </p:nvPicPr>
        <p:blipFill>
          <a:blip r:embed="rId2"/>
          <a:stretch>
            <a:fillRect/>
          </a:stretch>
        </p:blipFill>
        <p:spPr>
          <a:xfrm>
            <a:off x="927236" y="1904921"/>
            <a:ext cx="10856393" cy="3048157"/>
          </a:xfrm>
          <a:prstGeom prst="rect">
            <a:avLst/>
          </a:prstGeom>
        </p:spPr>
      </p:pic>
      <p:sp>
        <p:nvSpPr>
          <p:cNvPr id="12" name="ZoneTexte 11">
            <a:extLst>
              <a:ext uri="{FF2B5EF4-FFF2-40B4-BE49-F238E27FC236}">
                <a16:creationId xmlns:a16="http://schemas.microsoft.com/office/drawing/2014/main" id="{E79AA67B-5562-43A6-0294-E9E46FEB9ACD}"/>
              </a:ext>
            </a:extLst>
          </p:cNvPr>
          <p:cNvSpPr txBox="1"/>
          <p:nvPr/>
        </p:nvSpPr>
        <p:spPr>
          <a:xfrm>
            <a:off x="90816" y="1009087"/>
            <a:ext cx="665567" cy="523220"/>
          </a:xfrm>
          <a:prstGeom prst="rect">
            <a:avLst/>
          </a:prstGeom>
          <a:noFill/>
        </p:spPr>
        <p:txBody>
          <a:bodyPr wrap="none" rtlCol="0">
            <a:spAutoFit/>
          </a:bodyPr>
          <a:lstStyle/>
          <a:p>
            <a:r>
              <a:rPr lang="fr-CA" sz="2800" dirty="0"/>
              <a:t>BIB</a:t>
            </a:r>
          </a:p>
        </p:txBody>
      </p:sp>
      <p:sp>
        <p:nvSpPr>
          <p:cNvPr id="13" name="ZoneTexte 12">
            <a:extLst>
              <a:ext uri="{FF2B5EF4-FFF2-40B4-BE49-F238E27FC236}">
                <a16:creationId xmlns:a16="http://schemas.microsoft.com/office/drawing/2014/main" id="{DEE16D0A-5974-2B2B-4CFC-28DCCD62267A}"/>
              </a:ext>
            </a:extLst>
          </p:cNvPr>
          <p:cNvSpPr txBox="1"/>
          <p:nvPr/>
        </p:nvSpPr>
        <p:spPr>
          <a:xfrm>
            <a:off x="142913" y="5263549"/>
            <a:ext cx="561372" cy="523220"/>
          </a:xfrm>
          <a:prstGeom prst="rect">
            <a:avLst/>
          </a:prstGeom>
          <a:noFill/>
        </p:spPr>
        <p:txBody>
          <a:bodyPr wrap="none" rtlCol="0">
            <a:spAutoFit/>
          </a:bodyPr>
          <a:lstStyle/>
          <a:p>
            <a:r>
              <a:rPr lang="fr-CA" sz="2800" dirty="0"/>
              <a:t>CP</a:t>
            </a:r>
          </a:p>
        </p:txBody>
      </p:sp>
      <p:sp>
        <p:nvSpPr>
          <p:cNvPr id="14" name="Rectangle 13">
            <a:extLst>
              <a:ext uri="{FF2B5EF4-FFF2-40B4-BE49-F238E27FC236}">
                <a16:creationId xmlns:a16="http://schemas.microsoft.com/office/drawing/2014/main" id="{E5B19F8A-2495-8FC0-18F5-3F97AB13547F}"/>
              </a:ext>
            </a:extLst>
          </p:cNvPr>
          <p:cNvSpPr/>
          <p:nvPr/>
        </p:nvSpPr>
        <p:spPr>
          <a:xfrm>
            <a:off x="950167" y="5635583"/>
            <a:ext cx="1775278" cy="537100"/>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solidFill>
                <a:schemeClr val="bg2">
                  <a:lumMod val="75000"/>
                </a:schemeClr>
              </a:solidFill>
            </a:endParaRPr>
          </a:p>
        </p:txBody>
      </p:sp>
      <p:sp>
        <p:nvSpPr>
          <p:cNvPr id="15" name="Rectangle 14">
            <a:extLst>
              <a:ext uri="{FF2B5EF4-FFF2-40B4-BE49-F238E27FC236}">
                <a16:creationId xmlns:a16="http://schemas.microsoft.com/office/drawing/2014/main" id="{8E88BF9E-F2A4-CF10-7BCC-53449E82BCFE}"/>
              </a:ext>
            </a:extLst>
          </p:cNvPr>
          <p:cNvSpPr/>
          <p:nvPr/>
        </p:nvSpPr>
        <p:spPr>
          <a:xfrm>
            <a:off x="927234" y="1230257"/>
            <a:ext cx="1775278" cy="688680"/>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p>
        </p:txBody>
      </p:sp>
      <p:sp>
        <p:nvSpPr>
          <p:cNvPr id="16" name="Rectangle 15">
            <a:extLst>
              <a:ext uri="{FF2B5EF4-FFF2-40B4-BE49-F238E27FC236}">
                <a16:creationId xmlns:a16="http://schemas.microsoft.com/office/drawing/2014/main" id="{3F73F98C-AD31-E24E-6FFD-2F30A007AC66}"/>
              </a:ext>
            </a:extLst>
          </p:cNvPr>
          <p:cNvSpPr/>
          <p:nvPr/>
        </p:nvSpPr>
        <p:spPr>
          <a:xfrm>
            <a:off x="2702511" y="603984"/>
            <a:ext cx="1851733" cy="1314953"/>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p>
        </p:txBody>
      </p:sp>
      <p:sp>
        <p:nvSpPr>
          <p:cNvPr id="17" name="Rectangle 16">
            <a:extLst>
              <a:ext uri="{FF2B5EF4-FFF2-40B4-BE49-F238E27FC236}">
                <a16:creationId xmlns:a16="http://schemas.microsoft.com/office/drawing/2014/main" id="{F3E49FDD-E2DD-AE75-7F41-0F7EF4844A2E}"/>
              </a:ext>
            </a:extLst>
          </p:cNvPr>
          <p:cNvSpPr/>
          <p:nvPr/>
        </p:nvSpPr>
        <p:spPr>
          <a:xfrm>
            <a:off x="4554244" y="1534776"/>
            <a:ext cx="1775278" cy="384161"/>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p>
        </p:txBody>
      </p:sp>
      <p:sp>
        <p:nvSpPr>
          <p:cNvPr id="18" name="Rectangle 17">
            <a:extLst>
              <a:ext uri="{FF2B5EF4-FFF2-40B4-BE49-F238E27FC236}">
                <a16:creationId xmlns:a16="http://schemas.microsoft.com/office/drawing/2014/main" id="{29EFB9B4-633E-5BBD-0219-FF02A0BA2053}"/>
              </a:ext>
            </a:extLst>
          </p:cNvPr>
          <p:cNvSpPr/>
          <p:nvPr/>
        </p:nvSpPr>
        <p:spPr>
          <a:xfrm>
            <a:off x="6333992" y="1534776"/>
            <a:ext cx="1834944" cy="384161"/>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p>
        </p:txBody>
      </p:sp>
      <p:sp>
        <p:nvSpPr>
          <p:cNvPr id="19" name="Rectangle 18">
            <a:extLst>
              <a:ext uri="{FF2B5EF4-FFF2-40B4-BE49-F238E27FC236}">
                <a16:creationId xmlns:a16="http://schemas.microsoft.com/office/drawing/2014/main" id="{62CB4310-C02F-0991-4BBD-0047F85C6951}"/>
              </a:ext>
            </a:extLst>
          </p:cNvPr>
          <p:cNvSpPr/>
          <p:nvPr/>
        </p:nvSpPr>
        <p:spPr>
          <a:xfrm>
            <a:off x="8168936" y="603984"/>
            <a:ext cx="1851733" cy="1314953"/>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p>
        </p:txBody>
      </p:sp>
      <p:sp>
        <p:nvSpPr>
          <p:cNvPr id="20" name="Rectangle 19">
            <a:extLst>
              <a:ext uri="{FF2B5EF4-FFF2-40B4-BE49-F238E27FC236}">
                <a16:creationId xmlns:a16="http://schemas.microsoft.com/office/drawing/2014/main" id="{FBCF5C96-2947-1E92-95CD-4090FB763BD9}"/>
              </a:ext>
            </a:extLst>
          </p:cNvPr>
          <p:cNvSpPr/>
          <p:nvPr/>
        </p:nvSpPr>
        <p:spPr>
          <a:xfrm>
            <a:off x="10003880" y="603984"/>
            <a:ext cx="1851733" cy="1314953"/>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p>
        </p:txBody>
      </p:sp>
      <p:sp>
        <p:nvSpPr>
          <p:cNvPr id="21" name="Rectangle 20">
            <a:extLst>
              <a:ext uri="{FF2B5EF4-FFF2-40B4-BE49-F238E27FC236}">
                <a16:creationId xmlns:a16="http://schemas.microsoft.com/office/drawing/2014/main" id="{2FB12FBF-82F6-022F-78E2-999BD323740B}"/>
              </a:ext>
            </a:extLst>
          </p:cNvPr>
          <p:cNvSpPr/>
          <p:nvPr/>
        </p:nvSpPr>
        <p:spPr>
          <a:xfrm>
            <a:off x="4554244" y="4953077"/>
            <a:ext cx="1851733" cy="1219605"/>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p>
        </p:txBody>
      </p:sp>
      <p:sp>
        <p:nvSpPr>
          <p:cNvPr id="22" name="Rectangle 21">
            <a:extLst>
              <a:ext uri="{FF2B5EF4-FFF2-40B4-BE49-F238E27FC236}">
                <a16:creationId xmlns:a16="http://schemas.microsoft.com/office/drawing/2014/main" id="{C49B8C41-AEFC-CDD7-6700-30FA2753EC46}"/>
              </a:ext>
            </a:extLst>
          </p:cNvPr>
          <p:cNvSpPr/>
          <p:nvPr/>
        </p:nvSpPr>
        <p:spPr>
          <a:xfrm>
            <a:off x="6405977" y="5224769"/>
            <a:ext cx="1762959" cy="947914"/>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p>
        </p:txBody>
      </p:sp>
      <p:sp>
        <p:nvSpPr>
          <p:cNvPr id="23" name="Rectangle 22">
            <a:extLst>
              <a:ext uri="{FF2B5EF4-FFF2-40B4-BE49-F238E27FC236}">
                <a16:creationId xmlns:a16="http://schemas.microsoft.com/office/drawing/2014/main" id="{6202BB77-5527-7893-6B82-D0C76C92CC41}"/>
              </a:ext>
            </a:extLst>
          </p:cNvPr>
          <p:cNvSpPr/>
          <p:nvPr/>
        </p:nvSpPr>
        <p:spPr>
          <a:xfrm>
            <a:off x="8168935" y="4953077"/>
            <a:ext cx="1851733" cy="1219606"/>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p>
        </p:txBody>
      </p:sp>
      <p:sp>
        <p:nvSpPr>
          <p:cNvPr id="24" name="Rectangle 23">
            <a:extLst>
              <a:ext uri="{FF2B5EF4-FFF2-40B4-BE49-F238E27FC236}">
                <a16:creationId xmlns:a16="http://schemas.microsoft.com/office/drawing/2014/main" id="{7119D49A-9DAB-EEEB-5B40-7B87C976E5E2}"/>
              </a:ext>
            </a:extLst>
          </p:cNvPr>
          <p:cNvSpPr/>
          <p:nvPr/>
        </p:nvSpPr>
        <p:spPr>
          <a:xfrm>
            <a:off x="10020669" y="5786769"/>
            <a:ext cx="1762957" cy="385914"/>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p>
        </p:txBody>
      </p:sp>
      <p:sp>
        <p:nvSpPr>
          <p:cNvPr id="25" name="Rectangle 24">
            <a:extLst>
              <a:ext uri="{FF2B5EF4-FFF2-40B4-BE49-F238E27FC236}">
                <a16:creationId xmlns:a16="http://schemas.microsoft.com/office/drawing/2014/main" id="{D7673312-2867-E380-E935-DCD31344F7AF}"/>
              </a:ext>
            </a:extLst>
          </p:cNvPr>
          <p:cNvSpPr/>
          <p:nvPr/>
        </p:nvSpPr>
        <p:spPr>
          <a:xfrm>
            <a:off x="2722162" y="5788720"/>
            <a:ext cx="1825924" cy="383963"/>
          </a:xfrm>
          <a:prstGeom prst="rect">
            <a:avLst/>
          </a:prstGeom>
          <a:gradFill>
            <a:gsLst>
              <a:gs pos="15000">
                <a:schemeClr val="dk1">
                  <a:lumMod val="110000"/>
                  <a:satMod val="105000"/>
                  <a:tint val="67000"/>
                </a:schemeClr>
              </a:gs>
              <a:gs pos="40000">
                <a:schemeClr val="dk1">
                  <a:lumMod val="105000"/>
                  <a:satMod val="103000"/>
                  <a:tint val="73000"/>
                </a:schemeClr>
              </a:gs>
              <a:gs pos="61000">
                <a:schemeClr val="dk1">
                  <a:lumMod val="105000"/>
                  <a:satMod val="109000"/>
                  <a:tint val="81000"/>
                </a:schemeClr>
              </a:gs>
            </a:gsLst>
            <a:lin ang="54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fr-CA"/>
          </a:p>
        </p:txBody>
      </p:sp>
      <p:sp>
        <p:nvSpPr>
          <p:cNvPr id="27" name="ZoneTexte 26">
            <a:extLst>
              <a:ext uri="{FF2B5EF4-FFF2-40B4-BE49-F238E27FC236}">
                <a16:creationId xmlns:a16="http://schemas.microsoft.com/office/drawing/2014/main" id="{10750E95-F386-B7AA-DD91-32253E9C5146}"/>
              </a:ext>
            </a:extLst>
          </p:cNvPr>
          <p:cNvSpPr txBox="1"/>
          <p:nvPr/>
        </p:nvSpPr>
        <p:spPr>
          <a:xfrm>
            <a:off x="3974249" y="6356473"/>
            <a:ext cx="4019568" cy="307777"/>
          </a:xfrm>
          <a:prstGeom prst="rect">
            <a:avLst/>
          </a:prstGeom>
          <a:noFill/>
        </p:spPr>
        <p:txBody>
          <a:bodyPr wrap="square">
            <a:spAutoFit/>
          </a:bodyPr>
          <a:lstStyle/>
          <a:p>
            <a:r>
              <a:rPr lang="fr-CA" sz="1400" dirty="0">
                <a:solidFill>
                  <a:schemeClr val="bg1"/>
                </a:solidFill>
              </a:rPr>
              <a:t>https://fabriquerel.org/processus-de-creation/</a:t>
            </a:r>
          </a:p>
        </p:txBody>
      </p:sp>
    </p:spTree>
    <p:extLst>
      <p:ext uri="{BB962C8B-B14F-4D97-AF65-F5344CB8AC3E}">
        <p14:creationId xmlns:p14="http://schemas.microsoft.com/office/powerpoint/2010/main" val="47879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FB7F5-AAB3-F488-36D5-D4334B4BBC27}"/>
              </a:ext>
            </a:extLst>
          </p:cNvPr>
          <p:cNvSpPr>
            <a:spLocks noGrp="1"/>
          </p:cNvSpPr>
          <p:nvPr>
            <p:ph type="title"/>
          </p:nvPr>
        </p:nvSpPr>
        <p:spPr/>
        <p:txBody>
          <a:bodyPr/>
          <a:lstStyle/>
          <a:p>
            <a:r>
              <a:rPr lang="fr-CA" dirty="0"/>
              <a:t>Rôles de Claude et Marilou ?</a:t>
            </a:r>
          </a:p>
        </p:txBody>
      </p:sp>
      <p:sp>
        <p:nvSpPr>
          <p:cNvPr id="3" name="Espace réservé du contenu 2">
            <a:extLst>
              <a:ext uri="{FF2B5EF4-FFF2-40B4-BE49-F238E27FC236}">
                <a16:creationId xmlns:a16="http://schemas.microsoft.com/office/drawing/2014/main" id="{5713396B-A412-ABA2-AA4B-950FD2131BF4}"/>
              </a:ext>
            </a:extLst>
          </p:cNvPr>
          <p:cNvSpPr>
            <a:spLocks noGrp="1"/>
          </p:cNvSpPr>
          <p:nvPr>
            <p:ph idx="1"/>
          </p:nvPr>
        </p:nvSpPr>
        <p:spPr/>
        <p:txBody>
          <a:bodyPr vert="horz" lIns="91440" tIns="45720" rIns="91440" bIns="45720" rtlCol="0" anchor="t">
            <a:normAutofit/>
          </a:bodyPr>
          <a:lstStyle/>
          <a:p>
            <a:r>
              <a:rPr lang="fr-CA" dirty="0"/>
              <a:t>Présentation de nos rôles (fabriqueREL et </a:t>
            </a:r>
            <a:r>
              <a:rPr lang="fr-CA" dirty="0" err="1"/>
              <a:t>ULaval</a:t>
            </a:r>
            <a:r>
              <a:rPr lang="fr-CA" dirty="0"/>
              <a:t>) </a:t>
            </a:r>
          </a:p>
          <a:p>
            <a:endParaRPr lang="fr-CA" dirty="0"/>
          </a:p>
          <a:p>
            <a:r>
              <a:rPr lang="fr-CA" dirty="0"/>
              <a:t>Témoignage de notre expérience avec la fabriqueREL</a:t>
            </a:r>
          </a:p>
        </p:txBody>
      </p:sp>
      <p:sp>
        <p:nvSpPr>
          <p:cNvPr id="4" name="Espace réservé du numéro de diapositive 3">
            <a:extLst>
              <a:ext uri="{FF2B5EF4-FFF2-40B4-BE49-F238E27FC236}">
                <a16:creationId xmlns:a16="http://schemas.microsoft.com/office/drawing/2014/main" id="{BA91D709-4D77-E7E2-54E8-4BCCB81DFE52}"/>
              </a:ext>
            </a:extLst>
          </p:cNvPr>
          <p:cNvSpPr>
            <a:spLocks noGrp="1"/>
          </p:cNvSpPr>
          <p:nvPr>
            <p:ph type="sldNum" sz="quarter" idx="12"/>
          </p:nvPr>
        </p:nvSpPr>
        <p:spPr/>
        <p:txBody>
          <a:bodyPr/>
          <a:lstStyle/>
          <a:p>
            <a:fld id="{7C8D7908-A7C7-CC46-9524-C00CE01F6968}" type="slidenum">
              <a:rPr lang="fr-CA" smtClean="0"/>
              <a:t>19</a:t>
            </a:fld>
            <a:endParaRPr lang="fr-CA"/>
          </a:p>
        </p:txBody>
      </p:sp>
    </p:spTree>
    <p:extLst>
      <p:ext uri="{BB962C8B-B14F-4D97-AF65-F5344CB8AC3E}">
        <p14:creationId xmlns:p14="http://schemas.microsoft.com/office/powerpoint/2010/main" val="313648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A01164-7A8F-25FB-65E8-138F665C018C}"/>
              </a:ext>
            </a:extLst>
          </p:cNvPr>
          <p:cNvSpPr>
            <a:spLocks noGrp="1"/>
          </p:cNvSpPr>
          <p:nvPr>
            <p:ph type="title"/>
          </p:nvPr>
        </p:nvSpPr>
        <p:spPr/>
        <p:txBody>
          <a:bodyPr/>
          <a:lstStyle/>
          <a:p>
            <a:r>
              <a:rPr lang="fr-CA" dirty="0"/>
              <a:t>Plan de la présentation</a:t>
            </a:r>
            <a:endParaRPr lang="fr-CA" dirty="0">
              <a:cs typeface="Calibri Light"/>
            </a:endParaRPr>
          </a:p>
        </p:txBody>
      </p:sp>
      <p:sp>
        <p:nvSpPr>
          <p:cNvPr id="4" name="Espace réservé du numéro de diapositive 3">
            <a:extLst>
              <a:ext uri="{FF2B5EF4-FFF2-40B4-BE49-F238E27FC236}">
                <a16:creationId xmlns:a16="http://schemas.microsoft.com/office/drawing/2014/main" id="{4D989642-AC79-D8DB-0D67-EB0C247AE7FF}"/>
              </a:ext>
            </a:extLst>
          </p:cNvPr>
          <p:cNvSpPr>
            <a:spLocks noGrp="1"/>
          </p:cNvSpPr>
          <p:nvPr>
            <p:ph type="sldNum" sz="quarter" idx="12"/>
          </p:nvPr>
        </p:nvSpPr>
        <p:spPr/>
        <p:txBody>
          <a:bodyPr/>
          <a:lstStyle/>
          <a:p>
            <a:fld id="{7C8D7908-A7C7-CC46-9524-C00CE01F6968}" type="slidenum">
              <a:rPr lang="fr-CA" smtClean="0"/>
              <a:t>2</a:t>
            </a:fld>
            <a:endParaRPr lang="fr-CA"/>
          </a:p>
        </p:txBody>
      </p:sp>
      <p:sp>
        <p:nvSpPr>
          <p:cNvPr id="3" name="ZoneTexte 2">
            <a:extLst>
              <a:ext uri="{FF2B5EF4-FFF2-40B4-BE49-F238E27FC236}">
                <a16:creationId xmlns:a16="http://schemas.microsoft.com/office/drawing/2014/main" id="{3F84F1B1-6515-E890-247D-EEB005514C2E}"/>
              </a:ext>
            </a:extLst>
          </p:cNvPr>
          <p:cNvSpPr txBox="1"/>
          <p:nvPr/>
        </p:nvSpPr>
        <p:spPr>
          <a:xfrm>
            <a:off x="2093025" y="2219200"/>
            <a:ext cx="640475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fr-FR" sz="2800" dirty="0">
                <a:cs typeface="Calibri" panose="020F0502020204030204"/>
              </a:rPr>
              <a:t>Informations de base sur l'éducation ouverte et les REL</a:t>
            </a:r>
          </a:p>
          <a:p>
            <a:pPr marL="342900" indent="-342900">
              <a:buAutoNum type="arabicPeriod"/>
            </a:pPr>
            <a:r>
              <a:rPr lang="fr-FR" sz="2800" dirty="0">
                <a:cs typeface="Calibri" panose="020F0502020204030204"/>
              </a:rPr>
              <a:t>La </a:t>
            </a:r>
            <a:r>
              <a:rPr lang="fr-FR" sz="2800" dirty="0" err="1">
                <a:cs typeface="Calibri" panose="020F0502020204030204"/>
              </a:rPr>
              <a:t>fabriqueREL</a:t>
            </a:r>
            <a:endParaRPr lang="fr-FR" sz="2800" dirty="0">
              <a:cs typeface="Calibri" panose="020F0502020204030204"/>
            </a:endParaRPr>
          </a:p>
          <a:p>
            <a:pPr marL="342900" indent="-342900">
              <a:buAutoNum type="arabicPeriod"/>
            </a:pPr>
            <a:r>
              <a:rPr lang="fr-FR" sz="2800" dirty="0">
                <a:cs typeface="Calibri" panose="020F0502020204030204"/>
              </a:rPr>
              <a:t>Projets de REL </a:t>
            </a:r>
            <a:r>
              <a:rPr lang="fr-FR" sz="2800" dirty="0" err="1">
                <a:cs typeface="Calibri" panose="020F0502020204030204"/>
              </a:rPr>
              <a:t>ULaval</a:t>
            </a:r>
            <a:endParaRPr lang="fr-FR" sz="2800" dirty="0">
              <a:cs typeface="Calibri" panose="020F0502020204030204"/>
            </a:endParaRPr>
          </a:p>
          <a:p>
            <a:pPr marL="342900" indent="-342900">
              <a:buAutoNum type="arabicPeriod"/>
            </a:pPr>
            <a:r>
              <a:rPr lang="fr-FR" sz="2800" dirty="0">
                <a:cs typeface="Calibri" panose="020F0502020204030204"/>
              </a:rPr>
              <a:t>Parcours de création de REL</a:t>
            </a:r>
          </a:p>
          <a:p>
            <a:pPr marL="342900" indent="-342900">
              <a:buAutoNum type="arabicPeriod"/>
            </a:pPr>
            <a:r>
              <a:rPr lang="fr-FR" sz="2800" dirty="0">
                <a:cs typeface="Calibri" panose="020F0502020204030204"/>
              </a:rPr>
              <a:t>Rôles de Claude et Marilou</a:t>
            </a:r>
          </a:p>
        </p:txBody>
      </p:sp>
    </p:spTree>
    <p:extLst>
      <p:ext uri="{BB962C8B-B14F-4D97-AF65-F5344CB8AC3E}">
        <p14:creationId xmlns:p14="http://schemas.microsoft.com/office/powerpoint/2010/main" val="1060952038"/>
      </p:ext>
    </p:extLst>
  </p:cSld>
  <p:clrMapOvr>
    <a:masterClrMapping/>
  </p:clrMapOvr>
  <mc:AlternateContent xmlns:mc="http://schemas.openxmlformats.org/markup-compatibility/2006" xmlns:p14="http://schemas.microsoft.com/office/powerpoint/2010/main">
    <mc:Choice Requires="p14">
      <p:transition spd="slow" p14:dur="2000" advTm="15925"/>
    </mc:Choice>
    <mc:Fallback xmlns="">
      <p:transition spd="slow" advTm="1592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86929" y="220815"/>
            <a:ext cx="7530562" cy="476250"/>
          </a:xfrm>
        </p:spPr>
        <p:txBody>
          <a:bodyPr>
            <a:normAutofit fontScale="90000"/>
          </a:bodyPr>
          <a:lstStyle/>
          <a:p>
            <a:r>
              <a:rPr lang="fr-CA" dirty="0"/>
              <a:t>Soutien </a:t>
            </a:r>
            <a:r>
              <a:rPr lang="fr-CA" dirty="0" err="1"/>
              <a:t>technopédagogique</a:t>
            </a:r>
            <a:r>
              <a:rPr lang="fr-CA" dirty="0"/>
              <a:t> à l’UL</a:t>
            </a:r>
          </a:p>
        </p:txBody>
      </p:sp>
      <p:grpSp>
        <p:nvGrpSpPr>
          <p:cNvPr id="10" name="Groupe 9">
            <a:extLst>
              <a:ext uri="{FF2B5EF4-FFF2-40B4-BE49-F238E27FC236}">
                <a16:creationId xmlns:a16="http://schemas.microsoft.com/office/drawing/2014/main" id="{02580361-B60B-409A-9FA3-0E7257222B3E}"/>
              </a:ext>
            </a:extLst>
          </p:cNvPr>
          <p:cNvGrpSpPr/>
          <p:nvPr/>
        </p:nvGrpSpPr>
        <p:grpSpPr>
          <a:xfrm>
            <a:off x="4295800" y="5629679"/>
            <a:ext cx="4195583" cy="553998"/>
            <a:chOff x="2771800" y="5877272"/>
            <a:chExt cx="4195583" cy="553998"/>
          </a:xfrm>
        </p:grpSpPr>
        <p:sp>
          <p:nvSpPr>
            <p:cNvPr id="4" name="Rectangle 2"/>
            <p:cNvSpPr>
              <a:spLocks noChangeArrowheads="1"/>
            </p:cNvSpPr>
            <p:nvPr/>
          </p:nvSpPr>
          <p:spPr bwMode="auto">
            <a:xfrm>
              <a:off x="4889868" y="6007447"/>
              <a:ext cx="358775" cy="288925"/>
            </a:xfrm>
            <a:prstGeom prst="rect">
              <a:avLst/>
            </a:prstGeom>
            <a:solidFill>
              <a:srgbClr val="CC3300"/>
            </a:solidFill>
            <a:ln w="9525">
              <a:solidFill>
                <a:srgbClr val="0000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fr-CA">
                <a:solidFill>
                  <a:srgbClr val="000000"/>
                </a:solidFill>
                <a:latin typeface="Calibri"/>
              </a:endParaRPr>
            </a:p>
          </p:txBody>
        </p:sp>
        <p:sp>
          <p:nvSpPr>
            <p:cNvPr id="5" name="Text Box 3"/>
            <p:cNvSpPr txBox="1">
              <a:spLocks noChangeArrowheads="1"/>
            </p:cNvSpPr>
            <p:nvPr/>
          </p:nvSpPr>
          <p:spPr bwMode="auto">
            <a:xfrm>
              <a:off x="5248643" y="5877272"/>
              <a:ext cx="171874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fr-CA" sz="1000" b="1" dirty="0">
                  <a:solidFill>
                    <a:srgbClr val="00008E"/>
                  </a:solidFill>
                  <a:latin typeface="Verdana" pitchFamily="34" charset="0"/>
                </a:rPr>
                <a:t>Centre de services</a:t>
              </a:r>
            </a:p>
            <a:p>
              <a:pPr>
                <a:defRPr/>
              </a:pPr>
              <a:r>
                <a:rPr lang="fr-CA" sz="1000" b="1" dirty="0" err="1">
                  <a:solidFill>
                    <a:srgbClr val="00008E"/>
                  </a:solidFill>
                  <a:latin typeface="Verdana" pitchFamily="34" charset="0"/>
                </a:rPr>
                <a:t>technopédagogiques</a:t>
              </a:r>
              <a:r>
                <a:rPr lang="fr-CA" sz="1000" b="1" dirty="0">
                  <a:solidFill>
                    <a:srgbClr val="00008E"/>
                  </a:solidFill>
                  <a:latin typeface="Verdana" pitchFamily="34" charset="0"/>
                </a:rPr>
                <a:t> </a:t>
              </a:r>
            </a:p>
            <a:p>
              <a:pPr>
                <a:defRPr/>
              </a:pPr>
              <a:r>
                <a:rPr lang="fr-CA" sz="1000" b="1" dirty="0">
                  <a:solidFill>
                    <a:srgbClr val="00008E"/>
                  </a:solidFill>
                  <a:latin typeface="Verdana" pitchFamily="34" charset="0"/>
                </a:rPr>
                <a:t>en faculté</a:t>
              </a:r>
              <a:endParaRPr lang="fr-FR" sz="1000" b="1" dirty="0">
                <a:solidFill>
                  <a:srgbClr val="00008E"/>
                </a:solidFill>
                <a:latin typeface="Verdana" pitchFamily="34" charset="0"/>
              </a:endParaRPr>
            </a:p>
          </p:txBody>
        </p:sp>
        <p:sp>
          <p:nvSpPr>
            <p:cNvPr id="6" name="Rectangle 4"/>
            <p:cNvSpPr>
              <a:spLocks noChangeArrowheads="1"/>
            </p:cNvSpPr>
            <p:nvPr/>
          </p:nvSpPr>
          <p:spPr bwMode="auto">
            <a:xfrm>
              <a:off x="2771800" y="6007447"/>
              <a:ext cx="358775" cy="288925"/>
            </a:xfrm>
            <a:prstGeom prst="rect">
              <a:avLst/>
            </a:prstGeom>
            <a:solidFill>
              <a:srgbClr val="4AACB4"/>
            </a:solidFill>
            <a:ln w="9525">
              <a:solidFill>
                <a:srgbClr val="0000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fr-CA">
                <a:solidFill>
                  <a:srgbClr val="000000"/>
                </a:solidFill>
                <a:latin typeface="Calibri"/>
              </a:endParaRPr>
            </a:p>
          </p:txBody>
        </p:sp>
        <p:sp>
          <p:nvSpPr>
            <p:cNvPr id="7" name="Text Box 5"/>
            <p:cNvSpPr txBox="1">
              <a:spLocks noChangeArrowheads="1"/>
            </p:cNvSpPr>
            <p:nvPr/>
          </p:nvSpPr>
          <p:spPr bwMode="auto">
            <a:xfrm>
              <a:off x="3132163" y="5951854"/>
              <a:ext cx="15359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fr-CA" sz="1000" b="1" dirty="0">
                  <a:solidFill>
                    <a:srgbClr val="00008E"/>
                  </a:solidFill>
                  <a:latin typeface="Verdana" pitchFamily="34" charset="0"/>
                </a:rPr>
                <a:t>Service de soutien </a:t>
              </a:r>
            </a:p>
            <a:p>
              <a:pPr>
                <a:defRPr/>
              </a:pPr>
              <a:r>
                <a:rPr lang="fr-CA" sz="1000" b="1" dirty="0">
                  <a:solidFill>
                    <a:srgbClr val="00008E"/>
                  </a:solidFill>
                  <a:latin typeface="Verdana" pitchFamily="34" charset="0"/>
                </a:rPr>
                <a:t>à l’enseignement</a:t>
              </a:r>
              <a:endParaRPr lang="fr-FR" sz="1000" b="1" dirty="0">
                <a:solidFill>
                  <a:srgbClr val="00008E"/>
                </a:solidFill>
                <a:latin typeface="Verdana" pitchFamily="34" charset="0"/>
              </a:endParaRPr>
            </a:p>
          </p:txBody>
        </p:sp>
      </p:grpSp>
      <p:grpSp>
        <p:nvGrpSpPr>
          <p:cNvPr id="36" name="Groupe 35">
            <a:extLst>
              <a:ext uri="{FF2B5EF4-FFF2-40B4-BE49-F238E27FC236}">
                <a16:creationId xmlns:a16="http://schemas.microsoft.com/office/drawing/2014/main" id="{FB173D68-631B-4375-8DAE-26CCD0EDFFD9}"/>
              </a:ext>
            </a:extLst>
          </p:cNvPr>
          <p:cNvGrpSpPr/>
          <p:nvPr/>
        </p:nvGrpSpPr>
        <p:grpSpPr>
          <a:xfrm>
            <a:off x="1661249" y="2532064"/>
            <a:ext cx="8803822" cy="2921994"/>
            <a:chOff x="137249" y="2532063"/>
            <a:chExt cx="8803822" cy="2921994"/>
          </a:xfrm>
        </p:grpSpPr>
        <p:sp>
          <p:nvSpPr>
            <p:cNvPr id="29" name="Text Box 27"/>
            <p:cNvSpPr txBox="1">
              <a:spLocks noChangeArrowheads="1"/>
            </p:cNvSpPr>
            <p:nvPr/>
          </p:nvSpPr>
          <p:spPr bwMode="auto">
            <a:xfrm>
              <a:off x="4146603" y="2532063"/>
              <a:ext cx="1198563" cy="523875"/>
            </a:xfrm>
            <a:prstGeom prst="rect">
              <a:avLst/>
            </a:prstGeom>
            <a:solidFill>
              <a:srgbClr val="4AACB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36000">
              <a:spAutoFit/>
            </a:bodyPr>
            <a:lstStyle/>
            <a:p>
              <a:pPr algn="ctr">
                <a:defRPr/>
              </a:pPr>
              <a:r>
                <a:rPr lang="fr-CA" sz="2800" b="1" dirty="0">
                  <a:solidFill>
                    <a:srgbClr val="000000"/>
                  </a:solidFill>
                  <a:effectLst>
                    <a:outerShdw blurRad="38100" dist="38100" dir="2700000" algn="tl">
                      <a:srgbClr val="FFFFFF"/>
                    </a:outerShdw>
                  </a:effectLst>
                  <a:latin typeface="Arial" charset="0"/>
                  <a:hlinkClick r:id="rId3"/>
                </a:rPr>
                <a:t>SSE</a:t>
              </a:r>
              <a:endParaRPr lang="fr-FR" sz="2400" b="1" dirty="0">
                <a:solidFill>
                  <a:srgbClr val="000000"/>
                </a:solidFill>
                <a:effectLst>
                  <a:outerShdw blurRad="38100" dist="38100" dir="2700000" algn="tl">
                    <a:srgbClr val="FFFFFF"/>
                  </a:outerShdw>
                </a:effectLst>
                <a:latin typeface="Arial" charset="0"/>
              </a:endParaRPr>
            </a:p>
          </p:txBody>
        </p:sp>
        <p:grpSp>
          <p:nvGrpSpPr>
            <p:cNvPr id="3" name="Groupe 2">
              <a:extLst>
                <a:ext uri="{FF2B5EF4-FFF2-40B4-BE49-F238E27FC236}">
                  <a16:creationId xmlns:a16="http://schemas.microsoft.com/office/drawing/2014/main" id="{F7209598-B585-457E-9AB1-9F8A86776130}"/>
                </a:ext>
              </a:extLst>
            </p:cNvPr>
            <p:cNvGrpSpPr/>
            <p:nvPr/>
          </p:nvGrpSpPr>
          <p:grpSpPr>
            <a:xfrm>
              <a:off x="137249" y="4060473"/>
              <a:ext cx="8803822" cy="1393584"/>
              <a:chOff x="137249" y="3760635"/>
              <a:chExt cx="8803822" cy="1393584"/>
            </a:xfrm>
          </p:grpSpPr>
          <p:sp>
            <p:nvSpPr>
              <p:cNvPr id="37" name="Rectangle 35"/>
              <p:cNvSpPr>
                <a:spLocks noChangeArrowheads="1"/>
              </p:cNvSpPr>
              <p:nvPr/>
            </p:nvSpPr>
            <p:spPr bwMode="auto">
              <a:xfrm>
                <a:off x="1612581" y="3760635"/>
                <a:ext cx="5533154" cy="13935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fr-CA">
                  <a:solidFill>
                    <a:srgbClr val="000000"/>
                  </a:solidFill>
                  <a:latin typeface="Calibri"/>
                </a:endParaRPr>
              </a:p>
            </p:txBody>
          </p:sp>
          <p:sp>
            <p:nvSpPr>
              <p:cNvPr id="41" name="Text Box 41"/>
              <p:cNvSpPr txBox="1">
                <a:spLocks noChangeArrowheads="1"/>
              </p:cNvSpPr>
              <p:nvPr/>
            </p:nvSpPr>
            <p:spPr bwMode="auto">
              <a:xfrm>
                <a:off x="1617312" y="3760635"/>
                <a:ext cx="3138904"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fr-CA" sz="1200" b="1" dirty="0">
                    <a:solidFill>
                      <a:srgbClr val="00008E"/>
                    </a:solidFill>
                    <a:latin typeface="Verdana" pitchFamily="34" charset="0"/>
                  </a:rPr>
                  <a:t>Secteur</a:t>
                </a:r>
                <a:r>
                  <a:rPr lang="fr-CA" sz="1400" b="1" dirty="0">
                    <a:solidFill>
                      <a:srgbClr val="00008E"/>
                    </a:solidFill>
                    <a:latin typeface="Verdana" pitchFamily="34" charset="0"/>
                  </a:rPr>
                  <a:t> </a:t>
                </a:r>
                <a:br>
                  <a:rPr lang="fr-CA" sz="1400" b="1" dirty="0">
                    <a:solidFill>
                      <a:srgbClr val="00008E"/>
                    </a:solidFill>
                    <a:latin typeface="Verdana" pitchFamily="34" charset="0"/>
                  </a:rPr>
                </a:br>
                <a:r>
                  <a:rPr lang="fr-CA" sz="1400" b="1" dirty="0">
                    <a:solidFill>
                      <a:srgbClr val="00008E"/>
                    </a:solidFill>
                    <a:latin typeface="Verdana" pitchFamily="34" charset="0"/>
                  </a:rPr>
                  <a:t>Développement pédagogique</a:t>
                </a:r>
                <a:br>
                  <a:rPr lang="fr-CA" sz="1400" b="1" dirty="0">
                    <a:solidFill>
                      <a:srgbClr val="00008E"/>
                    </a:solidFill>
                    <a:latin typeface="Verdana" pitchFamily="34" charset="0"/>
                  </a:rPr>
                </a:br>
                <a:endParaRPr lang="fr-CA" sz="1400" b="1" dirty="0">
                  <a:solidFill>
                    <a:srgbClr val="00008E"/>
                  </a:solidFill>
                  <a:latin typeface="Verdana" pitchFamily="34" charset="0"/>
                </a:endParaRPr>
              </a:p>
              <a:p>
                <a:pPr>
                  <a:defRPr/>
                </a:pPr>
                <a:r>
                  <a:rPr lang="fr-CA" sz="1000" b="1" dirty="0">
                    <a:solidFill>
                      <a:srgbClr val="00008E"/>
                    </a:solidFill>
                    <a:latin typeface="Verdana" pitchFamily="34" charset="0"/>
                  </a:rPr>
                  <a:t>Soutien pédagogique à la conception</a:t>
                </a:r>
              </a:p>
              <a:p>
                <a:pPr>
                  <a:defRPr/>
                </a:pPr>
                <a:r>
                  <a:rPr lang="fr-CA" sz="1000" b="1" dirty="0">
                    <a:solidFill>
                      <a:srgbClr val="00008E"/>
                    </a:solidFill>
                    <a:latin typeface="Verdana" pitchFamily="34" charset="0"/>
                  </a:rPr>
                  <a:t>Soutien technique à la production</a:t>
                </a:r>
                <a:br>
                  <a:rPr lang="fr-CA" sz="1000" b="1" dirty="0">
                    <a:solidFill>
                      <a:srgbClr val="00008E"/>
                    </a:solidFill>
                    <a:latin typeface="Verdana" pitchFamily="34" charset="0"/>
                  </a:rPr>
                </a:br>
                <a:r>
                  <a:rPr lang="fr-CA" sz="1000" b="1" dirty="0">
                    <a:solidFill>
                      <a:srgbClr val="00008E"/>
                    </a:solidFill>
                    <a:latin typeface="Verdana" pitchFamily="34" charset="0"/>
                  </a:rPr>
                  <a:t>et à la diffusion</a:t>
                </a:r>
                <a:br>
                  <a:rPr lang="fr-CA" sz="1000" b="1" dirty="0">
                    <a:solidFill>
                      <a:srgbClr val="00008E"/>
                    </a:solidFill>
                    <a:latin typeface="Verdana" pitchFamily="34" charset="0"/>
                  </a:rPr>
                </a:br>
                <a:endParaRPr lang="fr-FR" sz="1000" b="1" dirty="0">
                  <a:solidFill>
                    <a:srgbClr val="00008E"/>
                  </a:solidFill>
                  <a:latin typeface="Verdana" pitchFamily="34" charset="0"/>
                </a:endParaRPr>
              </a:p>
            </p:txBody>
          </p:sp>
          <p:sp>
            <p:nvSpPr>
              <p:cNvPr id="42" name="Text Box 42"/>
              <p:cNvSpPr txBox="1">
                <a:spLocks noChangeArrowheads="1"/>
              </p:cNvSpPr>
              <p:nvPr/>
            </p:nvSpPr>
            <p:spPr bwMode="auto">
              <a:xfrm>
                <a:off x="4782594" y="3880413"/>
                <a:ext cx="2603726" cy="107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defRPr/>
                </a:pPr>
                <a:r>
                  <a:rPr lang="fr-CA" sz="1200" b="1" dirty="0">
                    <a:solidFill>
                      <a:srgbClr val="00008E"/>
                    </a:solidFill>
                    <a:latin typeface="Verdana" pitchFamily="34" charset="0"/>
                  </a:rPr>
                  <a:t>Secteur</a:t>
                </a:r>
                <a:r>
                  <a:rPr lang="fr-CA" sz="1400" b="1" dirty="0">
                    <a:solidFill>
                      <a:srgbClr val="00008E"/>
                    </a:solidFill>
                    <a:latin typeface="Verdana" pitchFamily="34" charset="0"/>
                  </a:rPr>
                  <a:t> </a:t>
                </a:r>
                <a:br>
                  <a:rPr lang="fr-CA" sz="1400" b="1" dirty="0">
                    <a:solidFill>
                      <a:srgbClr val="00008E"/>
                    </a:solidFill>
                    <a:latin typeface="Verdana" pitchFamily="34" charset="0"/>
                  </a:rPr>
                </a:br>
                <a:r>
                  <a:rPr lang="fr-CA" sz="1400" b="1" dirty="0">
                    <a:solidFill>
                      <a:srgbClr val="00008E"/>
                    </a:solidFill>
                    <a:latin typeface="Verdana" pitchFamily="34" charset="0"/>
                  </a:rPr>
                  <a:t>Formation à distance</a:t>
                </a:r>
              </a:p>
              <a:p>
                <a:pPr>
                  <a:lnSpc>
                    <a:spcPct val="110000"/>
                  </a:lnSpc>
                  <a:defRPr/>
                </a:pPr>
                <a:endParaRPr lang="fr-CA" sz="1000" b="1" dirty="0">
                  <a:solidFill>
                    <a:srgbClr val="00008E"/>
                  </a:solidFill>
                  <a:latin typeface="Verdana" pitchFamily="34" charset="0"/>
                </a:endParaRPr>
              </a:p>
              <a:p>
                <a:pPr>
                  <a:lnSpc>
                    <a:spcPct val="110000"/>
                  </a:lnSpc>
                  <a:defRPr/>
                </a:pPr>
                <a:r>
                  <a:rPr lang="fr-CA" sz="1000" b="1" dirty="0">
                    <a:solidFill>
                      <a:srgbClr val="00008E"/>
                    </a:solidFill>
                    <a:latin typeface="Verdana" pitchFamily="34" charset="0"/>
                  </a:rPr>
                  <a:t>Soutien administratif</a:t>
                </a:r>
                <a:br>
                  <a:rPr lang="fr-CA" sz="1000" b="1" dirty="0">
                    <a:solidFill>
                      <a:srgbClr val="00008E"/>
                    </a:solidFill>
                    <a:latin typeface="Verdana" pitchFamily="34" charset="0"/>
                  </a:rPr>
                </a:br>
                <a:r>
                  <a:rPr lang="fr-CA" sz="1000" b="1" dirty="0">
                    <a:solidFill>
                      <a:srgbClr val="00008E"/>
                    </a:solidFill>
                    <a:latin typeface="Verdana" pitchFamily="34" charset="0"/>
                  </a:rPr>
                  <a:t>et financier (</a:t>
                </a:r>
                <a:r>
                  <a:rPr lang="fr-FR" sz="1000" b="1" dirty="0">
                    <a:solidFill>
                      <a:srgbClr val="00008E"/>
                    </a:solidFill>
                    <a:latin typeface="Verdana" pitchFamily="34" charset="0"/>
                  </a:rPr>
                  <a:t>PAIP</a:t>
                </a:r>
                <a:r>
                  <a:rPr lang="fr-CA" sz="1000" b="1" dirty="0">
                    <a:solidFill>
                      <a:srgbClr val="00008E"/>
                    </a:solidFill>
                    <a:latin typeface="Verdana" pitchFamily="34" charset="0"/>
                  </a:rPr>
                  <a:t>)</a:t>
                </a:r>
              </a:p>
            </p:txBody>
          </p:sp>
          <p:sp>
            <p:nvSpPr>
              <p:cNvPr id="26" name="Rectangle 25"/>
              <p:cNvSpPr/>
              <p:nvPr/>
            </p:nvSpPr>
            <p:spPr>
              <a:xfrm>
                <a:off x="7145735" y="3760635"/>
                <a:ext cx="1795336" cy="1393584"/>
              </a:xfrm>
              <a:prstGeom prst="rect">
                <a:avLst/>
              </a:prstGeom>
              <a:solidFill>
                <a:schemeClr val="bg1">
                  <a:lumMod val="95000"/>
                </a:schemeClr>
              </a:solidFill>
              <a:ln w="9525"/>
            </p:spPr>
            <p:style>
              <a:lnRef idx="2">
                <a:schemeClr val="accent3"/>
              </a:lnRef>
              <a:fillRef idx="1">
                <a:schemeClr val="lt1"/>
              </a:fillRef>
              <a:effectRef idx="0">
                <a:schemeClr val="accent3"/>
              </a:effectRef>
              <a:fontRef idx="minor">
                <a:schemeClr val="dk1"/>
              </a:fontRef>
            </p:style>
            <p:txBody>
              <a:bodyPr rtlCol="0" anchor="ctr"/>
              <a:lstStyle/>
              <a:p>
                <a:pPr algn="ctr">
                  <a:defRPr/>
                </a:pPr>
                <a:endParaRPr lang="fr-CA">
                  <a:solidFill>
                    <a:srgbClr val="000000"/>
                  </a:solidFill>
                  <a:latin typeface="Calibri"/>
                </a:endParaRPr>
              </a:p>
            </p:txBody>
          </p:sp>
          <p:sp>
            <p:nvSpPr>
              <p:cNvPr id="30" name="Rectangle 29"/>
              <p:cNvSpPr/>
              <p:nvPr/>
            </p:nvSpPr>
            <p:spPr>
              <a:xfrm>
                <a:off x="7185869" y="3868589"/>
                <a:ext cx="1755202" cy="1018292"/>
              </a:xfrm>
              <a:prstGeom prst="rect">
                <a:avLst/>
              </a:prstGeom>
            </p:spPr>
            <p:txBody>
              <a:bodyPr wrap="square">
                <a:spAutoFit/>
              </a:bodyPr>
              <a:lstStyle/>
              <a:p>
                <a:pPr>
                  <a:lnSpc>
                    <a:spcPct val="110000"/>
                  </a:lnSpc>
                  <a:defRPr/>
                </a:pPr>
                <a:r>
                  <a:rPr lang="fr-CA" sz="1200" b="1" dirty="0">
                    <a:solidFill>
                      <a:srgbClr val="00008E"/>
                    </a:solidFill>
                    <a:latin typeface="Verdana" pitchFamily="34" charset="0"/>
                  </a:rPr>
                  <a:t>Secteur</a:t>
                </a:r>
                <a:r>
                  <a:rPr lang="fr-CA" sz="1400" b="1" dirty="0">
                    <a:solidFill>
                      <a:srgbClr val="00008E"/>
                    </a:solidFill>
                    <a:latin typeface="Verdana" pitchFamily="34" charset="0"/>
                  </a:rPr>
                  <a:t> </a:t>
                </a:r>
                <a:br>
                  <a:rPr lang="fr-CA" sz="1400" b="1" dirty="0">
                    <a:solidFill>
                      <a:srgbClr val="00008E"/>
                    </a:solidFill>
                    <a:latin typeface="Verdana" pitchFamily="34" charset="0"/>
                  </a:rPr>
                </a:br>
                <a:r>
                  <a:rPr lang="fr-CA" sz="1400" b="1" dirty="0">
                    <a:solidFill>
                      <a:srgbClr val="00008E"/>
                    </a:solidFill>
                    <a:latin typeface="Verdana" pitchFamily="34" charset="0"/>
                  </a:rPr>
                  <a:t>Environnement numérique d’études</a:t>
                </a:r>
              </a:p>
            </p:txBody>
          </p:sp>
          <p:sp>
            <p:nvSpPr>
              <p:cNvPr id="57" name="Rectangle 56"/>
              <p:cNvSpPr/>
              <p:nvPr/>
            </p:nvSpPr>
            <p:spPr>
              <a:xfrm>
                <a:off x="137249" y="3760635"/>
                <a:ext cx="1471235" cy="1393584"/>
              </a:xfrm>
              <a:prstGeom prst="rect">
                <a:avLst/>
              </a:prstGeom>
              <a:solidFill>
                <a:schemeClr val="bg1">
                  <a:lumMod val="95000"/>
                </a:schemeClr>
              </a:solidFill>
              <a:ln w="9525"/>
            </p:spPr>
            <p:style>
              <a:lnRef idx="2">
                <a:schemeClr val="accent3"/>
              </a:lnRef>
              <a:fillRef idx="1">
                <a:schemeClr val="lt1"/>
              </a:fillRef>
              <a:effectRef idx="0">
                <a:schemeClr val="accent3"/>
              </a:effectRef>
              <a:fontRef idx="minor">
                <a:schemeClr val="dk1"/>
              </a:fontRef>
            </p:style>
            <p:txBody>
              <a:bodyPr rtlCol="0" anchor="ctr"/>
              <a:lstStyle/>
              <a:p>
                <a:pPr algn="ctr">
                  <a:defRPr/>
                </a:pPr>
                <a:endParaRPr lang="fr-CA">
                  <a:solidFill>
                    <a:srgbClr val="000000"/>
                  </a:solidFill>
                  <a:latin typeface="Calibri"/>
                </a:endParaRPr>
              </a:p>
            </p:txBody>
          </p:sp>
          <p:sp>
            <p:nvSpPr>
              <p:cNvPr id="59" name="Rectangle 58"/>
              <p:cNvSpPr/>
              <p:nvPr/>
            </p:nvSpPr>
            <p:spPr>
              <a:xfrm>
                <a:off x="175223" y="3871032"/>
                <a:ext cx="1446655" cy="803297"/>
              </a:xfrm>
              <a:prstGeom prst="rect">
                <a:avLst/>
              </a:prstGeom>
            </p:spPr>
            <p:txBody>
              <a:bodyPr wrap="square">
                <a:spAutoFit/>
              </a:bodyPr>
              <a:lstStyle/>
              <a:p>
                <a:pPr>
                  <a:lnSpc>
                    <a:spcPct val="110000"/>
                  </a:lnSpc>
                  <a:defRPr/>
                </a:pPr>
                <a:r>
                  <a:rPr lang="fr-CA" sz="1200" b="1" dirty="0">
                    <a:solidFill>
                      <a:srgbClr val="00008E"/>
                    </a:solidFill>
                    <a:latin typeface="Verdana" pitchFamily="34" charset="0"/>
                  </a:rPr>
                  <a:t>Secteur</a:t>
                </a:r>
                <a:r>
                  <a:rPr lang="fr-CA" sz="1400" b="1" dirty="0">
                    <a:solidFill>
                      <a:srgbClr val="00008E"/>
                    </a:solidFill>
                    <a:latin typeface="Verdana" pitchFamily="34" charset="0"/>
                  </a:rPr>
                  <a:t> </a:t>
                </a:r>
                <a:br>
                  <a:rPr lang="fr-CA" sz="1400" b="1" dirty="0">
                    <a:solidFill>
                      <a:srgbClr val="00008E"/>
                    </a:solidFill>
                    <a:latin typeface="Verdana" pitchFamily="34" charset="0"/>
                  </a:rPr>
                </a:br>
                <a:r>
                  <a:rPr lang="fr-CA" sz="1400" b="1" dirty="0">
                    <a:solidFill>
                      <a:srgbClr val="00008E"/>
                    </a:solidFill>
                    <a:latin typeface="Verdana" pitchFamily="34" charset="0"/>
                  </a:rPr>
                  <a:t>Architecture d’affaires</a:t>
                </a:r>
              </a:p>
            </p:txBody>
          </p:sp>
        </p:grpSp>
      </p:grpSp>
      <p:grpSp>
        <p:nvGrpSpPr>
          <p:cNvPr id="40" name="Groupe 39">
            <a:extLst>
              <a:ext uri="{FF2B5EF4-FFF2-40B4-BE49-F238E27FC236}">
                <a16:creationId xmlns:a16="http://schemas.microsoft.com/office/drawing/2014/main" id="{151F3772-9064-4724-A750-E5C00B8CB61F}"/>
              </a:ext>
            </a:extLst>
          </p:cNvPr>
          <p:cNvGrpSpPr/>
          <p:nvPr/>
        </p:nvGrpSpPr>
        <p:grpSpPr>
          <a:xfrm>
            <a:off x="1866462" y="948035"/>
            <a:ext cx="8461980" cy="2891105"/>
            <a:chOff x="342462" y="948034"/>
            <a:chExt cx="8461980" cy="2891105"/>
          </a:xfrm>
        </p:grpSpPr>
        <p:sp>
          <p:nvSpPr>
            <p:cNvPr id="51" name="Rectangle 39"/>
            <p:cNvSpPr>
              <a:spLocks noChangeArrowheads="1"/>
            </p:cNvSpPr>
            <p:nvPr/>
          </p:nvSpPr>
          <p:spPr bwMode="auto">
            <a:xfrm>
              <a:off x="5304658" y="3377088"/>
              <a:ext cx="923526" cy="424975"/>
            </a:xfrm>
            <a:prstGeom prst="rect">
              <a:avLst/>
            </a:prstGeom>
            <a:gradFill rotWithShape="1">
              <a:gsLst>
                <a:gs pos="0">
                  <a:srgbClr val="00008E"/>
                </a:gs>
                <a:gs pos="100000">
                  <a:srgbClr val="00008E">
                    <a:gamma/>
                    <a:shade val="38039"/>
                    <a:invGamma/>
                  </a:srgbClr>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CA" b="1" dirty="0">
                  <a:solidFill>
                    <a:srgbClr val="FFFFFF"/>
                  </a:solidFill>
                  <a:latin typeface="Arial" charset="0"/>
                </a:rPr>
                <a:t>FESP</a:t>
              </a:r>
            </a:p>
          </p:txBody>
        </p:sp>
        <p:sp>
          <p:nvSpPr>
            <p:cNvPr id="52" name="Rectangle 39"/>
            <p:cNvSpPr>
              <a:spLocks noChangeArrowheads="1"/>
            </p:cNvSpPr>
            <p:nvPr/>
          </p:nvSpPr>
          <p:spPr bwMode="auto">
            <a:xfrm>
              <a:off x="3347865" y="3378483"/>
              <a:ext cx="967040" cy="408890"/>
            </a:xfrm>
            <a:prstGeom prst="rect">
              <a:avLst/>
            </a:prstGeom>
            <a:gradFill rotWithShape="1">
              <a:gsLst>
                <a:gs pos="0">
                  <a:srgbClr val="00008E"/>
                </a:gs>
                <a:gs pos="100000">
                  <a:srgbClr val="00008E">
                    <a:gamma/>
                    <a:shade val="38039"/>
                    <a:invGamma/>
                  </a:srgbClr>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CA" b="1" dirty="0">
                  <a:solidFill>
                    <a:srgbClr val="FFFFFF"/>
                  </a:solidFill>
                  <a:latin typeface="Arial" charset="0"/>
                </a:rPr>
                <a:t>FMD</a:t>
              </a:r>
              <a:endParaRPr lang="fr-FR" b="1" dirty="0">
                <a:solidFill>
                  <a:srgbClr val="FFFFFF"/>
                </a:solidFill>
                <a:latin typeface="Arial" charset="0"/>
              </a:endParaRPr>
            </a:p>
          </p:txBody>
        </p:sp>
        <p:cxnSp>
          <p:nvCxnSpPr>
            <p:cNvPr id="60" name="Connecteur droit avec flèche 59"/>
            <p:cNvCxnSpPr>
              <a:cxnSpLocks/>
              <a:stCxn id="29" idx="2"/>
              <a:endCxn id="52" idx="3"/>
            </p:cNvCxnSpPr>
            <p:nvPr/>
          </p:nvCxnSpPr>
          <p:spPr>
            <a:xfrm flipH="1">
              <a:off x="4314905" y="3055938"/>
              <a:ext cx="430980" cy="526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20" name="Connecteur droit avec flèche 5119"/>
            <p:cNvCxnSpPr>
              <a:cxnSpLocks/>
              <a:stCxn id="29" idx="2"/>
              <a:endCxn id="51" idx="1"/>
            </p:cNvCxnSpPr>
            <p:nvPr/>
          </p:nvCxnSpPr>
          <p:spPr>
            <a:xfrm>
              <a:off x="4745885" y="3055938"/>
              <a:ext cx="558773" cy="533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9" name="Groupe 38">
              <a:extLst>
                <a:ext uri="{FF2B5EF4-FFF2-40B4-BE49-F238E27FC236}">
                  <a16:creationId xmlns:a16="http://schemas.microsoft.com/office/drawing/2014/main" id="{52B48061-7184-46CA-91B0-7684E95C313E}"/>
                </a:ext>
              </a:extLst>
            </p:cNvPr>
            <p:cNvGrpSpPr/>
            <p:nvPr/>
          </p:nvGrpSpPr>
          <p:grpSpPr>
            <a:xfrm>
              <a:off x="342462" y="948034"/>
              <a:ext cx="8461980" cy="2891105"/>
              <a:chOff x="342462" y="948034"/>
              <a:chExt cx="8461980" cy="2891105"/>
            </a:xfrm>
          </p:grpSpPr>
          <p:grpSp>
            <p:nvGrpSpPr>
              <p:cNvPr id="48" name="Groupe 47">
                <a:extLst>
                  <a:ext uri="{FF2B5EF4-FFF2-40B4-BE49-F238E27FC236}">
                    <a16:creationId xmlns:a16="http://schemas.microsoft.com/office/drawing/2014/main" id="{962A7100-9933-4596-9799-2B8BEB267A46}"/>
                  </a:ext>
                </a:extLst>
              </p:cNvPr>
              <p:cNvGrpSpPr/>
              <p:nvPr/>
            </p:nvGrpSpPr>
            <p:grpSpPr>
              <a:xfrm>
                <a:off x="342462" y="948034"/>
                <a:ext cx="8461980" cy="2891105"/>
                <a:chOff x="342462" y="948034"/>
                <a:chExt cx="8461980" cy="2891105"/>
              </a:xfrm>
            </p:grpSpPr>
            <p:grpSp>
              <p:nvGrpSpPr>
                <p:cNvPr id="38" name="Groupe 37"/>
                <p:cNvGrpSpPr/>
                <p:nvPr/>
              </p:nvGrpSpPr>
              <p:grpSpPr>
                <a:xfrm>
                  <a:off x="342462" y="948034"/>
                  <a:ext cx="8461980" cy="2891105"/>
                  <a:chOff x="342462" y="948034"/>
                  <a:chExt cx="8461980" cy="2891105"/>
                </a:xfrm>
              </p:grpSpPr>
              <p:grpSp>
                <p:nvGrpSpPr>
                  <p:cNvPr id="11" name="Group 9"/>
                  <p:cNvGrpSpPr>
                    <a:grpSpLocks/>
                  </p:cNvGrpSpPr>
                  <p:nvPr/>
                </p:nvGrpSpPr>
                <p:grpSpPr bwMode="auto">
                  <a:xfrm>
                    <a:off x="644026" y="2040500"/>
                    <a:ext cx="8004176" cy="1798639"/>
                    <a:chOff x="646" y="728"/>
                    <a:chExt cx="5042" cy="1133"/>
                  </a:xfrm>
                </p:grpSpPr>
                <p:sp>
                  <p:nvSpPr>
                    <p:cNvPr id="12" name="Rectangle 10"/>
                    <p:cNvSpPr>
                      <a:spLocks noChangeArrowheads="1"/>
                    </p:cNvSpPr>
                    <p:nvPr/>
                  </p:nvSpPr>
                  <p:spPr bwMode="auto">
                    <a:xfrm>
                      <a:off x="4690" y="728"/>
                      <a:ext cx="998" cy="363"/>
                    </a:xfrm>
                    <a:prstGeom prst="rect">
                      <a:avLst/>
                    </a:prstGeom>
                    <a:gradFill rotWithShape="1">
                      <a:gsLst>
                        <a:gs pos="0">
                          <a:srgbClr val="00008E"/>
                        </a:gs>
                        <a:gs pos="100000">
                          <a:srgbClr val="00008E">
                            <a:gamma/>
                            <a:shade val="38039"/>
                            <a:invGamma/>
                          </a:srgbClr>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CA" b="1" dirty="0">
                          <a:solidFill>
                            <a:srgbClr val="FFFFFF"/>
                          </a:solidFill>
                          <a:latin typeface="Arial" charset="0"/>
                        </a:rPr>
                        <a:t>SDP – </a:t>
                      </a:r>
                      <a:br>
                        <a:rPr lang="fr-CA" b="1" dirty="0">
                          <a:solidFill>
                            <a:srgbClr val="FFFFFF"/>
                          </a:solidFill>
                          <a:latin typeface="Arial" charset="0"/>
                        </a:rPr>
                      </a:br>
                      <a:r>
                        <a:rPr lang="fr-CA" b="1" dirty="0">
                          <a:solidFill>
                            <a:srgbClr val="FFFFFF"/>
                          </a:solidFill>
                          <a:latin typeface="Arial" charset="0"/>
                        </a:rPr>
                        <a:t>DGFC</a:t>
                      </a:r>
                      <a:endParaRPr lang="fr-FR" b="1" dirty="0">
                        <a:solidFill>
                          <a:srgbClr val="FFFFFF"/>
                        </a:solidFill>
                        <a:latin typeface="Arial" charset="0"/>
                      </a:endParaRPr>
                    </a:p>
                  </p:txBody>
                </p:sp>
                <p:sp>
                  <p:nvSpPr>
                    <p:cNvPr id="13" name="Rectangle 11"/>
                    <p:cNvSpPr>
                      <a:spLocks noChangeArrowheads="1"/>
                    </p:cNvSpPr>
                    <p:nvPr/>
                  </p:nvSpPr>
                  <p:spPr bwMode="auto">
                    <a:xfrm>
                      <a:off x="5462" y="909"/>
                      <a:ext cx="226" cy="182"/>
                    </a:xfrm>
                    <a:prstGeom prst="rect">
                      <a:avLst/>
                    </a:prstGeom>
                    <a:solidFill>
                      <a:srgbClr val="CC3300"/>
                    </a:solidFill>
                    <a:ln w="9525">
                      <a:solidFill>
                        <a:srgbClr val="0000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fr-CA">
                        <a:solidFill>
                          <a:srgbClr val="000000"/>
                        </a:solidFill>
                        <a:latin typeface="Calibri"/>
                      </a:endParaRPr>
                    </a:p>
                  </p:txBody>
                </p:sp>
                <p:sp>
                  <p:nvSpPr>
                    <p:cNvPr id="50" name="Rectangle 10">
                      <a:extLst>
                        <a:ext uri="{FF2B5EF4-FFF2-40B4-BE49-F238E27FC236}">
                          <a16:creationId xmlns:a16="http://schemas.microsoft.com/office/drawing/2014/main" id="{A2201196-C789-4D70-8DD4-D6D414761CF5}"/>
                        </a:ext>
                      </a:extLst>
                    </p:cNvPr>
                    <p:cNvSpPr>
                      <a:spLocks noChangeArrowheads="1"/>
                    </p:cNvSpPr>
                    <p:nvPr/>
                  </p:nvSpPr>
                  <p:spPr bwMode="auto">
                    <a:xfrm>
                      <a:off x="646" y="1498"/>
                      <a:ext cx="998" cy="363"/>
                    </a:xfrm>
                    <a:prstGeom prst="rect">
                      <a:avLst/>
                    </a:prstGeom>
                    <a:gradFill rotWithShape="1">
                      <a:gsLst>
                        <a:gs pos="0">
                          <a:srgbClr val="00008E"/>
                        </a:gs>
                        <a:gs pos="100000">
                          <a:srgbClr val="00008E">
                            <a:gamma/>
                            <a:shade val="38039"/>
                            <a:invGamma/>
                          </a:srgbClr>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CA" b="1" dirty="0">
                          <a:solidFill>
                            <a:srgbClr val="FFFFFF"/>
                          </a:solidFill>
                          <a:latin typeface="Arial" charset="0"/>
                        </a:rPr>
                        <a:t>FSA</a:t>
                      </a:r>
                      <a:endParaRPr lang="fr-FR" b="1" dirty="0">
                        <a:solidFill>
                          <a:srgbClr val="FFFFFF"/>
                        </a:solidFill>
                        <a:latin typeface="Arial" charset="0"/>
                      </a:endParaRPr>
                    </a:p>
                  </p:txBody>
                </p:sp>
                <p:sp>
                  <p:nvSpPr>
                    <p:cNvPr id="58" name="Rectangle 11">
                      <a:extLst>
                        <a:ext uri="{FF2B5EF4-FFF2-40B4-BE49-F238E27FC236}">
                          <a16:creationId xmlns:a16="http://schemas.microsoft.com/office/drawing/2014/main" id="{57B6754E-B780-448A-A8EC-753AC9CEAC37}"/>
                        </a:ext>
                      </a:extLst>
                    </p:cNvPr>
                    <p:cNvSpPr>
                      <a:spLocks noChangeArrowheads="1"/>
                    </p:cNvSpPr>
                    <p:nvPr/>
                  </p:nvSpPr>
                  <p:spPr bwMode="auto">
                    <a:xfrm>
                      <a:off x="1418" y="1679"/>
                      <a:ext cx="226" cy="182"/>
                    </a:xfrm>
                    <a:prstGeom prst="rect">
                      <a:avLst/>
                    </a:prstGeom>
                    <a:solidFill>
                      <a:srgbClr val="CC3300"/>
                    </a:solidFill>
                    <a:ln w="9525">
                      <a:solidFill>
                        <a:srgbClr val="0000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fr-CA">
                        <a:solidFill>
                          <a:srgbClr val="000000"/>
                        </a:solidFill>
                        <a:latin typeface="Calibri"/>
                      </a:endParaRPr>
                    </a:p>
                  </p:txBody>
                </p:sp>
              </p:grpSp>
              <p:grpSp>
                <p:nvGrpSpPr>
                  <p:cNvPr id="14" name="Group 12"/>
                  <p:cNvGrpSpPr>
                    <a:grpSpLocks/>
                  </p:cNvGrpSpPr>
                  <p:nvPr/>
                </p:nvGrpSpPr>
                <p:grpSpPr bwMode="auto">
                  <a:xfrm>
                    <a:off x="3479634" y="948051"/>
                    <a:ext cx="2411438" cy="922488"/>
                    <a:chOff x="748" y="1320"/>
                    <a:chExt cx="998" cy="363"/>
                  </a:xfrm>
                </p:grpSpPr>
                <p:sp>
                  <p:nvSpPr>
                    <p:cNvPr id="15" name="Rectangle 13"/>
                    <p:cNvSpPr>
                      <a:spLocks noChangeArrowheads="1"/>
                    </p:cNvSpPr>
                    <p:nvPr/>
                  </p:nvSpPr>
                  <p:spPr bwMode="auto">
                    <a:xfrm>
                      <a:off x="748" y="1320"/>
                      <a:ext cx="998" cy="363"/>
                    </a:xfrm>
                    <a:prstGeom prst="rect">
                      <a:avLst/>
                    </a:prstGeom>
                    <a:gradFill rotWithShape="1">
                      <a:gsLst>
                        <a:gs pos="0">
                          <a:srgbClr val="00008E"/>
                        </a:gs>
                        <a:gs pos="100000">
                          <a:srgbClr val="00008E">
                            <a:gamma/>
                            <a:shade val="38039"/>
                            <a:invGamma/>
                          </a:srgbClr>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CA" b="1" dirty="0">
                          <a:solidFill>
                            <a:srgbClr val="FFFFFF"/>
                          </a:solidFill>
                          <a:latin typeface="Arial" charset="0"/>
                        </a:rPr>
                        <a:t>FSS + FLSH + FD</a:t>
                      </a:r>
                    </a:p>
                    <a:p>
                      <a:pPr>
                        <a:defRPr/>
                      </a:pPr>
                      <a:r>
                        <a:rPr lang="fr-CA" b="1" dirty="0">
                          <a:solidFill>
                            <a:srgbClr val="FFFFFF"/>
                          </a:solidFill>
                          <a:latin typeface="Arial" charset="0"/>
                        </a:rPr>
                        <a:t>+ FTSR</a:t>
                      </a:r>
                      <a:br>
                        <a:rPr lang="fr-CA" b="1" dirty="0">
                          <a:solidFill>
                            <a:srgbClr val="FFFFFF"/>
                          </a:solidFill>
                          <a:latin typeface="Arial" charset="0"/>
                        </a:rPr>
                      </a:br>
                      <a:r>
                        <a:rPr lang="fr-CA" b="1" dirty="0">
                          <a:solidFill>
                            <a:srgbClr val="FFFFFF"/>
                          </a:solidFill>
                          <a:latin typeface="Arial" charset="0"/>
                        </a:rPr>
                        <a:t>+ FPHI</a:t>
                      </a:r>
                    </a:p>
                  </p:txBody>
                </p:sp>
                <p:sp>
                  <p:nvSpPr>
                    <p:cNvPr id="16" name="Rectangle 14"/>
                    <p:cNvSpPr>
                      <a:spLocks noChangeArrowheads="1"/>
                    </p:cNvSpPr>
                    <p:nvPr/>
                  </p:nvSpPr>
                  <p:spPr bwMode="auto">
                    <a:xfrm>
                      <a:off x="1379" y="1513"/>
                      <a:ext cx="367" cy="170"/>
                    </a:xfrm>
                    <a:prstGeom prst="rect">
                      <a:avLst/>
                    </a:prstGeom>
                    <a:solidFill>
                      <a:srgbClr val="CC3300"/>
                    </a:solidFill>
                    <a:ln w="9525">
                      <a:solidFill>
                        <a:srgbClr val="0000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CA" b="1" dirty="0">
                          <a:solidFill>
                            <a:srgbClr val="FFFFFF"/>
                          </a:solidFill>
                          <a:latin typeface="Arial" charset="0"/>
                          <a:hlinkClick r:id="rId4"/>
                        </a:rPr>
                        <a:t>CSTIP</a:t>
                      </a:r>
                      <a:endParaRPr lang="fr-CA" dirty="0">
                        <a:solidFill>
                          <a:srgbClr val="000000"/>
                        </a:solidFill>
                        <a:latin typeface="Calibri"/>
                      </a:endParaRPr>
                    </a:p>
                  </p:txBody>
                </p:sp>
              </p:grpSp>
              <p:grpSp>
                <p:nvGrpSpPr>
                  <p:cNvPr id="17" name="Group 15"/>
                  <p:cNvGrpSpPr>
                    <a:grpSpLocks/>
                  </p:cNvGrpSpPr>
                  <p:nvPr/>
                </p:nvGrpSpPr>
                <p:grpSpPr bwMode="auto">
                  <a:xfrm>
                    <a:off x="6627932" y="948034"/>
                    <a:ext cx="2176510" cy="862793"/>
                    <a:chOff x="651" y="1293"/>
                    <a:chExt cx="1095" cy="390"/>
                  </a:xfrm>
                </p:grpSpPr>
                <p:sp>
                  <p:nvSpPr>
                    <p:cNvPr id="18" name="Rectangle 16"/>
                    <p:cNvSpPr>
                      <a:spLocks noChangeArrowheads="1"/>
                    </p:cNvSpPr>
                    <p:nvPr/>
                  </p:nvSpPr>
                  <p:spPr bwMode="auto">
                    <a:xfrm>
                      <a:off x="651" y="1293"/>
                      <a:ext cx="1095" cy="390"/>
                    </a:xfrm>
                    <a:prstGeom prst="rect">
                      <a:avLst/>
                    </a:prstGeom>
                    <a:gradFill rotWithShape="1">
                      <a:gsLst>
                        <a:gs pos="0">
                          <a:srgbClr val="00008E"/>
                        </a:gs>
                        <a:gs pos="100000">
                          <a:srgbClr val="00008E">
                            <a:gamma/>
                            <a:shade val="38039"/>
                            <a:invGamma/>
                          </a:srgbClr>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CA" b="1" dirty="0">
                          <a:solidFill>
                            <a:srgbClr val="FFFFFF"/>
                          </a:solidFill>
                          <a:latin typeface="Arial" charset="0"/>
                        </a:rPr>
                        <a:t>FSÉ + FMUS</a:t>
                      </a:r>
                    </a:p>
                    <a:p>
                      <a:pPr>
                        <a:defRPr/>
                      </a:pPr>
                      <a:r>
                        <a:rPr lang="fr-CA" b="1" dirty="0">
                          <a:solidFill>
                            <a:srgbClr val="FFFFFF"/>
                          </a:solidFill>
                          <a:latin typeface="Arial" charset="0"/>
                        </a:rPr>
                        <a:t>+ FAAAD</a:t>
                      </a:r>
                      <a:endParaRPr lang="fr-FR" b="1" dirty="0">
                        <a:solidFill>
                          <a:srgbClr val="FFFFFF"/>
                        </a:solidFill>
                        <a:latin typeface="Arial" charset="0"/>
                      </a:endParaRPr>
                    </a:p>
                    <a:p>
                      <a:pPr>
                        <a:defRPr/>
                      </a:pPr>
                      <a:endParaRPr lang="fr-FR" b="1" dirty="0">
                        <a:solidFill>
                          <a:srgbClr val="FFFFFF"/>
                        </a:solidFill>
                        <a:latin typeface="Arial" charset="0"/>
                      </a:endParaRPr>
                    </a:p>
                  </p:txBody>
                </p:sp>
                <p:sp>
                  <p:nvSpPr>
                    <p:cNvPr id="19" name="Rectangle 17"/>
                    <p:cNvSpPr>
                      <a:spLocks noChangeArrowheads="1"/>
                    </p:cNvSpPr>
                    <p:nvPr/>
                  </p:nvSpPr>
                  <p:spPr bwMode="auto">
                    <a:xfrm>
                      <a:off x="1319" y="1515"/>
                      <a:ext cx="427" cy="168"/>
                    </a:xfrm>
                    <a:prstGeom prst="rect">
                      <a:avLst/>
                    </a:prstGeom>
                    <a:solidFill>
                      <a:srgbClr val="CC3300"/>
                    </a:solidFill>
                    <a:ln w="9525">
                      <a:solidFill>
                        <a:srgbClr val="0000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FR" b="1" dirty="0">
                          <a:solidFill>
                            <a:srgbClr val="FFFFFF"/>
                          </a:solidFill>
                          <a:latin typeface="Arial" charset="0"/>
                          <a:hlinkClick r:id="rId5"/>
                        </a:rPr>
                        <a:t>CSRT</a:t>
                      </a:r>
                      <a:endParaRPr lang="fr-CA" dirty="0">
                        <a:solidFill>
                          <a:srgbClr val="000000"/>
                        </a:solidFill>
                        <a:latin typeface="Calibri"/>
                      </a:endParaRPr>
                    </a:p>
                  </p:txBody>
                </p:sp>
              </p:grpSp>
              <p:grpSp>
                <p:nvGrpSpPr>
                  <p:cNvPr id="23" name="Group 21"/>
                  <p:cNvGrpSpPr>
                    <a:grpSpLocks/>
                  </p:cNvGrpSpPr>
                  <p:nvPr/>
                </p:nvGrpSpPr>
                <p:grpSpPr bwMode="auto">
                  <a:xfrm>
                    <a:off x="468078" y="951321"/>
                    <a:ext cx="2379566" cy="892480"/>
                    <a:chOff x="-2994" y="1302"/>
                    <a:chExt cx="1433" cy="469"/>
                  </a:xfrm>
                </p:grpSpPr>
                <p:sp>
                  <p:nvSpPr>
                    <p:cNvPr id="24" name="Rectangle 22"/>
                    <p:cNvSpPr>
                      <a:spLocks noChangeArrowheads="1"/>
                    </p:cNvSpPr>
                    <p:nvPr/>
                  </p:nvSpPr>
                  <p:spPr bwMode="auto">
                    <a:xfrm>
                      <a:off x="-2994" y="1302"/>
                      <a:ext cx="1433" cy="467"/>
                    </a:xfrm>
                    <a:prstGeom prst="rect">
                      <a:avLst/>
                    </a:prstGeom>
                    <a:gradFill rotWithShape="1">
                      <a:gsLst>
                        <a:gs pos="0">
                          <a:srgbClr val="00008E"/>
                        </a:gs>
                        <a:gs pos="100000">
                          <a:srgbClr val="00008E">
                            <a:gamma/>
                            <a:shade val="38039"/>
                            <a:invGamma/>
                          </a:srgbClr>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CA" b="1" dirty="0">
                          <a:solidFill>
                            <a:srgbClr val="FFFFFF"/>
                          </a:solidFill>
                          <a:latin typeface="Arial" charset="0"/>
                        </a:rPr>
                        <a:t>FSAA + FFGG</a:t>
                      </a:r>
                      <a:endParaRPr lang="fr-FR" b="1" dirty="0">
                        <a:solidFill>
                          <a:srgbClr val="FFFFFF"/>
                        </a:solidFill>
                        <a:latin typeface="Arial" charset="0"/>
                      </a:endParaRPr>
                    </a:p>
                    <a:p>
                      <a:pPr>
                        <a:defRPr/>
                      </a:pPr>
                      <a:endParaRPr lang="fr-FR" b="1" dirty="0">
                        <a:solidFill>
                          <a:srgbClr val="FFFFFF"/>
                        </a:solidFill>
                        <a:latin typeface="Arial" charset="0"/>
                      </a:endParaRPr>
                    </a:p>
                  </p:txBody>
                </p:sp>
                <p:sp>
                  <p:nvSpPr>
                    <p:cNvPr id="25" name="Rectangle 23"/>
                    <p:cNvSpPr>
                      <a:spLocks noChangeArrowheads="1"/>
                    </p:cNvSpPr>
                    <p:nvPr/>
                  </p:nvSpPr>
                  <p:spPr bwMode="auto">
                    <a:xfrm>
                      <a:off x="-2218" y="1561"/>
                      <a:ext cx="656" cy="210"/>
                    </a:xfrm>
                    <a:prstGeom prst="rect">
                      <a:avLst/>
                    </a:prstGeom>
                    <a:solidFill>
                      <a:srgbClr val="CC3300"/>
                    </a:solidFill>
                    <a:ln w="9525">
                      <a:solidFill>
                        <a:srgbClr val="0000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CA" b="1" dirty="0">
                          <a:solidFill>
                            <a:srgbClr val="FFFFFF"/>
                          </a:solidFill>
                          <a:latin typeface="Arial" charset="0"/>
                          <a:hlinkClick r:id="rId6"/>
                        </a:rPr>
                        <a:t>SCRIPT</a:t>
                      </a:r>
                      <a:endParaRPr lang="fr-CA" dirty="0">
                        <a:solidFill>
                          <a:srgbClr val="000000"/>
                        </a:solidFill>
                        <a:latin typeface="Calibri"/>
                      </a:endParaRPr>
                    </a:p>
                  </p:txBody>
                </p:sp>
              </p:grpSp>
              <p:sp>
                <p:nvSpPr>
                  <p:cNvPr id="33" name="Line 31"/>
                  <p:cNvSpPr>
                    <a:spLocks noChangeShapeType="1"/>
                  </p:cNvSpPr>
                  <p:nvPr/>
                </p:nvSpPr>
                <p:spPr bwMode="auto">
                  <a:xfrm flipH="1" flipV="1">
                    <a:off x="2771800" y="2108092"/>
                    <a:ext cx="1282328" cy="476249"/>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fr-CA">
                      <a:solidFill>
                        <a:srgbClr val="000000"/>
                      </a:solidFill>
                      <a:latin typeface="Calibri"/>
                    </a:endParaRPr>
                  </a:p>
                </p:txBody>
              </p:sp>
              <p:sp>
                <p:nvSpPr>
                  <p:cNvPr id="34" name="Line 32"/>
                  <p:cNvSpPr>
                    <a:spLocks noChangeShapeType="1"/>
                  </p:cNvSpPr>
                  <p:nvPr/>
                </p:nvSpPr>
                <p:spPr bwMode="auto">
                  <a:xfrm flipV="1">
                    <a:off x="4676773" y="1916832"/>
                    <a:ext cx="0" cy="556372"/>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fr-CA">
                      <a:solidFill>
                        <a:srgbClr val="000000"/>
                      </a:solidFill>
                      <a:latin typeface="Calibri"/>
                    </a:endParaRPr>
                  </a:p>
                </p:txBody>
              </p:sp>
              <p:sp>
                <p:nvSpPr>
                  <p:cNvPr id="35" name="Line 33"/>
                  <p:cNvSpPr>
                    <a:spLocks noChangeShapeType="1"/>
                  </p:cNvSpPr>
                  <p:nvPr/>
                </p:nvSpPr>
                <p:spPr bwMode="auto">
                  <a:xfrm flipV="1">
                    <a:off x="5395390" y="1955797"/>
                    <a:ext cx="1175324" cy="576264"/>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fr-CA">
                      <a:solidFill>
                        <a:srgbClr val="000000"/>
                      </a:solidFill>
                      <a:latin typeface="Calibri"/>
                    </a:endParaRPr>
                  </a:p>
                </p:txBody>
              </p:sp>
              <p:grpSp>
                <p:nvGrpSpPr>
                  <p:cNvPr id="49" name="Groupe 48"/>
                  <p:cNvGrpSpPr/>
                  <p:nvPr/>
                </p:nvGrpSpPr>
                <p:grpSpPr>
                  <a:xfrm>
                    <a:off x="342462" y="2078438"/>
                    <a:ext cx="2220799" cy="1032934"/>
                    <a:chOff x="1493885" y="1574056"/>
                    <a:chExt cx="2220799" cy="1032934"/>
                  </a:xfrm>
                </p:grpSpPr>
                <p:sp>
                  <p:nvSpPr>
                    <p:cNvPr id="46" name="Rectangle 16"/>
                    <p:cNvSpPr>
                      <a:spLocks noChangeArrowheads="1"/>
                    </p:cNvSpPr>
                    <p:nvPr/>
                  </p:nvSpPr>
                  <p:spPr bwMode="auto">
                    <a:xfrm>
                      <a:off x="1493885" y="1574056"/>
                      <a:ext cx="2218463" cy="1032934"/>
                    </a:xfrm>
                    <a:prstGeom prst="rect">
                      <a:avLst/>
                    </a:prstGeom>
                    <a:gradFill rotWithShape="1">
                      <a:gsLst>
                        <a:gs pos="0">
                          <a:srgbClr val="00008E"/>
                        </a:gs>
                        <a:gs pos="100000">
                          <a:srgbClr val="00008E">
                            <a:gamma/>
                            <a:shade val="38039"/>
                            <a:invGamma/>
                          </a:srgbClr>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CA" b="1" dirty="0">
                          <a:solidFill>
                            <a:srgbClr val="FFFFFF"/>
                          </a:solidFill>
                          <a:latin typeface="Arial" charset="0"/>
                        </a:rPr>
                        <a:t>FMED + FPHA</a:t>
                      </a:r>
                      <a:br>
                        <a:rPr lang="fr-CA" b="1" dirty="0">
                          <a:solidFill>
                            <a:srgbClr val="FFFFFF"/>
                          </a:solidFill>
                          <a:latin typeface="Arial" charset="0"/>
                        </a:rPr>
                      </a:br>
                      <a:r>
                        <a:rPr lang="fr-CA" b="1" dirty="0">
                          <a:solidFill>
                            <a:srgbClr val="FFFFFF"/>
                          </a:solidFill>
                          <a:latin typeface="Arial" charset="0"/>
                        </a:rPr>
                        <a:t>+ FSI </a:t>
                      </a:r>
                      <a:endParaRPr lang="fr-FR" b="1" dirty="0">
                        <a:solidFill>
                          <a:srgbClr val="FFFFFF"/>
                        </a:solidFill>
                        <a:latin typeface="Arial" charset="0"/>
                      </a:endParaRPr>
                    </a:p>
                  </p:txBody>
                </p:sp>
                <p:sp>
                  <p:nvSpPr>
                    <p:cNvPr id="53" name="Rectangle 14"/>
                    <p:cNvSpPr>
                      <a:spLocks noChangeArrowheads="1"/>
                    </p:cNvSpPr>
                    <p:nvPr/>
                  </p:nvSpPr>
                  <p:spPr bwMode="auto">
                    <a:xfrm>
                      <a:off x="2339047" y="2087502"/>
                      <a:ext cx="1375637" cy="492522"/>
                    </a:xfrm>
                    <a:prstGeom prst="rect">
                      <a:avLst/>
                    </a:prstGeom>
                    <a:solidFill>
                      <a:srgbClr val="CC3300"/>
                    </a:solidFill>
                    <a:ln w="9525">
                      <a:solidFill>
                        <a:srgbClr val="0000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fr-CA" b="1" dirty="0">
                          <a:solidFill>
                            <a:schemeClr val="accent2"/>
                          </a:solidFill>
                          <a:latin typeface="Arial" charset="0"/>
                        </a:rPr>
                        <a:t>CIFSS</a:t>
                      </a:r>
                      <a:br>
                        <a:rPr lang="fr-CA" b="1" dirty="0">
                          <a:solidFill>
                            <a:schemeClr val="accent2"/>
                          </a:solidFill>
                          <a:latin typeface="Arial" charset="0"/>
                        </a:rPr>
                      </a:br>
                      <a:r>
                        <a:rPr lang="fr-CA" b="1" dirty="0" err="1">
                          <a:solidFill>
                            <a:schemeClr val="accent2"/>
                          </a:solidFill>
                          <a:latin typeface="Arial" charset="0"/>
                          <a:hlinkClick r:id="rId7"/>
                        </a:rPr>
                        <a:t>Pédagogia</a:t>
                      </a:r>
                      <a:endParaRPr lang="fr-CA" b="1" dirty="0">
                        <a:solidFill>
                          <a:schemeClr val="accent2"/>
                        </a:solidFill>
                        <a:latin typeface="Arial" charset="0"/>
                      </a:endParaRPr>
                    </a:p>
                  </p:txBody>
                </p:sp>
              </p:grpSp>
              <p:grpSp>
                <p:nvGrpSpPr>
                  <p:cNvPr id="54" name="Group 18"/>
                  <p:cNvGrpSpPr>
                    <a:grpSpLocks/>
                  </p:cNvGrpSpPr>
                  <p:nvPr/>
                </p:nvGrpSpPr>
                <p:grpSpPr bwMode="auto">
                  <a:xfrm>
                    <a:off x="7030570" y="2966015"/>
                    <a:ext cx="1649413" cy="590550"/>
                    <a:chOff x="707" y="1311"/>
                    <a:chExt cx="1039" cy="372"/>
                  </a:xfrm>
                </p:grpSpPr>
                <p:sp>
                  <p:nvSpPr>
                    <p:cNvPr id="55" name="Rectangle 19"/>
                    <p:cNvSpPr>
                      <a:spLocks noChangeArrowheads="1"/>
                    </p:cNvSpPr>
                    <p:nvPr/>
                  </p:nvSpPr>
                  <p:spPr bwMode="auto">
                    <a:xfrm>
                      <a:off x="707" y="1311"/>
                      <a:ext cx="998" cy="363"/>
                    </a:xfrm>
                    <a:prstGeom prst="rect">
                      <a:avLst/>
                    </a:prstGeom>
                    <a:gradFill rotWithShape="1">
                      <a:gsLst>
                        <a:gs pos="0">
                          <a:srgbClr val="00008E"/>
                        </a:gs>
                        <a:gs pos="100000">
                          <a:srgbClr val="00008E">
                            <a:gamma/>
                            <a:shade val="38039"/>
                            <a:invGamma/>
                          </a:srgbClr>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fr-FR" b="1" dirty="0">
                          <a:solidFill>
                            <a:srgbClr val="FFFFFF"/>
                          </a:solidFill>
                          <a:latin typeface="Arial" charset="0"/>
                        </a:rPr>
                        <a:t>FSG</a:t>
                      </a:r>
                    </a:p>
                  </p:txBody>
                </p:sp>
                <p:sp>
                  <p:nvSpPr>
                    <p:cNvPr id="56" name="Rectangle 20"/>
                    <p:cNvSpPr>
                      <a:spLocks noChangeArrowheads="1"/>
                    </p:cNvSpPr>
                    <p:nvPr/>
                  </p:nvSpPr>
                  <p:spPr bwMode="auto">
                    <a:xfrm>
                      <a:off x="1520" y="1501"/>
                      <a:ext cx="226" cy="182"/>
                    </a:xfrm>
                    <a:prstGeom prst="rect">
                      <a:avLst/>
                    </a:prstGeom>
                    <a:solidFill>
                      <a:srgbClr val="CC3300"/>
                    </a:solidFill>
                    <a:ln w="9525">
                      <a:solidFill>
                        <a:srgbClr val="0000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fr-CA">
                        <a:solidFill>
                          <a:srgbClr val="000000"/>
                        </a:solidFill>
                        <a:latin typeface="Calibri"/>
                      </a:endParaRPr>
                    </a:p>
                  </p:txBody>
                </p:sp>
              </p:grpSp>
            </p:grpSp>
            <p:sp>
              <p:nvSpPr>
                <p:cNvPr id="61" name="Line 31">
                  <a:extLst>
                    <a:ext uri="{FF2B5EF4-FFF2-40B4-BE49-F238E27FC236}">
                      <a16:creationId xmlns:a16="http://schemas.microsoft.com/office/drawing/2014/main" id="{FF70CA77-2BCA-4668-88AB-83699F76C0D9}"/>
                    </a:ext>
                  </a:extLst>
                </p:cNvPr>
                <p:cNvSpPr>
                  <a:spLocks noChangeShapeType="1"/>
                </p:cNvSpPr>
                <p:nvPr/>
              </p:nvSpPr>
              <p:spPr bwMode="auto">
                <a:xfrm flipH="1" flipV="1">
                  <a:off x="2638423" y="2666999"/>
                  <a:ext cx="1502980" cy="138675"/>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fr-CA">
                    <a:solidFill>
                      <a:srgbClr val="000000"/>
                    </a:solidFill>
                    <a:latin typeface="Calibri"/>
                  </a:endParaRPr>
                </a:p>
              </p:txBody>
            </p:sp>
            <p:sp>
              <p:nvSpPr>
                <p:cNvPr id="63" name="Line 33">
                  <a:extLst>
                    <a:ext uri="{FF2B5EF4-FFF2-40B4-BE49-F238E27FC236}">
                      <a16:creationId xmlns:a16="http://schemas.microsoft.com/office/drawing/2014/main" id="{602BFE32-2027-4CA0-A33F-19CDFD67CB10}"/>
                    </a:ext>
                  </a:extLst>
                </p:cNvPr>
                <p:cNvSpPr>
                  <a:spLocks noChangeShapeType="1"/>
                </p:cNvSpPr>
                <p:nvPr/>
              </p:nvSpPr>
              <p:spPr bwMode="auto">
                <a:xfrm>
                  <a:off x="5389535" y="2980301"/>
                  <a:ext cx="1431201" cy="220238"/>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fr-CA">
                    <a:solidFill>
                      <a:srgbClr val="000000"/>
                    </a:solidFill>
                    <a:latin typeface="Calibri"/>
                  </a:endParaRPr>
                </a:p>
              </p:txBody>
            </p:sp>
            <p:sp>
              <p:nvSpPr>
                <p:cNvPr id="65" name="Line 33">
                  <a:extLst>
                    <a:ext uri="{FF2B5EF4-FFF2-40B4-BE49-F238E27FC236}">
                      <a16:creationId xmlns:a16="http://schemas.microsoft.com/office/drawing/2014/main" id="{A65B1D5D-B8CF-4F48-95FA-E164E2536288}"/>
                    </a:ext>
                  </a:extLst>
                </p:cNvPr>
                <p:cNvSpPr>
                  <a:spLocks noChangeShapeType="1"/>
                </p:cNvSpPr>
                <p:nvPr/>
              </p:nvSpPr>
              <p:spPr bwMode="auto">
                <a:xfrm flipV="1">
                  <a:off x="5412662" y="2421641"/>
                  <a:ext cx="1520845" cy="316987"/>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fr-CA">
                    <a:solidFill>
                      <a:srgbClr val="000000"/>
                    </a:solidFill>
                    <a:latin typeface="Calibri"/>
                  </a:endParaRPr>
                </a:p>
              </p:txBody>
            </p:sp>
          </p:grpSp>
          <p:sp>
            <p:nvSpPr>
              <p:cNvPr id="62" name="Line 31">
                <a:extLst>
                  <a:ext uri="{FF2B5EF4-FFF2-40B4-BE49-F238E27FC236}">
                    <a16:creationId xmlns:a16="http://schemas.microsoft.com/office/drawing/2014/main" id="{3035F376-A8A7-4076-8AEB-A947351D5D3E}"/>
                  </a:ext>
                </a:extLst>
              </p:cNvPr>
              <p:cNvSpPr>
                <a:spLocks noChangeShapeType="1"/>
              </p:cNvSpPr>
              <p:nvPr/>
            </p:nvSpPr>
            <p:spPr bwMode="auto">
              <a:xfrm flipH="1">
                <a:off x="2272719" y="2960345"/>
                <a:ext cx="1806388" cy="586728"/>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pPr>
                  <a:defRPr/>
                </a:pPr>
                <a:endParaRPr lang="fr-CA">
                  <a:solidFill>
                    <a:srgbClr val="000000"/>
                  </a:solidFill>
                  <a:latin typeface="Calibri"/>
                </a:endParaRPr>
              </a:p>
            </p:txBody>
          </p:sp>
          <p:sp>
            <p:nvSpPr>
              <p:cNvPr id="64" name="Rectangle 11">
                <a:extLst>
                  <a:ext uri="{FF2B5EF4-FFF2-40B4-BE49-F238E27FC236}">
                    <a16:creationId xmlns:a16="http://schemas.microsoft.com/office/drawing/2014/main" id="{E8F17CF4-3F3B-4B62-8B1B-DAFBCFB9E643}"/>
                  </a:ext>
                </a:extLst>
              </p:cNvPr>
              <p:cNvSpPr>
                <a:spLocks noChangeArrowheads="1"/>
              </p:cNvSpPr>
              <p:nvPr/>
            </p:nvSpPr>
            <p:spPr bwMode="auto">
              <a:xfrm>
                <a:off x="4054128" y="3625092"/>
                <a:ext cx="260777" cy="163948"/>
              </a:xfrm>
              <a:prstGeom prst="rect">
                <a:avLst/>
              </a:prstGeom>
              <a:solidFill>
                <a:srgbClr val="CC3300"/>
              </a:solidFill>
              <a:ln w="9525">
                <a:solidFill>
                  <a:srgbClr val="0000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fr-CA">
                  <a:solidFill>
                    <a:srgbClr val="000000"/>
                  </a:solidFill>
                  <a:latin typeface="Calibri"/>
                </a:endParaRPr>
              </a:p>
            </p:txBody>
          </p:sp>
          <p:sp>
            <p:nvSpPr>
              <p:cNvPr id="66" name="Rectangle 11">
                <a:extLst>
                  <a:ext uri="{FF2B5EF4-FFF2-40B4-BE49-F238E27FC236}">
                    <a16:creationId xmlns:a16="http://schemas.microsoft.com/office/drawing/2014/main" id="{E8685137-7EA1-401B-8812-C00091428F11}"/>
                  </a:ext>
                </a:extLst>
              </p:cNvPr>
              <p:cNvSpPr>
                <a:spLocks noChangeArrowheads="1"/>
              </p:cNvSpPr>
              <p:nvPr/>
            </p:nvSpPr>
            <p:spPr bwMode="auto">
              <a:xfrm>
                <a:off x="5967407" y="3637258"/>
                <a:ext cx="260777" cy="163948"/>
              </a:xfrm>
              <a:prstGeom prst="rect">
                <a:avLst/>
              </a:prstGeom>
              <a:solidFill>
                <a:srgbClr val="CC3300"/>
              </a:solidFill>
              <a:ln w="9525">
                <a:solidFill>
                  <a:srgbClr val="0000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fr-CA">
                  <a:solidFill>
                    <a:srgbClr val="000000"/>
                  </a:solidFill>
                  <a:latin typeface="Calibri"/>
                </a:endParaRPr>
              </a:p>
            </p:txBody>
          </p:sp>
        </p:grpSp>
      </p:grpSp>
      <p:sp>
        <p:nvSpPr>
          <p:cNvPr id="67" name="ZoneTexte 66">
            <a:extLst>
              <a:ext uri="{FF2B5EF4-FFF2-40B4-BE49-F238E27FC236}">
                <a16:creationId xmlns:a16="http://schemas.microsoft.com/office/drawing/2014/main" id="{94CD2776-8902-4292-9FBA-F7F867045100}"/>
              </a:ext>
            </a:extLst>
          </p:cNvPr>
          <p:cNvSpPr txBox="1"/>
          <p:nvPr/>
        </p:nvSpPr>
        <p:spPr>
          <a:xfrm>
            <a:off x="1841868" y="6426547"/>
            <a:ext cx="4572000" cy="369332"/>
          </a:xfrm>
          <a:prstGeom prst="rect">
            <a:avLst/>
          </a:prstGeom>
          <a:noFill/>
        </p:spPr>
        <p:txBody>
          <a:bodyPr wrap="square">
            <a:spAutoFit/>
          </a:bodyPr>
          <a:lstStyle/>
          <a:p>
            <a:r>
              <a:rPr lang="fr-CA" dirty="0"/>
              <a:t>https://www.enseigner.ulaval.ca/</a:t>
            </a:r>
          </a:p>
        </p:txBody>
      </p:sp>
      <p:cxnSp>
        <p:nvCxnSpPr>
          <p:cNvPr id="9" name="Connecteur droit 8">
            <a:extLst>
              <a:ext uri="{FF2B5EF4-FFF2-40B4-BE49-F238E27FC236}">
                <a16:creationId xmlns:a16="http://schemas.microsoft.com/office/drawing/2014/main" id="{C5EDA696-B9FD-B0E0-D83D-2B8676F3D837}"/>
              </a:ext>
            </a:extLst>
          </p:cNvPr>
          <p:cNvCxnSpPr>
            <a:stCxn id="18" idx="2"/>
            <a:endCxn id="12" idx="0"/>
          </p:cNvCxnSpPr>
          <p:nvPr/>
        </p:nvCxnSpPr>
        <p:spPr>
          <a:xfrm>
            <a:off x="9240187" y="1810828"/>
            <a:ext cx="139853" cy="229673"/>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27" name="Connecteur droit avec flèche 26">
            <a:extLst>
              <a:ext uri="{FF2B5EF4-FFF2-40B4-BE49-F238E27FC236}">
                <a16:creationId xmlns:a16="http://schemas.microsoft.com/office/drawing/2014/main" id="{B59B5754-B896-1578-3A76-F9A82D31225E}"/>
              </a:ext>
            </a:extLst>
          </p:cNvPr>
          <p:cNvCxnSpPr>
            <a:stCxn id="25" idx="3"/>
          </p:cNvCxnSpPr>
          <p:nvPr/>
        </p:nvCxnSpPr>
        <p:spPr>
          <a:xfrm>
            <a:off x="4369984" y="1643993"/>
            <a:ext cx="1295419" cy="888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882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8388C68F-8CD0-CF73-241A-CA5D04C38B91}"/>
              </a:ext>
            </a:extLst>
          </p:cNvPr>
          <p:cNvSpPr>
            <a:spLocks noGrp="1"/>
          </p:cNvSpPr>
          <p:nvPr>
            <p:ph type="title"/>
          </p:nvPr>
        </p:nvSpPr>
        <p:spPr/>
        <p:txBody>
          <a:bodyPr/>
          <a:lstStyle/>
          <a:p>
            <a:r>
              <a:rPr lang="fr-CA"/>
              <a:t>Des questions?</a:t>
            </a:r>
            <a:br>
              <a:rPr lang="fr-CA"/>
            </a:br>
            <a:r>
              <a:rPr lang="fr-CA"/>
              <a:t>Période de discussion entre binômes</a:t>
            </a:r>
          </a:p>
        </p:txBody>
      </p:sp>
      <p:sp>
        <p:nvSpPr>
          <p:cNvPr id="4" name="Espace réservé du numéro de diapositive 3">
            <a:extLst>
              <a:ext uri="{FF2B5EF4-FFF2-40B4-BE49-F238E27FC236}">
                <a16:creationId xmlns:a16="http://schemas.microsoft.com/office/drawing/2014/main" id="{DE8066F6-8F26-09AB-2DF5-3AAB13AA757F}"/>
              </a:ext>
            </a:extLst>
          </p:cNvPr>
          <p:cNvSpPr>
            <a:spLocks noGrp="1"/>
          </p:cNvSpPr>
          <p:nvPr>
            <p:ph type="sldNum" sz="quarter" idx="4294967295"/>
          </p:nvPr>
        </p:nvSpPr>
        <p:spPr>
          <a:xfrm>
            <a:off x="11361738" y="6251575"/>
            <a:ext cx="830262" cy="365125"/>
          </a:xfrm>
          <a:prstGeom prst="rect">
            <a:avLst/>
          </a:prstGeom>
        </p:spPr>
        <p:txBody>
          <a:bodyPr/>
          <a:lstStyle/>
          <a:p>
            <a:fld id="{7C8D7908-A7C7-CC46-9524-C00CE01F6968}" type="slidenum">
              <a:rPr lang="fr-CA" smtClean="0"/>
              <a:t>21</a:t>
            </a:fld>
            <a:endParaRPr lang="fr-CA"/>
          </a:p>
        </p:txBody>
      </p:sp>
    </p:spTree>
    <p:extLst>
      <p:ext uri="{BB962C8B-B14F-4D97-AF65-F5344CB8AC3E}">
        <p14:creationId xmlns:p14="http://schemas.microsoft.com/office/powerpoint/2010/main" val="3093069305"/>
      </p:ext>
    </p:extLst>
  </p:cSld>
  <p:clrMapOvr>
    <a:masterClrMapping/>
  </p:clrMapOvr>
  <mc:AlternateContent xmlns:mc="http://schemas.openxmlformats.org/markup-compatibility/2006" xmlns:p14="http://schemas.microsoft.com/office/powerpoint/2010/main">
    <mc:Choice Requires="p14">
      <p:transition spd="slow" p14:dur="2000" advTm="11294"/>
    </mc:Choice>
    <mc:Fallback xmlns="">
      <p:transition spd="slow" advTm="1129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C1C62-055B-46DC-D047-C8DFC8A68987}"/>
              </a:ext>
            </a:extLst>
          </p:cNvPr>
          <p:cNvSpPr>
            <a:spLocks noGrp="1"/>
          </p:cNvSpPr>
          <p:nvPr>
            <p:ph type="title"/>
          </p:nvPr>
        </p:nvSpPr>
        <p:spPr/>
        <p:txBody>
          <a:bodyPr/>
          <a:lstStyle/>
          <a:p>
            <a:r>
              <a:rPr lang="fr-FR" dirty="0">
                <a:cs typeface="Calibri Light"/>
              </a:rPr>
              <a:t>Informations de base sur l'éducation ouverte et les REL</a:t>
            </a:r>
            <a:endParaRPr lang="fr-FR" dirty="0"/>
          </a:p>
        </p:txBody>
      </p:sp>
      <p:sp>
        <p:nvSpPr>
          <p:cNvPr id="4" name="Espace réservé du numéro de diapositive 3">
            <a:extLst>
              <a:ext uri="{FF2B5EF4-FFF2-40B4-BE49-F238E27FC236}">
                <a16:creationId xmlns:a16="http://schemas.microsoft.com/office/drawing/2014/main" id="{DF75E670-44DA-A369-1EE9-78C4CD66B181}"/>
              </a:ext>
            </a:extLst>
          </p:cNvPr>
          <p:cNvSpPr>
            <a:spLocks noGrp="1"/>
          </p:cNvSpPr>
          <p:nvPr>
            <p:ph type="sldNum" sz="quarter" idx="12"/>
          </p:nvPr>
        </p:nvSpPr>
        <p:spPr/>
        <p:txBody>
          <a:bodyPr/>
          <a:lstStyle/>
          <a:p>
            <a:fld id="{7C8D7908-A7C7-CC46-9524-C00CE01F6968}" type="slidenum">
              <a:rPr lang="fr-FR"/>
              <a:t>3</a:t>
            </a:fld>
            <a:endParaRPr lang="fr-FR"/>
          </a:p>
        </p:txBody>
      </p:sp>
    </p:spTree>
    <p:extLst>
      <p:ext uri="{BB962C8B-B14F-4D97-AF65-F5344CB8AC3E}">
        <p14:creationId xmlns:p14="http://schemas.microsoft.com/office/powerpoint/2010/main" val="192421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A01164-7A8F-25FB-65E8-138F665C018C}"/>
              </a:ext>
            </a:extLst>
          </p:cNvPr>
          <p:cNvSpPr>
            <a:spLocks noGrp="1"/>
          </p:cNvSpPr>
          <p:nvPr>
            <p:ph type="title"/>
          </p:nvPr>
        </p:nvSpPr>
        <p:spPr/>
        <p:txBody>
          <a:bodyPr/>
          <a:lstStyle/>
          <a:p>
            <a:r>
              <a:rPr lang="fr-CA"/>
              <a:t>L’éducation ouverte vise à faire tomber les barrières à une éducation de qualité pour tous par…</a:t>
            </a:r>
          </a:p>
        </p:txBody>
      </p:sp>
      <p:sp>
        <p:nvSpPr>
          <p:cNvPr id="4" name="Espace réservé du numéro de diapositive 3">
            <a:extLst>
              <a:ext uri="{FF2B5EF4-FFF2-40B4-BE49-F238E27FC236}">
                <a16:creationId xmlns:a16="http://schemas.microsoft.com/office/drawing/2014/main" id="{4D989642-AC79-D8DB-0D67-EB0C247AE7FF}"/>
              </a:ext>
            </a:extLst>
          </p:cNvPr>
          <p:cNvSpPr>
            <a:spLocks noGrp="1"/>
          </p:cNvSpPr>
          <p:nvPr>
            <p:ph type="sldNum" sz="quarter" idx="12"/>
          </p:nvPr>
        </p:nvSpPr>
        <p:spPr/>
        <p:txBody>
          <a:bodyPr/>
          <a:lstStyle/>
          <a:p>
            <a:fld id="{7C8D7908-A7C7-CC46-9524-C00CE01F6968}" type="slidenum">
              <a:rPr lang="fr-CA" smtClean="0"/>
              <a:t>4</a:t>
            </a:fld>
            <a:endParaRPr lang="fr-CA"/>
          </a:p>
        </p:txBody>
      </p:sp>
      <p:sp>
        <p:nvSpPr>
          <p:cNvPr id="5" name="Ellipse 4">
            <a:extLst>
              <a:ext uri="{FF2B5EF4-FFF2-40B4-BE49-F238E27FC236}">
                <a16:creationId xmlns:a16="http://schemas.microsoft.com/office/drawing/2014/main" id="{9B05E145-71B4-5E98-D026-F82D09ED3718}"/>
              </a:ext>
            </a:extLst>
          </p:cNvPr>
          <p:cNvSpPr/>
          <p:nvPr/>
        </p:nvSpPr>
        <p:spPr>
          <a:xfrm>
            <a:off x="1320799" y="1907822"/>
            <a:ext cx="4052711" cy="407807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sz="3600"/>
              <a:t>Ressources éducatives libres </a:t>
            </a:r>
          </a:p>
          <a:p>
            <a:pPr algn="ctr"/>
            <a:r>
              <a:rPr lang="fr-CA" sz="3600"/>
              <a:t>(REL)</a:t>
            </a:r>
          </a:p>
        </p:txBody>
      </p:sp>
      <p:sp>
        <p:nvSpPr>
          <p:cNvPr id="6" name="Ellipse 5">
            <a:extLst>
              <a:ext uri="{FF2B5EF4-FFF2-40B4-BE49-F238E27FC236}">
                <a16:creationId xmlns:a16="http://schemas.microsoft.com/office/drawing/2014/main" id="{0E25296A-2FDC-AF2C-604D-E6AFF3B4C806}"/>
              </a:ext>
            </a:extLst>
          </p:cNvPr>
          <p:cNvSpPr/>
          <p:nvPr/>
        </p:nvSpPr>
        <p:spPr>
          <a:xfrm>
            <a:off x="6710231" y="1907821"/>
            <a:ext cx="4052711" cy="407807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CA" sz="3600"/>
              <a:t>Pratiques éducatives ouvertes et inclusives</a:t>
            </a:r>
          </a:p>
        </p:txBody>
      </p:sp>
    </p:spTree>
    <p:extLst>
      <p:ext uri="{BB962C8B-B14F-4D97-AF65-F5344CB8AC3E}">
        <p14:creationId xmlns:p14="http://schemas.microsoft.com/office/powerpoint/2010/main" val="1242822004"/>
      </p:ext>
    </p:extLst>
  </p:cSld>
  <p:clrMapOvr>
    <a:masterClrMapping/>
  </p:clrMapOvr>
  <mc:AlternateContent xmlns:mc="http://schemas.openxmlformats.org/markup-compatibility/2006" xmlns:p14="http://schemas.microsoft.com/office/powerpoint/2010/main">
    <mc:Choice Requires="p14">
      <p:transition spd="slow" p14:dur="2000" advTm="15925"/>
    </mc:Choice>
    <mc:Fallback xmlns="">
      <p:transition spd="slow" advTm="159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891193-D9D4-4D41-9E7D-F77E6C1F27E4}"/>
              </a:ext>
            </a:extLst>
          </p:cNvPr>
          <p:cNvSpPr>
            <a:spLocks noGrp="1"/>
          </p:cNvSpPr>
          <p:nvPr>
            <p:ph type="title"/>
          </p:nvPr>
        </p:nvSpPr>
        <p:spPr>
          <a:xfrm>
            <a:off x="187960" y="184846"/>
            <a:ext cx="10515600" cy="1325563"/>
          </a:xfrm>
        </p:spPr>
        <p:txBody>
          <a:bodyPr/>
          <a:lstStyle/>
          <a:p>
            <a:r>
              <a:rPr lang="fr-CA"/>
              <a:t>Définition d’une REL par la </a:t>
            </a:r>
            <a:r>
              <a:rPr lang="fr-CA" err="1"/>
              <a:t>fabriqueREL</a:t>
            </a:r>
            <a:endParaRPr lang="fr-CA"/>
          </a:p>
        </p:txBody>
      </p:sp>
      <p:sp>
        <p:nvSpPr>
          <p:cNvPr id="3" name="Espace réservé du contenu 2">
            <a:extLst>
              <a:ext uri="{FF2B5EF4-FFF2-40B4-BE49-F238E27FC236}">
                <a16:creationId xmlns:a16="http://schemas.microsoft.com/office/drawing/2014/main" id="{3ACCE29C-7297-4B64-99BD-5953A411BE03}"/>
              </a:ext>
            </a:extLst>
          </p:cNvPr>
          <p:cNvSpPr>
            <a:spLocks noGrp="1"/>
          </p:cNvSpPr>
          <p:nvPr>
            <p:ph idx="1"/>
          </p:nvPr>
        </p:nvSpPr>
        <p:spPr>
          <a:xfrm>
            <a:off x="3552825" y="1482270"/>
            <a:ext cx="8020050" cy="4769924"/>
          </a:xfrm>
        </p:spPr>
        <p:txBody>
          <a:bodyPr>
            <a:normAutofit/>
          </a:bodyPr>
          <a:lstStyle/>
          <a:p>
            <a:r>
              <a:rPr lang="fr-CA" sz="2000"/>
              <a:t>Selon </a:t>
            </a:r>
            <a:r>
              <a:rPr lang="fr-CA" sz="2000" b="1"/>
              <a:t>l’UNESCO</a:t>
            </a:r>
            <a:r>
              <a:rPr lang="fr-CA" sz="2000"/>
              <a:t>, [l]</a:t>
            </a:r>
            <a:r>
              <a:rPr lang="fr-CA" sz="2000" i="1"/>
              <a:t>es ressources éducatives libres (REL) sont des </a:t>
            </a:r>
            <a:r>
              <a:rPr lang="fr-CA" sz="2000" b="1" i="1"/>
              <a:t>matériels d’enseignement, d’apprentissage </a:t>
            </a:r>
            <a:r>
              <a:rPr lang="fr-CA" sz="2000" i="1"/>
              <a:t>ou de recherche appartenant au domaine public ou publiées avec une licence de propriété intellectuelle permettant leur utilisation, adaptation et distribution à titre gratuit. </a:t>
            </a:r>
            <a:endParaRPr lang="fr-CA" sz="2000"/>
          </a:p>
          <a:p>
            <a:r>
              <a:rPr lang="fr-CA" sz="2000" b="1" err="1"/>
              <a:t>Wiley</a:t>
            </a:r>
            <a:r>
              <a:rPr lang="fr-CA" sz="2000" b="1"/>
              <a:t> (2014) </a:t>
            </a:r>
            <a:r>
              <a:rPr lang="fr-CA" sz="2000"/>
              <a:t>précise un ensemble de 5 permissions (5R) qui déterminent le caractère libre ou non d’une ressource éducative.</a:t>
            </a:r>
          </a:p>
          <a:p>
            <a:pPr>
              <a:spcBef>
                <a:spcPts val="600"/>
              </a:spcBef>
            </a:pPr>
            <a:r>
              <a:rPr lang="fr-CA" sz="2000"/>
              <a:t> </a:t>
            </a:r>
          </a:p>
          <a:p>
            <a:pPr>
              <a:spcBef>
                <a:spcPts val="600"/>
              </a:spcBef>
            </a:pPr>
            <a:endParaRPr lang="fr-CA" sz="2000"/>
          </a:p>
          <a:p>
            <a:endParaRPr lang="fr-CA" sz="2000"/>
          </a:p>
          <a:p>
            <a:endParaRPr lang="fr-CA" sz="2000"/>
          </a:p>
          <a:p>
            <a:r>
              <a:rPr lang="fr-CA" sz="2000"/>
              <a:t>Ainsi, la </a:t>
            </a:r>
            <a:r>
              <a:rPr lang="fr-CA" sz="2000" i="1" err="1"/>
              <a:t>fabriqueREL</a:t>
            </a:r>
            <a:r>
              <a:rPr lang="fr-CA" sz="2000"/>
              <a:t> </a:t>
            </a:r>
            <a:r>
              <a:rPr lang="fr-CA" sz="2000" u="sng"/>
              <a:t>adopte la définition de l’Unesco </a:t>
            </a:r>
            <a:r>
              <a:rPr lang="fr-CA" sz="2000"/>
              <a:t>et la précise, selon les travaux de </a:t>
            </a:r>
            <a:r>
              <a:rPr lang="fr-CA" sz="2000" err="1"/>
              <a:t>Wiley</a:t>
            </a:r>
            <a:r>
              <a:rPr lang="fr-CA" sz="2000"/>
              <a:t>, en statuant qu’une ressource dite libre est une ressource dont la licence accorde les permissions désignées par les </a:t>
            </a:r>
            <a:r>
              <a:rPr lang="fr-CA" sz="2000" u="sng"/>
              <a:t>5R </a:t>
            </a:r>
            <a:r>
              <a:rPr lang="fr-CA" sz="2000"/>
              <a:t>et donc </a:t>
            </a:r>
            <a:r>
              <a:rPr lang="fr-CA" sz="2000" u="sng"/>
              <a:t>permet nécessairement la modification</a:t>
            </a:r>
            <a:r>
              <a:rPr lang="fr-CA" sz="2000"/>
              <a:t>.  </a:t>
            </a:r>
          </a:p>
        </p:txBody>
      </p:sp>
      <p:sp>
        <p:nvSpPr>
          <p:cNvPr id="4" name="Espace réservé du numéro de diapositive 3">
            <a:extLst>
              <a:ext uri="{FF2B5EF4-FFF2-40B4-BE49-F238E27FC236}">
                <a16:creationId xmlns:a16="http://schemas.microsoft.com/office/drawing/2014/main" id="{1E069C39-C6DB-4739-BCCF-273C6FFC5DE5}"/>
              </a:ext>
            </a:extLst>
          </p:cNvPr>
          <p:cNvSpPr>
            <a:spLocks noGrp="1"/>
          </p:cNvSpPr>
          <p:nvPr>
            <p:ph type="sldNum" sz="quarter" idx="12"/>
          </p:nvPr>
        </p:nvSpPr>
        <p:spPr/>
        <p:txBody>
          <a:bodyPr/>
          <a:lstStyle/>
          <a:p>
            <a:fld id="{7C8D7908-A7C7-CC46-9524-C00CE01F6968}" type="slidenum">
              <a:rPr lang="fr-CA" smtClean="0"/>
              <a:t>5</a:t>
            </a:fld>
            <a:endParaRPr lang="fr-CA"/>
          </a:p>
        </p:txBody>
      </p:sp>
      <p:pic>
        <p:nvPicPr>
          <p:cNvPr id="6" name="Espace réservé du contenu 7">
            <a:extLst>
              <a:ext uri="{FF2B5EF4-FFF2-40B4-BE49-F238E27FC236}">
                <a16:creationId xmlns:a16="http://schemas.microsoft.com/office/drawing/2014/main" id="{64ED67AC-894A-4F43-8446-A5358F9567E8}"/>
              </a:ext>
            </a:extLst>
          </p:cNvPr>
          <p:cNvPicPr>
            <a:picLocks noChangeAspect="1"/>
          </p:cNvPicPr>
          <p:nvPr/>
        </p:nvPicPr>
        <p:blipFill>
          <a:blip r:embed="rId3"/>
          <a:stretch>
            <a:fillRect/>
          </a:stretch>
        </p:blipFill>
        <p:spPr>
          <a:xfrm>
            <a:off x="619125" y="1482269"/>
            <a:ext cx="2743796" cy="4238625"/>
          </a:xfrm>
          <a:prstGeom prst="rect">
            <a:avLst/>
          </a:prstGeom>
        </p:spPr>
      </p:pic>
      <p:sp>
        <p:nvSpPr>
          <p:cNvPr id="7" name="ZoneTexte 6">
            <a:extLst>
              <a:ext uri="{FF2B5EF4-FFF2-40B4-BE49-F238E27FC236}">
                <a16:creationId xmlns:a16="http://schemas.microsoft.com/office/drawing/2014/main" id="{02AAD5E1-D1FD-44FF-9058-E55C88EB1A1C}"/>
              </a:ext>
            </a:extLst>
          </p:cNvPr>
          <p:cNvSpPr txBox="1"/>
          <p:nvPr/>
        </p:nvSpPr>
        <p:spPr>
          <a:xfrm>
            <a:off x="779231" y="5720894"/>
            <a:ext cx="2423584" cy="307777"/>
          </a:xfrm>
          <a:prstGeom prst="rect">
            <a:avLst/>
          </a:prstGeom>
          <a:noFill/>
        </p:spPr>
        <p:txBody>
          <a:bodyPr wrap="square">
            <a:spAutoFit/>
          </a:bodyPr>
          <a:lstStyle/>
          <a:p>
            <a:r>
              <a:rPr lang="fr-CA" sz="1400">
                <a:hlinkClick r:id="rId4"/>
              </a:rPr>
              <a:t>https://fabriquerel.org/rel</a:t>
            </a:r>
            <a:r>
              <a:rPr lang="fr-CA" sz="1400"/>
              <a:t> /</a:t>
            </a:r>
          </a:p>
        </p:txBody>
      </p:sp>
      <p:pic>
        <p:nvPicPr>
          <p:cNvPr id="8" name="Image 7" descr="Une image contenant chemise&#10;&#10;Description générée automatiquement">
            <a:extLst>
              <a:ext uri="{FF2B5EF4-FFF2-40B4-BE49-F238E27FC236}">
                <a16:creationId xmlns:a16="http://schemas.microsoft.com/office/drawing/2014/main" id="{15FE58E9-28FD-4E86-9918-7854BB3943A1}"/>
              </a:ext>
            </a:extLst>
          </p:cNvPr>
          <p:cNvPicPr>
            <a:picLocks noChangeAspect="1"/>
          </p:cNvPicPr>
          <p:nvPr/>
        </p:nvPicPr>
        <p:blipFill>
          <a:blip r:embed="rId5"/>
          <a:stretch>
            <a:fillRect/>
          </a:stretch>
        </p:blipFill>
        <p:spPr>
          <a:xfrm>
            <a:off x="5705176" y="3525212"/>
            <a:ext cx="696744" cy="865219"/>
          </a:xfrm>
          <a:prstGeom prst="rect">
            <a:avLst/>
          </a:prstGeom>
        </p:spPr>
      </p:pic>
      <p:pic>
        <p:nvPicPr>
          <p:cNvPr id="9" name="Image 8">
            <a:extLst>
              <a:ext uri="{FF2B5EF4-FFF2-40B4-BE49-F238E27FC236}">
                <a16:creationId xmlns:a16="http://schemas.microsoft.com/office/drawing/2014/main" id="{F9F2B45E-D83C-48A6-A710-DC9CD95C5613}"/>
              </a:ext>
            </a:extLst>
          </p:cNvPr>
          <p:cNvPicPr>
            <a:picLocks noChangeAspect="1"/>
          </p:cNvPicPr>
          <p:nvPr/>
        </p:nvPicPr>
        <p:blipFill>
          <a:blip r:embed="rId6"/>
          <a:stretch>
            <a:fillRect/>
          </a:stretch>
        </p:blipFill>
        <p:spPr>
          <a:xfrm>
            <a:off x="4500519" y="3525213"/>
            <a:ext cx="683990" cy="865218"/>
          </a:xfrm>
          <a:prstGeom prst="rect">
            <a:avLst/>
          </a:prstGeom>
        </p:spPr>
      </p:pic>
      <p:pic>
        <p:nvPicPr>
          <p:cNvPr id="10" name="Image 9">
            <a:extLst>
              <a:ext uri="{FF2B5EF4-FFF2-40B4-BE49-F238E27FC236}">
                <a16:creationId xmlns:a16="http://schemas.microsoft.com/office/drawing/2014/main" id="{77BE8B2D-3602-4D28-8AB4-53474D075D56}"/>
              </a:ext>
            </a:extLst>
          </p:cNvPr>
          <p:cNvPicPr>
            <a:picLocks noChangeAspect="1"/>
          </p:cNvPicPr>
          <p:nvPr/>
        </p:nvPicPr>
        <p:blipFill>
          <a:blip r:embed="rId7"/>
          <a:stretch>
            <a:fillRect/>
          </a:stretch>
        </p:blipFill>
        <p:spPr>
          <a:xfrm>
            <a:off x="6954877" y="3477105"/>
            <a:ext cx="763965" cy="961431"/>
          </a:xfrm>
          <a:prstGeom prst="rect">
            <a:avLst/>
          </a:prstGeom>
        </p:spPr>
      </p:pic>
      <p:pic>
        <p:nvPicPr>
          <p:cNvPr id="11" name="Image 10" descr="Une image contenant horloge&#10;&#10;Description générée automatiquement">
            <a:extLst>
              <a:ext uri="{FF2B5EF4-FFF2-40B4-BE49-F238E27FC236}">
                <a16:creationId xmlns:a16="http://schemas.microsoft.com/office/drawing/2014/main" id="{94A78F37-8277-45BC-8D05-51C7E4AE78EB}"/>
              </a:ext>
            </a:extLst>
          </p:cNvPr>
          <p:cNvPicPr>
            <a:picLocks noChangeAspect="1"/>
          </p:cNvPicPr>
          <p:nvPr/>
        </p:nvPicPr>
        <p:blipFill>
          <a:blip r:embed="rId8"/>
          <a:stretch>
            <a:fillRect/>
          </a:stretch>
        </p:blipFill>
        <p:spPr>
          <a:xfrm>
            <a:off x="8341134" y="3506148"/>
            <a:ext cx="692576" cy="853506"/>
          </a:xfrm>
          <a:prstGeom prst="rect">
            <a:avLst/>
          </a:prstGeom>
        </p:spPr>
      </p:pic>
      <p:grpSp>
        <p:nvGrpSpPr>
          <p:cNvPr id="12" name="Groupe 11">
            <a:extLst>
              <a:ext uri="{FF2B5EF4-FFF2-40B4-BE49-F238E27FC236}">
                <a16:creationId xmlns:a16="http://schemas.microsoft.com/office/drawing/2014/main" id="{25D2C2EB-FB43-42A7-8959-0859E7381D8B}"/>
              </a:ext>
            </a:extLst>
          </p:cNvPr>
          <p:cNvGrpSpPr/>
          <p:nvPr/>
        </p:nvGrpSpPr>
        <p:grpSpPr>
          <a:xfrm>
            <a:off x="9630724" y="3429000"/>
            <a:ext cx="865505" cy="961431"/>
            <a:chOff x="6162653" y="2930816"/>
            <a:chExt cx="2857899" cy="2772666"/>
          </a:xfrm>
        </p:grpSpPr>
        <p:pic>
          <p:nvPicPr>
            <p:cNvPr id="13" name="Image 12">
              <a:extLst>
                <a:ext uri="{FF2B5EF4-FFF2-40B4-BE49-F238E27FC236}">
                  <a16:creationId xmlns:a16="http://schemas.microsoft.com/office/drawing/2014/main" id="{C4B77C7F-ED25-4281-B18A-ECA2452F7B24}"/>
                </a:ext>
              </a:extLst>
            </p:cNvPr>
            <p:cNvPicPr>
              <a:picLocks noChangeAspect="1"/>
            </p:cNvPicPr>
            <p:nvPr/>
          </p:nvPicPr>
          <p:blipFill>
            <a:blip r:embed="rId9"/>
            <a:stretch>
              <a:fillRect/>
            </a:stretch>
          </p:blipFill>
          <p:spPr>
            <a:xfrm>
              <a:off x="6162653" y="5293851"/>
              <a:ext cx="2857899" cy="409631"/>
            </a:xfrm>
            <a:prstGeom prst="rect">
              <a:avLst/>
            </a:prstGeom>
          </p:spPr>
        </p:pic>
        <p:pic>
          <p:nvPicPr>
            <p:cNvPr id="14" name="Image 13" descr="Une image contenant horloge, signe&#10;&#10;Description générée automatiquement">
              <a:extLst>
                <a:ext uri="{FF2B5EF4-FFF2-40B4-BE49-F238E27FC236}">
                  <a16:creationId xmlns:a16="http://schemas.microsoft.com/office/drawing/2014/main" id="{83E0E96E-8978-4908-A918-6D56CD531367}"/>
                </a:ext>
              </a:extLst>
            </p:cNvPr>
            <p:cNvPicPr>
              <a:picLocks noChangeAspect="1"/>
            </p:cNvPicPr>
            <p:nvPr/>
          </p:nvPicPr>
          <p:blipFill>
            <a:blip r:embed="rId10"/>
            <a:stretch>
              <a:fillRect/>
            </a:stretch>
          </p:blipFill>
          <p:spPr>
            <a:xfrm>
              <a:off x="6462732" y="2930816"/>
              <a:ext cx="2257740" cy="2381581"/>
            </a:xfrm>
            <a:prstGeom prst="rect">
              <a:avLst/>
            </a:prstGeom>
          </p:spPr>
        </p:pic>
      </p:grpSp>
      <p:sp>
        <p:nvSpPr>
          <p:cNvPr id="5" name="ZoneTexte 4">
            <a:extLst>
              <a:ext uri="{FF2B5EF4-FFF2-40B4-BE49-F238E27FC236}">
                <a16:creationId xmlns:a16="http://schemas.microsoft.com/office/drawing/2014/main" id="{A576C612-64A7-C1AE-2257-292DC0142A42}"/>
              </a:ext>
            </a:extLst>
          </p:cNvPr>
          <p:cNvSpPr txBox="1"/>
          <p:nvPr/>
        </p:nvSpPr>
        <p:spPr>
          <a:xfrm>
            <a:off x="2174983" y="6253466"/>
            <a:ext cx="8077659" cy="30777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solidFill>
                  <a:srgbClr val="173457"/>
                </a:solidFill>
                <a:cs typeface="Calibri"/>
              </a:rPr>
              <a:t>Source : Dubé, Marianne. (2021). </a:t>
            </a:r>
            <a:r>
              <a:rPr lang="fr-FR" sz="1400" i="1" dirty="0">
                <a:solidFill>
                  <a:srgbClr val="173457"/>
                </a:solidFill>
                <a:cs typeface="Calibri"/>
              </a:rPr>
              <a:t>Le b.a.-ba des REL </a:t>
            </a:r>
            <a:r>
              <a:rPr lang="fr-FR" sz="1400" dirty="0">
                <a:solidFill>
                  <a:srgbClr val="173457"/>
                </a:solidFill>
                <a:latin typeface="Symbol"/>
                <a:sym typeface="Symbol"/>
              </a:rPr>
              <a:t>[</a:t>
            </a:r>
            <a:r>
              <a:rPr lang="fr-FR" sz="1400" dirty="0">
                <a:solidFill>
                  <a:srgbClr val="173457"/>
                </a:solidFill>
                <a:cs typeface="Calibri"/>
              </a:rPr>
              <a:t>Support de présentation</a:t>
            </a:r>
            <a:r>
              <a:rPr lang="fr-FR" sz="1400" dirty="0">
                <a:solidFill>
                  <a:srgbClr val="173457"/>
                </a:solidFill>
                <a:latin typeface="Symbol"/>
                <a:sym typeface="Symbol"/>
              </a:rPr>
              <a:t>]</a:t>
            </a:r>
            <a:r>
              <a:rPr lang="fr-FR" sz="1400" dirty="0">
                <a:solidFill>
                  <a:srgbClr val="173457"/>
                </a:solidFill>
                <a:cs typeface="Calibri"/>
              </a:rPr>
              <a:t>. </a:t>
            </a:r>
            <a:r>
              <a:rPr lang="fr-FR" sz="1400" dirty="0" err="1">
                <a:solidFill>
                  <a:srgbClr val="173457"/>
                </a:solidFill>
                <a:cs typeface="Calibri"/>
              </a:rPr>
              <a:t>fabriqueREL</a:t>
            </a:r>
            <a:r>
              <a:rPr lang="fr-FR" sz="1400" dirty="0">
                <a:solidFill>
                  <a:srgbClr val="173457"/>
                </a:solidFill>
                <a:cs typeface="Calibri"/>
              </a:rPr>
              <a:t>. CC BY.</a:t>
            </a:r>
            <a:endParaRPr lang="fr-FR" sz="1400" dirty="0"/>
          </a:p>
        </p:txBody>
      </p:sp>
    </p:spTree>
    <p:extLst>
      <p:ext uri="{BB962C8B-B14F-4D97-AF65-F5344CB8AC3E}">
        <p14:creationId xmlns:p14="http://schemas.microsoft.com/office/powerpoint/2010/main" val="2594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1CBD3C-26BA-4030-BE31-8733B8D14CA2}"/>
              </a:ext>
            </a:extLst>
          </p:cNvPr>
          <p:cNvSpPr>
            <a:spLocks noGrp="1"/>
          </p:cNvSpPr>
          <p:nvPr>
            <p:ph type="title"/>
          </p:nvPr>
        </p:nvSpPr>
        <p:spPr/>
        <p:txBody>
          <a:bodyPr/>
          <a:lstStyle/>
          <a:p>
            <a:r>
              <a:rPr lang="fr-CA">
                <a:solidFill>
                  <a:schemeClr val="tx1">
                    <a:lumMod val="65000"/>
                    <a:lumOff val="35000"/>
                  </a:schemeClr>
                </a:solidFill>
              </a:rPr>
              <a:t>Types de ressources pouvant être une REL</a:t>
            </a:r>
          </a:p>
        </p:txBody>
      </p:sp>
      <p:sp>
        <p:nvSpPr>
          <p:cNvPr id="3" name="Espace réservé du numéro de diapositive 2">
            <a:extLst>
              <a:ext uri="{FF2B5EF4-FFF2-40B4-BE49-F238E27FC236}">
                <a16:creationId xmlns:a16="http://schemas.microsoft.com/office/drawing/2014/main" id="{905F0BAE-5509-49E5-8C29-32DE833D5782}"/>
              </a:ext>
            </a:extLst>
          </p:cNvPr>
          <p:cNvSpPr>
            <a:spLocks noGrp="1"/>
          </p:cNvSpPr>
          <p:nvPr>
            <p:ph type="sldNum" sz="quarter" idx="12"/>
          </p:nvPr>
        </p:nvSpPr>
        <p:spPr/>
        <p:txBody>
          <a:bodyPr/>
          <a:lstStyle/>
          <a:p>
            <a:fld id="{7C8D7908-A7C7-CC46-9524-C00CE01F6968}" type="slidenum">
              <a:rPr lang="fr-CA" smtClean="0"/>
              <a:t>6</a:t>
            </a:fld>
            <a:endParaRPr lang="fr-CA"/>
          </a:p>
        </p:txBody>
      </p:sp>
      <p:pic>
        <p:nvPicPr>
          <p:cNvPr id="4" name="Espace réservé du contenu 3">
            <a:extLst>
              <a:ext uri="{FF2B5EF4-FFF2-40B4-BE49-F238E27FC236}">
                <a16:creationId xmlns:a16="http://schemas.microsoft.com/office/drawing/2014/main" id="{184C238B-7AC4-472B-9651-0D84750EB8B4}"/>
              </a:ext>
            </a:extLst>
          </p:cNvPr>
          <p:cNvPicPr>
            <a:picLocks noChangeAspect="1"/>
          </p:cNvPicPr>
          <p:nvPr/>
        </p:nvPicPr>
        <p:blipFill>
          <a:blip r:embed="rId3"/>
          <a:stretch>
            <a:fillRect/>
          </a:stretch>
        </p:blipFill>
        <p:spPr>
          <a:xfrm>
            <a:off x="1023141" y="1752473"/>
            <a:ext cx="2124075" cy="2266950"/>
          </a:xfrm>
          <a:prstGeom prst="rect">
            <a:avLst/>
          </a:prstGeom>
        </p:spPr>
      </p:pic>
      <p:pic>
        <p:nvPicPr>
          <p:cNvPr id="5" name="Image 4">
            <a:extLst>
              <a:ext uri="{FF2B5EF4-FFF2-40B4-BE49-F238E27FC236}">
                <a16:creationId xmlns:a16="http://schemas.microsoft.com/office/drawing/2014/main" id="{0079B99D-05D9-4BC2-9571-08CD73498C15}"/>
              </a:ext>
            </a:extLst>
          </p:cNvPr>
          <p:cNvPicPr>
            <a:picLocks noChangeAspect="1"/>
          </p:cNvPicPr>
          <p:nvPr/>
        </p:nvPicPr>
        <p:blipFill>
          <a:blip r:embed="rId4"/>
          <a:stretch>
            <a:fillRect/>
          </a:stretch>
        </p:blipFill>
        <p:spPr>
          <a:xfrm>
            <a:off x="3510015" y="4019423"/>
            <a:ext cx="1390650" cy="1885950"/>
          </a:xfrm>
          <a:prstGeom prst="rect">
            <a:avLst/>
          </a:prstGeom>
        </p:spPr>
      </p:pic>
      <p:pic>
        <p:nvPicPr>
          <p:cNvPr id="6" name="Image 5">
            <a:extLst>
              <a:ext uri="{FF2B5EF4-FFF2-40B4-BE49-F238E27FC236}">
                <a16:creationId xmlns:a16="http://schemas.microsoft.com/office/drawing/2014/main" id="{D895DF07-DE88-4064-87AF-99C3EA0FAEA1}"/>
              </a:ext>
            </a:extLst>
          </p:cNvPr>
          <p:cNvPicPr>
            <a:picLocks noChangeAspect="1"/>
          </p:cNvPicPr>
          <p:nvPr/>
        </p:nvPicPr>
        <p:blipFill>
          <a:blip r:embed="rId5"/>
          <a:stretch>
            <a:fillRect/>
          </a:stretch>
        </p:blipFill>
        <p:spPr>
          <a:xfrm>
            <a:off x="5386387" y="1752473"/>
            <a:ext cx="1419225" cy="1990725"/>
          </a:xfrm>
          <a:prstGeom prst="rect">
            <a:avLst/>
          </a:prstGeom>
        </p:spPr>
      </p:pic>
      <p:pic>
        <p:nvPicPr>
          <p:cNvPr id="7" name="Image 6">
            <a:extLst>
              <a:ext uri="{FF2B5EF4-FFF2-40B4-BE49-F238E27FC236}">
                <a16:creationId xmlns:a16="http://schemas.microsoft.com/office/drawing/2014/main" id="{26B550AA-EC09-42D2-8256-D044208E2160}"/>
              </a:ext>
            </a:extLst>
          </p:cNvPr>
          <p:cNvPicPr>
            <a:picLocks noChangeAspect="1"/>
          </p:cNvPicPr>
          <p:nvPr/>
        </p:nvPicPr>
        <p:blipFill>
          <a:blip r:embed="rId6"/>
          <a:stretch>
            <a:fillRect/>
          </a:stretch>
        </p:blipFill>
        <p:spPr>
          <a:xfrm>
            <a:off x="7049963" y="4019423"/>
            <a:ext cx="2095500" cy="1885950"/>
          </a:xfrm>
          <a:prstGeom prst="rect">
            <a:avLst/>
          </a:prstGeom>
        </p:spPr>
      </p:pic>
      <p:pic>
        <p:nvPicPr>
          <p:cNvPr id="8" name="Image 7">
            <a:extLst>
              <a:ext uri="{FF2B5EF4-FFF2-40B4-BE49-F238E27FC236}">
                <a16:creationId xmlns:a16="http://schemas.microsoft.com/office/drawing/2014/main" id="{6E868653-58C7-40D9-86D5-B6FE209EBB52}"/>
              </a:ext>
            </a:extLst>
          </p:cNvPr>
          <p:cNvPicPr>
            <a:picLocks noChangeAspect="1"/>
          </p:cNvPicPr>
          <p:nvPr/>
        </p:nvPicPr>
        <p:blipFill>
          <a:blip r:embed="rId7"/>
          <a:stretch>
            <a:fillRect/>
          </a:stretch>
        </p:blipFill>
        <p:spPr>
          <a:xfrm>
            <a:off x="9228685" y="1752473"/>
            <a:ext cx="1409700" cy="2181225"/>
          </a:xfrm>
          <a:prstGeom prst="rect">
            <a:avLst/>
          </a:prstGeom>
        </p:spPr>
      </p:pic>
      <p:sp>
        <p:nvSpPr>
          <p:cNvPr id="9" name="ZoneTexte 8">
            <a:extLst>
              <a:ext uri="{FF2B5EF4-FFF2-40B4-BE49-F238E27FC236}">
                <a16:creationId xmlns:a16="http://schemas.microsoft.com/office/drawing/2014/main" id="{CDC1F199-2D8E-94B4-E87F-E82FADA6121E}"/>
              </a:ext>
            </a:extLst>
          </p:cNvPr>
          <p:cNvSpPr txBox="1"/>
          <p:nvPr/>
        </p:nvSpPr>
        <p:spPr>
          <a:xfrm>
            <a:off x="2159358" y="6248400"/>
            <a:ext cx="8087931" cy="307777"/>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solidFill>
                  <a:schemeClr val="tx2"/>
                </a:solidFill>
              </a:rPr>
              <a:t>Source : Dubé, Marianne. (2021). </a:t>
            </a:r>
            <a:r>
              <a:rPr lang="fr-FR" sz="1400" i="1" dirty="0">
                <a:solidFill>
                  <a:schemeClr val="tx2"/>
                </a:solidFill>
              </a:rPr>
              <a:t>Le b.a.-ba des REL </a:t>
            </a:r>
            <a:r>
              <a:rPr lang="fr-FR" sz="1400" dirty="0">
                <a:solidFill>
                  <a:schemeClr val="tx2"/>
                </a:solidFill>
                <a:sym typeface="Symbol"/>
              </a:rPr>
              <a:t></a:t>
            </a:r>
            <a:r>
              <a:rPr lang="fr-FR" sz="1400" dirty="0">
                <a:solidFill>
                  <a:schemeClr val="tx2"/>
                </a:solidFill>
              </a:rPr>
              <a:t>Support de présentation</a:t>
            </a:r>
            <a:r>
              <a:rPr lang="fr-FR" sz="1400" dirty="0">
                <a:solidFill>
                  <a:schemeClr val="tx2"/>
                </a:solidFill>
                <a:sym typeface="Symbol"/>
              </a:rPr>
              <a:t></a:t>
            </a:r>
            <a:r>
              <a:rPr lang="fr-FR" sz="1400" dirty="0">
                <a:solidFill>
                  <a:schemeClr val="tx2"/>
                </a:solidFill>
              </a:rPr>
              <a:t>. </a:t>
            </a:r>
            <a:r>
              <a:rPr lang="fr-FR" sz="1400" dirty="0" err="1">
                <a:solidFill>
                  <a:schemeClr val="tx2"/>
                </a:solidFill>
              </a:rPr>
              <a:t>fabriqueREL</a:t>
            </a:r>
            <a:r>
              <a:rPr lang="fr-FR" sz="1400" dirty="0">
                <a:solidFill>
                  <a:schemeClr val="tx2"/>
                </a:solidFill>
              </a:rPr>
              <a:t>. CC BY.</a:t>
            </a:r>
          </a:p>
        </p:txBody>
      </p:sp>
    </p:spTree>
    <p:extLst>
      <p:ext uri="{BB962C8B-B14F-4D97-AF65-F5344CB8AC3E}">
        <p14:creationId xmlns:p14="http://schemas.microsoft.com/office/powerpoint/2010/main" val="111130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449111-F1EE-F36D-4B16-DAE5B62C9AFE}"/>
              </a:ext>
            </a:extLst>
          </p:cNvPr>
          <p:cNvSpPr>
            <a:spLocks noGrp="1"/>
          </p:cNvSpPr>
          <p:nvPr>
            <p:ph type="title"/>
          </p:nvPr>
        </p:nvSpPr>
        <p:spPr/>
        <p:txBody>
          <a:bodyPr>
            <a:normAutofit/>
          </a:bodyPr>
          <a:lstStyle/>
          <a:p>
            <a:r>
              <a:rPr lang="fr-CA"/>
              <a:t>Les valeurs de l’éducation ouverte et des REL…</a:t>
            </a:r>
          </a:p>
        </p:txBody>
      </p:sp>
      <p:sp>
        <p:nvSpPr>
          <p:cNvPr id="4" name="Espace réservé du numéro de diapositive 3">
            <a:extLst>
              <a:ext uri="{FF2B5EF4-FFF2-40B4-BE49-F238E27FC236}">
                <a16:creationId xmlns:a16="http://schemas.microsoft.com/office/drawing/2014/main" id="{F97CE6A1-6EF4-565E-E039-137F0AEDF447}"/>
              </a:ext>
            </a:extLst>
          </p:cNvPr>
          <p:cNvSpPr>
            <a:spLocks noGrp="1"/>
          </p:cNvSpPr>
          <p:nvPr>
            <p:ph type="sldNum" sz="quarter" idx="12"/>
          </p:nvPr>
        </p:nvSpPr>
        <p:spPr/>
        <p:txBody>
          <a:bodyPr/>
          <a:lstStyle/>
          <a:p>
            <a:fld id="{7C8D7908-A7C7-CC46-9524-C00CE01F6968}" type="slidenum">
              <a:rPr lang="fr-CA" smtClean="0"/>
              <a:t>7</a:t>
            </a:fld>
            <a:endParaRPr lang="fr-CA"/>
          </a:p>
        </p:txBody>
      </p:sp>
      <p:sp>
        <p:nvSpPr>
          <p:cNvPr id="5" name="Rectangle : coins arrondis 4">
            <a:extLst>
              <a:ext uri="{FF2B5EF4-FFF2-40B4-BE49-F238E27FC236}">
                <a16:creationId xmlns:a16="http://schemas.microsoft.com/office/drawing/2014/main" id="{7CECEAED-0F4D-567B-F909-A9D760630E07}"/>
              </a:ext>
            </a:extLst>
          </p:cNvPr>
          <p:cNvSpPr/>
          <p:nvPr/>
        </p:nvSpPr>
        <p:spPr>
          <a:xfrm>
            <a:off x="838200" y="1290299"/>
            <a:ext cx="2923822" cy="1458912"/>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a:t>Co-construction des savoirs</a:t>
            </a:r>
          </a:p>
        </p:txBody>
      </p:sp>
      <p:sp>
        <p:nvSpPr>
          <p:cNvPr id="7" name="Espace réservé du contenu 6">
            <a:extLst>
              <a:ext uri="{FF2B5EF4-FFF2-40B4-BE49-F238E27FC236}">
                <a16:creationId xmlns:a16="http://schemas.microsoft.com/office/drawing/2014/main" id="{7CD944C8-C9A2-A022-8CC0-CC32B9F21541}"/>
              </a:ext>
            </a:extLst>
          </p:cNvPr>
          <p:cNvSpPr>
            <a:spLocks noGrp="1"/>
          </p:cNvSpPr>
          <p:nvPr>
            <p:ph idx="1"/>
          </p:nvPr>
        </p:nvSpPr>
        <p:spPr>
          <a:xfrm>
            <a:off x="1188067" y="4509489"/>
            <a:ext cx="3169356" cy="14589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fr-CA" sz="3200"/>
              <a:t>Équité, diversité, inclusion (EDI) et accessibilité</a:t>
            </a:r>
          </a:p>
        </p:txBody>
      </p:sp>
      <p:sp>
        <p:nvSpPr>
          <p:cNvPr id="8" name="Espace réservé du contenu 6">
            <a:extLst>
              <a:ext uri="{FF2B5EF4-FFF2-40B4-BE49-F238E27FC236}">
                <a16:creationId xmlns:a16="http://schemas.microsoft.com/office/drawing/2014/main" id="{C8AD6365-DABF-9F40-8286-ADC685BBF10F}"/>
              </a:ext>
            </a:extLst>
          </p:cNvPr>
          <p:cNvSpPr txBox="1">
            <a:spLocks/>
          </p:cNvSpPr>
          <p:nvPr/>
        </p:nvSpPr>
        <p:spPr>
          <a:xfrm>
            <a:off x="4638878" y="1505138"/>
            <a:ext cx="3169356" cy="14589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l" defTabSz="914400" rtl="0" eaLnBrk="1" latinLnBrk="0" hangingPunct="1">
              <a:lnSpc>
                <a:spcPct val="90000"/>
              </a:lnSpc>
              <a:spcBef>
                <a:spcPts val="1000"/>
              </a:spcBef>
              <a:buFontTx/>
              <a:buNone/>
              <a:defRPr sz="2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fr-CA" sz="3200"/>
              <a:t>Développement durable</a:t>
            </a:r>
          </a:p>
        </p:txBody>
      </p:sp>
      <p:sp>
        <p:nvSpPr>
          <p:cNvPr id="9" name="Espace réservé du contenu 6">
            <a:extLst>
              <a:ext uri="{FF2B5EF4-FFF2-40B4-BE49-F238E27FC236}">
                <a16:creationId xmlns:a16="http://schemas.microsoft.com/office/drawing/2014/main" id="{D7AE1B57-1D43-D560-CFFF-BB5691BAD57A}"/>
              </a:ext>
            </a:extLst>
          </p:cNvPr>
          <p:cNvSpPr txBox="1">
            <a:spLocks/>
          </p:cNvSpPr>
          <p:nvPr/>
        </p:nvSpPr>
        <p:spPr>
          <a:xfrm>
            <a:off x="5959362" y="4507877"/>
            <a:ext cx="3169356" cy="145891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l" defTabSz="914400" rtl="0" eaLnBrk="1" latinLnBrk="0" hangingPunct="1">
              <a:lnSpc>
                <a:spcPct val="90000"/>
              </a:lnSpc>
              <a:spcBef>
                <a:spcPts val="1000"/>
              </a:spcBef>
              <a:buFontTx/>
              <a:buNone/>
              <a:defRPr sz="2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fr-CA" sz="3200"/>
              <a:t>Savoir = un bien commun</a:t>
            </a:r>
          </a:p>
        </p:txBody>
      </p:sp>
      <p:sp>
        <p:nvSpPr>
          <p:cNvPr id="10" name="Espace réservé du contenu 6">
            <a:extLst>
              <a:ext uri="{FF2B5EF4-FFF2-40B4-BE49-F238E27FC236}">
                <a16:creationId xmlns:a16="http://schemas.microsoft.com/office/drawing/2014/main" id="{5ABDD17C-0A55-0CBB-1EF8-EA539CF49179}"/>
              </a:ext>
            </a:extLst>
          </p:cNvPr>
          <p:cNvSpPr txBox="1">
            <a:spLocks/>
          </p:cNvSpPr>
          <p:nvPr/>
        </p:nvSpPr>
        <p:spPr>
          <a:xfrm>
            <a:off x="8348857" y="1266849"/>
            <a:ext cx="3169356" cy="145891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Tx/>
              <a:buNone/>
              <a:defRPr sz="2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fr-CA" sz="3200"/>
              <a:t>Ne pas réinventer la roue</a:t>
            </a:r>
          </a:p>
        </p:txBody>
      </p:sp>
      <p:sp>
        <p:nvSpPr>
          <p:cNvPr id="11" name="Espace réservé du contenu 6">
            <a:extLst>
              <a:ext uri="{FF2B5EF4-FFF2-40B4-BE49-F238E27FC236}">
                <a16:creationId xmlns:a16="http://schemas.microsoft.com/office/drawing/2014/main" id="{1E176C0B-3CD1-F238-6E18-3A2EEEFB9421}"/>
              </a:ext>
            </a:extLst>
          </p:cNvPr>
          <p:cNvSpPr txBox="1">
            <a:spLocks/>
          </p:cNvSpPr>
          <p:nvPr/>
        </p:nvSpPr>
        <p:spPr>
          <a:xfrm>
            <a:off x="8037661" y="3099566"/>
            <a:ext cx="3169356" cy="145891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l" defTabSz="914400" rtl="0" eaLnBrk="1" latinLnBrk="0" hangingPunct="1">
              <a:lnSpc>
                <a:spcPct val="90000"/>
              </a:lnSpc>
              <a:spcBef>
                <a:spcPts val="1000"/>
              </a:spcBef>
              <a:buFontTx/>
              <a:buNone/>
              <a:defRPr sz="2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fr-CA" sz="3200"/>
              <a:t>Science ouverte</a:t>
            </a:r>
          </a:p>
        </p:txBody>
      </p:sp>
      <p:sp>
        <p:nvSpPr>
          <p:cNvPr id="12" name="Espace réservé du contenu 6">
            <a:extLst>
              <a:ext uri="{FF2B5EF4-FFF2-40B4-BE49-F238E27FC236}">
                <a16:creationId xmlns:a16="http://schemas.microsoft.com/office/drawing/2014/main" id="{95A36278-9929-E02F-E8F0-8645792641F2}"/>
              </a:ext>
            </a:extLst>
          </p:cNvPr>
          <p:cNvSpPr txBox="1">
            <a:spLocks/>
          </p:cNvSpPr>
          <p:nvPr/>
        </p:nvSpPr>
        <p:spPr>
          <a:xfrm>
            <a:off x="2481157" y="2828642"/>
            <a:ext cx="3169356" cy="145891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Tx/>
              <a:buNone/>
              <a:defRPr sz="2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fr-CA" sz="3200"/>
              <a:t>Éducation de qualité à faible coût</a:t>
            </a:r>
          </a:p>
        </p:txBody>
      </p:sp>
    </p:spTree>
    <p:custDataLst>
      <p:tags r:id="rId1"/>
    </p:custDataLst>
    <p:extLst>
      <p:ext uri="{BB962C8B-B14F-4D97-AF65-F5344CB8AC3E}">
        <p14:creationId xmlns:p14="http://schemas.microsoft.com/office/powerpoint/2010/main" val="1055057112"/>
      </p:ext>
    </p:extLst>
  </p:cSld>
  <p:clrMapOvr>
    <a:masterClrMapping/>
  </p:clrMapOvr>
  <mc:AlternateContent xmlns:mc="http://schemas.openxmlformats.org/markup-compatibility/2006" xmlns:p14="http://schemas.microsoft.com/office/powerpoint/2010/main">
    <mc:Choice Requires="p14">
      <p:transition spd="slow" p14:dur="2000" advTm="81093"/>
    </mc:Choice>
    <mc:Fallback xmlns="">
      <p:transition spd="slow" advTm="810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uiExpand="1" build="p"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FD4FB64-2C0A-4C17-B630-DD966226CB57}"/>
              </a:ext>
            </a:extLst>
          </p:cNvPr>
          <p:cNvSpPr>
            <a:spLocks noGrp="1"/>
          </p:cNvSpPr>
          <p:nvPr>
            <p:ph type="sldNum" sz="quarter" idx="12"/>
          </p:nvPr>
        </p:nvSpPr>
        <p:spPr/>
        <p:txBody>
          <a:bodyPr/>
          <a:lstStyle/>
          <a:p>
            <a:fld id="{7C8D7908-A7C7-CC46-9524-C00CE01F6968}" type="slidenum">
              <a:rPr lang="fr-CA" smtClean="0"/>
              <a:t>8</a:t>
            </a:fld>
            <a:endParaRPr lang="fr-CA"/>
          </a:p>
        </p:txBody>
      </p:sp>
      <p:pic>
        <p:nvPicPr>
          <p:cNvPr id="8" name="Image 7" descr="Une image contenant capture d’écran&#10;&#10;Description générée automatiquement">
            <a:extLst>
              <a:ext uri="{FF2B5EF4-FFF2-40B4-BE49-F238E27FC236}">
                <a16:creationId xmlns:a16="http://schemas.microsoft.com/office/drawing/2014/main" id="{6D9BDCA6-C749-4897-9D8D-BF99995D8ACA}"/>
              </a:ext>
            </a:extLst>
          </p:cNvPr>
          <p:cNvPicPr>
            <a:picLocks noChangeAspect="1"/>
          </p:cNvPicPr>
          <p:nvPr/>
        </p:nvPicPr>
        <p:blipFill>
          <a:blip r:embed="rId3"/>
          <a:stretch>
            <a:fillRect/>
          </a:stretch>
        </p:blipFill>
        <p:spPr>
          <a:xfrm>
            <a:off x="1737597" y="66040"/>
            <a:ext cx="7762240" cy="5976923"/>
          </a:xfrm>
          <a:prstGeom prst="rect">
            <a:avLst/>
          </a:prstGeom>
        </p:spPr>
      </p:pic>
      <p:sp>
        <p:nvSpPr>
          <p:cNvPr id="2" name="Rectangle 1">
            <a:extLst>
              <a:ext uri="{FF2B5EF4-FFF2-40B4-BE49-F238E27FC236}">
                <a16:creationId xmlns:a16="http://schemas.microsoft.com/office/drawing/2014/main" id="{E864B6B3-5190-42A3-8EE6-1A9D0FB87907}"/>
              </a:ext>
            </a:extLst>
          </p:cNvPr>
          <p:cNvSpPr/>
          <p:nvPr/>
        </p:nvSpPr>
        <p:spPr>
          <a:xfrm>
            <a:off x="1520456" y="520995"/>
            <a:ext cx="8413079" cy="2583712"/>
          </a:xfrm>
          <a:prstGeom prst="rect">
            <a:avLst/>
          </a:prstGeom>
          <a:noFill/>
          <a:ln w="76200">
            <a:solidFill>
              <a:srgbClr val="64B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Ellipse 5">
            <a:extLst>
              <a:ext uri="{FF2B5EF4-FFF2-40B4-BE49-F238E27FC236}">
                <a16:creationId xmlns:a16="http://schemas.microsoft.com/office/drawing/2014/main" id="{2AB861EC-BBE8-4959-AAE3-FB772FE32201}"/>
              </a:ext>
            </a:extLst>
          </p:cNvPr>
          <p:cNvSpPr/>
          <p:nvPr/>
        </p:nvSpPr>
        <p:spPr>
          <a:xfrm>
            <a:off x="3121794" y="3104707"/>
            <a:ext cx="606552" cy="503321"/>
          </a:xfrm>
          <a:prstGeom prst="ellipse">
            <a:avLst/>
          </a:prstGeom>
          <a:solidFill>
            <a:schemeClr val="accent4">
              <a:alpha val="5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a:p>
        </p:txBody>
      </p:sp>
      <p:sp>
        <p:nvSpPr>
          <p:cNvPr id="7" name="Ellipse 6">
            <a:extLst>
              <a:ext uri="{FF2B5EF4-FFF2-40B4-BE49-F238E27FC236}">
                <a16:creationId xmlns:a16="http://schemas.microsoft.com/office/drawing/2014/main" id="{4630B431-EDB2-4BBB-8E4F-5ACFBA86C367}"/>
              </a:ext>
            </a:extLst>
          </p:cNvPr>
          <p:cNvSpPr/>
          <p:nvPr/>
        </p:nvSpPr>
        <p:spPr>
          <a:xfrm>
            <a:off x="3121794" y="3608028"/>
            <a:ext cx="606552" cy="503321"/>
          </a:xfrm>
          <a:prstGeom prst="ellipse">
            <a:avLst/>
          </a:prstGeom>
          <a:solidFill>
            <a:schemeClr val="accent4">
              <a:alpha val="5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a:p>
        </p:txBody>
      </p:sp>
      <p:sp>
        <p:nvSpPr>
          <p:cNvPr id="9" name="Ellipse 8">
            <a:extLst>
              <a:ext uri="{FF2B5EF4-FFF2-40B4-BE49-F238E27FC236}">
                <a16:creationId xmlns:a16="http://schemas.microsoft.com/office/drawing/2014/main" id="{9E5942F6-EF79-49F4-9F87-AA5149F48C6B}"/>
              </a:ext>
            </a:extLst>
          </p:cNvPr>
          <p:cNvSpPr/>
          <p:nvPr/>
        </p:nvSpPr>
        <p:spPr>
          <a:xfrm>
            <a:off x="7537613" y="4111349"/>
            <a:ext cx="1962224" cy="1457576"/>
          </a:xfrm>
          <a:prstGeom prst="ellipse">
            <a:avLst/>
          </a:prstGeom>
          <a:noFill/>
          <a:ln>
            <a:solidFill>
              <a:schemeClr val="accent3"/>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A"/>
          </a:p>
        </p:txBody>
      </p:sp>
      <p:sp>
        <p:nvSpPr>
          <p:cNvPr id="5" name="Accolade ouvrante 4">
            <a:extLst>
              <a:ext uri="{FF2B5EF4-FFF2-40B4-BE49-F238E27FC236}">
                <a16:creationId xmlns:a16="http://schemas.microsoft.com/office/drawing/2014/main" id="{1A8CB8A9-DADC-463D-B64B-F03CC5CC0C88}"/>
              </a:ext>
            </a:extLst>
          </p:cNvPr>
          <p:cNvSpPr/>
          <p:nvPr/>
        </p:nvSpPr>
        <p:spPr>
          <a:xfrm>
            <a:off x="1453339" y="3310069"/>
            <a:ext cx="216557" cy="886449"/>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CA"/>
          </a:p>
        </p:txBody>
      </p:sp>
      <p:sp>
        <p:nvSpPr>
          <p:cNvPr id="10" name="ZoneTexte 9">
            <a:extLst>
              <a:ext uri="{FF2B5EF4-FFF2-40B4-BE49-F238E27FC236}">
                <a16:creationId xmlns:a16="http://schemas.microsoft.com/office/drawing/2014/main" id="{D6F40D2D-426B-4168-B930-C632A2955EEF}"/>
              </a:ext>
            </a:extLst>
          </p:cNvPr>
          <p:cNvSpPr txBox="1"/>
          <p:nvPr/>
        </p:nvSpPr>
        <p:spPr>
          <a:xfrm>
            <a:off x="239352" y="3490356"/>
            <a:ext cx="1213987" cy="369332"/>
          </a:xfrm>
          <a:prstGeom prst="rect">
            <a:avLst/>
          </a:prstGeom>
          <a:noFill/>
        </p:spPr>
        <p:txBody>
          <a:bodyPr wrap="none" rtlCol="0">
            <a:spAutoFit/>
          </a:bodyPr>
          <a:lstStyle/>
          <a:p>
            <a:r>
              <a:rPr lang="fr-CA"/>
              <a:t>Libre accès</a:t>
            </a:r>
          </a:p>
        </p:txBody>
      </p:sp>
      <p:cxnSp>
        <p:nvCxnSpPr>
          <p:cNvPr id="12" name="Connecteur droit avec flèche 11">
            <a:extLst>
              <a:ext uri="{FF2B5EF4-FFF2-40B4-BE49-F238E27FC236}">
                <a16:creationId xmlns:a16="http://schemas.microsoft.com/office/drawing/2014/main" id="{115CCE35-5029-4A5F-A30A-1C8F9C5E63A3}"/>
              </a:ext>
            </a:extLst>
          </p:cNvPr>
          <p:cNvCxnSpPr/>
          <p:nvPr/>
        </p:nvCxnSpPr>
        <p:spPr>
          <a:xfrm>
            <a:off x="3728346" y="3608028"/>
            <a:ext cx="3809267" cy="854244"/>
          </a:xfrm>
          <a:prstGeom prst="straightConnector1">
            <a:avLst/>
          </a:prstGeom>
          <a:ln w="19050">
            <a:tailEnd type="triangle"/>
          </a:ln>
        </p:spPr>
        <p:style>
          <a:lnRef idx="1">
            <a:schemeClr val="accent5"/>
          </a:lnRef>
          <a:fillRef idx="0">
            <a:schemeClr val="accent5"/>
          </a:fillRef>
          <a:effectRef idx="0">
            <a:schemeClr val="accent5"/>
          </a:effectRef>
          <a:fontRef idx="minor">
            <a:schemeClr val="tx1"/>
          </a:fontRef>
        </p:style>
      </p:cxnSp>
      <p:sp>
        <p:nvSpPr>
          <p:cNvPr id="11" name="ZoneTexte 10">
            <a:extLst>
              <a:ext uri="{FF2B5EF4-FFF2-40B4-BE49-F238E27FC236}">
                <a16:creationId xmlns:a16="http://schemas.microsoft.com/office/drawing/2014/main" id="{36C2F045-F2DE-4BCE-A659-A5C3E7B0E806}"/>
              </a:ext>
            </a:extLst>
          </p:cNvPr>
          <p:cNvSpPr txBox="1"/>
          <p:nvPr/>
        </p:nvSpPr>
        <p:spPr>
          <a:xfrm>
            <a:off x="9600195" y="5665311"/>
            <a:ext cx="6241472" cy="307777"/>
          </a:xfrm>
          <a:prstGeom prst="rect">
            <a:avLst/>
          </a:prstGeom>
          <a:noFill/>
        </p:spPr>
        <p:txBody>
          <a:bodyPr wrap="square">
            <a:spAutoFit/>
          </a:bodyPr>
          <a:lstStyle/>
          <a:p>
            <a:r>
              <a:rPr lang="fr-CA" sz="1400">
                <a:hlinkClick r:id="rId4"/>
              </a:rPr>
              <a:t>https://fabriquerel.org/licences/</a:t>
            </a:r>
            <a:r>
              <a:rPr lang="fr-CA" sz="1400"/>
              <a:t> </a:t>
            </a:r>
          </a:p>
        </p:txBody>
      </p:sp>
      <p:sp>
        <p:nvSpPr>
          <p:cNvPr id="13" name="ZoneTexte 12">
            <a:extLst>
              <a:ext uri="{FF2B5EF4-FFF2-40B4-BE49-F238E27FC236}">
                <a16:creationId xmlns:a16="http://schemas.microsoft.com/office/drawing/2014/main" id="{26EA5332-00E3-2733-6219-389F65EFCAFA}"/>
              </a:ext>
            </a:extLst>
          </p:cNvPr>
          <p:cNvSpPr txBox="1"/>
          <p:nvPr/>
        </p:nvSpPr>
        <p:spPr>
          <a:xfrm>
            <a:off x="2159358" y="6248400"/>
            <a:ext cx="8087931" cy="307777"/>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solidFill>
                  <a:schemeClr val="tx2"/>
                </a:solidFill>
              </a:rPr>
              <a:t>Source : Dubé, Marianne. (2021). </a:t>
            </a:r>
            <a:r>
              <a:rPr lang="fr-FR" sz="1400" i="1" dirty="0">
                <a:solidFill>
                  <a:schemeClr val="tx2"/>
                </a:solidFill>
              </a:rPr>
              <a:t>Le b.a.-ba des REL </a:t>
            </a:r>
            <a:r>
              <a:rPr lang="fr-FR" sz="1400" dirty="0">
                <a:solidFill>
                  <a:schemeClr val="tx2"/>
                </a:solidFill>
                <a:sym typeface="Symbol"/>
              </a:rPr>
              <a:t></a:t>
            </a:r>
            <a:r>
              <a:rPr lang="fr-FR" sz="1400" dirty="0">
                <a:solidFill>
                  <a:schemeClr val="tx2"/>
                </a:solidFill>
              </a:rPr>
              <a:t>Support de présentation</a:t>
            </a:r>
            <a:r>
              <a:rPr lang="fr-FR" sz="1400" dirty="0">
                <a:solidFill>
                  <a:schemeClr val="tx2"/>
                </a:solidFill>
                <a:sym typeface="Symbol"/>
              </a:rPr>
              <a:t></a:t>
            </a:r>
            <a:r>
              <a:rPr lang="fr-FR" sz="1400" dirty="0">
                <a:solidFill>
                  <a:schemeClr val="tx2"/>
                </a:solidFill>
              </a:rPr>
              <a:t>. </a:t>
            </a:r>
            <a:r>
              <a:rPr lang="fr-FR" sz="1400" dirty="0" err="1">
                <a:solidFill>
                  <a:schemeClr val="tx2"/>
                </a:solidFill>
              </a:rPr>
              <a:t>fabriqueREL</a:t>
            </a:r>
            <a:r>
              <a:rPr lang="fr-FR" sz="1400" dirty="0">
                <a:solidFill>
                  <a:schemeClr val="tx2"/>
                </a:solidFill>
              </a:rPr>
              <a:t>. CC BY.</a:t>
            </a:r>
          </a:p>
        </p:txBody>
      </p:sp>
    </p:spTree>
    <p:extLst>
      <p:ext uri="{BB962C8B-B14F-4D97-AF65-F5344CB8AC3E}">
        <p14:creationId xmlns:p14="http://schemas.microsoft.com/office/powerpoint/2010/main" val="208981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9" grpId="0" animBg="1"/>
      <p:bldP spid="5"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C1C62-055B-46DC-D047-C8DFC8A68987}"/>
              </a:ext>
            </a:extLst>
          </p:cNvPr>
          <p:cNvSpPr>
            <a:spLocks noGrp="1"/>
          </p:cNvSpPr>
          <p:nvPr>
            <p:ph type="title"/>
          </p:nvPr>
        </p:nvSpPr>
        <p:spPr/>
        <p:txBody>
          <a:bodyPr/>
          <a:lstStyle/>
          <a:p>
            <a:r>
              <a:rPr lang="fr-FR" dirty="0">
                <a:cs typeface="Calibri Light"/>
              </a:rPr>
              <a:t>La fabriqueREL</a:t>
            </a:r>
            <a:endParaRPr lang="fr-FR" dirty="0"/>
          </a:p>
        </p:txBody>
      </p:sp>
      <p:sp>
        <p:nvSpPr>
          <p:cNvPr id="4" name="Espace réservé du numéro de diapositive 3">
            <a:extLst>
              <a:ext uri="{FF2B5EF4-FFF2-40B4-BE49-F238E27FC236}">
                <a16:creationId xmlns:a16="http://schemas.microsoft.com/office/drawing/2014/main" id="{DF75E670-44DA-A369-1EE9-78C4CD66B181}"/>
              </a:ext>
            </a:extLst>
          </p:cNvPr>
          <p:cNvSpPr>
            <a:spLocks noGrp="1"/>
          </p:cNvSpPr>
          <p:nvPr>
            <p:ph type="sldNum" sz="quarter" idx="12"/>
          </p:nvPr>
        </p:nvSpPr>
        <p:spPr/>
        <p:txBody>
          <a:bodyPr/>
          <a:lstStyle/>
          <a:p>
            <a:fld id="{7C8D7908-A7C7-CC46-9524-C00CE01F6968}" type="slidenum">
              <a:rPr lang="fr-FR"/>
              <a:t>9</a:t>
            </a:fld>
            <a:endParaRPr lang="fr-FR"/>
          </a:p>
        </p:txBody>
      </p:sp>
    </p:spTree>
    <p:extLst>
      <p:ext uri="{BB962C8B-B14F-4D97-AF65-F5344CB8AC3E}">
        <p14:creationId xmlns:p14="http://schemas.microsoft.com/office/powerpoint/2010/main" val="34840861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8|3.4|12.9|12.2|13.9|14.1|4.6"/>
</p:tagLst>
</file>

<file path=ppt/tags/tag10.xml><?xml version="1.0" encoding="utf-8"?>
<p:tagLst xmlns:a="http://schemas.openxmlformats.org/drawingml/2006/main" xmlns:r="http://schemas.openxmlformats.org/officeDocument/2006/relationships" xmlns:p="http://schemas.openxmlformats.org/presentationml/2006/main">
  <p:tag name="NUM" val="9"/>
</p:tagLst>
</file>

<file path=ppt/tags/tag11.xml><?xml version="1.0" encoding="utf-8"?>
<p:tagLst xmlns:a="http://schemas.openxmlformats.org/drawingml/2006/main" xmlns:r="http://schemas.openxmlformats.org/officeDocument/2006/relationships" xmlns:p="http://schemas.openxmlformats.org/presentationml/2006/main">
  <p:tag name="NUM" val="10"/>
</p:tagLst>
</file>

<file path=ppt/tags/tag12.xml><?xml version="1.0" encoding="utf-8"?>
<p:tagLst xmlns:a="http://schemas.openxmlformats.org/drawingml/2006/main" xmlns:r="http://schemas.openxmlformats.org/officeDocument/2006/relationships" xmlns:p="http://schemas.openxmlformats.org/presentationml/2006/main">
  <p:tag name="NUM" val="11"/>
</p:tagLst>
</file>

<file path=ppt/tags/tag13.xml><?xml version="1.0" encoding="utf-8"?>
<p:tagLst xmlns:a="http://schemas.openxmlformats.org/drawingml/2006/main" xmlns:r="http://schemas.openxmlformats.org/officeDocument/2006/relationships" xmlns:p="http://schemas.openxmlformats.org/presentationml/2006/main">
  <p:tag name="NUM" val="12"/>
</p:tagLst>
</file>

<file path=ppt/tags/tag14.xml><?xml version="1.0" encoding="utf-8"?>
<p:tagLst xmlns:a="http://schemas.openxmlformats.org/drawingml/2006/main" xmlns:r="http://schemas.openxmlformats.org/officeDocument/2006/relationships" xmlns:p="http://schemas.openxmlformats.org/presentationml/2006/main">
  <p:tag name="NUM" val="13"/>
</p:tagLst>
</file>

<file path=ppt/tags/tag15.xml><?xml version="1.0" encoding="utf-8"?>
<p:tagLst xmlns:a="http://schemas.openxmlformats.org/drawingml/2006/main" xmlns:r="http://schemas.openxmlformats.org/officeDocument/2006/relationships" xmlns:p="http://schemas.openxmlformats.org/presentationml/2006/main">
  <p:tag name="NUM" val="14"/>
</p:tagLst>
</file>

<file path=ppt/tags/tag16.xml><?xml version="1.0" encoding="utf-8"?>
<p:tagLst xmlns:a="http://schemas.openxmlformats.org/drawingml/2006/main" xmlns:r="http://schemas.openxmlformats.org/officeDocument/2006/relationships" xmlns:p="http://schemas.openxmlformats.org/presentationml/2006/main">
  <p:tag name="NUM" val="15"/>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6"/>
</p:tagLst>
</file>

<file path=ppt/tags/tag8.xml><?xml version="1.0" encoding="utf-8"?>
<p:tagLst xmlns:a="http://schemas.openxmlformats.org/drawingml/2006/main" xmlns:r="http://schemas.openxmlformats.org/officeDocument/2006/relationships" xmlns:p="http://schemas.openxmlformats.org/presentationml/2006/main">
  <p:tag name="NUM" val="7"/>
</p:tagLst>
</file>

<file path=ppt/tags/tag9.xml><?xml version="1.0" encoding="utf-8"?>
<p:tagLst xmlns:a="http://schemas.openxmlformats.org/drawingml/2006/main" xmlns:r="http://schemas.openxmlformats.org/officeDocument/2006/relationships" xmlns:p="http://schemas.openxmlformats.org/presentationml/2006/main">
  <p:tag name="NUM" val="8"/>
</p:tagLst>
</file>

<file path=ppt/theme/theme1.xml><?xml version="1.0" encoding="utf-8"?>
<a:theme xmlns:a="http://schemas.openxmlformats.org/drawingml/2006/main" name="Office Theme">
  <a:themeElements>
    <a:clrScheme name="Custom 1">
      <a:dk1>
        <a:srgbClr val="000000"/>
      </a:dk1>
      <a:lt1>
        <a:srgbClr val="FFFFFF"/>
      </a:lt1>
      <a:dk2>
        <a:srgbClr val="173457"/>
      </a:dk2>
      <a:lt2>
        <a:srgbClr val="E8E8E8"/>
      </a:lt2>
      <a:accent1>
        <a:srgbClr val="008ECD"/>
      </a:accent1>
      <a:accent2>
        <a:srgbClr val="23A638"/>
      </a:accent2>
      <a:accent3>
        <a:srgbClr val="E73440"/>
      </a:accent3>
      <a:accent4>
        <a:srgbClr val="FECC00"/>
      </a:accent4>
      <a:accent5>
        <a:srgbClr val="C3243C"/>
      </a:accent5>
      <a:accent6>
        <a:srgbClr val="9BBC3C"/>
      </a:accent6>
      <a:hlink>
        <a:srgbClr val="0563C1"/>
      </a:hlink>
      <a:folHlink>
        <a:srgbClr val="F99F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1">
      <a:dk1>
        <a:srgbClr val="000000"/>
      </a:dk1>
      <a:lt1>
        <a:srgbClr val="FFFFFF"/>
      </a:lt1>
      <a:dk2>
        <a:srgbClr val="173457"/>
      </a:dk2>
      <a:lt2>
        <a:srgbClr val="E8E8E8"/>
      </a:lt2>
      <a:accent1>
        <a:srgbClr val="008ECD"/>
      </a:accent1>
      <a:accent2>
        <a:srgbClr val="23A638"/>
      </a:accent2>
      <a:accent3>
        <a:srgbClr val="E73440"/>
      </a:accent3>
      <a:accent4>
        <a:srgbClr val="FECC00"/>
      </a:accent4>
      <a:accent5>
        <a:srgbClr val="C3243C"/>
      </a:accent5>
      <a:accent6>
        <a:srgbClr val="9BBC3C"/>
      </a:accent6>
      <a:hlink>
        <a:srgbClr val="0563C1"/>
      </a:hlink>
      <a:folHlink>
        <a:srgbClr val="F99F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Custom 1">
      <a:dk1>
        <a:srgbClr val="000000"/>
      </a:dk1>
      <a:lt1>
        <a:srgbClr val="FFFFFF"/>
      </a:lt1>
      <a:dk2>
        <a:srgbClr val="173457"/>
      </a:dk2>
      <a:lt2>
        <a:srgbClr val="E8E8E8"/>
      </a:lt2>
      <a:accent1>
        <a:srgbClr val="008ECD"/>
      </a:accent1>
      <a:accent2>
        <a:srgbClr val="23A638"/>
      </a:accent2>
      <a:accent3>
        <a:srgbClr val="E73440"/>
      </a:accent3>
      <a:accent4>
        <a:srgbClr val="FECC00"/>
      </a:accent4>
      <a:accent5>
        <a:srgbClr val="C3243C"/>
      </a:accent5>
      <a:accent6>
        <a:srgbClr val="9BBC3C"/>
      </a:accent6>
      <a:hlink>
        <a:srgbClr val="0563C1"/>
      </a:hlink>
      <a:folHlink>
        <a:srgbClr val="F99F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Theme">
  <a:themeElements>
    <a:clrScheme name="Custom 1">
      <a:dk1>
        <a:srgbClr val="000000"/>
      </a:dk1>
      <a:lt1>
        <a:srgbClr val="FFFFFF"/>
      </a:lt1>
      <a:dk2>
        <a:srgbClr val="173457"/>
      </a:dk2>
      <a:lt2>
        <a:srgbClr val="E8E8E8"/>
      </a:lt2>
      <a:accent1>
        <a:srgbClr val="008ECD"/>
      </a:accent1>
      <a:accent2>
        <a:srgbClr val="23A638"/>
      </a:accent2>
      <a:accent3>
        <a:srgbClr val="E73440"/>
      </a:accent3>
      <a:accent4>
        <a:srgbClr val="FECC00"/>
      </a:accent4>
      <a:accent5>
        <a:srgbClr val="C3243C"/>
      </a:accent5>
      <a:accent6>
        <a:srgbClr val="9BBC3C"/>
      </a:accent6>
      <a:hlink>
        <a:srgbClr val="0563C1"/>
      </a:hlink>
      <a:folHlink>
        <a:srgbClr val="F99F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rgbClr val="000000"/>
      </a:dk1>
      <a:lt1>
        <a:srgbClr val="FFFFFF"/>
      </a:lt1>
      <a:dk2>
        <a:srgbClr val="173457"/>
      </a:dk2>
      <a:lt2>
        <a:srgbClr val="E8E8E8"/>
      </a:lt2>
      <a:accent1>
        <a:srgbClr val="008ECD"/>
      </a:accent1>
      <a:accent2>
        <a:srgbClr val="23A638"/>
      </a:accent2>
      <a:accent3>
        <a:srgbClr val="E73440"/>
      </a:accent3>
      <a:accent4>
        <a:srgbClr val="FECC00"/>
      </a:accent4>
      <a:accent5>
        <a:srgbClr val="C3243C"/>
      </a:accent5>
      <a:accent6>
        <a:srgbClr val="9BBC3C"/>
      </a:accent6>
      <a:hlink>
        <a:srgbClr val="0563C1"/>
      </a:hlink>
      <a:folHlink>
        <a:srgbClr val="F99F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DC1DF9891D5B40B34D83E061E95155" ma:contentTypeVersion="16" ma:contentTypeDescription="Crée un document." ma:contentTypeScope="" ma:versionID="1cd0afa17479ac64c65229a1d8784b29">
  <xsd:schema xmlns:xsd="http://www.w3.org/2001/XMLSchema" xmlns:xs="http://www.w3.org/2001/XMLSchema" xmlns:p="http://schemas.microsoft.com/office/2006/metadata/properties" xmlns:ns2="af8da14a-a552-414f-aa75-340d022d5ff3" xmlns:ns3="bc7123e2-5fe4-4571-b35e-1ed4fdd961a0" targetNamespace="http://schemas.microsoft.com/office/2006/metadata/properties" ma:root="true" ma:fieldsID="6fd942f90bb964163892c6382dfc890c" ns2:_="" ns3:_="">
    <xsd:import namespace="af8da14a-a552-414f-aa75-340d022d5ff3"/>
    <xsd:import namespace="bc7123e2-5fe4-4571-b35e-1ed4fdd961a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8da14a-a552-414f-aa75-340d022d5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c7123e2-5fe4-4571-b35e-1ed4fdd961a0" elementFormDefault="qualified">
    <xsd:import namespace="http://schemas.microsoft.com/office/2006/documentManagement/types"/>
    <xsd:import namespace="http://schemas.microsoft.com/office/infopath/2007/PartnerControls"/>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dd5b6b52-3e84-4214-9c19-83cb2ab95f83}" ma:internalName="TaxCatchAll" ma:showField="CatchAllData" ma:web="bc7123e2-5fe4-4571-b35e-1ed4fdd961a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f8da14a-a552-414f-aa75-340d022d5ff3">
      <Terms xmlns="http://schemas.microsoft.com/office/infopath/2007/PartnerControls"/>
    </lcf76f155ced4ddcb4097134ff3c332f>
    <TaxCatchAll xmlns="bc7123e2-5fe4-4571-b35e-1ed4fdd961a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A8165E-1F97-4E67-9E49-916AD4F09F39}">
  <ds:schemaRefs>
    <ds:schemaRef ds:uri="af8da14a-a552-414f-aa75-340d022d5ff3"/>
    <ds:schemaRef ds:uri="bc7123e2-5fe4-4571-b35e-1ed4fdd961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4885C4-CCE6-42C1-9D45-A29483DB2169}">
  <ds:schemaRefs>
    <ds:schemaRef ds:uri="af8da14a-a552-414f-aa75-340d022d5ff3"/>
    <ds:schemaRef ds:uri="bc7123e2-5fe4-4571-b35e-1ed4fdd961a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F011B78-AD6A-4979-B7B0-BC87369487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2165</Words>
  <Application>Microsoft Office PowerPoint</Application>
  <PresentationFormat>Grand écran</PresentationFormat>
  <Paragraphs>228</Paragraphs>
  <Slides>21</Slides>
  <Notes>13</Notes>
  <HiddenSlides>0</HiddenSlides>
  <MMClips>0</MMClips>
  <ScaleCrop>false</ScaleCrop>
  <HeadingPairs>
    <vt:vector size="6" baseType="variant">
      <vt:variant>
        <vt:lpstr>Polices utilisées</vt:lpstr>
      </vt:variant>
      <vt:variant>
        <vt:i4>8</vt:i4>
      </vt:variant>
      <vt:variant>
        <vt:lpstr>Thème</vt:lpstr>
      </vt:variant>
      <vt:variant>
        <vt:i4>5</vt:i4>
      </vt:variant>
      <vt:variant>
        <vt:lpstr>Titres des diapositives</vt:lpstr>
      </vt:variant>
      <vt:variant>
        <vt:i4>21</vt:i4>
      </vt:variant>
    </vt:vector>
  </HeadingPairs>
  <TitlesOfParts>
    <vt:vector size="34" baseType="lpstr">
      <vt:lpstr>Arial</vt:lpstr>
      <vt:lpstr>Arial,Sans-Serif</vt:lpstr>
      <vt:lpstr>Calibri</vt:lpstr>
      <vt:lpstr>Calibri Light</vt:lpstr>
      <vt:lpstr>Montserrat ExtraBold</vt:lpstr>
      <vt:lpstr>Symbol</vt:lpstr>
      <vt:lpstr>Verdana</vt:lpstr>
      <vt:lpstr>Wingdings</vt:lpstr>
      <vt:lpstr>Office Theme</vt:lpstr>
      <vt:lpstr>3_Office Theme</vt:lpstr>
      <vt:lpstr>4_Office Theme</vt:lpstr>
      <vt:lpstr>5_Office Theme</vt:lpstr>
      <vt:lpstr>2_Office Theme</vt:lpstr>
      <vt:lpstr>Les bases de l’éducation ouverte et des REL,  rôles des binômes</vt:lpstr>
      <vt:lpstr>Plan de la présentation</vt:lpstr>
      <vt:lpstr>Informations de base sur l'éducation ouverte et les REL</vt:lpstr>
      <vt:lpstr>L’éducation ouverte vise à faire tomber les barrières à une éducation de qualité pour tous par…</vt:lpstr>
      <vt:lpstr>Définition d’une REL par la fabriqueREL</vt:lpstr>
      <vt:lpstr>Types de ressources pouvant être une REL</vt:lpstr>
      <vt:lpstr>Les valeurs de l’éducation ouverte et des REL…</vt:lpstr>
      <vt:lpstr>Présentation PowerPoint</vt:lpstr>
      <vt:lpstr>La fabriqueREL</vt:lpstr>
      <vt:lpstr>la fabriqueREL c’est qui?</vt:lpstr>
      <vt:lpstr>Objectifs de la fabriqueREL</vt:lpstr>
      <vt:lpstr>Présentation PowerPoint</vt:lpstr>
      <vt:lpstr>Réalisations</vt:lpstr>
      <vt:lpstr>Les projets U. Laval</vt:lpstr>
      <vt:lpstr>2020-23</vt:lpstr>
      <vt:lpstr>Parcours de création</vt:lpstr>
      <vt:lpstr>Le parcours de création d’une REL</vt:lpstr>
      <vt:lpstr>Le parcours de création d’une REL</vt:lpstr>
      <vt:lpstr>Rôles de Claude et Marilou ?</vt:lpstr>
      <vt:lpstr>Soutien technopédagogique à l’UL</vt:lpstr>
      <vt:lpstr>Des questions? Période de discussion entre binômes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 Fabrique de ressources éducatives libres (REL)  pour le Québec et la francophonie</dc:title>
  <dc:creator>Marianne Dubé</dc:creator>
  <cp:lastModifiedBy>Claude Potvin</cp:lastModifiedBy>
  <cp:revision>93</cp:revision>
  <dcterms:created xsi:type="dcterms:W3CDTF">2020-02-01T01:44:25Z</dcterms:created>
  <dcterms:modified xsi:type="dcterms:W3CDTF">2023-05-22T19:21:42Z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0x01010025DC1DF9891D5B40B34D83E061E95155</vt:lpwstr>
  </property>
  <property fmtid="{D5CDD505-2E9C-101B-9397-08002B2CF9AE}" pid="3" name="MediaServiceImageTags">
    <vt:lpwstr/>
  </property>
</Properties>
</file>