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863000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/>
              <a:t>Optimizing Wedding Reception Seating Charts 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3000"/>
              <a:t>Using Genetic Algorithms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4568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Megan Stiles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90 wedding guests (excluding the head table) need table assignments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Optimize closeness of the guests sitting at each table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Assumption: People want to sit at a table with the people at the wedding with which they are most closely related.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5-06 at 1.06.41 PM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25" y="1275400"/>
            <a:ext cx="5492175" cy="34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Guest Relational Matrix</a:t>
            </a:r>
          </a:p>
        </p:txBody>
      </p:sp>
      <p:sp>
        <p:nvSpPr>
          <p:cNvPr id="77" name="Shape 77"/>
          <p:cNvSpPr/>
          <p:nvPr/>
        </p:nvSpPr>
        <p:spPr>
          <a:xfrm>
            <a:off x="5574550" y="2716625"/>
            <a:ext cx="226500" cy="157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161625" y="2716625"/>
            <a:ext cx="315000" cy="15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36225" y="1496100"/>
            <a:ext cx="25551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Closeness Key: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2000 = spouse/date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900 = sibling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700 = parent/child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500 = cousin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300 = aunt/niece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100 = friend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0 = No Relation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5000 = Bride/Groom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31150" y="970300"/>
            <a:ext cx="147600" cy="30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391700" y="2716625"/>
            <a:ext cx="226500" cy="157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Chromosome/ Fitness Function Design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489825"/>
            <a:ext cx="36771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Chromosome = c (0,1,0,1,0,.....n) for n = 90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pic>
        <p:nvPicPr>
          <p:cNvPr descr="Screen Shot 2017-04-19 at 8.05.39 PM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25" y="2399375"/>
            <a:ext cx="2821525" cy="1090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6 at 1.06.41 PM.pn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250" y="1489824"/>
            <a:ext cx="5074549" cy="32444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5458925" y="1184725"/>
            <a:ext cx="147600" cy="30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7110425" y="1184725"/>
            <a:ext cx="147600" cy="30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7340400" y="1184725"/>
            <a:ext cx="147600" cy="30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7759875" y="1184725"/>
            <a:ext cx="147600" cy="30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579250" y="2399375"/>
            <a:ext cx="315000" cy="15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419475" y="2365925"/>
            <a:ext cx="226500" cy="157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320600" y="2365925"/>
            <a:ext cx="187200" cy="157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090625" y="2365925"/>
            <a:ext cx="187200" cy="157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740075" y="2365925"/>
            <a:ext cx="187200" cy="157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descr="Screen Shot 2017-05-07 at 11.49.46 AM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4"/>
            <a:ext cx="8833450" cy="177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Key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87900" y="1489825"/>
            <a:ext cx="39285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Table 1: Bride’s parents, cousins, aunts, uncles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Table 2: Bride’s brother, grandfather, aunts, uncles, and cousins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Table 3: Bride’s aunts, uncles, and cousins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Table 4: Groom’s parents, aunts, uncles, and cousins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Table 5: Friends of Groom and friends of Bride’s parents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1" name="Shape 111"/>
          <p:cNvSpPr txBox="1"/>
          <p:nvPr/>
        </p:nvSpPr>
        <p:spPr>
          <a:xfrm>
            <a:off x="4583475" y="1490500"/>
            <a:ext cx="43077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6: Friends of Bride, Groom’s uncle, aunt, cousin, friend of groom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7: Friends of Bride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8: Friends of Bride, Friends of Groom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9: Cousins of the Bride, Friends of the Bride, Groom’s Brother (Young Single Table)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Guest Relational Matrix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Chromosome Design with multiple constraints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Bellows, Meghan and J.D. Luc Peterson, “Finding an Optimal Seating Chart” </a:t>
            </a:r>
            <a:r>
              <a:rPr i="1" lang="en"/>
              <a:t>Neatorama </a:t>
            </a:r>
            <a:r>
              <a:rPr lang="en"/>
              <a:t>September 18, 2012, http://www.neatorama.com/2012/09/18/Finding-an-Optimal-Seating-Chart/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