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309f4e8cc_0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309f4e8c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309f4e8cc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309f4e8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309f4e8cc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309f4e8c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309f4e8cc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309f4e8c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309f4e8cc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309f4e8c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309f4e8c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309f4e8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09f4e8cc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309f4e8c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309f4e8cc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309f4e8c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309f4e8cc_0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309f4e8c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309f4e8cc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309f4e8c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177800"/>
            <a:ext cx="91440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Intrusion Analysis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139950" y="2034975"/>
            <a:ext cx="72714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&amp; Roles:</a:t>
            </a:r>
            <a:endParaRPr b="1" i="1"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Hetal - ETL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Chad – Analyst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Marilyn  – Data Mining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Rita – Extract, dashboard &amp; documenter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25675"/>
            <a:ext cx="8520600" cy="4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•Rule: If attack_detected → 87% chance of failed login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•Support: 0.39, Confidence: 0.87, Lift: 1.05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•Failed logins = strong attack symptom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Association Rule Mining</a:t>
            </a:r>
            <a:endParaRPr b="1" i="1" sz="46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967875"/>
            <a:ext cx="8520600" cy="4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600" u="sng">
                <a:latin typeface="Arial"/>
                <a:ea typeface="Arial"/>
                <a:cs typeface="Arial"/>
                <a:sym typeface="Arial"/>
              </a:rPr>
              <a:t>Page 1: Risk &amp; Threat Analytics</a:t>
            </a:r>
            <a:endParaRPr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•Donut Chart: Attack vs. Non-Attack Sessions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•Table: Top 20 Risky Sessions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Stacked </a:t>
            </a:r>
            <a:r>
              <a:rPr lang="en" sz="2600">
                <a:latin typeface="Arial"/>
                <a:ea typeface="Arial"/>
                <a:cs typeface="Arial"/>
                <a:sym typeface="Arial"/>
              </a:rPr>
              <a:t>Bar Chart: Failed Logins by Browser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•Clustered Column Chart: Top 10 Longest Sessions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•KPIs: Attack %, Avg IP Reputation, Avg Failed Logins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9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BI Dashboards</a:t>
            </a:r>
            <a:endParaRPr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269025"/>
            <a:ext cx="8283600" cy="4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 u="sng">
                <a:latin typeface="Arial"/>
                <a:ea typeface="Arial"/>
                <a:cs typeface="Arial"/>
                <a:sym typeface="Arial"/>
              </a:rPr>
              <a:t>Page 2: Cybersecurity Session Overview</a:t>
            </a:r>
            <a:endParaRPr b="1" sz="23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•Stacked Column Chart: Session by Encryption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•Pie Chart: Unusual Time Access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•Donut Chart: Protocol Type Distribution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•Clustered Bar Chart: Browser vs Attack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•Table: Top 10 Sessions by Network Packet Size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•KPIs: Total Session, Attack Sessions, Average Sessions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•Slicer: Protocol Type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99157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•pandas, numpy, matplotlib, seaborn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•scikit-learn, mlxtend, Power BI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31" name="Google Shape;131;p25"/>
          <p:cNvSpPr txBox="1"/>
          <p:nvPr>
            <p:ph type="title"/>
          </p:nvPr>
        </p:nvSpPr>
        <p:spPr>
          <a:xfrm>
            <a:off x="46465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Libraries Used</a:t>
            </a:r>
            <a:endParaRPr b="1" i="1" sz="38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228750" y="231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844900"/>
            <a:ext cx="85206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project successfully integrated data preprocessing, exploratory analysis and machine learning to uncover key patterns in cybersecurity intrusion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Critical risk indicators such as failed login attempts, unknown browser usage and unusual session behavior were identified as strong predictors of attacks.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Random Forest model delivered the most reliable performance, achieving perfect precision and high overall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interactive Power BI dashboard provides clear, actionable insights to support real-time monitoring and informed decision-making.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insights lay a strong foundation for developing more proactive and data-driven cybersecurity strategies moving forward.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6500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•Analyzed cybersecurity intrusion data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•Used: Supervised &amp; unsupervised ML, Association rule mining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•Covered: ETL, EDA, Modeling, Clustering, Visualizing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991575"/>
            <a:ext cx="8520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100">
                <a:latin typeface="Arial"/>
                <a:ea typeface="Arial"/>
                <a:cs typeface="Arial"/>
                <a:sym typeface="Arial"/>
              </a:rPr>
              <a:t>Loaded CSV into pandas DataFrame, checked data types, handled missing values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•Transformed data (e.g., protocol casing, outliers retained, duplicates removed)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•Saved cleaned data as CSV and Parquet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2475"/>
            <a:ext cx="85206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ETL Process Summary</a:t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5275"/>
            <a:ext cx="8520600" cy="4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•Dataset: 9,537 sessions, 11 features, 45% attacks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•Top indicators: Failed logins (36%), unknown browsers (73% attack rate)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latin typeface="Arial"/>
                <a:ea typeface="Arial"/>
                <a:cs typeface="Arial"/>
                <a:sym typeface="Arial"/>
              </a:rPr>
              <a:t>•Attacks: More login attempts, shorter sessions, browser type matters</a:t>
            </a:r>
            <a:endParaRPr sz="3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7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Summary</a:t>
            </a:r>
            <a:endParaRPr sz="3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98375" y="1157475"/>
            <a:ext cx="85206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•Top correlations: Failed logins (0.36), login attempts (0.28)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•Outliers &amp; skewness: login_attempts right-skewed, failed_logins high outliers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2475"/>
            <a:ext cx="85206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&amp; Distribution Analysis</a:t>
            </a:r>
            <a:endParaRPr b="1" i="1" sz="46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732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•Attacks have higher login_attempts, unknown browsers = high risk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•Advanced visualizations: stacked bar charts, chi-square tests for categories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Comparisons &amp; Multivariat</a:t>
            </a:r>
            <a:r>
              <a:rPr b="1" i="1" lang="en" sz="40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1" i="1" sz="44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99700"/>
            <a:ext cx="8520600" cy="3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•Supervised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•Unsupervised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•Association Rule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39750"/>
            <a:ext cx="85206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Mining Techniques</a:t>
            </a:r>
            <a:endParaRPr b="1" i="1" sz="45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10075"/>
            <a:ext cx="8520600" cy="3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•Models: Logistic Regression, Decision Tree, Random Forest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•Best: Random Forest - Precision: 1.00, Recall: 0.75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•F1 Score: 0.85, Accuracy: 89%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</a:t>
            </a:r>
            <a:endParaRPr b="1" i="1" sz="40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074525"/>
            <a:ext cx="85206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•KMeans clustering: 4 clusters (elbow method)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•Cluster 3 → Highest login attempts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•Flag as high-priority group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24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2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</a:t>
            </a:r>
            <a:endParaRPr b="1" i="1" sz="46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