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0"/>
  </p:notesMasterIdLst>
  <p:sldIdLst>
    <p:sldId id="256" r:id="rId2"/>
    <p:sldId id="270" r:id="rId3"/>
    <p:sldId id="264" r:id="rId4"/>
    <p:sldId id="271" r:id="rId5"/>
    <p:sldId id="298" r:id="rId6"/>
    <p:sldId id="275" r:id="rId7"/>
    <p:sldId id="263" r:id="rId8"/>
    <p:sldId id="276" r:id="rId9"/>
  </p:sldIdLst>
  <p:sldSz cx="9144000" cy="5143500" type="screen16x9"/>
  <p:notesSz cx="6858000" cy="9144000"/>
  <p:embeddedFontLst>
    <p:embeddedFont>
      <p:font typeface="Libre Franklin ExtraBold" panose="020B0604020202020204" charset="0"/>
      <p:bold r:id="rId11"/>
      <p:boldItalic r:id="rId12"/>
    </p:embeddedFont>
    <p:embeddedFont>
      <p:font typeface="Darker Grotesque" panose="020B0604020202020204" charset="0"/>
      <p:regular r:id="rId13"/>
      <p:bold r:id="rId14"/>
    </p:embeddedFont>
    <p:embeddedFont>
      <p:font typeface="Libre Franklin" panose="020B0604020202020204" charset="0"/>
      <p:regular r:id="rId15"/>
      <p:bold r:id="rId16"/>
      <p:italic r:id="rId17"/>
      <p:boldItalic r:id="rId18"/>
    </p:embeddedFont>
    <p:embeddedFont>
      <p:font typeface="Darker Grotesque ExtraBold" panose="020B0604020202020204" charset="0"/>
      <p:bold r:id="rId19"/>
    </p:embeddedFont>
    <p:embeddedFont>
      <p:font typeface="Darker Grotesque Medium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40B5B6-4BE9-4EA3-8A2B-0E2A4FDD50E2}">
  <a:tblStyle styleId="{0640B5B6-4BE9-4EA3-8A2B-0E2A4FDD50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0737c1b1b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0737c1b1b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8ca389419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8ca389419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8e86373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8e86373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gc0737c1b1b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Google Shape;3525;gc0737c1b1b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g8e78048db5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3" name="Google Shape;2613;g8e78048db5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c0737c1b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0" name="Google Shape;2380;gc0737c1b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c0737c1b1b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c0737c1b1b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"/>
          <p:cNvSpPr/>
          <p:nvPr/>
        </p:nvSpPr>
        <p:spPr>
          <a:xfrm>
            <a:off x="111686" y="4891072"/>
            <a:ext cx="634593" cy="86652"/>
          </a:xfrm>
          <a:custGeom>
            <a:avLst/>
            <a:gdLst/>
            <a:ahLst/>
            <a:cxnLst/>
            <a:rect l="l" t="t" r="r" b="b"/>
            <a:pathLst>
              <a:path w="28957" h="3954" extrusionOk="0">
                <a:moveTo>
                  <a:pt x="2965" y="0"/>
                </a:moveTo>
                <a:lnTo>
                  <a:pt x="1" y="3001"/>
                </a:lnTo>
                <a:lnTo>
                  <a:pt x="513" y="3513"/>
                </a:lnTo>
                <a:lnTo>
                  <a:pt x="2965" y="1036"/>
                </a:lnTo>
                <a:lnTo>
                  <a:pt x="5847" y="3953"/>
                </a:lnTo>
                <a:lnTo>
                  <a:pt x="8716" y="1036"/>
                </a:lnTo>
                <a:lnTo>
                  <a:pt x="11597" y="3953"/>
                </a:lnTo>
                <a:lnTo>
                  <a:pt x="14479" y="1036"/>
                </a:lnTo>
                <a:lnTo>
                  <a:pt x="17348" y="3953"/>
                </a:lnTo>
                <a:lnTo>
                  <a:pt x="20229" y="1036"/>
                </a:lnTo>
                <a:lnTo>
                  <a:pt x="23111" y="3953"/>
                </a:lnTo>
                <a:lnTo>
                  <a:pt x="25980" y="1036"/>
                </a:lnTo>
                <a:lnTo>
                  <a:pt x="28433" y="3513"/>
                </a:lnTo>
                <a:lnTo>
                  <a:pt x="28957" y="3001"/>
                </a:lnTo>
                <a:lnTo>
                  <a:pt x="25980" y="0"/>
                </a:lnTo>
                <a:lnTo>
                  <a:pt x="23111" y="2917"/>
                </a:lnTo>
                <a:lnTo>
                  <a:pt x="20229" y="0"/>
                </a:lnTo>
                <a:lnTo>
                  <a:pt x="17348" y="2917"/>
                </a:lnTo>
                <a:lnTo>
                  <a:pt x="14479" y="0"/>
                </a:lnTo>
                <a:lnTo>
                  <a:pt x="11597" y="2917"/>
                </a:lnTo>
                <a:lnTo>
                  <a:pt x="8716" y="0"/>
                </a:lnTo>
                <a:lnTo>
                  <a:pt x="5847" y="2917"/>
                </a:lnTo>
                <a:lnTo>
                  <a:pt x="29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"/>
          <p:cNvSpPr/>
          <p:nvPr/>
        </p:nvSpPr>
        <p:spPr>
          <a:xfrm rot="10800000" flipH="1">
            <a:off x="8834091" y="140515"/>
            <a:ext cx="152595" cy="152627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 rot="10800000" flipH="1">
            <a:off x="111673" y="639515"/>
            <a:ext cx="154517" cy="442886"/>
            <a:chOff x="8846561" y="2782361"/>
            <a:chExt cx="154517" cy="442886"/>
          </a:xfrm>
        </p:grpSpPr>
        <p:sp>
          <p:nvSpPr>
            <p:cNvPr id="292" name="Google Shape;292;p6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6"/>
          <p:cNvGrpSpPr/>
          <p:nvPr/>
        </p:nvGrpSpPr>
        <p:grpSpPr>
          <a:xfrm rot="10800000" flipH="1">
            <a:off x="8819786" y="434639"/>
            <a:ext cx="181204" cy="295450"/>
            <a:chOff x="8814523" y="4301099"/>
            <a:chExt cx="181204" cy="295450"/>
          </a:xfrm>
        </p:grpSpPr>
        <p:sp>
          <p:nvSpPr>
            <p:cNvPr id="295" name="Google Shape;295;p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 rot="10800000" flipH="1">
            <a:off x="111669" y="140528"/>
            <a:ext cx="601568" cy="300960"/>
            <a:chOff x="5615619" y="2077286"/>
            <a:chExt cx="601568" cy="300960"/>
          </a:xfrm>
        </p:grpSpPr>
        <p:sp>
          <p:nvSpPr>
            <p:cNvPr id="302" name="Google Shape;302;p6"/>
            <p:cNvSpPr/>
            <p:nvPr/>
          </p:nvSpPr>
          <p:spPr>
            <a:xfrm>
              <a:off x="5615619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59"/>
                    <a:pt x="274" y="1214"/>
                    <a:pt x="810" y="1214"/>
                  </a:cubicBezTo>
                  <a:cubicBezTo>
                    <a:pt x="1144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5754470" y="2208512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55" y="1214"/>
                    <a:pt x="1417" y="940"/>
                    <a:pt x="1417" y="606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893705" y="2208512"/>
              <a:ext cx="45397" cy="38894"/>
            </a:xfrm>
            <a:custGeom>
              <a:avLst/>
              <a:gdLst/>
              <a:ahLst/>
              <a:cxnLst/>
              <a:rect l="l" t="t" r="r" b="b"/>
              <a:pathLst>
                <a:path w="1417" h="1214" extrusionOk="0">
                  <a:moveTo>
                    <a:pt x="803" y="0"/>
                  </a:moveTo>
                  <a:cubicBezTo>
                    <a:pt x="655" y="0"/>
                    <a:pt x="504" y="55"/>
                    <a:pt x="381" y="178"/>
                  </a:cubicBezTo>
                  <a:cubicBezTo>
                    <a:pt x="0" y="559"/>
                    <a:pt x="274" y="1214"/>
                    <a:pt x="810" y="1214"/>
                  </a:cubicBezTo>
                  <a:cubicBezTo>
                    <a:pt x="1143" y="1214"/>
                    <a:pt x="1417" y="940"/>
                    <a:pt x="1417" y="606"/>
                  </a:cubicBezTo>
                  <a:cubicBezTo>
                    <a:pt x="1417" y="243"/>
                    <a:pt x="1116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6032908" y="2208416"/>
              <a:ext cx="45301" cy="38990"/>
            </a:xfrm>
            <a:custGeom>
              <a:avLst/>
              <a:gdLst/>
              <a:ahLst/>
              <a:cxnLst/>
              <a:rect l="l" t="t" r="r" b="b"/>
              <a:pathLst>
                <a:path w="1414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63" y="1217"/>
                    <a:pt x="811" y="1217"/>
                  </a:cubicBezTo>
                  <a:cubicBezTo>
                    <a:pt x="1144" y="1217"/>
                    <a:pt x="1406" y="943"/>
                    <a:pt x="1406" y="609"/>
                  </a:cubicBezTo>
                  <a:cubicBezTo>
                    <a:pt x="1414" y="240"/>
                    <a:pt x="1119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6171758" y="2208416"/>
              <a:ext cx="45429" cy="38990"/>
            </a:xfrm>
            <a:custGeom>
              <a:avLst/>
              <a:gdLst/>
              <a:ahLst/>
              <a:cxnLst/>
              <a:rect l="l" t="t" r="r" b="b"/>
              <a:pathLst>
                <a:path w="1418" h="1217" extrusionOk="0">
                  <a:moveTo>
                    <a:pt x="809" y="1"/>
                  </a:moveTo>
                  <a:cubicBezTo>
                    <a:pt x="659" y="1"/>
                    <a:pt x="506" y="57"/>
                    <a:pt x="382" y="181"/>
                  </a:cubicBezTo>
                  <a:cubicBezTo>
                    <a:pt x="1" y="562"/>
                    <a:pt x="275" y="1217"/>
                    <a:pt x="810" y="1217"/>
                  </a:cubicBezTo>
                  <a:cubicBezTo>
                    <a:pt x="1144" y="1217"/>
                    <a:pt x="1418" y="943"/>
                    <a:pt x="1418" y="609"/>
                  </a:cubicBezTo>
                  <a:cubicBezTo>
                    <a:pt x="1418" y="240"/>
                    <a:pt x="1120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615619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5" y="0"/>
                    <a:pt x="504" y="55"/>
                    <a:pt x="382" y="178"/>
                  </a:cubicBezTo>
                  <a:cubicBezTo>
                    <a:pt x="1" y="571"/>
                    <a:pt x="274" y="1214"/>
                    <a:pt x="810" y="1214"/>
                  </a:cubicBezTo>
                  <a:cubicBezTo>
                    <a:pt x="1144" y="1214"/>
                    <a:pt x="1417" y="952"/>
                    <a:pt x="1417" y="607"/>
                  </a:cubicBezTo>
                  <a:cubicBezTo>
                    <a:pt x="1417" y="243"/>
                    <a:pt x="1116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754470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13" y="0"/>
                  </a:moveTo>
                  <a:cubicBezTo>
                    <a:pt x="666" y="0"/>
                    <a:pt x="516" y="55"/>
                    <a:pt x="393" y="178"/>
                  </a:cubicBezTo>
                  <a:cubicBezTo>
                    <a:pt x="0" y="571"/>
                    <a:pt x="274" y="1214"/>
                    <a:pt x="810" y="1214"/>
                  </a:cubicBezTo>
                  <a:cubicBezTo>
                    <a:pt x="1155" y="1214"/>
                    <a:pt x="1417" y="952"/>
                    <a:pt x="1417" y="607"/>
                  </a:cubicBezTo>
                  <a:cubicBezTo>
                    <a:pt x="1417" y="243"/>
                    <a:pt x="1122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893705" y="2077414"/>
              <a:ext cx="45397" cy="38765"/>
            </a:xfrm>
            <a:custGeom>
              <a:avLst/>
              <a:gdLst/>
              <a:ahLst/>
              <a:cxnLst/>
              <a:rect l="l" t="t" r="r" b="b"/>
              <a:pathLst>
                <a:path w="1417" h="1210" extrusionOk="0">
                  <a:moveTo>
                    <a:pt x="810" y="0"/>
                  </a:moveTo>
                  <a:cubicBezTo>
                    <a:pt x="660" y="0"/>
                    <a:pt x="506" y="57"/>
                    <a:pt x="381" y="186"/>
                  </a:cubicBezTo>
                  <a:cubicBezTo>
                    <a:pt x="0" y="567"/>
                    <a:pt x="274" y="1210"/>
                    <a:pt x="810" y="1210"/>
                  </a:cubicBezTo>
                  <a:cubicBezTo>
                    <a:pt x="1143" y="1210"/>
                    <a:pt x="1417" y="948"/>
                    <a:pt x="1417" y="603"/>
                  </a:cubicBezTo>
                  <a:cubicBezTo>
                    <a:pt x="1417" y="242"/>
                    <a:pt x="1121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6032908" y="2077286"/>
              <a:ext cx="45045" cy="38894"/>
            </a:xfrm>
            <a:custGeom>
              <a:avLst/>
              <a:gdLst/>
              <a:ahLst/>
              <a:cxnLst/>
              <a:rect l="l" t="t" r="r" b="b"/>
              <a:pathLst>
                <a:path w="1406" h="1214" extrusionOk="0">
                  <a:moveTo>
                    <a:pt x="801" y="0"/>
                  </a:moveTo>
                  <a:cubicBezTo>
                    <a:pt x="654" y="0"/>
                    <a:pt x="505" y="55"/>
                    <a:pt x="382" y="178"/>
                  </a:cubicBezTo>
                  <a:cubicBezTo>
                    <a:pt x="1" y="571"/>
                    <a:pt x="263" y="1214"/>
                    <a:pt x="811" y="1214"/>
                  </a:cubicBezTo>
                  <a:cubicBezTo>
                    <a:pt x="1144" y="1214"/>
                    <a:pt x="1406" y="952"/>
                    <a:pt x="1406" y="607"/>
                  </a:cubicBezTo>
                  <a:cubicBezTo>
                    <a:pt x="1406" y="243"/>
                    <a:pt x="1110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171758" y="2077286"/>
              <a:ext cx="45429" cy="38894"/>
            </a:xfrm>
            <a:custGeom>
              <a:avLst/>
              <a:gdLst/>
              <a:ahLst/>
              <a:cxnLst/>
              <a:rect l="l" t="t" r="r" b="b"/>
              <a:pathLst>
                <a:path w="1418" h="1214" extrusionOk="0">
                  <a:moveTo>
                    <a:pt x="804" y="0"/>
                  </a:moveTo>
                  <a:cubicBezTo>
                    <a:pt x="656" y="0"/>
                    <a:pt x="505" y="55"/>
                    <a:pt x="382" y="178"/>
                  </a:cubicBezTo>
                  <a:cubicBezTo>
                    <a:pt x="1" y="571"/>
                    <a:pt x="275" y="1214"/>
                    <a:pt x="810" y="1214"/>
                  </a:cubicBezTo>
                  <a:cubicBezTo>
                    <a:pt x="1144" y="1214"/>
                    <a:pt x="1418" y="952"/>
                    <a:pt x="1418" y="607"/>
                  </a:cubicBezTo>
                  <a:cubicBezTo>
                    <a:pt x="1418" y="243"/>
                    <a:pt x="1117" y="0"/>
                    <a:pt x="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615619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4" y="1209"/>
                    <a:pt x="810" y="1209"/>
                  </a:cubicBezTo>
                  <a:cubicBezTo>
                    <a:pt x="1144" y="1209"/>
                    <a:pt x="1417" y="947"/>
                    <a:pt x="1417" y="614"/>
                  </a:cubicBezTo>
                  <a:cubicBezTo>
                    <a:pt x="1417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754854" y="2339641"/>
              <a:ext cx="45045" cy="38605"/>
            </a:xfrm>
            <a:custGeom>
              <a:avLst/>
              <a:gdLst/>
              <a:ahLst/>
              <a:cxnLst/>
              <a:rect l="l" t="t" r="r" b="b"/>
              <a:pathLst>
                <a:path w="1406" h="1205" extrusionOk="0">
                  <a:moveTo>
                    <a:pt x="806" y="0"/>
                  </a:moveTo>
                  <a:cubicBezTo>
                    <a:pt x="657" y="0"/>
                    <a:pt x="505" y="56"/>
                    <a:pt x="381" y="180"/>
                  </a:cubicBezTo>
                  <a:cubicBezTo>
                    <a:pt x="0" y="561"/>
                    <a:pt x="262" y="1204"/>
                    <a:pt x="798" y="1204"/>
                  </a:cubicBezTo>
                  <a:cubicBezTo>
                    <a:pt x="1143" y="1204"/>
                    <a:pt x="1405" y="942"/>
                    <a:pt x="1405" y="609"/>
                  </a:cubicBezTo>
                  <a:cubicBezTo>
                    <a:pt x="1405" y="240"/>
                    <a:pt x="1113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5893705" y="2339641"/>
              <a:ext cx="45397" cy="38605"/>
            </a:xfrm>
            <a:custGeom>
              <a:avLst/>
              <a:gdLst/>
              <a:ahLst/>
              <a:cxnLst/>
              <a:rect l="l" t="t" r="r" b="b"/>
              <a:pathLst>
                <a:path w="1417" h="1205" extrusionOk="0">
                  <a:moveTo>
                    <a:pt x="809" y="0"/>
                  </a:moveTo>
                  <a:cubicBezTo>
                    <a:pt x="658" y="0"/>
                    <a:pt x="505" y="56"/>
                    <a:pt x="381" y="180"/>
                  </a:cubicBezTo>
                  <a:cubicBezTo>
                    <a:pt x="0" y="561"/>
                    <a:pt x="274" y="1204"/>
                    <a:pt x="810" y="1204"/>
                  </a:cubicBezTo>
                  <a:cubicBezTo>
                    <a:pt x="1143" y="1204"/>
                    <a:pt x="1417" y="942"/>
                    <a:pt x="1417" y="609"/>
                  </a:cubicBezTo>
                  <a:cubicBezTo>
                    <a:pt x="1417" y="240"/>
                    <a:pt x="1119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032908" y="2339481"/>
              <a:ext cx="45045" cy="38765"/>
            </a:xfrm>
            <a:custGeom>
              <a:avLst/>
              <a:gdLst/>
              <a:ahLst/>
              <a:cxnLst/>
              <a:rect l="l" t="t" r="r" b="b"/>
              <a:pathLst>
                <a:path w="1406" h="1210" extrusionOk="0">
                  <a:moveTo>
                    <a:pt x="807" y="0"/>
                  </a:moveTo>
                  <a:cubicBezTo>
                    <a:pt x="658" y="0"/>
                    <a:pt x="506" y="57"/>
                    <a:pt x="382" y="185"/>
                  </a:cubicBezTo>
                  <a:cubicBezTo>
                    <a:pt x="1" y="566"/>
                    <a:pt x="263" y="1209"/>
                    <a:pt x="811" y="1209"/>
                  </a:cubicBezTo>
                  <a:cubicBezTo>
                    <a:pt x="1144" y="1209"/>
                    <a:pt x="1406" y="947"/>
                    <a:pt x="1406" y="614"/>
                  </a:cubicBezTo>
                  <a:cubicBezTo>
                    <a:pt x="1406" y="245"/>
                    <a:pt x="1114" y="0"/>
                    <a:pt x="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171758" y="2339481"/>
              <a:ext cx="45429" cy="38765"/>
            </a:xfrm>
            <a:custGeom>
              <a:avLst/>
              <a:gdLst/>
              <a:ahLst/>
              <a:cxnLst/>
              <a:rect l="l" t="t" r="r" b="b"/>
              <a:pathLst>
                <a:path w="1418" h="1210" extrusionOk="0">
                  <a:moveTo>
                    <a:pt x="809" y="0"/>
                  </a:moveTo>
                  <a:cubicBezTo>
                    <a:pt x="659" y="0"/>
                    <a:pt x="506" y="57"/>
                    <a:pt x="382" y="185"/>
                  </a:cubicBezTo>
                  <a:cubicBezTo>
                    <a:pt x="1" y="566"/>
                    <a:pt x="275" y="1209"/>
                    <a:pt x="810" y="1209"/>
                  </a:cubicBezTo>
                  <a:cubicBezTo>
                    <a:pt x="1144" y="1209"/>
                    <a:pt x="1418" y="947"/>
                    <a:pt x="1418" y="614"/>
                  </a:cubicBezTo>
                  <a:cubicBezTo>
                    <a:pt x="1418" y="245"/>
                    <a:pt x="112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3"/>
          <p:cNvSpPr/>
          <p:nvPr/>
        </p:nvSpPr>
        <p:spPr>
          <a:xfrm flipH="1">
            <a:off x="6496003" y="325"/>
            <a:ext cx="1533282" cy="5143367"/>
          </a:xfrm>
          <a:custGeom>
            <a:avLst/>
            <a:gdLst/>
            <a:ahLst/>
            <a:cxnLst/>
            <a:rect l="l" t="t" r="r" b="b"/>
            <a:pathLst>
              <a:path w="39589" h="128040" extrusionOk="0">
                <a:moveTo>
                  <a:pt x="0" y="0"/>
                </a:moveTo>
                <a:lnTo>
                  <a:pt x="0" y="128040"/>
                </a:lnTo>
                <a:lnTo>
                  <a:pt x="39588" y="128040"/>
                </a:lnTo>
                <a:lnTo>
                  <a:pt x="3958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3"/>
          <p:cNvSpPr/>
          <p:nvPr/>
        </p:nvSpPr>
        <p:spPr>
          <a:xfrm rot="5400000">
            <a:off x="8856280" y="2778745"/>
            <a:ext cx="144628" cy="144659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23"/>
          <p:cNvGrpSpPr/>
          <p:nvPr/>
        </p:nvGrpSpPr>
        <p:grpSpPr>
          <a:xfrm>
            <a:off x="8068555" y="342582"/>
            <a:ext cx="137396" cy="393815"/>
            <a:chOff x="8846561" y="2782361"/>
            <a:chExt cx="154517" cy="442886"/>
          </a:xfrm>
        </p:grpSpPr>
        <p:sp>
          <p:nvSpPr>
            <p:cNvPr id="1027" name="Google Shape;1027;p23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3"/>
          <p:cNvSpPr/>
          <p:nvPr/>
        </p:nvSpPr>
        <p:spPr>
          <a:xfrm rot="5400000">
            <a:off x="8859554" y="3616804"/>
            <a:ext cx="138064" cy="144677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0" name="Google Shape;1030;p23"/>
          <p:cNvGrpSpPr/>
          <p:nvPr/>
        </p:nvGrpSpPr>
        <p:grpSpPr>
          <a:xfrm>
            <a:off x="8146761" y="4694630"/>
            <a:ext cx="328622" cy="305322"/>
            <a:chOff x="6672" y="3464315"/>
            <a:chExt cx="279631" cy="259804"/>
          </a:xfrm>
        </p:grpSpPr>
        <p:sp>
          <p:nvSpPr>
            <p:cNvPr id="1031" name="Google Shape;1031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0" name="Google Shape;1040;p23"/>
          <p:cNvSpPr/>
          <p:nvPr/>
        </p:nvSpPr>
        <p:spPr>
          <a:xfrm>
            <a:off x="8435763" y="203720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23"/>
          <p:cNvGrpSpPr/>
          <p:nvPr/>
        </p:nvGrpSpPr>
        <p:grpSpPr>
          <a:xfrm>
            <a:off x="8403502" y="1534670"/>
            <a:ext cx="189340" cy="308716"/>
            <a:chOff x="8814523" y="4301099"/>
            <a:chExt cx="181204" cy="295450"/>
          </a:xfrm>
        </p:grpSpPr>
        <p:sp>
          <p:nvSpPr>
            <p:cNvPr id="1042" name="Google Shape;1042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23"/>
          <p:cNvSpPr/>
          <p:nvPr/>
        </p:nvSpPr>
        <p:spPr>
          <a:xfrm flipH="1">
            <a:off x="8860714" y="4852249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3"/>
          <p:cNvSpPr/>
          <p:nvPr/>
        </p:nvSpPr>
        <p:spPr>
          <a:xfrm flipH="1">
            <a:off x="8592849" y="4849281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3"/>
          <p:cNvGrpSpPr/>
          <p:nvPr/>
        </p:nvGrpSpPr>
        <p:grpSpPr>
          <a:xfrm rot="5400000">
            <a:off x="8687603" y="3256187"/>
            <a:ext cx="482000" cy="31137"/>
            <a:chOff x="7586971" y="1240406"/>
            <a:chExt cx="820705" cy="53017"/>
          </a:xfrm>
        </p:grpSpPr>
        <p:sp>
          <p:nvSpPr>
            <p:cNvPr id="1051" name="Google Shape;1051;p23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23"/>
          <p:cNvSpPr txBox="1">
            <a:spLocks noGrp="1"/>
          </p:cNvSpPr>
          <p:nvPr>
            <p:ph type="title"/>
          </p:nvPr>
        </p:nvSpPr>
        <p:spPr>
          <a:xfrm>
            <a:off x="657725" y="15465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57" name="Google Shape;1057;p23"/>
          <p:cNvGrpSpPr/>
          <p:nvPr/>
        </p:nvGrpSpPr>
        <p:grpSpPr>
          <a:xfrm flipH="1">
            <a:off x="8732368" y="120130"/>
            <a:ext cx="328622" cy="305322"/>
            <a:chOff x="6672" y="3464315"/>
            <a:chExt cx="279631" cy="259804"/>
          </a:xfrm>
        </p:grpSpPr>
        <p:sp>
          <p:nvSpPr>
            <p:cNvPr id="1058" name="Google Shape;1058;p23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3"/>
          <p:cNvSpPr/>
          <p:nvPr/>
        </p:nvSpPr>
        <p:spPr>
          <a:xfrm rot="-5400000">
            <a:off x="7894021" y="4080313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8" name="Google Shape;1068;p23"/>
          <p:cNvGrpSpPr/>
          <p:nvPr/>
        </p:nvGrpSpPr>
        <p:grpSpPr>
          <a:xfrm rot="-5400000">
            <a:off x="1171590" y="3579399"/>
            <a:ext cx="1050225" cy="2077958"/>
            <a:chOff x="2922675" y="2551150"/>
            <a:chExt cx="424900" cy="840700"/>
          </a:xfrm>
        </p:grpSpPr>
        <p:sp>
          <p:nvSpPr>
            <p:cNvPr id="1069" name="Google Shape;1069;p23"/>
            <p:cNvSpPr/>
            <p:nvPr/>
          </p:nvSpPr>
          <p:spPr>
            <a:xfrm>
              <a:off x="2922675" y="2798800"/>
              <a:ext cx="172900" cy="345750"/>
            </a:xfrm>
            <a:custGeom>
              <a:avLst/>
              <a:gdLst/>
              <a:ahLst/>
              <a:cxnLst/>
              <a:rect l="l" t="t" r="r" b="b"/>
              <a:pathLst>
                <a:path w="6916" h="13830" extrusionOk="0">
                  <a:moveTo>
                    <a:pt x="1" y="0"/>
                  </a:moveTo>
                  <a:lnTo>
                    <a:pt x="1" y="13829"/>
                  </a:lnTo>
                  <a:cubicBezTo>
                    <a:pt x="3830" y="13829"/>
                    <a:pt x="6915" y="10730"/>
                    <a:pt x="6915" y="6915"/>
                  </a:cubicBezTo>
                  <a:cubicBezTo>
                    <a:pt x="6915" y="3099"/>
                    <a:pt x="3830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4400" cap="flat" cmpd="sng">
              <a:solidFill>
                <a:schemeClr val="lt1"/>
              </a:solidFill>
              <a:prstDash val="solid"/>
              <a:miter lim="135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2922675" y="2551150"/>
              <a:ext cx="424900" cy="840700"/>
            </a:xfrm>
            <a:custGeom>
              <a:avLst/>
              <a:gdLst/>
              <a:ahLst/>
              <a:cxnLst/>
              <a:rect l="l" t="t" r="r" b="b"/>
              <a:pathLst>
                <a:path w="16996" h="33628" extrusionOk="0">
                  <a:moveTo>
                    <a:pt x="1" y="9040"/>
                  </a:moveTo>
                  <a:lnTo>
                    <a:pt x="1" y="9203"/>
                  </a:lnTo>
                  <a:cubicBezTo>
                    <a:pt x="4209" y="9203"/>
                    <a:pt x="7619" y="12613"/>
                    <a:pt x="7619" y="16821"/>
                  </a:cubicBezTo>
                  <a:cubicBezTo>
                    <a:pt x="7619" y="21015"/>
                    <a:pt x="4209" y="24425"/>
                    <a:pt x="1" y="24425"/>
                  </a:cubicBezTo>
                  <a:lnTo>
                    <a:pt x="1" y="24601"/>
                  </a:lnTo>
                  <a:cubicBezTo>
                    <a:pt x="4304" y="24601"/>
                    <a:pt x="7781" y="21110"/>
                    <a:pt x="7781" y="16821"/>
                  </a:cubicBezTo>
                  <a:cubicBezTo>
                    <a:pt x="7781" y="12518"/>
                    <a:pt x="4304" y="9040"/>
                    <a:pt x="1" y="9040"/>
                  </a:cubicBezTo>
                  <a:close/>
                  <a:moveTo>
                    <a:pt x="1" y="8039"/>
                  </a:moveTo>
                  <a:lnTo>
                    <a:pt x="1" y="8201"/>
                  </a:lnTo>
                  <a:cubicBezTo>
                    <a:pt x="4764" y="8201"/>
                    <a:pt x="8620" y="12058"/>
                    <a:pt x="8620" y="16821"/>
                  </a:cubicBezTo>
                  <a:cubicBezTo>
                    <a:pt x="8620" y="21570"/>
                    <a:pt x="4764" y="25440"/>
                    <a:pt x="1" y="25440"/>
                  </a:cubicBezTo>
                  <a:lnTo>
                    <a:pt x="1" y="25602"/>
                  </a:lnTo>
                  <a:cubicBezTo>
                    <a:pt x="4859" y="25602"/>
                    <a:pt x="8796" y="21665"/>
                    <a:pt x="8796" y="16821"/>
                  </a:cubicBezTo>
                  <a:cubicBezTo>
                    <a:pt x="8796" y="11963"/>
                    <a:pt x="4859" y="8039"/>
                    <a:pt x="1" y="8039"/>
                  </a:cubicBezTo>
                  <a:close/>
                  <a:moveTo>
                    <a:pt x="125" y="7024"/>
                  </a:moveTo>
                  <a:cubicBezTo>
                    <a:pt x="84" y="7024"/>
                    <a:pt x="42" y="7024"/>
                    <a:pt x="1" y="7024"/>
                  </a:cubicBezTo>
                  <a:lnTo>
                    <a:pt x="1" y="7200"/>
                  </a:lnTo>
                  <a:cubicBezTo>
                    <a:pt x="51" y="7199"/>
                    <a:pt x="100" y="7199"/>
                    <a:pt x="149" y="7199"/>
                  </a:cubicBezTo>
                  <a:cubicBezTo>
                    <a:pt x="5453" y="7199"/>
                    <a:pt x="9757" y="11499"/>
                    <a:pt x="9757" y="16821"/>
                  </a:cubicBezTo>
                  <a:cubicBezTo>
                    <a:pt x="9757" y="22138"/>
                    <a:pt x="5440" y="26442"/>
                    <a:pt x="125" y="26442"/>
                  </a:cubicBezTo>
                  <a:cubicBezTo>
                    <a:pt x="84" y="26442"/>
                    <a:pt x="42" y="26442"/>
                    <a:pt x="1" y="26441"/>
                  </a:cubicBezTo>
                  <a:lnTo>
                    <a:pt x="1" y="26604"/>
                  </a:lnTo>
                  <a:cubicBezTo>
                    <a:pt x="42" y="26604"/>
                    <a:pt x="84" y="26604"/>
                    <a:pt x="125" y="26604"/>
                  </a:cubicBezTo>
                  <a:cubicBezTo>
                    <a:pt x="5535" y="26604"/>
                    <a:pt x="9933" y="22232"/>
                    <a:pt x="9933" y="16821"/>
                  </a:cubicBezTo>
                  <a:cubicBezTo>
                    <a:pt x="9933" y="11396"/>
                    <a:pt x="5535" y="7024"/>
                    <a:pt x="125" y="7024"/>
                  </a:cubicBezTo>
                  <a:close/>
                  <a:moveTo>
                    <a:pt x="1" y="6023"/>
                  </a:moveTo>
                  <a:lnTo>
                    <a:pt x="1" y="6199"/>
                  </a:lnTo>
                  <a:cubicBezTo>
                    <a:pt x="5873" y="6199"/>
                    <a:pt x="10636" y="10948"/>
                    <a:pt x="10636" y="16821"/>
                  </a:cubicBezTo>
                  <a:cubicBezTo>
                    <a:pt x="10636" y="22680"/>
                    <a:pt x="5873" y="27443"/>
                    <a:pt x="1" y="27443"/>
                  </a:cubicBezTo>
                  <a:lnTo>
                    <a:pt x="1" y="27605"/>
                  </a:lnTo>
                  <a:cubicBezTo>
                    <a:pt x="5968" y="27605"/>
                    <a:pt x="10799" y="22774"/>
                    <a:pt x="10799" y="16821"/>
                  </a:cubicBezTo>
                  <a:cubicBezTo>
                    <a:pt x="10799" y="10854"/>
                    <a:pt x="5968" y="6023"/>
                    <a:pt x="1" y="6023"/>
                  </a:cubicBezTo>
                  <a:close/>
                  <a:moveTo>
                    <a:pt x="1" y="5022"/>
                  </a:moveTo>
                  <a:lnTo>
                    <a:pt x="1" y="5184"/>
                  </a:lnTo>
                  <a:cubicBezTo>
                    <a:pt x="6374" y="5265"/>
                    <a:pt x="11502" y="10448"/>
                    <a:pt x="11502" y="16821"/>
                  </a:cubicBezTo>
                  <a:cubicBezTo>
                    <a:pt x="11502" y="23180"/>
                    <a:pt x="6374" y="28363"/>
                    <a:pt x="1" y="28444"/>
                  </a:cubicBezTo>
                  <a:lnTo>
                    <a:pt x="1" y="28620"/>
                  </a:lnTo>
                  <a:cubicBezTo>
                    <a:pt x="6469" y="28539"/>
                    <a:pt x="11665" y="23275"/>
                    <a:pt x="11665" y="16821"/>
                  </a:cubicBezTo>
                  <a:cubicBezTo>
                    <a:pt x="11665" y="10353"/>
                    <a:pt x="6469" y="5103"/>
                    <a:pt x="1" y="5022"/>
                  </a:cubicBezTo>
                  <a:close/>
                  <a:moveTo>
                    <a:pt x="1" y="4020"/>
                  </a:moveTo>
                  <a:lnTo>
                    <a:pt x="1" y="4183"/>
                  </a:lnTo>
                  <a:cubicBezTo>
                    <a:pt x="6983" y="4183"/>
                    <a:pt x="12639" y="9839"/>
                    <a:pt x="12639" y="16821"/>
                  </a:cubicBezTo>
                  <a:cubicBezTo>
                    <a:pt x="12639" y="23789"/>
                    <a:pt x="6983" y="29445"/>
                    <a:pt x="1" y="29445"/>
                  </a:cubicBezTo>
                  <a:lnTo>
                    <a:pt x="1" y="29621"/>
                  </a:lnTo>
                  <a:cubicBezTo>
                    <a:pt x="7078" y="29621"/>
                    <a:pt x="12801" y="23884"/>
                    <a:pt x="12801" y="16821"/>
                  </a:cubicBezTo>
                  <a:cubicBezTo>
                    <a:pt x="12801" y="9744"/>
                    <a:pt x="7078" y="4020"/>
                    <a:pt x="1" y="4020"/>
                  </a:cubicBezTo>
                  <a:close/>
                  <a:moveTo>
                    <a:pt x="1" y="3019"/>
                  </a:moveTo>
                  <a:lnTo>
                    <a:pt x="1" y="3181"/>
                  </a:lnTo>
                  <a:cubicBezTo>
                    <a:pt x="7538" y="3181"/>
                    <a:pt x="13640" y="9284"/>
                    <a:pt x="13640" y="16821"/>
                  </a:cubicBezTo>
                  <a:cubicBezTo>
                    <a:pt x="13640" y="24344"/>
                    <a:pt x="7538" y="30446"/>
                    <a:pt x="1" y="30446"/>
                  </a:cubicBezTo>
                  <a:lnTo>
                    <a:pt x="1" y="30622"/>
                  </a:lnTo>
                  <a:cubicBezTo>
                    <a:pt x="7632" y="30622"/>
                    <a:pt x="13816" y="24439"/>
                    <a:pt x="13816" y="16821"/>
                  </a:cubicBezTo>
                  <a:cubicBezTo>
                    <a:pt x="13816" y="9189"/>
                    <a:pt x="7632" y="3019"/>
                    <a:pt x="1" y="3019"/>
                  </a:cubicBezTo>
                  <a:close/>
                  <a:moveTo>
                    <a:pt x="1" y="2004"/>
                  </a:moveTo>
                  <a:lnTo>
                    <a:pt x="1" y="2180"/>
                  </a:lnTo>
                  <a:cubicBezTo>
                    <a:pt x="8093" y="2180"/>
                    <a:pt x="14642" y="8729"/>
                    <a:pt x="14642" y="16821"/>
                  </a:cubicBezTo>
                  <a:cubicBezTo>
                    <a:pt x="14642" y="24899"/>
                    <a:pt x="8093" y="31461"/>
                    <a:pt x="1" y="31461"/>
                  </a:cubicBezTo>
                  <a:lnTo>
                    <a:pt x="1" y="31624"/>
                  </a:lnTo>
                  <a:cubicBezTo>
                    <a:pt x="8187" y="31624"/>
                    <a:pt x="14817" y="24993"/>
                    <a:pt x="14817" y="16821"/>
                  </a:cubicBezTo>
                  <a:cubicBezTo>
                    <a:pt x="14817" y="8634"/>
                    <a:pt x="8187" y="2004"/>
                    <a:pt x="1" y="2004"/>
                  </a:cubicBezTo>
                  <a:close/>
                  <a:moveTo>
                    <a:pt x="1" y="1003"/>
                  </a:moveTo>
                  <a:lnTo>
                    <a:pt x="1" y="1179"/>
                  </a:lnTo>
                  <a:cubicBezTo>
                    <a:pt x="8647" y="1179"/>
                    <a:pt x="15656" y="8174"/>
                    <a:pt x="15656" y="16821"/>
                  </a:cubicBezTo>
                  <a:cubicBezTo>
                    <a:pt x="15656" y="25467"/>
                    <a:pt x="8647" y="32462"/>
                    <a:pt x="1" y="32462"/>
                  </a:cubicBezTo>
                  <a:lnTo>
                    <a:pt x="1" y="32638"/>
                  </a:lnTo>
                  <a:cubicBezTo>
                    <a:pt x="8742" y="32638"/>
                    <a:pt x="15819" y="25548"/>
                    <a:pt x="15819" y="16821"/>
                  </a:cubicBezTo>
                  <a:cubicBezTo>
                    <a:pt x="15819" y="8093"/>
                    <a:pt x="8742" y="1003"/>
                    <a:pt x="1" y="1003"/>
                  </a:cubicBezTo>
                  <a:close/>
                  <a:moveTo>
                    <a:pt x="175" y="1"/>
                  </a:moveTo>
                  <a:cubicBezTo>
                    <a:pt x="117" y="1"/>
                    <a:pt x="59" y="1"/>
                    <a:pt x="1" y="2"/>
                  </a:cubicBezTo>
                  <a:lnTo>
                    <a:pt x="1" y="164"/>
                  </a:lnTo>
                  <a:cubicBezTo>
                    <a:pt x="51" y="164"/>
                    <a:pt x="101" y="163"/>
                    <a:pt x="151" y="163"/>
                  </a:cubicBezTo>
                  <a:cubicBezTo>
                    <a:pt x="9351" y="163"/>
                    <a:pt x="16820" y="7602"/>
                    <a:pt x="16820" y="16821"/>
                  </a:cubicBezTo>
                  <a:cubicBezTo>
                    <a:pt x="16820" y="26018"/>
                    <a:pt x="9364" y="33465"/>
                    <a:pt x="175" y="33465"/>
                  </a:cubicBezTo>
                  <a:cubicBezTo>
                    <a:pt x="117" y="33465"/>
                    <a:pt x="59" y="33464"/>
                    <a:pt x="1" y="33464"/>
                  </a:cubicBezTo>
                  <a:lnTo>
                    <a:pt x="1" y="33626"/>
                  </a:lnTo>
                  <a:cubicBezTo>
                    <a:pt x="59" y="33627"/>
                    <a:pt x="117" y="33627"/>
                    <a:pt x="175" y="33627"/>
                  </a:cubicBezTo>
                  <a:cubicBezTo>
                    <a:pt x="9459" y="33627"/>
                    <a:pt x="16996" y="26113"/>
                    <a:pt x="16996" y="16821"/>
                  </a:cubicBezTo>
                  <a:cubicBezTo>
                    <a:pt x="16996" y="7515"/>
                    <a:pt x="9459" y="1"/>
                    <a:pt x="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23"/>
          <p:cNvSpPr/>
          <p:nvPr/>
        </p:nvSpPr>
        <p:spPr>
          <a:xfrm rot="5400000">
            <a:off x="2821912" y="4929195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23"/>
          <p:cNvGrpSpPr/>
          <p:nvPr/>
        </p:nvGrpSpPr>
        <p:grpSpPr>
          <a:xfrm rot="5400000">
            <a:off x="3200027" y="4837020"/>
            <a:ext cx="189340" cy="308716"/>
            <a:chOff x="8814523" y="4301099"/>
            <a:chExt cx="181204" cy="295450"/>
          </a:xfrm>
        </p:grpSpPr>
        <p:sp>
          <p:nvSpPr>
            <p:cNvPr id="1073" name="Google Shape;1073;p2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3"/>
          <p:cNvSpPr/>
          <p:nvPr/>
        </p:nvSpPr>
        <p:spPr>
          <a:xfrm>
            <a:off x="128096" y="4333038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3"/>
          <p:cNvSpPr/>
          <p:nvPr/>
        </p:nvSpPr>
        <p:spPr>
          <a:xfrm rot="5400000">
            <a:off x="74230" y="120120"/>
            <a:ext cx="144628" cy="144659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26"/>
          <p:cNvGrpSpPr/>
          <p:nvPr/>
        </p:nvGrpSpPr>
        <p:grpSpPr>
          <a:xfrm>
            <a:off x="1282246" y="4933298"/>
            <a:ext cx="820705" cy="53017"/>
            <a:chOff x="7586971" y="1240406"/>
            <a:chExt cx="820705" cy="53017"/>
          </a:xfrm>
        </p:grpSpPr>
        <p:sp>
          <p:nvSpPr>
            <p:cNvPr id="1196" name="Google Shape;1196;p26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26"/>
          <p:cNvGrpSpPr/>
          <p:nvPr/>
        </p:nvGrpSpPr>
        <p:grpSpPr>
          <a:xfrm>
            <a:off x="170597" y="190624"/>
            <a:ext cx="377022" cy="131703"/>
            <a:chOff x="8271932" y="4202530"/>
            <a:chExt cx="652626" cy="227979"/>
          </a:xfrm>
        </p:grpSpPr>
        <p:sp>
          <p:nvSpPr>
            <p:cNvPr id="1202" name="Google Shape;1202;p26"/>
            <p:cNvSpPr/>
            <p:nvPr/>
          </p:nvSpPr>
          <p:spPr>
            <a:xfrm>
              <a:off x="8696579" y="4202530"/>
              <a:ext cx="227979" cy="227979"/>
            </a:xfrm>
            <a:custGeom>
              <a:avLst/>
              <a:gdLst/>
              <a:ahLst/>
              <a:cxnLst/>
              <a:rect l="l" t="t" r="r" b="b"/>
              <a:pathLst>
                <a:path w="7121" h="7121" extrusionOk="0">
                  <a:moveTo>
                    <a:pt x="1131" y="0"/>
                  </a:moveTo>
                  <a:lnTo>
                    <a:pt x="0" y="1132"/>
                  </a:lnTo>
                  <a:lnTo>
                    <a:pt x="2429" y="3560"/>
                  </a:lnTo>
                  <a:lnTo>
                    <a:pt x="0" y="5989"/>
                  </a:lnTo>
                  <a:lnTo>
                    <a:pt x="1131" y="7120"/>
                  </a:lnTo>
                  <a:lnTo>
                    <a:pt x="3560" y="4692"/>
                  </a:lnTo>
                  <a:lnTo>
                    <a:pt x="5989" y="7120"/>
                  </a:lnTo>
                  <a:lnTo>
                    <a:pt x="7120" y="5989"/>
                  </a:lnTo>
                  <a:lnTo>
                    <a:pt x="4691" y="3560"/>
                  </a:lnTo>
                  <a:lnTo>
                    <a:pt x="7120" y="1132"/>
                  </a:lnTo>
                  <a:lnTo>
                    <a:pt x="5989" y="0"/>
                  </a:lnTo>
                  <a:lnTo>
                    <a:pt x="3560" y="2429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8271932" y="4202530"/>
              <a:ext cx="228363" cy="227979"/>
            </a:xfrm>
            <a:custGeom>
              <a:avLst/>
              <a:gdLst/>
              <a:ahLst/>
              <a:cxnLst/>
              <a:rect l="l" t="t" r="r" b="b"/>
              <a:pathLst>
                <a:path w="7133" h="7121" extrusionOk="0">
                  <a:moveTo>
                    <a:pt x="1132" y="0"/>
                  </a:moveTo>
                  <a:lnTo>
                    <a:pt x="1" y="1132"/>
                  </a:lnTo>
                  <a:lnTo>
                    <a:pt x="2429" y="3560"/>
                  </a:lnTo>
                  <a:lnTo>
                    <a:pt x="1" y="5989"/>
                  </a:lnTo>
                  <a:lnTo>
                    <a:pt x="1132" y="7120"/>
                  </a:lnTo>
                  <a:lnTo>
                    <a:pt x="3561" y="4692"/>
                  </a:lnTo>
                  <a:lnTo>
                    <a:pt x="5989" y="7120"/>
                  </a:lnTo>
                  <a:lnTo>
                    <a:pt x="7132" y="5989"/>
                  </a:lnTo>
                  <a:lnTo>
                    <a:pt x="4692" y="3560"/>
                  </a:lnTo>
                  <a:lnTo>
                    <a:pt x="7132" y="1132"/>
                  </a:lnTo>
                  <a:lnTo>
                    <a:pt x="5989" y="0"/>
                  </a:lnTo>
                  <a:lnTo>
                    <a:pt x="3561" y="2429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26"/>
          <p:cNvSpPr/>
          <p:nvPr/>
        </p:nvSpPr>
        <p:spPr>
          <a:xfrm>
            <a:off x="170588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26"/>
          <p:cNvGrpSpPr/>
          <p:nvPr/>
        </p:nvGrpSpPr>
        <p:grpSpPr>
          <a:xfrm rot="10800000" flipH="1">
            <a:off x="5415588" y="-8584"/>
            <a:ext cx="3728296" cy="3728607"/>
            <a:chOff x="4909222" y="908262"/>
            <a:chExt cx="4234775" cy="4235129"/>
          </a:xfrm>
        </p:grpSpPr>
        <p:sp>
          <p:nvSpPr>
            <p:cNvPr id="1206" name="Google Shape;1206;p26"/>
            <p:cNvSpPr/>
            <p:nvPr/>
          </p:nvSpPr>
          <p:spPr>
            <a:xfrm flipH="1">
              <a:off x="5524306" y="1523738"/>
              <a:ext cx="3619691" cy="3619652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 flipH="1">
              <a:off x="6730983" y="2730567"/>
              <a:ext cx="2412826" cy="2412786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 flipH="1">
              <a:off x="4909222" y="908262"/>
              <a:ext cx="3638443" cy="3638443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9" name="Google Shape;1209;p26"/>
          <p:cNvCxnSpPr/>
          <p:nvPr/>
        </p:nvCxnSpPr>
        <p:spPr>
          <a:xfrm>
            <a:off x="1600" y="4710125"/>
            <a:ext cx="9144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0" name="Google Shape;1210;p26"/>
          <p:cNvSpPr txBox="1">
            <a:spLocks noGrp="1"/>
          </p:cNvSpPr>
          <p:nvPr>
            <p:ph type="body" idx="1"/>
          </p:nvPr>
        </p:nvSpPr>
        <p:spPr>
          <a:xfrm>
            <a:off x="713225" y="2650125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1" name="Google Shape;1211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50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26"/>
          <p:cNvSpPr txBox="1">
            <a:spLocks noGrp="1"/>
          </p:cNvSpPr>
          <p:nvPr>
            <p:ph type="body" idx="2"/>
          </p:nvPr>
        </p:nvSpPr>
        <p:spPr>
          <a:xfrm>
            <a:off x="3123050" y="2650125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3"/>
          </p:nvPr>
        </p:nvSpPr>
        <p:spPr>
          <a:xfrm>
            <a:off x="746800" y="2149800"/>
            <a:ext cx="229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4"/>
          </p:nvPr>
        </p:nvSpPr>
        <p:spPr>
          <a:xfrm>
            <a:off x="3109027" y="2149800"/>
            <a:ext cx="22926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15" name="Google Shape;1215;p26"/>
          <p:cNvSpPr/>
          <p:nvPr/>
        </p:nvSpPr>
        <p:spPr>
          <a:xfrm rot="-5400000">
            <a:off x="7226629" y="4906897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26"/>
          <p:cNvSpPr/>
          <p:nvPr/>
        </p:nvSpPr>
        <p:spPr>
          <a:xfrm rot="10800000">
            <a:off x="6538226" y="4919982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26"/>
          <p:cNvGrpSpPr/>
          <p:nvPr/>
        </p:nvGrpSpPr>
        <p:grpSpPr>
          <a:xfrm rot="-5400000" flipH="1">
            <a:off x="8081840" y="4828447"/>
            <a:ext cx="161127" cy="262714"/>
            <a:chOff x="8814523" y="4301099"/>
            <a:chExt cx="181204" cy="295450"/>
          </a:xfrm>
        </p:grpSpPr>
        <p:sp>
          <p:nvSpPr>
            <p:cNvPr id="1218" name="Google Shape;1218;p26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26"/>
          <p:cNvSpPr/>
          <p:nvPr/>
        </p:nvSpPr>
        <p:spPr>
          <a:xfrm rot="-5400000">
            <a:off x="8740860" y="4895700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26"/>
          <p:cNvSpPr/>
          <p:nvPr/>
        </p:nvSpPr>
        <p:spPr>
          <a:xfrm>
            <a:off x="4161563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26"/>
          <p:cNvSpPr/>
          <p:nvPr/>
        </p:nvSpPr>
        <p:spPr>
          <a:xfrm>
            <a:off x="4333013" y="4894992"/>
            <a:ext cx="129629" cy="129629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26"/>
          <p:cNvSpPr/>
          <p:nvPr/>
        </p:nvSpPr>
        <p:spPr>
          <a:xfrm rot="5400000" flipH="1">
            <a:off x="2806912" y="4344654"/>
            <a:ext cx="277795" cy="1008748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26"/>
          <p:cNvSpPr/>
          <p:nvPr/>
        </p:nvSpPr>
        <p:spPr>
          <a:xfrm rot="5400000">
            <a:off x="5412199" y="4500229"/>
            <a:ext cx="277795" cy="1008748"/>
          </a:xfrm>
          <a:custGeom>
            <a:avLst/>
            <a:gdLst/>
            <a:ahLst/>
            <a:cxnLst/>
            <a:rect l="l" t="t" r="r" b="b"/>
            <a:pathLst>
              <a:path w="6685" h="24275" extrusionOk="0">
                <a:moveTo>
                  <a:pt x="6685" y="10149"/>
                </a:moveTo>
                <a:cubicBezTo>
                  <a:pt x="6468" y="11461"/>
                  <a:pt x="6468" y="12814"/>
                  <a:pt x="6685" y="14140"/>
                </a:cubicBezTo>
                <a:lnTo>
                  <a:pt x="6685" y="14127"/>
                </a:lnTo>
                <a:lnTo>
                  <a:pt x="6685" y="10149"/>
                </a:lnTo>
                <a:close/>
                <a:moveTo>
                  <a:pt x="6685" y="6793"/>
                </a:moveTo>
                <a:cubicBezTo>
                  <a:pt x="5129" y="10189"/>
                  <a:pt x="5129" y="14100"/>
                  <a:pt x="6685" y="17496"/>
                </a:cubicBezTo>
                <a:lnTo>
                  <a:pt x="6685" y="17482"/>
                </a:lnTo>
                <a:lnTo>
                  <a:pt x="6685" y="17076"/>
                </a:lnTo>
                <a:cubicBezTo>
                  <a:pt x="5345" y="13924"/>
                  <a:pt x="5345" y="10365"/>
                  <a:pt x="6685" y="7212"/>
                </a:cubicBezTo>
                <a:lnTo>
                  <a:pt x="6685" y="6793"/>
                </a:lnTo>
                <a:close/>
                <a:moveTo>
                  <a:pt x="6685" y="4696"/>
                </a:moveTo>
                <a:cubicBezTo>
                  <a:pt x="3789" y="9229"/>
                  <a:pt x="3789" y="15033"/>
                  <a:pt x="6685" y="19566"/>
                </a:cubicBezTo>
                <a:lnTo>
                  <a:pt x="6685" y="19255"/>
                </a:lnTo>
                <a:cubicBezTo>
                  <a:pt x="4006" y="14884"/>
                  <a:pt x="4006" y="9391"/>
                  <a:pt x="6685" y="5020"/>
                </a:cubicBezTo>
                <a:lnTo>
                  <a:pt x="6685" y="4696"/>
                </a:lnTo>
                <a:close/>
                <a:moveTo>
                  <a:pt x="6685" y="2977"/>
                </a:moveTo>
                <a:cubicBezTo>
                  <a:pt x="2449" y="8349"/>
                  <a:pt x="2449" y="15926"/>
                  <a:pt x="6685" y="21298"/>
                </a:cubicBezTo>
                <a:lnTo>
                  <a:pt x="6685" y="21014"/>
                </a:lnTo>
                <a:cubicBezTo>
                  <a:pt x="2679" y="15778"/>
                  <a:pt x="2679" y="8498"/>
                  <a:pt x="6685" y="3261"/>
                </a:cubicBezTo>
                <a:lnTo>
                  <a:pt x="6685" y="2977"/>
                </a:lnTo>
                <a:close/>
                <a:moveTo>
                  <a:pt x="6685" y="1435"/>
                </a:moveTo>
                <a:cubicBezTo>
                  <a:pt x="1110" y="7470"/>
                  <a:pt x="1110" y="16792"/>
                  <a:pt x="6685" y="22841"/>
                </a:cubicBezTo>
                <a:lnTo>
                  <a:pt x="6685" y="22584"/>
                </a:lnTo>
                <a:cubicBezTo>
                  <a:pt x="1340" y="16644"/>
                  <a:pt x="1340" y="7618"/>
                  <a:pt x="6685" y="1678"/>
                </a:cubicBezTo>
                <a:lnTo>
                  <a:pt x="6685" y="1435"/>
                </a:lnTo>
                <a:close/>
                <a:moveTo>
                  <a:pt x="6685" y="0"/>
                </a:moveTo>
                <a:cubicBezTo>
                  <a:pt x="3370" y="3167"/>
                  <a:pt x="1489" y="7551"/>
                  <a:pt x="1502" y="12138"/>
                </a:cubicBezTo>
                <a:cubicBezTo>
                  <a:pt x="1502" y="16725"/>
                  <a:pt x="3370" y="21109"/>
                  <a:pt x="6685" y="24275"/>
                </a:cubicBezTo>
                <a:lnTo>
                  <a:pt x="6685" y="24031"/>
                </a:lnTo>
                <a:cubicBezTo>
                  <a:pt x="0" y="17509"/>
                  <a:pt x="0" y="6752"/>
                  <a:pt x="6685" y="230"/>
                </a:cubicBezTo>
                <a:lnTo>
                  <a:pt x="668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4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33"/>
          <p:cNvSpPr txBox="1">
            <a:spLocks noGrp="1"/>
          </p:cNvSpPr>
          <p:nvPr>
            <p:ph type="subTitle" idx="1"/>
          </p:nvPr>
        </p:nvSpPr>
        <p:spPr>
          <a:xfrm>
            <a:off x="5773150" y="2172250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51" name="Google Shape;1451;p33"/>
          <p:cNvSpPr txBox="1">
            <a:spLocks noGrp="1"/>
          </p:cNvSpPr>
          <p:nvPr>
            <p:ph type="subTitle" idx="2"/>
          </p:nvPr>
        </p:nvSpPr>
        <p:spPr>
          <a:xfrm>
            <a:off x="5773150" y="1496826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52" name="Google Shape;1452;p33"/>
          <p:cNvSpPr txBox="1">
            <a:spLocks noGrp="1"/>
          </p:cNvSpPr>
          <p:nvPr>
            <p:ph type="subTitle" idx="3"/>
          </p:nvPr>
        </p:nvSpPr>
        <p:spPr>
          <a:xfrm>
            <a:off x="2445075" y="2173100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53" name="Google Shape;1453;p33"/>
          <p:cNvSpPr txBox="1">
            <a:spLocks noGrp="1"/>
          </p:cNvSpPr>
          <p:nvPr>
            <p:ph type="subTitle" idx="4"/>
          </p:nvPr>
        </p:nvSpPr>
        <p:spPr>
          <a:xfrm>
            <a:off x="2445075" y="1497676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54" name="Google Shape;1454;p33"/>
          <p:cNvSpPr txBox="1">
            <a:spLocks noGrp="1"/>
          </p:cNvSpPr>
          <p:nvPr>
            <p:ph type="subTitle" idx="5"/>
          </p:nvPr>
        </p:nvSpPr>
        <p:spPr>
          <a:xfrm>
            <a:off x="2436950" y="393117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55" name="Google Shape;1455;p33"/>
          <p:cNvSpPr txBox="1">
            <a:spLocks noGrp="1"/>
          </p:cNvSpPr>
          <p:nvPr>
            <p:ph type="subTitle" idx="6"/>
          </p:nvPr>
        </p:nvSpPr>
        <p:spPr>
          <a:xfrm>
            <a:off x="2436950" y="3255751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56" name="Google Shape;1456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57" name="Google Shape;1457;p33"/>
          <p:cNvSpPr/>
          <p:nvPr/>
        </p:nvSpPr>
        <p:spPr>
          <a:xfrm rot="-8100000" flipH="1">
            <a:off x="8358889" y="-168428"/>
            <a:ext cx="885439" cy="1017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33"/>
          <p:cNvSpPr/>
          <p:nvPr/>
        </p:nvSpPr>
        <p:spPr>
          <a:xfrm>
            <a:off x="7701924" y="0"/>
            <a:ext cx="1452708" cy="1461757"/>
          </a:xfrm>
          <a:custGeom>
            <a:avLst/>
            <a:gdLst/>
            <a:ahLst/>
            <a:cxnLst/>
            <a:rect l="l" t="t" r="r" b="b"/>
            <a:pathLst>
              <a:path w="45344" h="45630" extrusionOk="0">
                <a:moveTo>
                  <a:pt x="19487" y="0"/>
                </a:moveTo>
                <a:lnTo>
                  <a:pt x="12928" y="6559"/>
                </a:lnTo>
                <a:lnTo>
                  <a:pt x="0" y="6559"/>
                </a:lnTo>
                <a:lnTo>
                  <a:pt x="0" y="45630"/>
                </a:lnTo>
                <a:lnTo>
                  <a:pt x="38690" y="45630"/>
                </a:lnTo>
                <a:lnTo>
                  <a:pt x="38690" y="32511"/>
                </a:lnTo>
                <a:lnTo>
                  <a:pt x="45344" y="25857"/>
                </a:lnTo>
                <a:lnTo>
                  <a:pt x="45344" y="95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9" name="Google Shape;1459;p33"/>
          <p:cNvSpPr/>
          <p:nvPr/>
        </p:nvSpPr>
        <p:spPr>
          <a:xfrm flipH="1">
            <a:off x="7891108" y="355568"/>
            <a:ext cx="885300" cy="93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0" name="Google Shape;1460;p33"/>
          <p:cNvGrpSpPr/>
          <p:nvPr/>
        </p:nvGrpSpPr>
        <p:grpSpPr>
          <a:xfrm flipH="1">
            <a:off x="7960277" y="396603"/>
            <a:ext cx="740697" cy="852454"/>
            <a:chOff x="8369505" y="4354255"/>
            <a:chExt cx="588555" cy="677357"/>
          </a:xfrm>
        </p:grpSpPr>
        <p:sp>
          <p:nvSpPr>
            <p:cNvPr id="1461" name="Google Shape;1461;p33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33"/>
          <p:cNvGrpSpPr/>
          <p:nvPr/>
        </p:nvGrpSpPr>
        <p:grpSpPr>
          <a:xfrm rot="5400000">
            <a:off x="-7581" y="4250576"/>
            <a:ext cx="900439" cy="885284"/>
            <a:chOff x="1196125" y="2476075"/>
            <a:chExt cx="421850" cy="414750"/>
          </a:xfrm>
        </p:grpSpPr>
        <p:sp>
          <p:nvSpPr>
            <p:cNvPr id="1479" name="Google Shape;1479;p33"/>
            <p:cNvSpPr/>
            <p:nvPr/>
          </p:nvSpPr>
          <p:spPr>
            <a:xfrm>
              <a:off x="1443400" y="2723350"/>
              <a:ext cx="174575" cy="167475"/>
            </a:xfrm>
            <a:custGeom>
              <a:avLst/>
              <a:gdLst/>
              <a:ahLst/>
              <a:cxnLst/>
              <a:rect l="l" t="t" r="r" b="b"/>
              <a:pathLst>
                <a:path w="6983" h="6699" extrusionOk="0">
                  <a:moveTo>
                    <a:pt x="6915" y="1"/>
                  </a:moveTo>
                  <a:cubicBezTo>
                    <a:pt x="3180" y="1"/>
                    <a:pt x="122" y="2964"/>
                    <a:pt x="0" y="6699"/>
                  </a:cubicBezTo>
                  <a:lnTo>
                    <a:pt x="6982" y="6699"/>
                  </a:lnTo>
                  <a:lnTo>
                    <a:pt x="6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1196125" y="2476075"/>
              <a:ext cx="421850" cy="414750"/>
            </a:xfrm>
            <a:custGeom>
              <a:avLst/>
              <a:gdLst/>
              <a:ahLst/>
              <a:cxnLst/>
              <a:rect l="l" t="t" r="r" b="b"/>
              <a:pathLst>
                <a:path w="16874" h="16590" extrusionOk="0">
                  <a:moveTo>
                    <a:pt x="16806" y="1"/>
                  </a:moveTo>
                  <a:cubicBezTo>
                    <a:pt x="7605" y="14"/>
                    <a:pt x="122" y="7402"/>
                    <a:pt x="0" y="16590"/>
                  </a:cubicBezTo>
                  <a:lnTo>
                    <a:pt x="162" y="16590"/>
                  </a:lnTo>
                  <a:cubicBezTo>
                    <a:pt x="298" y="7483"/>
                    <a:pt x="7699" y="177"/>
                    <a:pt x="16806" y="163"/>
                  </a:cubicBezTo>
                  <a:lnTo>
                    <a:pt x="16873" y="163"/>
                  </a:lnTo>
                  <a:lnTo>
                    <a:pt x="16873" y="1"/>
                  </a:lnTo>
                  <a:close/>
                  <a:moveTo>
                    <a:pt x="16806" y="1002"/>
                  </a:moveTo>
                  <a:cubicBezTo>
                    <a:pt x="8159" y="1016"/>
                    <a:pt x="1123" y="7944"/>
                    <a:pt x="1001" y="16590"/>
                  </a:cubicBezTo>
                  <a:lnTo>
                    <a:pt x="1164" y="16590"/>
                  </a:lnTo>
                  <a:cubicBezTo>
                    <a:pt x="1299" y="8038"/>
                    <a:pt x="8254" y="1178"/>
                    <a:pt x="16806" y="1165"/>
                  </a:cubicBezTo>
                  <a:lnTo>
                    <a:pt x="16873" y="1165"/>
                  </a:lnTo>
                  <a:lnTo>
                    <a:pt x="16873" y="1002"/>
                  </a:lnTo>
                  <a:close/>
                  <a:moveTo>
                    <a:pt x="16806" y="2003"/>
                  </a:moveTo>
                  <a:cubicBezTo>
                    <a:pt x="8714" y="2017"/>
                    <a:pt x="2138" y="8498"/>
                    <a:pt x="2003" y="16590"/>
                  </a:cubicBezTo>
                  <a:lnTo>
                    <a:pt x="2165" y="16590"/>
                  </a:lnTo>
                  <a:cubicBezTo>
                    <a:pt x="2300" y="8593"/>
                    <a:pt x="8809" y="2179"/>
                    <a:pt x="16806" y="2179"/>
                  </a:cubicBezTo>
                  <a:lnTo>
                    <a:pt x="16873" y="2179"/>
                  </a:lnTo>
                  <a:lnTo>
                    <a:pt x="16873" y="2003"/>
                  </a:lnTo>
                  <a:close/>
                  <a:moveTo>
                    <a:pt x="16806" y="3005"/>
                  </a:moveTo>
                  <a:cubicBezTo>
                    <a:pt x="9269" y="3018"/>
                    <a:pt x="3139" y="9053"/>
                    <a:pt x="3004" y="16590"/>
                  </a:cubicBezTo>
                  <a:lnTo>
                    <a:pt x="3180" y="16590"/>
                  </a:lnTo>
                  <a:cubicBezTo>
                    <a:pt x="3302" y="9148"/>
                    <a:pt x="9364" y="3181"/>
                    <a:pt x="16806" y="3181"/>
                  </a:cubicBezTo>
                  <a:lnTo>
                    <a:pt x="16873" y="3181"/>
                  </a:lnTo>
                  <a:lnTo>
                    <a:pt x="16873" y="3005"/>
                  </a:lnTo>
                  <a:close/>
                  <a:moveTo>
                    <a:pt x="16806" y="4020"/>
                  </a:moveTo>
                  <a:cubicBezTo>
                    <a:pt x="9824" y="4020"/>
                    <a:pt x="4141" y="9608"/>
                    <a:pt x="4005" y="16590"/>
                  </a:cubicBezTo>
                  <a:lnTo>
                    <a:pt x="4181" y="16590"/>
                  </a:lnTo>
                  <a:cubicBezTo>
                    <a:pt x="4303" y="9703"/>
                    <a:pt x="9918" y="4195"/>
                    <a:pt x="16806" y="4182"/>
                  </a:cubicBezTo>
                  <a:lnTo>
                    <a:pt x="16873" y="4182"/>
                  </a:lnTo>
                  <a:lnTo>
                    <a:pt x="16873" y="4020"/>
                  </a:lnTo>
                  <a:close/>
                  <a:moveTo>
                    <a:pt x="16806" y="5021"/>
                  </a:moveTo>
                  <a:cubicBezTo>
                    <a:pt x="10378" y="5021"/>
                    <a:pt x="5142" y="10163"/>
                    <a:pt x="5007" y="16590"/>
                  </a:cubicBezTo>
                  <a:lnTo>
                    <a:pt x="5183" y="16590"/>
                  </a:lnTo>
                  <a:cubicBezTo>
                    <a:pt x="5304" y="10257"/>
                    <a:pt x="10473" y="5197"/>
                    <a:pt x="16806" y="5183"/>
                  </a:cubicBezTo>
                  <a:lnTo>
                    <a:pt x="16873" y="5183"/>
                  </a:lnTo>
                  <a:lnTo>
                    <a:pt x="16873" y="5021"/>
                  </a:lnTo>
                  <a:close/>
                  <a:moveTo>
                    <a:pt x="16806" y="6022"/>
                  </a:moveTo>
                  <a:cubicBezTo>
                    <a:pt x="10933" y="6022"/>
                    <a:pt x="6143" y="10717"/>
                    <a:pt x="6021" y="16590"/>
                  </a:cubicBezTo>
                  <a:lnTo>
                    <a:pt x="6184" y="16590"/>
                  </a:lnTo>
                  <a:cubicBezTo>
                    <a:pt x="6319" y="10812"/>
                    <a:pt x="11028" y="6198"/>
                    <a:pt x="16806" y="6184"/>
                  </a:cubicBezTo>
                  <a:lnTo>
                    <a:pt x="16873" y="6184"/>
                  </a:lnTo>
                  <a:lnTo>
                    <a:pt x="16873" y="6022"/>
                  </a:lnTo>
                  <a:close/>
                  <a:moveTo>
                    <a:pt x="16806" y="7023"/>
                  </a:moveTo>
                  <a:cubicBezTo>
                    <a:pt x="11488" y="7037"/>
                    <a:pt x="7145" y="11272"/>
                    <a:pt x="7023" y="16590"/>
                  </a:cubicBezTo>
                  <a:lnTo>
                    <a:pt x="7185" y="16590"/>
                  </a:lnTo>
                  <a:cubicBezTo>
                    <a:pt x="7320" y="11367"/>
                    <a:pt x="11583" y="7199"/>
                    <a:pt x="16806" y="7199"/>
                  </a:cubicBezTo>
                  <a:lnTo>
                    <a:pt x="16873" y="7199"/>
                  </a:lnTo>
                  <a:lnTo>
                    <a:pt x="16873" y="7023"/>
                  </a:lnTo>
                  <a:close/>
                  <a:moveTo>
                    <a:pt x="16806" y="8025"/>
                  </a:moveTo>
                  <a:cubicBezTo>
                    <a:pt x="12043" y="8038"/>
                    <a:pt x="8159" y="11827"/>
                    <a:pt x="8024" y="16590"/>
                  </a:cubicBezTo>
                  <a:lnTo>
                    <a:pt x="8200" y="16590"/>
                  </a:lnTo>
                  <a:cubicBezTo>
                    <a:pt x="8322" y="11922"/>
                    <a:pt x="12138" y="8187"/>
                    <a:pt x="16806" y="8187"/>
                  </a:cubicBezTo>
                  <a:lnTo>
                    <a:pt x="16873" y="8187"/>
                  </a:lnTo>
                  <a:lnTo>
                    <a:pt x="16873" y="8025"/>
                  </a:lnTo>
                  <a:close/>
                  <a:moveTo>
                    <a:pt x="16806" y="9040"/>
                  </a:moveTo>
                  <a:cubicBezTo>
                    <a:pt x="12598" y="9040"/>
                    <a:pt x="9147" y="12382"/>
                    <a:pt x="9025" y="16590"/>
                  </a:cubicBezTo>
                  <a:lnTo>
                    <a:pt x="9201" y="16590"/>
                  </a:lnTo>
                  <a:cubicBezTo>
                    <a:pt x="9323" y="12476"/>
                    <a:pt x="12692" y="9202"/>
                    <a:pt x="16806" y="9202"/>
                  </a:cubicBezTo>
                  <a:lnTo>
                    <a:pt x="16873" y="9202"/>
                  </a:lnTo>
                  <a:lnTo>
                    <a:pt x="16873" y="9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1" name="Google Shape;1481;p33"/>
          <p:cNvSpPr/>
          <p:nvPr/>
        </p:nvSpPr>
        <p:spPr>
          <a:xfrm>
            <a:off x="142201" y="92340"/>
            <a:ext cx="118489" cy="118206"/>
          </a:xfrm>
          <a:custGeom>
            <a:avLst/>
            <a:gdLst/>
            <a:ahLst/>
            <a:cxnLst/>
            <a:rect l="l" t="t" r="r" b="b"/>
            <a:pathLst>
              <a:path w="4823" h="4811" extrusionOk="0">
                <a:moveTo>
                  <a:pt x="762" y="1"/>
                </a:moveTo>
                <a:lnTo>
                  <a:pt x="0" y="763"/>
                </a:lnTo>
                <a:lnTo>
                  <a:pt x="1643" y="2406"/>
                </a:lnTo>
                <a:lnTo>
                  <a:pt x="0" y="4049"/>
                </a:lnTo>
                <a:lnTo>
                  <a:pt x="762" y="4811"/>
                </a:lnTo>
                <a:lnTo>
                  <a:pt x="2417" y="3168"/>
                </a:lnTo>
                <a:lnTo>
                  <a:pt x="4060" y="4811"/>
                </a:lnTo>
                <a:lnTo>
                  <a:pt x="4822" y="4049"/>
                </a:lnTo>
                <a:lnTo>
                  <a:pt x="3179" y="2406"/>
                </a:lnTo>
                <a:lnTo>
                  <a:pt x="4822" y="763"/>
                </a:lnTo>
                <a:lnTo>
                  <a:pt x="4060" y="1"/>
                </a:lnTo>
                <a:lnTo>
                  <a:pt x="2417" y="1644"/>
                </a:lnTo>
                <a:lnTo>
                  <a:pt x="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3"/>
          <p:cNvSpPr/>
          <p:nvPr/>
        </p:nvSpPr>
        <p:spPr>
          <a:xfrm flipH="1">
            <a:off x="8940163" y="3695455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3"/>
          <p:cNvSpPr/>
          <p:nvPr/>
        </p:nvSpPr>
        <p:spPr>
          <a:xfrm flipH="1">
            <a:off x="8937310" y="3927487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33"/>
          <p:cNvSpPr/>
          <p:nvPr/>
        </p:nvSpPr>
        <p:spPr>
          <a:xfrm rot="5400000" flipH="1">
            <a:off x="-185674" y="2286002"/>
            <a:ext cx="801739" cy="109250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3"/>
          <p:cNvSpPr txBox="1">
            <a:spLocks noGrp="1"/>
          </p:cNvSpPr>
          <p:nvPr>
            <p:ph type="subTitle" idx="7"/>
          </p:nvPr>
        </p:nvSpPr>
        <p:spPr>
          <a:xfrm>
            <a:off x="5773150" y="3931163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33"/>
          <p:cNvSpPr txBox="1">
            <a:spLocks noGrp="1"/>
          </p:cNvSpPr>
          <p:nvPr>
            <p:ph type="subTitle" idx="8"/>
          </p:nvPr>
        </p:nvSpPr>
        <p:spPr>
          <a:xfrm>
            <a:off x="5773150" y="3255738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 ">
  <p:cSld name="TITLE_AND_TWO_COLUMNS_2_2"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6"/>
          <p:cNvGrpSpPr/>
          <p:nvPr/>
        </p:nvGrpSpPr>
        <p:grpSpPr>
          <a:xfrm>
            <a:off x="191876" y="116083"/>
            <a:ext cx="213576" cy="348326"/>
            <a:chOff x="191876" y="116083"/>
            <a:chExt cx="213576" cy="348326"/>
          </a:xfrm>
        </p:grpSpPr>
        <p:sp>
          <p:nvSpPr>
            <p:cNvPr id="1556" name="Google Shape;1556;p36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36"/>
          <p:cNvSpPr/>
          <p:nvPr/>
        </p:nvSpPr>
        <p:spPr>
          <a:xfrm>
            <a:off x="612158" y="127421"/>
            <a:ext cx="202141" cy="202141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3" name="Google Shape;1563;p36"/>
          <p:cNvGrpSpPr/>
          <p:nvPr/>
        </p:nvGrpSpPr>
        <p:grpSpPr>
          <a:xfrm>
            <a:off x="8732938" y="376573"/>
            <a:ext cx="199867" cy="325841"/>
            <a:chOff x="8805576" y="3197048"/>
            <a:chExt cx="199867" cy="325841"/>
          </a:xfrm>
        </p:grpSpPr>
        <p:sp>
          <p:nvSpPr>
            <p:cNvPr id="1564" name="Google Shape;1564;p36"/>
            <p:cNvSpPr/>
            <p:nvPr/>
          </p:nvSpPr>
          <p:spPr>
            <a:xfrm>
              <a:off x="8956213" y="3338845"/>
              <a:ext cx="49230" cy="42184"/>
            </a:xfrm>
            <a:custGeom>
              <a:avLst/>
              <a:gdLst/>
              <a:ahLst/>
              <a:cxnLst/>
              <a:rect l="l" t="t" r="r" b="b"/>
              <a:pathLst>
                <a:path w="1537" h="1317" extrusionOk="0">
                  <a:moveTo>
                    <a:pt x="655" y="0"/>
                  </a:moveTo>
                  <a:cubicBezTo>
                    <a:pt x="319" y="0"/>
                    <a:pt x="1" y="261"/>
                    <a:pt x="1" y="662"/>
                  </a:cubicBezTo>
                  <a:cubicBezTo>
                    <a:pt x="1" y="1019"/>
                    <a:pt x="286" y="1317"/>
                    <a:pt x="656" y="1317"/>
                  </a:cubicBezTo>
                  <a:cubicBezTo>
                    <a:pt x="1239" y="1317"/>
                    <a:pt x="1537" y="602"/>
                    <a:pt x="1120" y="197"/>
                  </a:cubicBezTo>
                  <a:cubicBezTo>
                    <a:pt x="984" y="61"/>
                    <a:pt x="817" y="0"/>
                    <a:pt x="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805576" y="3338909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8956213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86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8805576" y="3197048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00"/>
                    <a:pt x="1120" y="195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8956213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8805576" y="3480770"/>
              <a:ext cx="49230" cy="42119"/>
            </a:xfrm>
            <a:custGeom>
              <a:avLst/>
              <a:gdLst/>
              <a:ahLst/>
              <a:cxnLst/>
              <a:rect l="l" t="t" r="r" b="b"/>
              <a:pathLst>
                <a:path w="1537" h="1315" extrusionOk="0">
                  <a:moveTo>
                    <a:pt x="660" y="1"/>
                  </a:moveTo>
                  <a:cubicBezTo>
                    <a:pt x="323" y="1"/>
                    <a:pt x="1" y="265"/>
                    <a:pt x="1" y="660"/>
                  </a:cubicBezTo>
                  <a:cubicBezTo>
                    <a:pt x="1" y="1017"/>
                    <a:pt x="298" y="1315"/>
                    <a:pt x="656" y="1315"/>
                  </a:cubicBezTo>
                  <a:cubicBezTo>
                    <a:pt x="1239" y="1315"/>
                    <a:pt x="1537" y="612"/>
                    <a:pt x="1120" y="196"/>
                  </a:cubicBezTo>
                  <a:cubicBezTo>
                    <a:pt x="985" y="61"/>
                    <a:pt x="821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6"/>
          <p:cNvGrpSpPr/>
          <p:nvPr/>
        </p:nvGrpSpPr>
        <p:grpSpPr>
          <a:xfrm>
            <a:off x="8660306" y="116065"/>
            <a:ext cx="345155" cy="141156"/>
            <a:chOff x="7147831" y="4828240"/>
            <a:chExt cx="345155" cy="141156"/>
          </a:xfrm>
        </p:grpSpPr>
        <p:sp>
          <p:nvSpPr>
            <p:cNvPr id="1571" name="Google Shape;1571;p36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3" name="Google Shape;1573;p36"/>
          <p:cNvSpPr/>
          <p:nvPr/>
        </p:nvSpPr>
        <p:spPr>
          <a:xfrm rot="10800000" flipH="1">
            <a:off x="-575" y="4654964"/>
            <a:ext cx="9145168" cy="488536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36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36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76" name="Google Shape;1576;p36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36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sz="1900"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78" name="Google Shape;1578;p36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36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580" name="Google Shape;1580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TITLE_AND_TWO_COLUMNS_2_1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37"/>
          <p:cNvSpPr/>
          <p:nvPr/>
        </p:nvSpPr>
        <p:spPr>
          <a:xfrm rot="10800000" flipH="1">
            <a:off x="0" y="2558428"/>
            <a:ext cx="9145168" cy="815472"/>
          </a:xfrm>
          <a:custGeom>
            <a:avLst/>
            <a:gdLst/>
            <a:ahLst/>
            <a:cxnLst/>
            <a:rect l="l" t="t" r="r" b="b"/>
            <a:pathLst>
              <a:path w="285608" h="27683" extrusionOk="0">
                <a:moveTo>
                  <a:pt x="0" y="0"/>
                </a:moveTo>
                <a:lnTo>
                  <a:pt x="0" y="27682"/>
                </a:lnTo>
                <a:lnTo>
                  <a:pt x="285607" y="27682"/>
                </a:lnTo>
                <a:lnTo>
                  <a:pt x="2856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37"/>
          <p:cNvSpPr/>
          <p:nvPr/>
        </p:nvSpPr>
        <p:spPr>
          <a:xfrm>
            <a:off x="5303888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37"/>
          <p:cNvSpPr/>
          <p:nvPr/>
        </p:nvSpPr>
        <p:spPr>
          <a:xfrm>
            <a:off x="1809513" y="2558420"/>
            <a:ext cx="2030610" cy="2050161"/>
          </a:xfrm>
          <a:custGeom>
            <a:avLst/>
            <a:gdLst/>
            <a:ahLst/>
            <a:cxnLst/>
            <a:rect l="l" t="t" r="r" b="b"/>
            <a:pathLst>
              <a:path w="83094" h="83095" extrusionOk="0">
                <a:moveTo>
                  <a:pt x="0" y="1"/>
                </a:moveTo>
                <a:lnTo>
                  <a:pt x="0" y="83094"/>
                </a:lnTo>
                <a:lnTo>
                  <a:pt x="83094" y="83094"/>
                </a:lnTo>
                <a:lnTo>
                  <a:pt x="830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37"/>
          <p:cNvGrpSpPr/>
          <p:nvPr/>
        </p:nvGrpSpPr>
        <p:grpSpPr>
          <a:xfrm>
            <a:off x="191877" y="116078"/>
            <a:ext cx="141152" cy="230209"/>
            <a:chOff x="191876" y="116083"/>
            <a:chExt cx="213576" cy="348326"/>
          </a:xfrm>
        </p:grpSpPr>
        <p:sp>
          <p:nvSpPr>
            <p:cNvPr id="1586" name="Google Shape;1586;p3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37"/>
          <p:cNvSpPr/>
          <p:nvPr/>
        </p:nvSpPr>
        <p:spPr>
          <a:xfrm>
            <a:off x="191877" y="468924"/>
            <a:ext cx="141146" cy="141146"/>
          </a:xfrm>
          <a:custGeom>
            <a:avLst/>
            <a:gdLst/>
            <a:ahLst/>
            <a:cxnLst/>
            <a:rect l="l" t="t" r="r" b="b"/>
            <a:pathLst>
              <a:path w="6311" h="6311" extrusionOk="0">
                <a:moveTo>
                  <a:pt x="2561" y="0"/>
                </a:moveTo>
                <a:lnTo>
                  <a:pt x="2561" y="2560"/>
                </a:lnTo>
                <a:lnTo>
                  <a:pt x="1" y="2560"/>
                </a:lnTo>
                <a:lnTo>
                  <a:pt x="1" y="3751"/>
                </a:lnTo>
                <a:lnTo>
                  <a:pt x="2561" y="3751"/>
                </a:lnTo>
                <a:lnTo>
                  <a:pt x="2561" y="6311"/>
                </a:lnTo>
                <a:lnTo>
                  <a:pt x="3751" y="6311"/>
                </a:lnTo>
                <a:lnTo>
                  <a:pt x="3751" y="3751"/>
                </a:lnTo>
                <a:lnTo>
                  <a:pt x="6311" y="3751"/>
                </a:lnTo>
                <a:lnTo>
                  <a:pt x="6311" y="2560"/>
                </a:lnTo>
                <a:lnTo>
                  <a:pt x="3751" y="2560"/>
                </a:lnTo>
                <a:lnTo>
                  <a:pt x="37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37"/>
          <p:cNvGrpSpPr/>
          <p:nvPr/>
        </p:nvGrpSpPr>
        <p:grpSpPr>
          <a:xfrm>
            <a:off x="8816526" y="4608583"/>
            <a:ext cx="213576" cy="348326"/>
            <a:chOff x="191876" y="116083"/>
            <a:chExt cx="213576" cy="348326"/>
          </a:xfrm>
        </p:grpSpPr>
        <p:sp>
          <p:nvSpPr>
            <p:cNvPr id="1594" name="Google Shape;1594;p37"/>
            <p:cNvSpPr/>
            <p:nvPr/>
          </p:nvSpPr>
          <p:spPr>
            <a:xfrm>
              <a:off x="352794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10" y="1"/>
                  </a:moveTo>
                  <a:cubicBezTo>
                    <a:pt x="348" y="1"/>
                    <a:pt x="1" y="278"/>
                    <a:pt x="1" y="696"/>
                  </a:cubicBezTo>
                  <a:cubicBezTo>
                    <a:pt x="1" y="1089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8"/>
                  </a:cubicBezTo>
                  <a:cubicBezTo>
                    <a:pt x="1060" y="65"/>
                    <a:pt x="883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191876" y="267841"/>
              <a:ext cx="52657" cy="44810"/>
            </a:xfrm>
            <a:custGeom>
              <a:avLst/>
              <a:gdLst/>
              <a:ahLst/>
              <a:cxnLst/>
              <a:rect l="l" t="t" r="r" b="b"/>
              <a:pathLst>
                <a:path w="1644" h="1399" extrusionOk="0">
                  <a:moveTo>
                    <a:pt x="700" y="1"/>
                  </a:moveTo>
                  <a:cubicBezTo>
                    <a:pt x="342" y="1"/>
                    <a:pt x="0" y="278"/>
                    <a:pt x="0" y="696"/>
                  </a:cubicBezTo>
                  <a:cubicBezTo>
                    <a:pt x="0" y="1089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8"/>
                  </a:cubicBezTo>
                  <a:cubicBezTo>
                    <a:pt x="1048" y="65"/>
                    <a:pt x="872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52794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11" y="0"/>
                  </a:moveTo>
                  <a:cubicBezTo>
                    <a:pt x="349" y="0"/>
                    <a:pt x="1" y="280"/>
                    <a:pt x="1" y="707"/>
                  </a:cubicBezTo>
                  <a:cubicBezTo>
                    <a:pt x="1" y="1088"/>
                    <a:pt x="310" y="1409"/>
                    <a:pt x="703" y="1409"/>
                  </a:cubicBezTo>
                  <a:cubicBezTo>
                    <a:pt x="1334" y="1409"/>
                    <a:pt x="1644" y="647"/>
                    <a:pt x="1203" y="207"/>
                  </a:cubicBezTo>
                  <a:cubicBezTo>
                    <a:pt x="1061" y="64"/>
                    <a:pt x="88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191876" y="116083"/>
              <a:ext cx="52657" cy="45162"/>
            </a:xfrm>
            <a:custGeom>
              <a:avLst/>
              <a:gdLst/>
              <a:ahLst/>
              <a:cxnLst/>
              <a:rect l="l" t="t" r="r" b="b"/>
              <a:pathLst>
                <a:path w="1644" h="1410" extrusionOk="0">
                  <a:moveTo>
                    <a:pt x="702" y="0"/>
                  </a:moveTo>
                  <a:cubicBezTo>
                    <a:pt x="343" y="0"/>
                    <a:pt x="0" y="280"/>
                    <a:pt x="0" y="707"/>
                  </a:cubicBezTo>
                  <a:cubicBezTo>
                    <a:pt x="0" y="1088"/>
                    <a:pt x="310" y="1409"/>
                    <a:pt x="703" y="1409"/>
                  </a:cubicBezTo>
                  <a:cubicBezTo>
                    <a:pt x="1322" y="1409"/>
                    <a:pt x="1643" y="647"/>
                    <a:pt x="1191" y="207"/>
                  </a:cubicBezTo>
                  <a:cubicBezTo>
                    <a:pt x="1048" y="64"/>
                    <a:pt x="873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352794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11" y="1"/>
                  </a:moveTo>
                  <a:cubicBezTo>
                    <a:pt x="349" y="1"/>
                    <a:pt x="1" y="280"/>
                    <a:pt x="1" y="707"/>
                  </a:cubicBezTo>
                  <a:cubicBezTo>
                    <a:pt x="1" y="1088"/>
                    <a:pt x="322" y="1398"/>
                    <a:pt x="703" y="1398"/>
                  </a:cubicBezTo>
                  <a:cubicBezTo>
                    <a:pt x="1334" y="1398"/>
                    <a:pt x="1644" y="648"/>
                    <a:pt x="1203" y="207"/>
                  </a:cubicBezTo>
                  <a:cubicBezTo>
                    <a:pt x="1061" y="65"/>
                    <a:pt x="884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191876" y="419631"/>
              <a:ext cx="52657" cy="44778"/>
            </a:xfrm>
            <a:custGeom>
              <a:avLst/>
              <a:gdLst/>
              <a:ahLst/>
              <a:cxnLst/>
              <a:rect l="l" t="t" r="r" b="b"/>
              <a:pathLst>
                <a:path w="1644" h="1398" extrusionOk="0">
                  <a:moveTo>
                    <a:pt x="702" y="1"/>
                  </a:moveTo>
                  <a:cubicBezTo>
                    <a:pt x="343" y="1"/>
                    <a:pt x="0" y="280"/>
                    <a:pt x="0" y="707"/>
                  </a:cubicBezTo>
                  <a:cubicBezTo>
                    <a:pt x="0" y="1088"/>
                    <a:pt x="310" y="1398"/>
                    <a:pt x="703" y="1398"/>
                  </a:cubicBezTo>
                  <a:cubicBezTo>
                    <a:pt x="1322" y="1398"/>
                    <a:pt x="1643" y="648"/>
                    <a:pt x="1191" y="207"/>
                  </a:cubicBezTo>
                  <a:cubicBezTo>
                    <a:pt x="1048" y="65"/>
                    <a:pt x="873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37"/>
          <p:cNvGrpSpPr/>
          <p:nvPr/>
        </p:nvGrpSpPr>
        <p:grpSpPr>
          <a:xfrm>
            <a:off x="8684937" y="157923"/>
            <a:ext cx="345155" cy="141156"/>
            <a:chOff x="7147831" y="4828240"/>
            <a:chExt cx="345155" cy="141156"/>
          </a:xfrm>
        </p:grpSpPr>
        <p:sp>
          <p:nvSpPr>
            <p:cNvPr id="1601" name="Google Shape;1601;p37"/>
            <p:cNvSpPr/>
            <p:nvPr/>
          </p:nvSpPr>
          <p:spPr>
            <a:xfrm>
              <a:off x="7147831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691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691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6" y="3716"/>
                  </a:lnTo>
                  <a:lnTo>
                    <a:pt x="2905" y="2203"/>
                  </a:lnTo>
                  <a:lnTo>
                    <a:pt x="4406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351862" y="4828240"/>
              <a:ext cx="141124" cy="141156"/>
            </a:xfrm>
            <a:custGeom>
              <a:avLst/>
              <a:gdLst/>
              <a:ahLst/>
              <a:cxnLst/>
              <a:rect l="l" t="t" r="r" b="b"/>
              <a:pathLst>
                <a:path w="4406" h="4407" extrusionOk="0">
                  <a:moveTo>
                    <a:pt x="703" y="1"/>
                  </a:moveTo>
                  <a:lnTo>
                    <a:pt x="0" y="703"/>
                  </a:lnTo>
                  <a:lnTo>
                    <a:pt x="1500" y="2203"/>
                  </a:lnTo>
                  <a:lnTo>
                    <a:pt x="0" y="3716"/>
                  </a:lnTo>
                  <a:lnTo>
                    <a:pt x="703" y="4406"/>
                  </a:lnTo>
                  <a:lnTo>
                    <a:pt x="2203" y="2906"/>
                  </a:lnTo>
                  <a:lnTo>
                    <a:pt x="3703" y="4406"/>
                  </a:lnTo>
                  <a:lnTo>
                    <a:pt x="4405" y="3716"/>
                  </a:lnTo>
                  <a:lnTo>
                    <a:pt x="2905" y="2203"/>
                  </a:lnTo>
                  <a:lnTo>
                    <a:pt x="4405" y="703"/>
                  </a:lnTo>
                  <a:lnTo>
                    <a:pt x="3703" y="1"/>
                  </a:lnTo>
                  <a:lnTo>
                    <a:pt x="2203" y="150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37"/>
          <p:cNvSpPr/>
          <p:nvPr/>
        </p:nvSpPr>
        <p:spPr>
          <a:xfrm>
            <a:off x="142363" y="4909959"/>
            <a:ext cx="83286" cy="8328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7"/>
          <p:cNvSpPr/>
          <p:nvPr/>
        </p:nvSpPr>
        <p:spPr>
          <a:xfrm>
            <a:off x="327992" y="4912237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37"/>
          <p:cNvSpPr txBox="1">
            <a:spLocks noGrp="1"/>
          </p:cNvSpPr>
          <p:nvPr>
            <p:ph type="subTitle" idx="1"/>
          </p:nvPr>
        </p:nvSpPr>
        <p:spPr>
          <a:xfrm>
            <a:off x="5446043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37"/>
          <p:cNvSpPr txBox="1">
            <a:spLocks noGrp="1"/>
          </p:cNvSpPr>
          <p:nvPr>
            <p:ph type="subTitle" idx="2"/>
          </p:nvPr>
        </p:nvSpPr>
        <p:spPr>
          <a:xfrm>
            <a:off x="5446043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07" name="Google Shape;1607;p37"/>
          <p:cNvSpPr txBox="1">
            <a:spLocks noGrp="1"/>
          </p:cNvSpPr>
          <p:nvPr>
            <p:ph type="subTitle" idx="3"/>
          </p:nvPr>
        </p:nvSpPr>
        <p:spPr>
          <a:xfrm>
            <a:off x="1951667" y="1918788"/>
            <a:ext cx="17463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37"/>
          <p:cNvSpPr txBox="1">
            <a:spLocks noGrp="1"/>
          </p:cNvSpPr>
          <p:nvPr>
            <p:ph type="subTitle" idx="4"/>
          </p:nvPr>
        </p:nvSpPr>
        <p:spPr>
          <a:xfrm>
            <a:off x="1951667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bre Franklin"/>
              <a:buNone/>
              <a:defRPr b="1"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609" name="Google Shape;160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MAIN_POINT_1_1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oogle Shape;2067;p51"/>
          <p:cNvGrpSpPr/>
          <p:nvPr/>
        </p:nvGrpSpPr>
        <p:grpSpPr>
          <a:xfrm rot="10800000">
            <a:off x="5831680" y="544767"/>
            <a:ext cx="1820679" cy="2004808"/>
            <a:chOff x="143428" y="791782"/>
            <a:chExt cx="1170704" cy="1289100"/>
          </a:xfrm>
        </p:grpSpPr>
        <p:grpSp>
          <p:nvGrpSpPr>
            <p:cNvPr id="2068" name="Google Shape;2068;p51"/>
            <p:cNvGrpSpPr/>
            <p:nvPr/>
          </p:nvGrpSpPr>
          <p:grpSpPr>
            <a:xfrm>
              <a:off x="143428" y="855893"/>
              <a:ext cx="1165832" cy="1165529"/>
              <a:chOff x="3372319" y="4143117"/>
              <a:chExt cx="1482115" cy="1481730"/>
            </a:xfrm>
          </p:grpSpPr>
          <p:sp>
            <p:nvSpPr>
              <p:cNvPr id="2069" name="Google Shape;2069;p51"/>
              <p:cNvSpPr/>
              <p:nvPr/>
            </p:nvSpPr>
            <p:spPr>
              <a:xfrm>
                <a:off x="3372319" y="4143117"/>
                <a:ext cx="1482115" cy="1481730"/>
              </a:xfrm>
              <a:custGeom>
                <a:avLst/>
                <a:gdLst/>
                <a:ahLst/>
                <a:cxnLst/>
                <a:rect l="l" t="t" r="r" b="b"/>
                <a:pathLst>
                  <a:path w="46197" h="46185" extrusionOk="0">
                    <a:moveTo>
                      <a:pt x="23099" y="191"/>
                    </a:moveTo>
                    <a:cubicBezTo>
                      <a:pt x="35719" y="191"/>
                      <a:pt x="45994" y="10466"/>
                      <a:pt x="45994" y="23087"/>
                    </a:cubicBezTo>
                    <a:cubicBezTo>
                      <a:pt x="45994" y="35719"/>
                      <a:pt x="35719" y="45994"/>
                      <a:pt x="23099" y="45994"/>
                    </a:cubicBezTo>
                    <a:cubicBezTo>
                      <a:pt x="10466" y="45994"/>
                      <a:pt x="203" y="35719"/>
                      <a:pt x="203" y="23087"/>
                    </a:cubicBezTo>
                    <a:cubicBezTo>
                      <a:pt x="203" y="10466"/>
                      <a:pt x="10466" y="191"/>
                      <a:pt x="23099" y="191"/>
                    </a:cubicBezTo>
                    <a:close/>
                    <a:moveTo>
                      <a:pt x="23099" y="0"/>
                    </a:moveTo>
                    <a:cubicBezTo>
                      <a:pt x="10359" y="0"/>
                      <a:pt x="0" y="10359"/>
                      <a:pt x="0" y="23087"/>
                    </a:cubicBezTo>
                    <a:cubicBezTo>
                      <a:pt x="0" y="35826"/>
                      <a:pt x="10359" y="46185"/>
                      <a:pt x="23099" y="46185"/>
                    </a:cubicBezTo>
                    <a:cubicBezTo>
                      <a:pt x="35826" y="46185"/>
                      <a:pt x="46197" y="35826"/>
                      <a:pt x="46197" y="23087"/>
                    </a:cubicBezTo>
                    <a:cubicBezTo>
                      <a:pt x="46197" y="10359"/>
                      <a:pt x="35838" y="0"/>
                      <a:pt x="2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1"/>
              <p:cNvSpPr/>
              <p:nvPr/>
            </p:nvSpPr>
            <p:spPr>
              <a:xfrm>
                <a:off x="3416240" y="4187038"/>
                <a:ext cx="1394273" cy="1393888"/>
              </a:xfrm>
              <a:custGeom>
                <a:avLst/>
                <a:gdLst/>
                <a:ahLst/>
                <a:cxnLst/>
                <a:rect l="l" t="t" r="r" b="b"/>
                <a:pathLst>
                  <a:path w="43459" h="43447" extrusionOk="0">
                    <a:moveTo>
                      <a:pt x="21730" y="191"/>
                    </a:moveTo>
                    <a:cubicBezTo>
                      <a:pt x="33600" y="191"/>
                      <a:pt x="43256" y="9847"/>
                      <a:pt x="43256" y="21718"/>
                    </a:cubicBezTo>
                    <a:cubicBezTo>
                      <a:pt x="43256" y="33600"/>
                      <a:pt x="33600" y="43256"/>
                      <a:pt x="21730" y="43256"/>
                    </a:cubicBezTo>
                    <a:cubicBezTo>
                      <a:pt x="9859" y="43256"/>
                      <a:pt x="203" y="33600"/>
                      <a:pt x="203" y="21718"/>
                    </a:cubicBezTo>
                    <a:cubicBezTo>
                      <a:pt x="203" y="9847"/>
                      <a:pt x="9859" y="191"/>
                      <a:pt x="21730" y="191"/>
                    </a:cubicBezTo>
                    <a:close/>
                    <a:moveTo>
                      <a:pt x="21730" y="1"/>
                    </a:moveTo>
                    <a:cubicBezTo>
                      <a:pt x="9752" y="1"/>
                      <a:pt x="1" y="9740"/>
                      <a:pt x="1" y="21718"/>
                    </a:cubicBezTo>
                    <a:cubicBezTo>
                      <a:pt x="1" y="33707"/>
                      <a:pt x="9752" y="43446"/>
                      <a:pt x="21730" y="43446"/>
                    </a:cubicBezTo>
                    <a:cubicBezTo>
                      <a:pt x="33707" y="43446"/>
                      <a:pt x="43459" y="33707"/>
                      <a:pt x="43459" y="21718"/>
                    </a:cubicBezTo>
                    <a:cubicBezTo>
                      <a:pt x="43459" y="9740"/>
                      <a:pt x="33707" y="1"/>
                      <a:pt x="217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1"/>
              <p:cNvSpPr/>
              <p:nvPr/>
            </p:nvSpPr>
            <p:spPr>
              <a:xfrm>
                <a:off x="3460161" y="4230959"/>
                <a:ext cx="1306431" cy="1306046"/>
              </a:xfrm>
              <a:custGeom>
                <a:avLst/>
                <a:gdLst/>
                <a:ahLst/>
                <a:cxnLst/>
                <a:rect l="l" t="t" r="r" b="b"/>
                <a:pathLst>
                  <a:path w="40721" h="40709" extrusionOk="0">
                    <a:moveTo>
                      <a:pt x="20361" y="191"/>
                    </a:moveTo>
                    <a:cubicBezTo>
                      <a:pt x="31481" y="191"/>
                      <a:pt x="40518" y="9240"/>
                      <a:pt x="40518" y="20361"/>
                    </a:cubicBezTo>
                    <a:cubicBezTo>
                      <a:pt x="40518" y="31469"/>
                      <a:pt x="31481" y="40518"/>
                      <a:pt x="20361" y="40518"/>
                    </a:cubicBezTo>
                    <a:cubicBezTo>
                      <a:pt x="9240" y="40518"/>
                      <a:pt x="203" y="31469"/>
                      <a:pt x="203" y="20361"/>
                    </a:cubicBezTo>
                    <a:cubicBezTo>
                      <a:pt x="203" y="9240"/>
                      <a:pt x="9240" y="191"/>
                      <a:pt x="20361" y="191"/>
                    </a:cubicBezTo>
                    <a:close/>
                    <a:moveTo>
                      <a:pt x="20361" y="1"/>
                    </a:moveTo>
                    <a:cubicBezTo>
                      <a:pt x="9133" y="1"/>
                      <a:pt x="1" y="9121"/>
                      <a:pt x="1" y="20349"/>
                    </a:cubicBezTo>
                    <a:cubicBezTo>
                      <a:pt x="1" y="31576"/>
                      <a:pt x="9133" y="40708"/>
                      <a:pt x="20361" y="40708"/>
                    </a:cubicBezTo>
                    <a:cubicBezTo>
                      <a:pt x="31588" y="40708"/>
                      <a:pt x="40720" y="31576"/>
                      <a:pt x="40720" y="20349"/>
                    </a:cubicBezTo>
                    <a:cubicBezTo>
                      <a:pt x="40720" y="9133"/>
                      <a:pt x="31588" y="1"/>
                      <a:pt x="203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1"/>
              <p:cNvSpPr/>
              <p:nvPr/>
            </p:nvSpPr>
            <p:spPr>
              <a:xfrm>
                <a:off x="3455958" y="4274751"/>
                <a:ext cx="1266713" cy="1218686"/>
              </a:xfrm>
              <a:custGeom>
                <a:avLst/>
                <a:gdLst/>
                <a:ahLst/>
                <a:cxnLst/>
                <a:rect l="l" t="t" r="r" b="b"/>
                <a:pathLst>
                  <a:path w="39483" h="37986" extrusionOk="0">
                    <a:moveTo>
                      <a:pt x="20492" y="196"/>
                    </a:moveTo>
                    <a:cubicBezTo>
                      <a:pt x="30862" y="208"/>
                      <a:pt x="39268" y="8613"/>
                      <a:pt x="39280" y="18984"/>
                    </a:cubicBezTo>
                    <a:cubicBezTo>
                      <a:pt x="39280" y="26592"/>
                      <a:pt x="34708" y="33438"/>
                      <a:pt x="27683" y="36355"/>
                    </a:cubicBezTo>
                    <a:cubicBezTo>
                      <a:pt x="25358" y="37316"/>
                      <a:pt x="22916" y="37784"/>
                      <a:pt x="20496" y="37784"/>
                    </a:cubicBezTo>
                    <a:cubicBezTo>
                      <a:pt x="15604" y="37784"/>
                      <a:pt x="10797" y="35875"/>
                      <a:pt x="7204" y="32283"/>
                    </a:cubicBezTo>
                    <a:cubicBezTo>
                      <a:pt x="1823" y="26901"/>
                      <a:pt x="215" y="18817"/>
                      <a:pt x="3132" y="11792"/>
                    </a:cubicBezTo>
                    <a:cubicBezTo>
                      <a:pt x="6037" y="4779"/>
                      <a:pt x="12884" y="196"/>
                      <a:pt x="20492" y="196"/>
                    </a:cubicBezTo>
                    <a:close/>
                    <a:moveTo>
                      <a:pt x="20497" y="0"/>
                    </a:moveTo>
                    <a:cubicBezTo>
                      <a:pt x="15553" y="0"/>
                      <a:pt x="10694" y="1932"/>
                      <a:pt x="7061" y="5565"/>
                    </a:cubicBezTo>
                    <a:cubicBezTo>
                      <a:pt x="1632" y="10995"/>
                      <a:pt x="1" y="19162"/>
                      <a:pt x="2942" y="26258"/>
                    </a:cubicBezTo>
                    <a:cubicBezTo>
                      <a:pt x="5883" y="33354"/>
                      <a:pt x="12812" y="37986"/>
                      <a:pt x="20492" y="37986"/>
                    </a:cubicBezTo>
                    <a:cubicBezTo>
                      <a:pt x="30969" y="37962"/>
                      <a:pt x="39470" y="29473"/>
                      <a:pt x="39482" y="18996"/>
                    </a:cubicBezTo>
                    <a:cubicBezTo>
                      <a:pt x="39482" y="11304"/>
                      <a:pt x="34851" y="4387"/>
                      <a:pt x="27754" y="1446"/>
                    </a:cubicBezTo>
                    <a:cubicBezTo>
                      <a:pt x="25406" y="473"/>
                      <a:pt x="22941" y="0"/>
                      <a:pt x="204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1"/>
              <p:cNvSpPr/>
              <p:nvPr/>
            </p:nvSpPr>
            <p:spPr>
              <a:xfrm>
                <a:off x="3503344" y="4318608"/>
                <a:ext cx="1175374" cy="1130908"/>
              </a:xfrm>
              <a:custGeom>
                <a:avLst/>
                <a:gdLst/>
                <a:ahLst/>
                <a:cxnLst/>
                <a:rect l="l" t="t" r="r" b="b"/>
                <a:pathLst>
                  <a:path w="36636" h="35250" extrusionOk="0">
                    <a:moveTo>
                      <a:pt x="19015" y="198"/>
                    </a:moveTo>
                    <a:cubicBezTo>
                      <a:pt x="28635" y="210"/>
                      <a:pt x="36433" y="8008"/>
                      <a:pt x="36433" y="17617"/>
                    </a:cubicBezTo>
                    <a:cubicBezTo>
                      <a:pt x="36433" y="24665"/>
                      <a:pt x="32195" y="31023"/>
                      <a:pt x="25682" y="33726"/>
                    </a:cubicBezTo>
                    <a:cubicBezTo>
                      <a:pt x="23528" y="34616"/>
                      <a:pt x="21266" y="35049"/>
                      <a:pt x="19024" y="35049"/>
                    </a:cubicBezTo>
                    <a:cubicBezTo>
                      <a:pt x="14488" y="35049"/>
                      <a:pt x="10030" y="33278"/>
                      <a:pt x="6692" y="29940"/>
                    </a:cubicBezTo>
                    <a:cubicBezTo>
                      <a:pt x="1703" y="24963"/>
                      <a:pt x="215" y="17462"/>
                      <a:pt x="2917" y="10949"/>
                    </a:cubicBezTo>
                    <a:cubicBezTo>
                      <a:pt x="5608" y="4436"/>
                      <a:pt x="11966" y="198"/>
                      <a:pt x="19015" y="198"/>
                    </a:cubicBezTo>
                    <a:close/>
                    <a:moveTo>
                      <a:pt x="19021" y="1"/>
                    </a:moveTo>
                    <a:cubicBezTo>
                      <a:pt x="14435" y="1"/>
                      <a:pt x="9927" y="1793"/>
                      <a:pt x="6549" y="5163"/>
                    </a:cubicBezTo>
                    <a:cubicBezTo>
                      <a:pt x="1512" y="10199"/>
                      <a:pt x="0" y="17783"/>
                      <a:pt x="2727" y="24367"/>
                    </a:cubicBezTo>
                    <a:cubicBezTo>
                      <a:pt x="5465" y="30952"/>
                      <a:pt x="11883" y="35250"/>
                      <a:pt x="19015" y="35250"/>
                    </a:cubicBezTo>
                    <a:cubicBezTo>
                      <a:pt x="28742" y="35238"/>
                      <a:pt x="36624" y="27356"/>
                      <a:pt x="36636" y="17617"/>
                    </a:cubicBezTo>
                    <a:cubicBezTo>
                      <a:pt x="36636" y="10497"/>
                      <a:pt x="32338" y="4067"/>
                      <a:pt x="25754" y="1341"/>
                    </a:cubicBezTo>
                    <a:cubicBezTo>
                      <a:pt x="23575" y="439"/>
                      <a:pt x="21289" y="1"/>
                      <a:pt x="190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3550698" y="4362497"/>
                <a:ext cx="1084100" cy="1043098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32513" extrusionOk="0">
                    <a:moveTo>
                      <a:pt x="17539" y="199"/>
                    </a:moveTo>
                    <a:cubicBezTo>
                      <a:pt x="26397" y="211"/>
                      <a:pt x="33588" y="7390"/>
                      <a:pt x="33588" y="16249"/>
                    </a:cubicBezTo>
                    <a:cubicBezTo>
                      <a:pt x="33588" y="22749"/>
                      <a:pt x="29683" y="28607"/>
                      <a:pt x="23682" y="31084"/>
                    </a:cubicBezTo>
                    <a:cubicBezTo>
                      <a:pt x="21693" y="31909"/>
                      <a:pt x="19604" y="32310"/>
                      <a:pt x="17533" y="32310"/>
                    </a:cubicBezTo>
                    <a:cubicBezTo>
                      <a:pt x="13357" y="32310"/>
                      <a:pt x="9252" y="30679"/>
                      <a:pt x="6180" y="27607"/>
                    </a:cubicBezTo>
                    <a:cubicBezTo>
                      <a:pt x="1596" y="23011"/>
                      <a:pt x="215" y="16106"/>
                      <a:pt x="2703" y="10105"/>
                    </a:cubicBezTo>
                    <a:cubicBezTo>
                      <a:pt x="5192" y="4104"/>
                      <a:pt x="11038" y="199"/>
                      <a:pt x="17539" y="199"/>
                    </a:cubicBezTo>
                    <a:close/>
                    <a:moveTo>
                      <a:pt x="17544" y="0"/>
                    </a:moveTo>
                    <a:cubicBezTo>
                      <a:pt x="13314" y="0"/>
                      <a:pt x="9156" y="1652"/>
                      <a:pt x="6049" y="4759"/>
                    </a:cubicBezTo>
                    <a:cubicBezTo>
                      <a:pt x="1394" y="9414"/>
                      <a:pt x="1" y="16403"/>
                      <a:pt x="2525" y="22476"/>
                    </a:cubicBezTo>
                    <a:cubicBezTo>
                      <a:pt x="5037" y="28548"/>
                      <a:pt x="10966" y="32513"/>
                      <a:pt x="17539" y="32513"/>
                    </a:cubicBezTo>
                    <a:cubicBezTo>
                      <a:pt x="26516" y="32501"/>
                      <a:pt x="33779" y="25226"/>
                      <a:pt x="33791" y="16249"/>
                    </a:cubicBezTo>
                    <a:cubicBezTo>
                      <a:pt x="33791" y="9676"/>
                      <a:pt x="29826" y="3747"/>
                      <a:pt x="23754" y="1235"/>
                    </a:cubicBezTo>
                    <a:cubicBezTo>
                      <a:pt x="21745" y="404"/>
                      <a:pt x="19636" y="0"/>
                      <a:pt x="17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3598084" y="4406354"/>
                <a:ext cx="992793" cy="955321"/>
              </a:xfrm>
              <a:custGeom>
                <a:avLst/>
                <a:gdLst/>
                <a:ahLst/>
                <a:cxnLst/>
                <a:rect l="l" t="t" r="r" b="b"/>
                <a:pathLst>
                  <a:path w="30945" h="29777" extrusionOk="0">
                    <a:moveTo>
                      <a:pt x="16062" y="201"/>
                    </a:moveTo>
                    <a:cubicBezTo>
                      <a:pt x="24170" y="213"/>
                      <a:pt x="30742" y="6773"/>
                      <a:pt x="30754" y="14894"/>
                    </a:cubicBezTo>
                    <a:cubicBezTo>
                      <a:pt x="30754" y="20835"/>
                      <a:pt x="27170" y="26181"/>
                      <a:pt x="21681" y="28455"/>
                    </a:cubicBezTo>
                    <a:cubicBezTo>
                      <a:pt x="19862" y="29209"/>
                      <a:pt x="17950" y="29575"/>
                      <a:pt x="16055" y="29575"/>
                    </a:cubicBezTo>
                    <a:cubicBezTo>
                      <a:pt x="12235" y="29575"/>
                      <a:pt x="8481" y="28085"/>
                      <a:pt x="5679" y="25276"/>
                    </a:cubicBezTo>
                    <a:cubicBezTo>
                      <a:pt x="1476" y="21073"/>
                      <a:pt x="214" y="14751"/>
                      <a:pt x="2488" y="9262"/>
                    </a:cubicBezTo>
                    <a:cubicBezTo>
                      <a:pt x="4763" y="3773"/>
                      <a:pt x="10120" y="201"/>
                      <a:pt x="16062" y="201"/>
                    </a:cubicBezTo>
                    <a:close/>
                    <a:moveTo>
                      <a:pt x="16066" y="1"/>
                    </a:moveTo>
                    <a:cubicBezTo>
                      <a:pt x="12191" y="1"/>
                      <a:pt x="8381" y="1512"/>
                      <a:pt x="5536" y="4357"/>
                    </a:cubicBezTo>
                    <a:cubicBezTo>
                      <a:pt x="1274" y="8619"/>
                      <a:pt x="0" y="15024"/>
                      <a:pt x="2310" y="20585"/>
                    </a:cubicBezTo>
                    <a:cubicBezTo>
                      <a:pt x="4608" y="26145"/>
                      <a:pt x="10037" y="29776"/>
                      <a:pt x="16062" y="29776"/>
                    </a:cubicBezTo>
                    <a:cubicBezTo>
                      <a:pt x="24277" y="29764"/>
                      <a:pt x="30933" y="23109"/>
                      <a:pt x="30944" y="14882"/>
                    </a:cubicBezTo>
                    <a:cubicBezTo>
                      <a:pt x="30944" y="8869"/>
                      <a:pt x="27325" y="3440"/>
                      <a:pt x="21753" y="1130"/>
                    </a:cubicBezTo>
                    <a:cubicBezTo>
                      <a:pt x="19914" y="370"/>
                      <a:pt x="17982" y="1"/>
                      <a:pt x="160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3645437" y="4450339"/>
                <a:ext cx="901518" cy="867415"/>
              </a:xfrm>
              <a:custGeom>
                <a:avLst/>
                <a:gdLst/>
                <a:ahLst/>
                <a:cxnLst/>
                <a:rect l="l" t="t" r="r" b="b"/>
                <a:pathLst>
                  <a:path w="28100" h="27037" extrusionOk="0">
                    <a:moveTo>
                      <a:pt x="14586" y="199"/>
                    </a:moveTo>
                    <a:cubicBezTo>
                      <a:pt x="21944" y="199"/>
                      <a:pt x="27897" y="6164"/>
                      <a:pt x="27909" y="13523"/>
                    </a:cubicBezTo>
                    <a:cubicBezTo>
                      <a:pt x="27909" y="18904"/>
                      <a:pt x="24658" y="23762"/>
                      <a:pt x="19681" y="25822"/>
                    </a:cubicBezTo>
                    <a:cubicBezTo>
                      <a:pt x="18031" y="26505"/>
                      <a:pt x="16299" y="26837"/>
                      <a:pt x="14581" y="26837"/>
                    </a:cubicBezTo>
                    <a:cubicBezTo>
                      <a:pt x="11118" y="26837"/>
                      <a:pt x="7714" y="25487"/>
                      <a:pt x="5168" y="22940"/>
                    </a:cubicBezTo>
                    <a:cubicBezTo>
                      <a:pt x="1358" y="19130"/>
                      <a:pt x="215" y="13392"/>
                      <a:pt x="2275" y="8415"/>
                    </a:cubicBezTo>
                    <a:cubicBezTo>
                      <a:pt x="4334" y="3438"/>
                      <a:pt x="9192" y="199"/>
                      <a:pt x="14586" y="199"/>
                    </a:cubicBezTo>
                    <a:close/>
                    <a:moveTo>
                      <a:pt x="14581" y="1"/>
                    </a:moveTo>
                    <a:cubicBezTo>
                      <a:pt x="11067" y="1"/>
                      <a:pt x="7612" y="1375"/>
                      <a:pt x="5025" y="3962"/>
                    </a:cubicBezTo>
                    <a:cubicBezTo>
                      <a:pt x="1155" y="7819"/>
                      <a:pt x="0" y="13642"/>
                      <a:pt x="2096" y="18690"/>
                    </a:cubicBezTo>
                    <a:cubicBezTo>
                      <a:pt x="4191" y="23738"/>
                      <a:pt x="9121" y="27036"/>
                      <a:pt x="14586" y="27036"/>
                    </a:cubicBezTo>
                    <a:cubicBezTo>
                      <a:pt x="22051" y="27024"/>
                      <a:pt x="28099" y="20976"/>
                      <a:pt x="28099" y="13523"/>
                    </a:cubicBezTo>
                    <a:cubicBezTo>
                      <a:pt x="28099" y="8046"/>
                      <a:pt x="24813" y="3116"/>
                      <a:pt x="19753" y="1033"/>
                    </a:cubicBezTo>
                    <a:cubicBezTo>
                      <a:pt x="18080" y="338"/>
                      <a:pt x="16323" y="1"/>
                      <a:pt x="1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3692791" y="4494228"/>
                <a:ext cx="810211" cy="779573"/>
              </a:xfrm>
              <a:custGeom>
                <a:avLst/>
                <a:gdLst/>
                <a:ahLst/>
                <a:cxnLst/>
                <a:rect l="l" t="t" r="r" b="b"/>
                <a:pathLst>
                  <a:path w="25254" h="24299" extrusionOk="0">
                    <a:moveTo>
                      <a:pt x="13110" y="201"/>
                    </a:moveTo>
                    <a:cubicBezTo>
                      <a:pt x="19706" y="201"/>
                      <a:pt x="25052" y="5547"/>
                      <a:pt x="25063" y="12155"/>
                    </a:cubicBezTo>
                    <a:cubicBezTo>
                      <a:pt x="25063" y="16988"/>
                      <a:pt x="22146" y="21346"/>
                      <a:pt x="17682" y="23192"/>
                    </a:cubicBezTo>
                    <a:cubicBezTo>
                      <a:pt x="16202" y="23803"/>
                      <a:pt x="14648" y="24101"/>
                      <a:pt x="13107" y="24101"/>
                    </a:cubicBezTo>
                    <a:cubicBezTo>
                      <a:pt x="9997" y="24101"/>
                      <a:pt x="6941" y="22889"/>
                      <a:pt x="4656" y="20596"/>
                    </a:cubicBezTo>
                    <a:cubicBezTo>
                      <a:pt x="1239" y="17179"/>
                      <a:pt x="215" y="12035"/>
                      <a:pt x="2061" y="7571"/>
                    </a:cubicBezTo>
                    <a:cubicBezTo>
                      <a:pt x="3918" y="3106"/>
                      <a:pt x="8276" y="201"/>
                      <a:pt x="13110" y="201"/>
                    </a:cubicBezTo>
                    <a:close/>
                    <a:moveTo>
                      <a:pt x="13108" y="0"/>
                    </a:moveTo>
                    <a:cubicBezTo>
                      <a:pt x="9944" y="0"/>
                      <a:pt x="6838" y="1234"/>
                      <a:pt x="4513" y="3558"/>
                    </a:cubicBezTo>
                    <a:cubicBezTo>
                      <a:pt x="1049" y="7035"/>
                      <a:pt x="1" y="12262"/>
                      <a:pt x="1882" y="16798"/>
                    </a:cubicBezTo>
                    <a:cubicBezTo>
                      <a:pt x="3763" y="21334"/>
                      <a:pt x="8192" y="24299"/>
                      <a:pt x="13110" y="24299"/>
                    </a:cubicBezTo>
                    <a:cubicBezTo>
                      <a:pt x="19813" y="24287"/>
                      <a:pt x="25254" y="18858"/>
                      <a:pt x="25254" y="12155"/>
                    </a:cubicBezTo>
                    <a:cubicBezTo>
                      <a:pt x="25254" y="7237"/>
                      <a:pt x="22301" y="2808"/>
                      <a:pt x="17765" y="927"/>
                    </a:cubicBezTo>
                    <a:cubicBezTo>
                      <a:pt x="16258" y="304"/>
                      <a:pt x="14676" y="0"/>
                      <a:pt x="13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3740177" y="4538084"/>
                <a:ext cx="719290" cy="691795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21563" extrusionOk="0">
                    <a:moveTo>
                      <a:pt x="11633" y="191"/>
                    </a:moveTo>
                    <a:cubicBezTo>
                      <a:pt x="17479" y="203"/>
                      <a:pt x="22205" y="4942"/>
                      <a:pt x="22217" y="10776"/>
                    </a:cubicBezTo>
                    <a:cubicBezTo>
                      <a:pt x="22217" y="15062"/>
                      <a:pt x="19634" y="18919"/>
                      <a:pt x="15681" y="20563"/>
                    </a:cubicBezTo>
                    <a:cubicBezTo>
                      <a:pt x="14374" y="21102"/>
                      <a:pt x="13002" y="21364"/>
                      <a:pt x="11642" y="21364"/>
                    </a:cubicBezTo>
                    <a:cubicBezTo>
                      <a:pt x="8886" y="21364"/>
                      <a:pt x="6176" y="20289"/>
                      <a:pt x="4144" y="18265"/>
                    </a:cubicBezTo>
                    <a:cubicBezTo>
                      <a:pt x="1119" y="15240"/>
                      <a:pt x="215" y="10692"/>
                      <a:pt x="1858" y="6728"/>
                    </a:cubicBezTo>
                    <a:cubicBezTo>
                      <a:pt x="3489" y="2775"/>
                      <a:pt x="7346" y="191"/>
                      <a:pt x="11633" y="191"/>
                    </a:cubicBezTo>
                    <a:close/>
                    <a:moveTo>
                      <a:pt x="11626" y="1"/>
                    </a:moveTo>
                    <a:cubicBezTo>
                      <a:pt x="8821" y="1"/>
                      <a:pt x="6062" y="1094"/>
                      <a:pt x="4001" y="3156"/>
                    </a:cubicBezTo>
                    <a:cubicBezTo>
                      <a:pt x="917" y="6239"/>
                      <a:pt x="0" y="10883"/>
                      <a:pt x="1667" y="14907"/>
                    </a:cubicBezTo>
                    <a:cubicBezTo>
                      <a:pt x="3334" y="18943"/>
                      <a:pt x="7275" y="21563"/>
                      <a:pt x="11633" y="21563"/>
                    </a:cubicBezTo>
                    <a:cubicBezTo>
                      <a:pt x="17586" y="21563"/>
                      <a:pt x="22408" y="16729"/>
                      <a:pt x="22420" y="10788"/>
                    </a:cubicBezTo>
                    <a:cubicBezTo>
                      <a:pt x="22420" y="6418"/>
                      <a:pt x="19788" y="2489"/>
                      <a:pt x="15752" y="822"/>
                    </a:cubicBezTo>
                    <a:cubicBezTo>
                      <a:pt x="14418" y="270"/>
                      <a:pt x="13017" y="1"/>
                      <a:pt x="11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3787531" y="4581973"/>
                <a:ext cx="628015" cy="603985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8826" extrusionOk="0">
                    <a:moveTo>
                      <a:pt x="10157" y="192"/>
                    </a:moveTo>
                    <a:cubicBezTo>
                      <a:pt x="15241" y="204"/>
                      <a:pt x="19372" y="4324"/>
                      <a:pt x="19372" y="9408"/>
                    </a:cubicBezTo>
                    <a:cubicBezTo>
                      <a:pt x="19372" y="13146"/>
                      <a:pt x="17122" y="16504"/>
                      <a:pt x="13681" y="17932"/>
                    </a:cubicBezTo>
                    <a:cubicBezTo>
                      <a:pt x="12544" y="18405"/>
                      <a:pt x="11349" y="18634"/>
                      <a:pt x="10164" y="18634"/>
                    </a:cubicBezTo>
                    <a:cubicBezTo>
                      <a:pt x="7764" y="18634"/>
                      <a:pt x="5402" y="17694"/>
                      <a:pt x="3632" y="15932"/>
                    </a:cubicBezTo>
                    <a:cubicBezTo>
                      <a:pt x="1001" y="13289"/>
                      <a:pt x="215" y="9336"/>
                      <a:pt x="1644" y="5883"/>
                    </a:cubicBezTo>
                    <a:cubicBezTo>
                      <a:pt x="3060" y="2442"/>
                      <a:pt x="6430" y="192"/>
                      <a:pt x="10157" y="192"/>
                    </a:cubicBezTo>
                    <a:close/>
                    <a:moveTo>
                      <a:pt x="10152" y="0"/>
                    </a:moveTo>
                    <a:cubicBezTo>
                      <a:pt x="7705" y="0"/>
                      <a:pt x="5300" y="953"/>
                      <a:pt x="3501" y="2752"/>
                    </a:cubicBezTo>
                    <a:cubicBezTo>
                      <a:pt x="810" y="5455"/>
                      <a:pt x="1" y="9503"/>
                      <a:pt x="1453" y="13015"/>
                    </a:cubicBezTo>
                    <a:cubicBezTo>
                      <a:pt x="2918" y="16539"/>
                      <a:pt x="6347" y="18825"/>
                      <a:pt x="10157" y="18825"/>
                    </a:cubicBezTo>
                    <a:cubicBezTo>
                      <a:pt x="15348" y="18825"/>
                      <a:pt x="19563" y="14611"/>
                      <a:pt x="19574" y="9408"/>
                    </a:cubicBezTo>
                    <a:cubicBezTo>
                      <a:pt x="19574" y="5610"/>
                      <a:pt x="17277" y="2169"/>
                      <a:pt x="13752" y="716"/>
                    </a:cubicBezTo>
                    <a:cubicBezTo>
                      <a:pt x="12588" y="235"/>
                      <a:pt x="11365" y="0"/>
                      <a:pt x="10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3834885" y="4625862"/>
                <a:ext cx="536740" cy="516175"/>
              </a:xfrm>
              <a:custGeom>
                <a:avLst/>
                <a:gdLst/>
                <a:ahLst/>
                <a:cxnLst/>
                <a:rect l="l" t="t" r="r" b="b"/>
                <a:pathLst>
                  <a:path w="16730" h="16089" extrusionOk="0">
                    <a:moveTo>
                      <a:pt x="8681" y="193"/>
                    </a:moveTo>
                    <a:cubicBezTo>
                      <a:pt x="13014" y="205"/>
                      <a:pt x="16527" y="3718"/>
                      <a:pt x="16527" y="8052"/>
                    </a:cubicBezTo>
                    <a:cubicBezTo>
                      <a:pt x="16527" y="11219"/>
                      <a:pt x="14622" y="14088"/>
                      <a:pt x="11681" y="15302"/>
                    </a:cubicBezTo>
                    <a:cubicBezTo>
                      <a:pt x="10713" y="15704"/>
                      <a:pt x="9696" y="15898"/>
                      <a:pt x="8688" y="15898"/>
                    </a:cubicBezTo>
                    <a:cubicBezTo>
                      <a:pt x="6643" y="15898"/>
                      <a:pt x="4631" y="15099"/>
                      <a:pt x="3132" y="13600"/>
                    </a:cubicBezTo>
                    <a:cubicBezTo>
                      <a:pt x="882" y="11350"/>
                      <a:pt x="215" y="7980"/>
                      <a:pt x="1430" y="5039"/>
                    </a:cubicBezTo>
                    <a:cubicBezTo>
                      <a:pt x="2644" y="2110"/>
                      <a:pt x="5502" y="193"/>
                      <a:pt x="8681" y="193"/>
                    </a:cubicBezTo>
                    <a:close/>
                    <a:moveTo>
                      <a:pt x="8678" y="0"/>
                    </a:moveTo>
                    <a:cubicBezTo>
                      <a:pt x="6585" y="0"/>
                      <a:pt x="4526" y="815"/>
                      <a:pt x="2989" y="2360"/>
                    </a:cubicBezTo>
                    <a:cubicBezTo>
                      <a:pt x="692" y="4658"/>
                      <a:pt x="1" y="8123"/>
                      <a:pt x="1251" y="11123"/>
                    </a:cubicBezTo>
                    <a:cubicBezTo>
                      <a:pt x="2489" y="14136"/>
                      <a:pt x="5430" y="16088"/>
                      <a:pt x="8681" y="16088"/>
                    </a:cubicBezTo>
                    <a:cubicBezTo>
                      <a:pt x="13122" y="16088"/>
                      <a:pt x="16717" y="12493"/>
                      <a:pt x="16729" y="8052"/>
                    </a:cubicBezTo>
                    <a:cubicBezTo>
                      <a:pt x="16729" y="4789"/>
                      <a:pt x="14765" y="1860"/>
                      <a:pt x="11752" y="610"/>
                    </a:cubicBezTo>
                    <a:cubicBezTo>
                      <a:pt x="10759" y="200"/>
                      <a:pt x="9714" y="0"/>
                      <a:pt x="86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3882270" y="4669558"/>
                <a:ext cx="445401" cy="428558"/>
              </a:xfrm>
              <a:custGeom>
                <a:avLst/>
                <a:gdLst/>
                <a:ahLst/>
                <a:cxnLst/>
                <a:rect l="l" t="t" r="r" b="b"/>
                <a:pathLst>
                  <a:path w="13883" h="13358" extrusionOk="0">
                    <a:moveTo>
                      <a:pt x="7204" y="201"/>
                    </a:moveTo>
                    <a:cubicBezTo>
                      <a:pt x="10775" y="201"/>
                      <a:pt x="13681" y="3106"/>
                      <a:pt x="13681" y="6690"/>
                    </a:cubicBezTo>
                    <a:cubicBezTo>
                      <a:pt x="13681" y="9309"/>
                      <a:pt x="12109" y="11666"/>
                      <a:pt x="9680" y="12666"/>
                    </a:cubicBezTo>
                    <a:cubicBezTo>
                      <a:pt x="8879" y="13002"/>
                      <a:pt x="8037" y="13165"/>
                      <a:pt x="7202" y="13165"/>
                    </a:cubicBezTo>
                    <a:cubicBezTo>
                      <a:pt x="5518" y="13165"/>
                      <a:pt x="3861" y="12503"/>
                      <a:pt x="2620" y="11262"/>
                    </a:cubicBezTo>
                    <a:cubicBezTo>
                      <a:pt x="762" y="9416"/>
                      <a:pt x="215" y="6630"/>
                      <a:pt x="1215" y="4201"/>
                    </a:cubicBezTo>
                    <a:cubicBezTo>
                      <a:pt x="2215" y="1784"/>
                      <a:pt x="4584" y="201"/>
                      <a:pt x="7204" y="201"/>
                    </a:cubicBezTo>
                    <a:close/>
                    <a:moveTo>
                      <a:pt x="7202" y="0"/>
                    </a:moveTo>
                    <a:cubicBezTo>
                      <a:pt x="5467" y="0"/>
                      <a:pt x="3759" y="681"/>
                      <a:pt x="2477" y="1963"/>
                    </a:cubicBezTo>
                    <a:cubicBezTo>
                      <a:pt x="572" y="3868"/>
                      <a:pt x="0" y="6749"/>
                      <a:pt x="1036" y="9237"/>
                    </a:cubicBezTo>
                    <a:cubicBezTo>
                      <a:pt x="2056" y="11729"/>
                      <a:pt x="4483" y="13357"/>
                      <a:pt x="7174" y="13357"/>
                    </a:cubicBezTo>
                    <a:cubicBezTo>
                      <a:pt x="7184" y="13357"/>
                      <a:pt x="7194" y="13357"/>
                      <a:pt x="7204" y="13357"/>
                    </a:cubicBezTo>
                    <a:cubicBezTo>
                      <a:pt x="10895" y="13357"/>
                      <a:pt x="13871" y="10369"/>
                      <a:pt x="13883" y="6690"/>
                    </a:cubicBezTo>
                    <a:cubicBezTo>
                      <a:pt x="13883" y="3987"/>
                      <a:pt x="12252" y="1546"/>
                      <a:pt x="9752" y="510"/>
                    </a:cubicBezTo>
                    <a:cubicBezTo>
                      <a:pt x="8927" y="167"/>
                      <a:pt x="8062" y="0"/>
                      <a:pt x="72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>
                <a:off x="3929624" y="4713511"/>
                <a:ext cx="354127" cy="341037"/>
              </a:xfrm>
              <a:custGeom>
                <a:avLst/>
                <a:gdLst/>
                <a:ahLst/>
                <a:cxnLst/>
                <a:rect l="l" t="t" r="r" b="b"/>
                <a:pathLst>
                  <a:path w="11038" h="10630" extrusionOk="0">
                    <a:moveTo>
                      <a:pt x="5728" y="200"/>
                    </a:moveTo>
                    <a:cubicBezTo>
                      <a:pt x="8549" y="200"/>
                      <a:pt x="10835" y="2486"/>
                      <a:pt x="10835" y="5308"/>
                    </a:cubicBezTo>
                    <a:cubicBezTo>
                      <a:pt x="10835" y="7379"/>
                      <a:pt x="9597" y="9249"/>
                      <a:pt x="7680" y="10034"/>
                    </a:cubicBezTo>
                    <a:cubicBezTo>
                      <a:pt x="7048" y="10299"/>
                      <a:pt x="6384" y="10427"/>
                      <a:pt x="5725" y="10427"/>
                    </a:cubicBezTo>
                    <a:cubicBezTo>
                      <a:pt x="4395" y="10427"/>
                      <a:pt x="3087" y="9906"/>
                      <a:pt x="2108" y="8927"/>
                    </a:cubicBezTo>
                    <a:cubicBezTo>
                      <a:pt x="644" y="7463"/>
                      <a:pt x="215" y="5272"/>
                      <a:pt x="1001" y="3355"/>
                    </a:cubicBezTo>
                    <a:cubicBezTo>
                      <a:pt x="1799" y="1450"/>
                      <a:pt x="3656" y="200"/>
                      <a:pt x="5728" y="200"/>
                    </a:cubicBezTo>
                    <a:close/>
                    <a:moveTo>
                      <a:pt x="5739" y="0"/>
                    </a:moveTo>
                    <a:cubicBezTo>
                      <a:pt x="4353" y="0"/>
                      <a:pt x="2991" y="543"/>
                      <a:pt x="1977" y="1557"/>
                    </a:cubicBezTo>
                    <a:cubicBezTo>
                      <a:pt x="453" y="3081"/>
                      <a:pt x="1" y="5367"/>
                      <a:pt x="822" y="7344"/>
                    </a:cubicBezTo>
                    <a:cubicBezTo>
                      <a:pt x="1644" y="9332"/>
                      <a:pt x="3584" y="10618"/>
                      <a:pt x="5728" y="10630"/>
                    </a:cubicBezTo>
                    <a:cubicBezTo>
                      <a:pt x="8657" y="10618"/>
                      <a:pt x="11038" y="8248"/>
                      <a:pt x="11038" y="5308"/>
                    </a:cubicBezTo>
                    <a:cubicBezTo>
                      <a:pt x="11038" y="3164"/>
                      <a:pt x="9740" y="1224"/>
                      <a:pt x="7764" y="402"/>
                    </a:cubicBezTo>
                    <a:cubicBezTo>
                      <a:pt x="7108" y="132"/>
                      <a:pt x="6421" y="0"/>
                      <a:pt x="57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1"/>
              <p:cNvSpPr/>
              <p:nvPr/>
            </p:nvSpPr>
            <p:spPr>
              <a:xfrm>
                <a:off x="3944158" y="4757208"/>
                <a:ext cx="295672" cy="25342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899" extrusionOk="0">
                    <a:moveTo>
                      <a:pt x="5275" y="207"/>
                    </a:moveTo>
                    <a:cubicBezTo>
                      <a:pt x="7346" y="207"/>
                      <a:pt x="9013" y="1886"/>
                      <a:pt x="9013" y="3958"/>
                    </a:cubicBezTo>
                    <a:cubicBezTo>
                      <a:pt x="9013" y="6213"/>
                      <a:pt x="7172" y="7705"/>
                      <a:pt x="5247" y="7705"/>
                    </a:cubicBezTo>
                    <a:cubicBezTo>
                      <a:pt x="4326" y="7705"/>
                      <a:pt x="3386" y="7363"/>
                      <a:pt x="2620" y="6601"/>
                    </a:cubicBezTo>
                    <a:cubicBezTo>
                      <a:pt x="262" y="4243"/>
                      <a:pt x="1941" y="207"/>
                      <a:pt x="5275" y="207"/>
                    </a:cubicBezTo>
                    <a:close/>
                    <a:moveTo>
                      <a:pt x="5243" y="0"/>
                    </a:moveTo>
                    <a:cubicBezTo>
                      <a:pt x="4275" y="0"/>
                      <a:pt x="3289" y="359"/>
                      <a:pt x="2489" y="1160"/>
                    </a:cubicBezTo>
                    <a:cubicBezTo>
                      <a:pt x="0" y="3648"/>
                      <a:pt x="1762" y="7898"/>
                      <a:pt x="5275" y="7898"/>
                    </a:cubicBezTo>
                    <a:cubicBezTo>
                      <a:pt x="7453" y="7887"/>
                      <a:pt x="9216" y="6124"/>
                      <a:pt x="9216" y="3958"/>
                    </a:cubicBezTo>
                    <a:cubicBezTo>
                      <a:pt x="9216" y="1573"/>
                      <a:pt x="7269" y="0"/>
                      <a:pt x="52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51"/>
              <p:cNvSpPr/>
              <p:nvPr/>
            </p:nvSpPr>
            <p:spPr>
              <a:xfrm>
                <a:off x="4002965" y="4801193"/>
                <a:ext cx="192944" cy="165514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159" extrusionOk="0">
                    <a:moveTo>
                      <a:pt x="3442" y="205"/>
                    </a:moveTo>
                    <a:cubicBezTo>
                      <a:pt x="4751" y="205"/>
                      <a:pt x="5811" y="1265"/>
                      <a:pt x="5823" y="2587"/>
                    </a:cubicBezTo>
                    <a:cubicBezTo>
                      <a:pt x="5823" y="4014"/>
                      <a:pt x="4643" y="4961"/>
                      <a:pt x="3419" y="4961"/>
                    </a:cubicBezTo>
                    <a:cubicBezTo>
                      <a:pt x="2836" y="4961"/>
                      <a:pt x="2243" y="4746"/>
                      <a:pt x="1763" y="4265"/>
                    </a:cubicBezTo>
                    <a:cubicBezTo>
                      <a:pt x="263" y="2765"/>
                      <a:pt x="1322" y="205"/>
                      <a:pt x="3442" y="205"/>
                    </a:cubicBezTo>
                    <a:close/>
                    <a:moveTo>
                      <a:pt x="3422" y="1"/>
                    </a:moveTo>
                    <a:cubicBezTo>
                      <a:pt x="2789" y="1"/>
                      <a:pt x="2144" y="237"/>
                      <a:pt x="1620" y="765"/>
                    </a:cubicBezTo>
                    <a:cubicBezTo>
                      <a:pt x="1" y="2384"/>
                      <a:pt x="1144" y="5158"/>
                      <a:pt x="3442" y="5158"/>
                    </a:cubicBezTo>
                    <a:cubicBezTo>
                      <a:pt x="4858" y="5158"/>
                      <a:pt x="6013" y="4003"/>
                      <a:pt x="6013" y="2587"/>
                    </a:cubicBezTo>
                    <a:cubicBezTo>
                      <a:pt x="6013" y="1032"/>
                      <a:pt x="4744" y="1"/>
                      <a:pt x="3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>
                <a:off x="4061804" y="4845178"/>
                <a:ext cx="90184" cy="77608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419" extrusionOk="0">
                    <a:moveTo>
                      <a:pt x="1608" y="203"/>
                    </a:moveTo>
                    <a:cubicBezTo>
                      <a:pt x="2167" y="203"/>
                      <a:pt x="2620" y="656"/>
                      <a:pt x="2620" y="1204"/>
                    </a:cubicBezTo>
                    <a:cubicBezTo>
                      <a:pt x="2620" y="1815"/>
                      <a:pt x="2120" y="2220"/>
                      <a:pt x="1601" y="2220"/>
                    </a:cubicBezTo>
                    <a:cubicBezTo>
                      <a:pt x="1351" y="2220"/>
                      <a:pt x="1098" y="2127"/>
                      <a:pt x="893" y="1918"/>
                    </a:cubicBezTo>
                    <a:cubicBezTo>
                      <a:pt x="262" y="1287"/>
                      <a:pt x="703" y="203"/>
                      <a:pt x="1608" y="203"/>
                    </a:cubicBezTo>
                    <a:close/>
                    <a:moveTo>
                      <a:pt x="1597" y="1"/>
                    </a:moveTo>
                    <a:cubicBezTo>
                      <a:pt x="1300" y="1"/>
                      <a:pt x="997" y="111"/>
                      <a:pt x="750" y="358"/>
                    </a:cubicBezTo>
                    <a:cubicBezTo>
                      <a:pt x="0" y="1120"/>
                      <a:pt x="536" y="2418"/>
                      <a:pt x="1608" y="2418"/>
                    </a:cubicBezTo>
                    <a:cubicBezTo>
                      <a:pt x="2274" y="2418"/>
                      <a:pt x="2810" y="1870"/>
                      <a:pt x="2810" y="1216"/>
                    </a:cubicBezTo>
                    <a:cubicBezTo>
                      <a:pt x="2810" y="483"/>
                      <a:pt x="2217" y="1"/>
                      <a:pt x="15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>
                <a:off x="3784098" y="4578572"/>
                <a:ext cx="634496" cy="610787"/>
              </a:xfrm>
              <a:custGeom>
                <a:avLst/>
                <a:gdLst/>
                <a:ahLst/>
                <a:cxnLst/>
                <a:rect l="l" t="t" r="r" b="b"/>
                <a:pathLst>
                  <a:path w="19777" h="19038" extrusionOk="0">
                    <a:moveTo>
                      <a:pt x="10264" y="1"/>
                    </a:moveTo>
                    <a:cubicBezTo>
                      <a:pt x="6418" y="1"/>
                      <a:pt x="2941" y="2322"/>
                      <a:pt x="1477" y="5882"/>
                    </a:cubicBezTo>
                    <a:cubicBezTo>
                      <a:pt x="0" y="9430"/>
                      <a:pt x="810" y="13526"/>
                      <a:pt x="3537" y="16253"/>
                    </a:cubicBezTo>
                    <a:cubicBezTo>
                      <a:pt x="5353" y="18069"/>
                      <a:pt x="7788" y="19038"/>
                      <a:pt x="10267" y="19038"/>
                    </a:cubicBezTo>
                    <a:cubicBezTo>
                      <a:pt x="11492" y="19038"/>
                      <a:pt x="12729" y="18801"/>
                      <a:pt x="13907" y="18312"/>
                    </a:cubicBezTo>
                    <a:cubicBezTo>
                      <a:pt x="17455" y="16836"/>
                      <a:pt x="19777" y="13371"/>
                      <a:pt x="19777" y="9514"/>
                    </a:cubicBezTo>
                    <a:cubicBezTo>
                      <a:pt x="19777" y="4263"/>
                      <a:pt x="15514" y="1"/>
                      <a:pt x="10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7" name="Google Shape;2087;p51"/>
            <p:cNvSpPr/>
            <p:nvPr/>
          </p:nvSpPr>
          <p:spPr>
            <a:xfrm>
              <a:off x="713232" y="791782"/>
              <a:ext cx="600900" cy="1289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8" name="Google Shape;2088;p51"/>
          <p:cNvGrpSpPr/>
          <p:nvPr/>
        </p:nvGrpSpPr>
        <p:grpSpPr>
          <a:xfrm>
            <a:off x="8369505" y="4354255"/>
            <a:ext cx="588555" cy="677357"/>
            <a:chOff x="8369505" y="4354255"/>
            <a:chExt cx="588555" cy="677357"/>
          </a:xfrm>
        </p:grpSpPr>
        <p:sp>
          <p:nvSpPr>
            <p:cNvPr id="2089" name="Google Shape;2089;p51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51"/>
          <p:cNvGrpSpPr/>
          <p:nvPr/>
        </p:nvGrpSpPr>
        <p:grpSpPr>
          <a:xfrm flipH="1">
            <a:off x="8194968" y="4224081"/>
            <a:ext cx="937621" cy="937730"/>
            <a:chOff x="-9" y="1693952"/>
            <a:chExt cx="3445869" cy="3446269"/>
          </a:xfrm>
        </p:grpSpPr>
        <p:sp>
          <p:nvSpPr>
            <p:cNvPr id="2107" name="Google Shape;2107;p51"/>
            <p:cNvSpPr/>
            <p:nvPr/>
          </p:nvSpPr>
          <p:spPr>
            <a:xfrm>
              <a:off x="-9" y="2194746"/>
              <a:ext cx="2945507" cy="2945475"/>
            </a:xfrm>
            <a:custGeom>
              <a:avLst/>
              <a:gdLst/>
              <a:ahLst/>
              <a:cxnLst/>
              <a:rect l="l" t="t" r="r" b="b"/>
              <a:pathLst>
                <a:path w="91882" h="91881" extrusionOk="0">
                  <a:moveTo>
                    <a:pt x="30623" y="0"/>
                  </a:moveTo>
                  <a:lnTo>
                    <a:pt x="1" y="30635"/>
                  </a:lnTo>
                  <a:lnTo>
                    <a:pt x="61246" y="91881"/>
                  </a:lnTo>
                  <a:lnTo>
                    <a:pt x="91881" y="61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-9" y="3176828"/>
              <a:ext cx="1963426" cy="1963394"/>
            </a:xfrm>
            <a:custGeom>
              <a:avLst/>
              <a:gdLst/>
              <a:ahLst/>
              <a:cxnLst/>
              <a:rect l="l" t="t" r="r" b="b"/>
              <a:pathLst>
                <a:path w="61247" h="61246" extrusionOk="0">
                  <a:moveTo>
                    <a:pt x="1" y="0"/>
                  </a:moveTo>
                  <a:lnTo>
                    <a:pt x="1" y="61246"/>
                  </a:lnTo>
                  <a:lnTo>
                    <a:pt x="61246" y="612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485094" y="1693952"/>
              <a:ext cx="2960767" cy="2960767"/>
            </a:xfrm>
            <a:custGeom>
              <a:avLst/>
              <a:gdLst/>
              <a:ahLst/>
              <a:cxnLst/>
              <a:rect l="l" t="t" r="r" b="b"/>
              <a:pathLst>
                <a:path w="92358" h="92358" extrusionOk="0">
                  <a:moveTo>
                    <a:pt x="1" y="1"/>
                  </a:moveTo>
                  <a:lnTo>
                    <a:pt x="1" y="92357"/>
                  </a:lnTo>
                  <a:lnTo>
                    <a:pt x="92358" y="92357"/>
                  </a:lnTo>
                  <a:lnTo>
                    <a:pt x="923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0" name="Google Shape;2110;p51"/>
          <p:cNvSpPr/>
          <p:nvPr/>
        </p:nvSpPr>
        <p:spPr>
          <a:xfrm flipH="1">
            <a:off x="8880420" y="2306026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51"/>
          <p:cNvSpPr/>
          <p:nvPr/>
        </p:nvSpPr>
        <p:spPr>
          <a:xfrm flipH="1">
            <a:off x="7117605" y="4851179"/>
            <a:ext cx="180477" cy="180454"/>
          </a:xfrm>
          <a:custGeom>
            <a:avLst/>
            <a:gdLst/>
            <a:ahLst/>
            <a:cxnLst/>
            <a:rect l="l" t="t" r="r" b="b"/>
            <a:pathLst>
              <a:path w="7907" h="7906" extrusionOk="0">
                <a:moveTo>
                  <a:pt x="3203" y="0"/>
                </a:moveTo>
                <a:lnTo>
                  <a:pt x="3203" y="3203"/>
                </a:lnTo>
                <a:lnTo>
                  <a:pt x="1" y="3203"/>
                </a:lnTo>
                <a:lnTo>
                  <a:pt x="1" y="4691"/>
                </a:lnTo>
                <a:lnTo>
                  <a:pt x="3203" y="4691"/>
                </a:lnTo>
                <a:lnTo>
                  <a:pt x="3203" y="7906"/>
                </a:lnTo>
                <a:lnTo>
                  <a:pt x="4704" y="7906"/>
                </a:lnTo>
                <a:lnTo>
                  <a:pt x="4704" y="4691"/>
                </a:lnTo>
                <a:lnTo>
                  <a:pt x="7906" y="4691"/>
                </a:lnTo>
                <a:lnTo>
                  <a:pt x="7906" y="3203"/>
                </a:lnTo>
                <a:lnTo>
                  <a:pt x="4704" y="3203"/>
                </a:lnTo>
                <a:lnTo>
                  <a:pt x="47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2" name="Google Shape;2112;p51"/>
          <p:cNvGrpSpPr/>
          <p:nvPr/>
        </p:nvGrpSpPr>
        <p:grpSpPr>
          <a:xfrm flipH="1">
            <a:off x="8879592" y="2925133"/>
            <a:ext cx="135900" cy="390284"/>
            <a:chOff x="179009" y="2072968"/>
            <a:chExt cx="190870" cy="548151"/>
          </a:xfrm>
        </p:grpSpPr>
        <p:sp>
          <p:nvSpPr>
            <p:cNvPr id="2113" name="Google Shape;2113;p5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51"/>
          <p:cNvGrpSpPr/>
          <p:nvPr/>
        </p:nvGrpSpPr>
        <p:grpSpPr>
          <a:xfrm flipH="1">
            <a:off x="8430780" y="162668"/>
            <a:ext cx="588555" cy="677357"/>
            <a:chOff x="8369505" y="4354255"/>
            <a:chExt cx="588555" cy="677357"/>
          </a:xfrm>
        </p:grpSpPr>
        <p:sp>
          <p:nvSpPr>
            <p:cNvPr id="2116" name="Google Shape;2116;p51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8369505" y="4354255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8834931" y="4507091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3" name="Google Shape;2133;p51"/>
          <p:cNvCxnSpPr/>
          <p:nvPr/>
        </p:nvCxnSpPr>
        <p:spPr>
          <a:xfrm>
            <a:off x="6770288" y="13500"/>
            <a:ext cx="0" cy="51165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4" name="Google Shape;2134;p51"/>
          <p:cNvSpPr txBox="1">
            <a:spLocks noGrp="1"/>
          </p:cNvSpPr>
          <p:nvPr>
            <p:ph type="subTitle" idx="1"/>
          </p:nvPr>
        </p:nvSpPr>
        <p:spPr>
          <a:xfrm>
            <a:off x="713225" y="855000"/>
            <a:ext cx="5175900" cy="28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35" name="Google Shape;2135;p51"/>
          <p:cNvSpPr txBox="1">
            <a:spLocks noGrp="1"/>
          </p:cNvSpPr>
          <p:nvPr>
            <p:ph type="title"/>
          </p:nvPr>
        </p:nvSpPr>
        <p:spPr>
          <a:xfrm>
            <a:off x="713225" y="3876900"/>
            <a:ext cx="24945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2" r:id="rId5"/>
    <p:sldLayoutId id="2147483679" r:id="rId6"/>
    <p:sldLayoutId id="2147483682" r:id="rId7"/>
    <p:sldLayoutId id="2147483683" r:id="rId8"/>
    <p:sldLayoutId id="214748369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571133" y="2537215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Cube Game</a:t>
            </a:r>
            <a:endParaRPr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634503" y="3307465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" dirty="0" smtClean="0"/>
              <a:t>ame Store</a:t>
            </a:r>
            <a:endParaRPr dirty="0"/>
          </a:p>
        </p:txBody>
      </p:sp>
      <p:sp>
        <p:nvSpPr>
          <p:cNvPr id="4" name="Google Shape;4007;p121"/>
          <p:cNvSpPr/>
          <p:nvPr/>
        </p:nvSpPr>
        <p:spPr>
          <a:xfrm>
            <a:off x="3525515" y="3403933"/>
            <a:ext cx="405087" cy="303652"/>
          </a:xfrm>
          <a:custGeom>
            <a:avLst/>
            <a:gdLst/>
            <a:ahLst/>
            <a:cxnLst/>
            <a:rect l="l" t="t" r="r" b="b"/>
            <a:pathLst>
              <a:path w="8107" h="6077" extrusionOk="0">
                <a:moveTo>
                  <a:pt x="1774" y="231"/>
                </a:moveTo>
                <a:cubicBezTo>
                  <a:pt x="1841" y="231"/>
                  <a:pt x="1909" y="298"/>
                  <a:pt x="1909" y="366"/>
                </a:cubicBezTo>
                <a:lnTo>
                  <a:pt x="1909" y="501"/>
                </a:lnTo>
                <a:lnTo>
                  <a:pt x="1124" y="501"/>
                </a:lnTo>
                <a:lnTo>
                  <a:pt x="1124" y="366"/>
                </a:lnTo>
                <a:cubicBezTo>
                  <a:pt x="1124" y="298"/>
                  <a:pt x="1192" y="231"/>
                  <a:pt x="1259" y="231"/>
                </a:cubicBezTo>
                <a:close/>
                <a:moveTo>
                  <a:pt x="6848" y="231"/>
                </a:moveTo>
                <a:cubicBezTo>
                  <a:pt x="6915" y="231"/>
                  <a:pt x="6983" y="298"/>
                  <a:pt x="6983" y="366"/>
                </a:cubicBezTo>
                <a:lnTo>
                  <a:pt x="6983" y="501"/>
                </a:lnTo>
                <a:lnTo>
                  <a:pt x="6198" y="501"/>
                </a:lnTo>
                <a:lnTo>
                  <a:pt x="6198" y="366"/>
                </a:lnTo>
                <a:cubicBezTo>
                  <a:pt x="6198" y="298"/>
                  <a:pt x="6266" y="231"/>
                  <a:pt x="6334" y="231"/>
                </a:cubicBezTo>
                <a:close/>
                <a:moveTo>
                  <a:pt x="4182" y="867"/>
                </a:moveTo>
                <a:cubicBezTo>
                  <a:pt x="4331" y="867"/>
                  <a:pt x="4439" y="988"/>
                  <a:pt x="4439" y="1137"/>
                </a:cubicBezTo>
                <a:lnTo>
                  <a:pt x="3668" y="1137"/>
                </a:lnTo>
                <a:cubicBezTo>
                  <a:pt x="3668" y="988"/>
                  <a:pt x="3776" y="867"/>
                  <a:pt x="3925" y="867"/>
                </a:cubicBezTo>
                <a:close/>
                <a:moveTo>
                  <a:pt x="6334" y="1895"/>
                </a:moveTo>
                <a:cubicBezTo>
                  <a:pt x="6273" y="1895"/>
                  <a:pt x="6212" y="1936"/>
                  <a:pt x="6212" y="2017"/>
                </a:cubicBezTo>
                <a:lnTo>
                  <a:pt x="6212" y="2274"/>
                </a:lnTo>
                <a:cubicBezTo>
                  <a:pt x="6212" y="2342"/>
                  <a:pt x="6266" y="2396"/>
                  <a:pt x="6334" y="2396"/>
                </a:cubicBezTo>
                <a:cubicBezTo>
                  <a:pt x="6401" y="2396"/>
                  <a:pt x="6455" y="2342"/>
                  <a:pt x="6455" y="2274"/>
                </a:cubicBezTo>
                <a:lnTo>
                  <a:pt x="6455" y="2017"/>
                </a:lnTo>
                <a:cubicBezTo>
                  <a:pt x="6455" y="1936"/>
                  <a:pt x="6394" y="1895"/>
                  <a:pt x="6334" y="1895"/>
                </a:cubicBezTo>
                <a:close/>
                <a:moveTo>
                  <a:pt x="1652" y="2152"/>
                </a:moveTo>
                <a:lnTo>
                  <a:pt x="1652" y="2531"/>
                </a:lnTo>
                <a:lnTo>
                  <a:pt x="1273" y="2531"/>
                </a:lnTo>
                <a:cubicBezTo>
                  <a:pt x="1313" y="2342"/>
                  <a:pt x="1462" y="2193"/>
                  <a:pt x="1652" y="2152"/>
                </a:cubicBezTo>
                <a:close/>
                <a:moveTo>
                  <a:pt x="1895" y="2152"/>
                </a:moveTo>
                <a:cubicBezTo>
                  <a:pt x="2071" y="2206"/>
                  <a:pt x="2220" y="2355"/>
                  <a:pt x="2274" y="2544"/>
                </a:cubicBezTo>
                <a:lnTo>
                  <a:pt x="1895" y="2531"/>
                </a:lnTo>
                <a:lnTo>
                  <a:pt x="1895" y="2152"/>
                </a:lnTo>
                <a:close/>
                <a:moveTo>
                  <a:pt x="5698" y="2531"/>
                </a:moveTo>
                <a:cubicBezTo>
                  <a:pt x="5630" y="2531"/>
                  <a:pt x="5576" y="2585"/>
                  <a:pt x="5589" y="2653"/>
                </a:cubicBezTo>
                <a:lnTo>
                  <a:pt x="5576" y="2653"/>
                </a:lnTo>
                <a:cubicBezTo>
                  <a:pt x="5576" y="2720"/>
                  <a:pt x="5630" y="2761"/>
                  <a:pt x="5698" y="2775"/>
                </a:cubicBezTo>
                <a:lnTo>
                  <a:pt x="5955" y="2775"/>
                </a:lnTo>
                <a:cubicBezTo>
                  <a:pt x="6103" y="2775"/>
                  <a:pt x="6103" y="2531"/>
                  <a:pt x="5955" y="2531"/>
                </a:cubicBezTo>
                <a:close/>
                <a:moveTo>
                  <a:pt x="6712" y="2531"/>
                </a:moveTo>
                <a:cubicBezTo>
                  <a:pt x="6550" y="2531"/>
                  <a:pt x="6550" y="2761"/>
                  <a:pt x="6712" y="2775"/>
                </a:cubicBezTo>
                <a:lnTo>
                  <a:pt x="6969" y="2775"/>
                </a:lnTo>
                <a:cubicBezTo>
                  <a:pt x="7118" y="2775"/>
                  <a:pt x="7118" y="2531"/>
                  <a:pt x="6969" y="2531"/>
                </a:cubicBezTo>
                <a:close/>
                <a:moveTo>
                  <a:pt x="1665" y="2775"/>
                </a:moveTo>
                <a:lnTo>
                  <a:pt x="1652" y="3153"/>
                </a:lnTo>
                <a:cubicBezTo>
                  <a:pt x="1462" y="3113"/>
                  <a:pt x="1313" y="2964"/>
                  <a:pt x="1273" y="2775"/>
                </a:cubicBezTo>
                <a:close/>
                <a:moveTo>
                  <a:pt x="2274" y="2788"/>
                </a:moveTo>
                <a:cubicBezTo>
                  <a:pt x="2220" y="2964"/>
                  <a:pt x="2085" y="3113"/>
                  <a:pt x="1895" y="3167"/>
                </a:cubicBezTo>
                <a:lnTo>
                  <a:pt x="1895" y="3153"/>
                </a:lnTo>
                <a:lnTo>
                  <a:pt x="1895" y="2788"/>
                </a:lnTo>
                <a:close/>
                <a:moveTo>
                  <a:pt x="1774" y="1895"/>
                </a:moveTo>
                <a:cubicBezTo>
                  <a:pt x="1097" y="1895"/>
                  <a:pt x="759" y="2707"/>
                  <a:pt x="1232" y="3180"/>
                </a:cubicBezTo>
                <a:cubicBezTo>
                  <a:pt x="1390" y="3333"/>
                  <a:pt x="1579" y="3402"/>
                  <a:pt x="1764" y="3402"/>
                </a:cubicBezTo>
                <a:cubicBezTo>
                  <a:pt x="2152" y="3402"/>
                  <a:pt x="2518" y="3102"/>
                  <a:pt x="2518" y="2653"/>
                </a:cubicBezTo>
                <a:cubicBezTo>
                  <a:pt x="2518" y="2247"/>
                  <a:pt x="2179" y="1909"/>
                  <a:pt x="1774" y="1909"/>
                </a:cubicBezTo>
                <a:lnTo>
                  <a:pt x="1774" y="1895"/>
                </a:lnTo>
                <a:close/>
                <a:moveTo>
                  <a:pt x="6334" y="2910"/>
                </a:moveTo>
                <a:cubicBezTo>
                  <a:pt x="6273" y="2910"/>
                  <a:pt x="6212" y="2950"/>
                  <a:pt x="6212" y="3032"/>
                </a:cubicBezTo>
                <a:lnTo>
                  <a:pt x="6212" y="3289"/>
                </a:lnTo>
                <a:cubicBezTo>
                  <a:pt x="6212" y="3356"/>
                  <a:pt x="6266" y="3410"/>
                  <a:pt x="6334" y="3410"/>
                </a:cubicBezTo>
                <a:cubicBezTo>
                  <a:pt x="6401" y="3410"/>
                  <a:pt x="6455" y="3356"/>
                  <a:pt x="6455" y="3289"/>
                </a:cubicBezTo>
                <a:lnTo>
                  <a:pt x="6455" y="3032"/>
                </a:lnTo>
                <a:cubicBezTo>
                  <a:pt x="6455" y="2950"/>
                  <a:pt x="6394" y="2910"/>
                  <a:pt x="6334" y="2910"/>
                </a:cubicBezTo>
                <a:close/>
                <a:moveTo>
                  <a:pt x="2845" y="3529"/>
                </a:moveTo>
                <a:cubicBezTo>
                  <a:pt x="2947" y="3529"/>
                  <a:pt x="3045" y="3607"/>
                  <a:pt x="3045" y="3735"/>
                </a:cubicBezTo>
                <a:cubicBezTo>
                  <a:pt x="3045" y="3843"/>
                  <a:pt x="2964" y="3938"/>
                  <a:pt x="2856" y="3938"/>
                </a:cubicBezTo>
                <a:lnTo>
                  <a:pt x="2842" y="3925"/>
                </a:lnTo>
                <a:cubicBezTo>
                  <a:pt x="2667" y="3925"/>
                  <a:pt x="2585" y="3708"/>
                  <a:pt x="2707" y="3586"/>
                </a:cubicBezTo>
                <a:cubicBezTo>
                  <a:pt x="2747" y="3547"/>
                  <a:pt x="2796" y="3529"/>
                  <a:pt x="2845" y="3529"/>
                </a:cubicBezTo>
                <a:close/>
                <a:moveTo>
                  <a:pt x="5254" y="3529"/>
                </a:moveTo>
                <a:cubicBezTo>
                  <a:pt x="5355" y="3529"/>
                  <a:pt x="5454" y="3607"/>
                  <a:pt x="5454" y="3735"/>
                </a:cubicBezTo>
                <a:cubicBezTo>
                  <a:pt x="5454" y="3843"/>
                  <a:pt x="5373" y="3925"/>
                  <a:pt x="5265" y="3938"/>
                </a:cubicBezTo>
                <a:lnTo>
                  <a:pt x="5251" y="3925"/>
                </a:lnTo>
                <a:cubicBezTo>
                  <a:pt x="5075" y="3925"/>
                  <a:pt x="4994" y="3708"/>
                  <a:pt x="5116" y="3586"/>
                </a:cubicBezTo>
                <a:cubicBezTo>
                  <a:pt x="5155" y="3547"/>
                  <a:pt x="5205" y="3529"/>
                  <a:pt x="5254" y="3529"/>
                </a:cubicBezTo>
                <a:close/>
                <a:moveTo>
                  <a:pt x="2842" y="3289"/>
                </a:moveTo>
                <a:cubicBezTo>
                  <a:pt x="2464" y="3289"/>
                  <a:pt x="2261" y="3762"/>
                  <a:pt x="2545" y="4033"/>
                </a:cubicBezTo>
                <a:cubicBezTo>
                  <a:pt x="2633" y="4121"/>
                  <a:pt x="2742" y="4160"/>
                  <a:pt x="2850" y="4160"/>
                </a:cubicBezTo>
                <a:cubicBezTo>
                  <a:pt x="3073" y="4160"/>
                  <a:pt x="3289" y="3991"/>
                  <a:pt x="3289" y="3735"/>
                </a:cubicBezTo>
                <a:cubicBezTo>
                  <a:pt x="3289" y="3492"/>
                  <a:pt x="3086" y="3289"/>
                  <a:pt x="2842" y="3289"/>
                </a:cubicBezTo>
                <a:close/>
                <a:moveTo>
                  <a:pt x="5251" y="3289"/>
                </a:moveTo>
                <a:cubicBezTo>
                  <a:pt x="4872" y="3289"/>
                  <a:pt x="4669" y="3762"/>
                  <a:pt x="4953" y="4033"/>
                </a:cubicBezTo>
                <a:cubicBezTo>
                  <a:pt x="5041" y="4121"/>
                  <a:pt x="5149" y="4160"/>
                  <a:pt x="5256" y="4160"/>
                </a:cubicBezTo>
                <a:cubicBezTo>
                  <a:pt x="5476" y="4160"/>
                  <a:pt x="5688" y="3991"/>
                  <a:pt x="5698" y="3735"/>
                </a:cubicBezTo>
                <a:cubicBezTo>
                  <a:pt x="5698" y="3492"/>
                  <a:pt x="5495" y="3289"/>
                  <a:pt x="5251" y="3289"/>
                </a:cubicBezTo>
                <a:close/>
                <a:moveTo>
                  <a:pt x="1801" y="1624"/>
                </a:moveTo>
                <a:cubicBezTo>
                  <a:pt x="2207" y="1651"/>
                  <a:pt x="2558" y="1909"/>
                  <a:pt x="2707" y="2287"/>
                </a:cubicBezTo>
                <a:cubicBezTo>
                  <a:pt x="2748" y="2396"/>
                  <a:pt x="2775" y="2504"/>
                  <a:pt x="2788" y="2626"/>
                </a:cubicBezTo>
                <a:cubicBezTo>
                  <a:pt x="2788" y="2829"/>
                  <a:pt x="2910" y="3005"/>
                  <a:pt x="3100" y="3072"/>
                </a:cubicBezTo>
                <a:cubicBezTo>
                  <a:pt x="3424" y="3208"/>
                  <a:pt x="3614" y="3546"/>
                  <a:pt x="3546" y="3898"/>
                </a:cubicBezTo>
                <a:lnTo>
                  <a:pt x="3533" y="3884"/>
                </a:lnTo>
                <a:cubicBezTo>
                  <a:pt x="3453" y="4245"/>
                  <a:pt x="3150" y="4433"/>
                  <a:pt x="2846" y="4433"/>
                </a:cubicBezTo>
                <a:cubicBezTo>
                  <a:pt x="2580" y="4433"/>
                  <a:pt x="2313" y="4289"/>
                  <a:pt x="2193" y="3992"/>
                </a:cubicBezTo>
                <a:cubicBezTo>
                  <a:pt x="2112" y="3803"/>
                  <a:pt x="1936" y="3681"/>
                  <a:pt x="1733" y="3668"/>
                </a:cubicBezTo>
                <a:cubicBezTo>
                  <a:pt x="1625" y="3668"/>
                  <a:pt x="1503" y="3641"/>
                  <a:pt x="1395" y="3600"/>
                </a:cubicBezTo>
                <a:cubicBezTo>
                  <a:pt x="1016" y="3451"/>
                  <a:pt x="759" y="3099"/>
                  <a:pt x="745" y="2680"/>
                </a:cubicBezTo>
                <a:cubicBezTo>
                  <a:pt x="718" y="2112"/>
                  <a:pt x="1178" y="1624"/>
                  <a:pt x="1760" y="1624"/>
                </a:cubicBezTo>
                <a:close/>
                <a:moveTo>
                  <a:pt x="7863" y="3532"/>
                </a:moveTo>
                <a:lnTo>
                  <a:pt x="7863" y="5048"/>
                </a:lnTo>
                <a:lnTo>
                  <a:pt x="7863" y="5061"/>
                </a:lnTo>
                <a:cubicBezTo>
                  <a:pt x="7863" y="5278"/>
                  <a:pt x="7754" y="5494"/>
                  <a:pt x="7592" y="5643"/>
                </a:cubicBezTo>
                <a:lnTo>
                  <a:pt x="7592" y="4128"/>
                </a:lnTo>
                <a:cubicBezTo>
                  <a:pt x="7592" y="3979"/>
                  <a:pt x="7633" y="3843"/>
                  <a:pt x="7714" y="3735"/>
                </a:cubicBezTo>
                <a:cubicBezTo>
                  <a:pt x="7768" y="3668"/>
                  <a:pt x="7822" y="3600"/>
                  <a:pt x="7863" y="3532"/>
                </a:cubicBezTo>
                <a:close/>
                <a:moveTo>
                  <a:pt x="6956" y="745"/>
                </a:moveTo>
                <a:cubicBezTo>
                  <a:pt x="7457" y="745"/>
                  <a:pt x="7849" y="1151"/>
                  <a:pt x="7849" y="1638"/>
                </a:cubicBezTo>
                <a:lnTo>
                  <a:pt x="7849" y="2653"/>
                </a:lnTo>
                <a:lnTo>
                  <a:pt x="7863" y="2653"/>
                </a:lnTo>
                <a:cubicBezTo>
                  <a:pt x="7863" y="2991"/>
                  <a:pt x="7741" y="3329"/>
                  <a:pt x="7524" y="3600"/>
                </a:cubicBezTo>
                <a:cubicBezTo>
                  <a:pt x="7402" y="3749"/>
                  <a:pt x="7348" y="3938"/>
                  <a:pt x="7348" y="4128"/>
                </a:cubicBezTo>
                <a:lnTo>
                  <a:pt x="7348" y="5778"/>
                </a:lnTo>
                <a:cubicBezTo>
                  <a:pt x="7267" y="5805"/>
                  <a:pt x="7172" y="5833"/>
                  <a:pt x="7091" y="5833"/>
                </a:cubicBezTo>
                <a:lnTo>
                  <a:pt x="6807" y="5833"/>
                </a:lnTo>
                <a:cubicBezTo>
                  <a:pt x="6442" y="5833"/>
                  <a:pt x="6131" y="5562"/>
                  <a:pt x="6049" y="5210"/>
                </a:cubicBezTo>
                <a:lnTo>
                  <a:pt x="5901" y="4412"/>
                </a:lnTo>
                <a:cubicBezTo>
                  <a:pt x="6009" y="4317"/>
                  <a:pt x="6076" y="4195"/>
                  <a:pt x="6131" y="4073"/>
                </a:cubicBezTo>
                <a:cubicBezTo>
                  <a:pt x="6171" y="3965"/>
                  <a:pt x="6266" y="3898"/>
                  <a:pt x="6374" y="3898"/>
                </a:cubicBezTo>
                <a:cubicBezTo>
                  <a:pt x="6509" y="3898"/>
                  <a:pt x="6658" y="3871"/>
                  <a:pt x="6780" y="3816"/>
                </a:cubicBezTo>
                <a:cubicBezTo>
                  <a:pt x="7254" y="3627"/>
                  <a:pt x="7565" y="3180"/>
                  <a:pt x="7592" y="2680"/>
                </a:cubicBezTo>
                <a:cubicBezTo>
                  <a:pt x="7605" y="1971"/>
                  <a:pt x="7023" y="1381"/>
                  <a:pt x="6317" y="1381"/>
                </a:cubicBezTo>
                <a:cubicBezTo>
                  <a:pt x="6309" y="1381"/>
                  <a:pt x="6301" y="1381"/>
                  <a:pt x="6293" y="1381"/>
                </a:cubicBezTo>
                <a:cubicBezTo>
                  <a:pt x="6158" y="1394"/>
                  <a:pt x="6036" y="1421"/>
                  <a:pt x="5914" y="1462"/>
                </a:cubicBezTo>
                <a:cubicBezTo>
                  <a:pt x="5772" y="1509"/>
                  <a:pt x="5827" y="1691"/>
                  <a:pt x="5942" y="1691"/>
                </a:cubicBezTo>
                <a:cubicBezTo>
                  <a:pt x="5958" y="1691"/>
                  <a:pt x="5976" y="1687"/>
                  <a:pt x="5995" y="1679"/>
                </a:cubicBezTo>
                <a:cubicBezTo>
                  <a:pt x="6090" y="1651"/>
                  <a:pt x="6198" y="1624"/>
                  <a:pt x="6293" y="1624"/>
                </a:cubicBezTo>
                <a:cubicBezTo>
                  <a:pt x="6309" y="1624"/>
                  <a:pt x="6325" y="1623"/>
                  <a:pt x="6340" y="1623"/>
                </a:cubicBezTo>
                <a:cubicBezTo>
                  <a:pt x="6914" y="1623"/>
                  <a:pt x="7375" y="2100"/>
                  <a:pt x="7348" y="2680"/>
                </a:cubicBezTo>
                <a:cubicBezTo>
                  <a:pt x="7335" y="3086"/>
                  <a:pt x="7078" y="3438"/>
                  <a:pt x="6699" y="3586"/>
                </a:cubicBezTo>
                <a:cubicBezTo>
                  <a:pt x="6591" y="3641"/>
                  <a:pt x="6469" y="3654"/>
                  <a:pt x="6361" y="3668"/>
                </a:cubicBezTo>
                <a:cubicBezTo>
                  <a:pt x="6158" y="3668"/>
                  <a:pt x="5982" y="3789"/>
                  <a:pt x="5901" y="3979"/>
                </a:cubicBezTo>
                <a:cubicBezTo>
                  <a:pt x="5785" y="4267"/>
                  <a:pt x="5514" y="4425"/>
                  <a:pt x="5241" y="4425"/>
                </a:cubicBezTo>
                <a:cubicBezTo>
                  <a:pt x="5065" y="4425"/>
                  <a:pt x="4888" y="4360"/>
                  <a:pt x="4750" y="4222"/>
                </a:cubicBezTo>
                <a:cubicBezTo>
                  <a:pt x="4385" y="3857"/>
                  <a:pt x="4520" y="3248"/>
                  <a:pt x="4980" y="3072"/>
                </a:cubicBezTo>
                <a:cubicBezTo>
                  <a:pt x="5170" y="2991"/>
                  <a:pt x="5305" y="2815"/>
                  <a:pt x="5305" y="2612"/>
                </a:cubicBezTo>
                <a:cubicBezTo>
                  <a:pt x="5305" y="2490"/>
                  <a:pt x="5332" y="2382"/>
                  <a:pt x="5373" y="2274"/>
                </a:cubicBezTo>
                <a:cubicBezTo>
                  <a:pt x="5427" y="2152"/>
                  <a:pt x="5495" y="2057"/>
                  <a:pt x="5576" y="1963"/>
                </a:cubicBezTo>
                <a:cubicBezTo>
                  <a:pt x="5629" y="1877"/>
                  <a:pt x="5557" y="1776"/>
                  <a:pt x="5477" y="1776"/>
                </a:cubicBezTo>
                <a:cubicBezTo>
                  <a:pt x="5456" y="1776"/>
                  <a:pt x="5434" y="1783"/>
                  <a:pt x="5413" y="1800"/>
                </a:cubicBezTo>
                <a:cubicBezTo>
                  <a:pt x="5305" y="1909"/>
                  <a:pt x="5224" y="2044"/>
                  <a:pt x="5170" y="2179"/>
                </a:cubicBezTo>
                <a:cubicBezTo>
                  <a:pt x="5116" y="2314"/>
                  <a:pt x="5075" y="2463"/>
                  <a:pt x="5075" y="2599"/>
                </a:cubicBezTo>
                <a:cubicBezTo>
                  <a:pt x="5075" y="2707"/>
                  <a:pt x="5007" y="2802"/>
                  <a:pt x="4899" y="2842"/>
                </a:cubicBezTo>
                <a:cubicBezTo>
                  <a:pt x="4480" y="3018"/>
                  <a:pt x="4236" y="3478"/>
                  <a:pt x="4331" y="3925"/>
                </a:cubicBezTo>
                <a:cubicBezTo>
                  <a:pt x="4344" y="3965"/>
                  <a:pt x="4358" y="4006"/>
                  <a:pt x="4372" y="4046"/>
                </a:cubicBezTo>
                <a:lnTo>
                  <a:pt x="3736" y="4046"/>
                </a:lnTo>
                <a:cubicBezTo>
                  <a:pt x="3749" y="4006"/>
                  <a:pt x="3763" y="3965"/>
                  <a:pt x="3763" y="3925"/>
                </a:cubicBezTo>
                <a:cubicBezTo>
                  <a:pt x="3871" y="3478"/>
                  <a:pt x="3627" y="3018"/>
                  <a:pt x="3194" y="2842"/>
                </a:cubicBezTo>
                <a:cubicBezTo>
                  <a:pt x="3100" y="2802"/>
                  <a:pt x="3032" y="2707"/>
                  <a:pt x="3032" y="2599"/>
                </a:cubicBezTo>
                <a:cubicBezTo>
                  <a:pt x="3018" y="2463"/>
                  <a:pt x="2991" y="2314"/>
                  <a:pt x="2937" y="2179"/>
                </a:cubicBezTo>
                <a:cubicBezTo>
                  <a:pt x="2761" y="1719"/>
                  <a:pt x="2315" y="1408"/>
                  <a:pt x="1814" y="1381"/>
                </a:cubicBezTo>
                <a:cubicBezTo>
                  <a:pt x="1798" y="1380"/>
                  <a:pt x="1782" y="1380"/>
                  <a:pt x="1766" y="1380"/>
                </a:cubicBezTo>
                <a:cubicBezTo>
                  <a:pt x="1058" y="1380"/>
                  <a:pt x="489" y="1965"/>
                  <a:pt x="515" y="2680"/>
                </a:cubicBezTo>
                <a:cubicBezTo>
                  <a:pt x="542" y="3180"/>
                  <a:pt x="853" y="3627"/>
                  <a:pt x="1313" y="3803"/>
                </a:cubicBezTo>
                <a:cubicBezTo>
                  <a:pt x="1449" y="3857"/>
                  <a:pt x="1598" y="3898"/>
                  <a:pt x="1733" y="3898"/>
                </a:cubicBezTo>
                <a:cubicBezTo>
                  <a:pt x="1841" y="3898"/>
                  <a:pt x="1936" y="3965"/>
                  <a:pt x="1976" y="4073"/>
                </a:cubicBezTo>
                <a:cubicBezTo>
                  <a:pt x="2017" y="4195"/>
                  <a:pt x="2098" y="4304"/>
                  <a:pt x="2193" y="4412"/>
                </a:cubicBezTo>
                <a:lnTo>
                  <a:pt x="2044" y="5197"/>
                </a:lnTo>
                <a:cubicBezTo>
                  <a:pt x="1976" y="5562"/>
                  <a:pt x="1665" y="5819"/>
                  <a:pt x="1286" y="5819"/>
                </a:cubicBezTo>
                <a:lnTo>
                  <a:pt x="1016" y="5819"/>
                </a:lnTo>
                <a:cubicBezTo>
                  <a:pt x="921" y="5819"/>
                  <a:pt x="840" y="5805"/>
                  <a:pt x="745" y="5778"/>
                </a:cubicBezTo>
                <a:lnTo>
                  <a:pt x="745" y="4682"/>
                </a:lnTo>
                <a:cubicBezTo>
                  <a:pt x="745" y="4601"/>
                  <a:pt x="688" y="4561"/>
                  <a:pt x="630" y="4561"/>
                </a:cubicBezTo>
                <a:cubicBezTo>
                  <a:pt x="573" y="4561"/>
                  <a:pt x="515" y="4601"/>
                  <a:pt x="515" y="4682"/>
                </a:cubicBezTo>
                <a:lnTo>
                  <a:pt x="515" y="5657"/>
                </a:lnTo>
                <a:cubicBezTo>
                  <a:pt x="339" y="5508"/>
                  <a:pt x="245" y="5291"/>
                  <a:pt x="245" y="5075"/>
                </a:cubicBezTo>
                <a:lnTo>
                  <a:pt x="245" y="3546"/>
                </a:lnTo>
                <a:cubicBezTo>
                  <a:pt x="285" y="3627"/>
                  <a:pt x="339" y="3695"/>
                  <a:pt x="380" y="3762"/>
                </a:cubicBezTo>
                <a:cubicBezTo>
                  <a:pt x="475" y="3871"/>
                  <a:pt x="515" y="4006"/>
                  <a:pt x="515" y="4141"/>
                </a:cubicBezTo>
                <a:lnTo>
                  <a:pt x="515" y="4195"/>
                </a:lnTo>
                <a:cubicBezTo>
                  <a:pt x="515" y="4270"/>
                  <a:pt x="573" y="4307"/>
                  <a:pt x="630" y="4307"/>
                </a:cubicBezTo>
                <a:cubicBezTo>
                  <a:pt x="688" y="4307"/>
                  <a:pt x="745" y="4270"/>
                  <a:pt x="745" y="4195"/>
                </a:cubicBezTo>
                <a:lnTo>
                  <a:pt x="745" y="4141"/>
                </a:lnTo>
                <a:cubicBezTo>
                  <a:pt x="759" y="3938"/>
                  <a:pt x="691" y="3762"/>
                  <a:pt x="583" y="3613"/>
                </a:cubicBezTo>
                <a:cubicBezTo>
                  <a:pt x="366" y="3343"/>
                  <a:pt x="258" y="3005"/>
                  <a:pt x="258" y="2666"/>
                </a:cubicBezTo>
                <a:lnTo>
                  <a:pt x="258" y="1651"/>
                </a:lnTo>
                <a:cubicBezTo>
                  <a:pt x="258" y="1151"/>
                  <a:pt x="650" y="745"/>
                  <a:pt x="1151" y="745"/>
                </a:cubicBezTo>
                <a:lnTo>
                  <a:pt x="2288" y="745"/>
                </a:lnTo>
                <a:cubicBezTo>
                  <a:pt x="2572" y="758"/>
                  <a:pt x="2802" y="975"/>
                  <a:pt x="2802" y="1259"/>
                </a:cubicBezTo>
                <a:cubicBezTo>
                  <a:pt x="2802" y="1327"/>
                  <a:pt x="2856" y="1381"/>
                  <a:pt x="2924" y="1381"/>
                </a:cubicBezTo>
                <a:lnTo>
                  <a:pt x="5197" y="1381"/>
                </a:lnTo>
                <a:cubicBezTo>
                  <a:pt x="5265" y="1367"/>
                  <a:pt x="5305" y="1327"/>
                  <a:pt x="5305" y="1259"/>
                </a:cubicBezTo>
                <a:cubicBezTo>
                  <a:pt x="5305" y="975"/>
                  <a:pt x="5535" y="745"/>
                  <a:pt x="5819" y="745"/>
                </a:cubicBezTo>
                <a:close/>
                <a:moveTo>
                  <a:pt x="1259" y="1"/>
                </a:moveTo>
                <a:cubicBezTo>
                  <a:pt x="1056" y="1"/>
                  <a:pt x="880" y="163"/>
                  <a:pt x="880" y="366"/>
                </a:cubicBezTo>
                <a:lnTo>
                  <a:pt x="880" y="542"/>
                </a:lnTo>
                <a:cubicBezTo>
                  <a:pt x="366" y="650"/>
                  <a:pt x="1" y="1110"/>
                  <a:pt x="1" y="1651"/>
                </a:cubicBezTo>
                <a:lnTo>
                  <a:pt x="1" y="5061"/>
                </a:lnTo>
                <a:cubicBezTo>
                  <a:pt x="1" y="5630"/>
                  <a:pt x="461" y="6076"/>
                  <a:pt x="1016" y="6076"/>
                </a:cubicBezTo>
                <a:lnTo>
                  <a:pt x="1286" y="6076"/>
                </a:lnTo>
                <a:cubicBezTo>
                  <a:pt x="1774" y="6063"/>
                  <a:pt x="2193" y="5724"/>
                  <a:pt x="2274" y="5251"/>
                </a:cubicBezTo>
                <a:lnTo>
                  <a:pt x="2409" y="4574"/>
                </a:lnTo>
                <a:cubicBezTo>
                  <a:pt x="2545" y="4642"/>
                  <a:pt x="2694" y="4682"/>
                  <a:pt x="2856" y="4682"/>
                </a:cubicBezTo>
                <a:cubicBezTo>
                  <a:pt x="2924" y="4682"/>
                  <a:pt x="2991" y="4669"/>
                  <a:pt x="3059" y="4655"/>
                </a:cubicBezTo>
                <a:cubicBezTo>
                  <a:pt x="3275" y="4601"/>
                  <a:pt x="3478" y="4479"/>
                  <a:pt x="3614" y="4304"/>
                </a:cubicBezTo>
                <a:lnTo>
                  <a:pt x="4493" y="4304"/>
                </a:lnTo>
                <a:cubicBezTo>
                  <a:pt x="4629" y="4479"/>
                  <a:pt x="4832" y="4601"/>
                  <a:pt x="5048" y="4655"/>
                </a:cubicBezTo>
                <a:cubicBezTo>
                  <a:pt x="5116" y="4669"/>
                  <a:pt x="5183" y="4682"/>
                  <a:pt x="5251" y="4682"/>
                </a:cubicBezTo>
                <a:cubicBezTo>
                  <a:pt x="5413" y="4682"/>
                  <a:pt x="5562" y="4642"/>
                  <a:pt x="5698" y="4574"/>
                </a:cubicBezTo>
                <a:lnTo>
                  <a:pt x="5833" y="5251"/>
                </a:lnTo>
                <a:cubicBezTo>
                  <a:pt x="5928" y="5724"/>
                  <a:pt x="6334" y="6063"/>
                  <a:pt x="6821" y="6076"/>
                </a:cubicBezTo>
                <a:lnTo>
                  <a:pt x="7091" y="6076"/>
                </a:lnTo>
                <a:cubicBezTo>
                  <a:pt x="7646" y="6076"/>
                  <a:pt x="8106" y="5630"/>
                  <a:pt x="8106" y="5061"/>
                </a:cubicBezTo>
                <a:lnTo>
                  <a:pt x="8106" y="1651"/>
                </a:lnTo>
                <a:cubicBezTo>
                  <a:pt x="8106" y="1110"/>
                  <a:pt x="7741" y="650"/>
                  <a:pt x="7227" y="542"/>
                </a:cubicBezTo>
                <a:lnTo>
                  <a:pt x="7213" y="542"/>
                </a:lnTo>
                <a:lnTo>
                  <a:pt x="7213" y="366"/>
                </a:lnTo>
                <a:cubicBezTo>
                  <a:pt x="7213" y="163"/>
                  <a:pt x="7051" y="1"/>
                  <a:pt x="6848" y="1"/>
                </a:cubicBezTo>
                <a:lnTo>
                  <a:pt x="6334" y="1"/>
                </a:lnTo>
                <a:cubicBezTo>
                  <a:pt x="6131" y="1"/>
                  <a:pt x="5968" y="163"/>
                  <a:pt x="5968" y="366"/>
                </a:cubicBezTo>
                <a:lnTo>
                  <a:pt x="5968" y="501"/>
                </a:lnTo>
                <a:lnTo>
                  <a:pt x="5833" y="501"/>
                </a:lnTo>
                <a:cubicBezTo>
                  <a:pt x="5454" y="501"/>
                  <a:pt x="5143" y="772"/>
                  <a:pt x="5089" y="1137"/>
                </a:cubicBezTo>
                <a:lnTo>
                  <a:pt x="4683" y="1137"/>
                </a:lnTo>
                <a:cubicBezTo>
                  <a:pt x="4683" y="867"/>
                  <a:pt x="4453" y="637"/>
                  <a:pt x="4182" y="637"/>
                </a:cubicBezTo>
                <a:lnTo>
                  <a:pt x="3925" y="637"/>
                </a:lnTo>
                <a:cubicBezTo>
                  <a:pt x="3654" y="637"/>
                  <a:pt x="3424" y="867"/>
                  <a:pt x="3424" y="1137"/>
                </a:cubicBezTo>
                <a:lnTo>
                  <a:pt x="3018" y="1137"/>
                </a:lnTo>
                <a:cubicBezTo>
                  <a:pt x="2964" y="772"/>
                  <a:pt x="2653" y="501"/>
                  <a:pt x="2274" y="501"/>
                </a:cubicBezTo>
                <a:lnTo>
                  <a:pt x="2139" y="501"/>
                </a:lnTo>
                <a:lnTo>
                  <a:pt x="2139" y="366"/>
                </a:lnTo>
                <a:cubicBezTo>
                  <a:pt x="2139" y="163"/>
                  <a:pt x="1976" y="1"/>
                  <a:pt x="17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94" y="974229"/>
            <a:ext cx="1136775" cy="1339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75"/>
          <p:cNvSpPr txBox="1">
            <a:spLocks noGrp="1"/>
          </p:cNvSpPr>
          <p:nvPr>
            <p:ph type="body" idx="1"/>
          </p:nvPr>
        </p:nvSpPr>
        <p:spPr>
          <a:xfrm>
            <a:off x="395675" y="1986714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smtClean="0"/>
              <a:t>   </a:t>
            </a:r>
            <a:r>
              <a:rPr lang="en-US" dirty="0" err="1" smtClean="0"/>
              <a:t>Hossam</a:t>
            </a:r>
            <a:r>
              <a:rPr lang="en-US" dirty="0" smtClean="0"/>
              <a:t> </a:t>
            </a:r>
            <a:r>
              <a:rPr lang="en-US" dirty="0"/>
              <a:t>Mohamed </a:t>
            </a:r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   Yasmeen </a:t>
            </a:r>
            <a:r>
              <a:rPr lang="en-US" dirty="0"/>
              <a:t>Ahmed </a:t>
            </a:r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   </a:t>
            </a:r>
            <a:r>
              <a:rPr lang="en-US" dirty="0" err="1" smtClean="0"/>
              <a:t>Hend</a:t>
            </a:r>
            <a:r>
              <a:rPr lang="en-US" dirty="0" smtClean="0"/>
              <a:t> </a:t>
            </a:r>
            <a:r>
              <a:rPr lang="en-US" dirty="0"/>
              <a:t>shaker </a:t>
            </a:r>
          </a:p>
        </p:txBody>
      </p:sp>
      <p:sp>
        <p:nvSpPr>
          <p:cNvPr id="2483" name="Google Shape;2483;p7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9501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Our Team</a:t>
            </a:r>
            <a:endParaRPr dirty="0"/>
          </a:p>
        </p:txBody>
      </p:sp>
      <p:sp>
        <p:nvSpPr>
          <p:cNvPr id="2484" name="Google Shape;2484;p75"/>
          <p:cNvSpPr txBox="1">
            <a:spLocks noGrp="1"/>
          </p:cNvSpPr>
          <p:nvPr>
            <p:ph type="body" idx="2"/>
          </p:nvPr>
        </p:nvSpPr>
        <p:spPr>
          <a:xfrm>
            <a:off x="2760911" y="1986714"/>
            <a:ext cx="2292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 </a:t>
            </a:r>
            <a:r>
              <a:rPr lang="en-US" dirty="0" smtClean="0"/>
              <a:t>  Nancy </a:t>
            </a:r>
            <a:r>
              <a:rPr lang="en-US" dirty="0"/>
              <a:t>Nagy</a:t>
            </a:r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   </a:t>
            </a:r>
            <a:r>
              <a:rPr lang="en-US" dirty="0" err="1" smtClean="0"/>
              <a:t>Esraa</a:t>
            </a:r>
            <a:r>
              <a:rPr lang="en-US" dirty="0" smtClean="0"/>
              <a:t> </a:t>
            </a:r>
            <a:r>
              <a:rPr lang="en-US" dirty="0" err="1"/>
              <a:t>Magdy</a:t>
            </a:r>
            <a:endParaRPr lang="en-US" dirty="0"/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   Mariam </a:t>
            </a:r>
            <a:r>
              <a:rPr lang="en-US" dirty="0"/>
              <a:t>Mohamed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042" y="706169"/>
            <a:ext cx="2842788" cy="2824682"/>
          </a:xfrm>
          <a:prstGeom prst="rect">
            <a:avLst/>
          </a:prstGeom>
          <a:solidFill>
            <a:srgbClr val="1B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4007;p121"/>
          <p:cNvSpPr/>
          <p:nvPr/>
        </p:nvSpPr>
        <p:spPr>
          <a:xfrm>
            <a:off x="6269249" y="1573222"/>
            <a:ext cx="1476268" cy="1106604"/>
          </a:xfrm>
          <a:custGeom>
            <a:avLst/>
            <a:gdLst/>
            <a:ahLst/>
            <a:cxnLst/>
            <a:rect l="l" t="t" r="r" b="b"/>
            <a:pathLst>
              <a:path w="8107" h="6077" extrusionOk="0">
                <a:moveTo>
                  <a:pt x="1774" y="231"/>
                </a:moveTo>
                <a:cubicBezTo>
                  <a:pt x="1841" y="231"/>
                  <a:pt x="1909" y="298"/>
                  <a:pt x="1909" y="366"/>
                </a:cubicBezTo>
                <a:lnTo>
                  <a:pt x="1909" y="501"/>
                </a:lnTo>
                <a:lnTo>
                  <a:pt x="1124" y="501"/>
                </a:lnTo>
                <a:lnTo>
                  <a:pt x="1124" y="366"/>
                </a:lnTo>
                <a:cubicBezTo>
                  <a:pt x="1124" y="298"/>
                  <a:pt x="1192" y="231"/>
                  <a:pt x="1259" y="231"/>
                </a:cubicBezTo>
                <a:close/>
                <a:moveTo>
                  <a:pt x="6848" y="231"/>
                </a:moveTo>
                <a:cubicBezTo>
                  <a:pt x="6915" y="231"/>
                  <a:pt x="6983" y="298"/>
                  <a:pt x="6983" y="366"/>
                </a:cubicBezTo>
                <a:lnTo>
                  <a:pt x="6983" y="501"/>
                </a:lnTo>
                <a:lnTo>
                  <a:pt x="6198" y="501"/>
                </a:lnTo>
                <a:lnTo>
                  <a:pt x="6198" y="366"/>
                </a:lnTo>
                <a:cubicBezTo>
                  <a:pt x="6198" y="298"/>
                  <a:pt x="6266" y="231"/>
                  <a:pt x="6334" y="231"/>
                </a:cubicBezTo>
                <a:close/>
                <a:moveTo>
                  <a:pt x="4182" y="867"/>
                </a:moveTo>
                <a:cubicBezTo>
                  <a:pt x="4331" y="867"/>
                  <a:pt x="4439" y="988"/>
                  <a:pt x="4439" y="1137"/>
                </a:cubicBezTo>
                <a:lnTo>
                  <a:pt x="3668" y="1137"/>
                </a:lnTo>
                <a:cubicBezTo>
                  <a:pt x="3668" y="988"/>
                  <a:pt x="3776" y="867"/>
                  <a:pt x="3925" y="867"/>
                </a:cubicBezTo>
                <a:close/>
                <a:moveTo>
                  <a:pt x="6334" y="1895"/>
                </a:moveTo>
                <a:cubicBezTo>
                  <a:pt x="6273" y="1895"/>
                  <a:pt x="6212" y="1936"/>
                  <a:pt x="6212" y="2017"/>
                </a:cubicBezTo>
                <a:lnTo>
                  <a:pt x="6212" y="2274"/>
                </a:lnTo>
                <a:cubicBezTo>
                  <a:pt x="6212" y="2342"/>
                  <a:pt x="6266" y="2396"/>
                  <a:pt x="6334" y="2396"/>
                </a:cubicBezTo>
                <a:cubicBezTo>
                  <a:pt x="6401" y="2396"/>
                  <a:pt x="6455" y="2342"/>
                  <a:pt x="6455" y="2274"/>
                </a:cubicBezTo>
                <a:lnTo>
                  <a:pt x="6455" y="2017"/>
                </a:lnTo>
                <a:cubicBezTo>
                  <a:pt x="6455" y="1936"/>
                  <a:pt x="6394" y="1895"/>
                  <a:pt x="6334" y="1895"/>
                </a:cubicBezTo>
                <a:close/>
                <a:moveTo>
                  <a:pt x="1652" y="2152"/>
                </a:moveTo>
                <a:lnTo>
                  <a:pt x="1652" y="2531"/>
                </a:lnTo>
                <a:lnTo>
                  <a:pt x="1273" y="2531"/>
                </a:lnTo>
                <a:cubicBezTo>
                  <a:pt x="1313" y="2342"/>
                  <a:pt x="1462" y="2193"/>
                  <a:pt x="1652" y="2152"/>
                </a:cubicBezTo>
                <a:close/>
                <a:moveTo>
                  <a:pt x="1895" y="2152"/>
                </a:moveTo>
                <a:cubicBezTo>
                  <a:pt x="2071" y="2206"/>
                  <a:pt x="2220" y="2355"/>
                  <a:pt x="2274" y="2544"/>
                </a:cubicBezTo>
                <a:lnTo>
                  <a:pt x="1895" y="2531"/>
                </a:lnTo>
                <a:lnTo>
                  <a:pt x="1895" y="2152"/>
                </a:lnTo>
                <a:close/>
                <a:moveTo>
                  <a:pt x="5698" y="2531"/>
                </a:moveTo>
                <a:cubicBezTo>
                  <a:pt x="5630" y="2531"/>
                  <a:pt x="5576" y="2585"/>
                  <a:pt x="5589" y="2653"/>
                </a:cubicBezTo>
                <a:lnTo>
                  <a:pt x="5576" y="2653"/>
                </a:lnTo>
                <a:cubicBezTo>
                  <a:pt x="5576" y="2720"/>
                  <a:pt x="5630" y="2761"/>
                  <a:pt x="5698" y="2775"/>
                </a:cubicBezTo>
                <a:lnTo>
                  <a:pt x="5955" y="2775"/>
                </a:lnTo>
                <a:cubicBezTo>
                  <a:pt x="6103" y="2775"/>
                  <a:pt x="6103" y="2531"/>
                  <a:pt x="5955" y="2531"/>
                </a:cubicBezTo>
                <a:close/>
                <a:moveTo>
                  <a:pt x="6712" y="2531"/>
                </a:moveTo>
                <a:cubicBezTo>
                  <a:pt x="6550" y="2531"/>
                  <a:pt x="6550" y="2761"/>
                  <a:pt x="6712" y="2775"/>
                </a:cubicBezTo>
                <a:lnTo>
                  <a:pt x="6969" y="2775"/>
                </a:lnTo>
                <a:cubicBezTo>
                  <a:pt x="7118" y="2775"/>
                  <a:pt x="7118" y="2531"/>
                  <a:pt x="6969" y="2531"/>
                </a:cubicBezTo>
                <a:close/>
                <a:moveTo>
                  <a:pt x="1665" y="2775"/>
                </a:moveTo>
                <a:lnTo>
                  <a:pt x="1652" y="3153"/>
                </a:lnTo>
                <a:cubicBezTo>
                  <a:pt x="1462" y="3113"/>
                  <a:pt x="1313" y="2964"/>
                  <a:pt x="1273" y="2775"/>
                </a:cubicBezTo>
                <a:close/>
                <a:moveTo>
                  <a:pt x="2274" y="2788"/>
                </a:moveTo>
                <a:cubicBezTo>
                  <a:pt x="2220" y="2964"/>
                  <a:pt x="2085" y="3113"/>
                  <a:pt x="1895" y="3167"/>
                </a:cubicBezTo>
                <a:lnTo>
                  <a:pt x="1895" y="3153"/>
                </a:lnTo>
                <a:lnTo>
                  <a:pt x="1895" y="2788"/>
                </a:lnTo>
                <a:close/>
                <a:moveTo>
                  <a:pt x="1774" y="1895"/>
                </a:moveTo>
                <a:cubicBezTo>
                  <a:pt x="1097" y="1895"/>
                  <a:pt x="759" y="2707"/>
                  <a:pt x="1232" y="3180"/>
                </a:cubicBezTo>
                <a:cubicBezTo>
                  <a:pt x="1390" y="3333"/>
                  <a:pt x="1579" y="3402"/>
                  <a:pt x="1764" y="3402"/>
                </a:cubicBezTo>
                <a:cubicBezTo>
                  <a:pt x="2152" y="3402"/>
                  <a:pt x="2518" y="3102"/>
                  <a:pt x="2518" y="2653"/>
                </a:cubicBezTo>
                <a:cubicBezTo>
                  <a:pt x="2518" y="2247"/>
                  <a:pt x="2179" y="1909"/>
                  <a:pt x="1774" y="1909"/>
                </a:cubicBezTo>
                <a:lnTo>
                  <a:pt x="1774" y="1895"/>
                </a:lnTo>
                <a:close/>
                <a:moveTo>
                  <a:pt x="6334" y="2910"/>
                </a:moveTo>
                <a:cubicBezTo>
                  <a:pt x="6273" y="2910"/>
                  <a:pt x="6212" y="2950"/>
                  <a:pt x="6212" y="3032"/>
                </a:cubicBezTo>
                <a:lnTo>
                  <a:pt x="6212" y="3289"/>
                </a:lnTo>
                <a:cubicBezTo>
                  <a:pt x="6212" y="3356"/>
                  <a:pt x="6266" y="3410"/>
                  <a:pt x="6334" y="3410"/>
                </a:cubicBezTo>
                <a:cubicBezTo>
                  <a:pt x="6401" y="3410"/>
                  <a:pt x="6455" y="3356"/>
                  <a:pt x="6455" y="3289"/>
                </a:cubicBezTo>
                <a:lnTo>
                  <a:pt x="6455" y="3032"/>
                </a:lnTo>
                <a:cubicBezTo>
                  <a:pt x="6455" y="2950"/>
                  <a:pt x="6394" y="2910"/>
                  <a:pt x="6334" y="2910"/>
                </a:cubicBezTo>
                <a:close/>
                <a:moveTo>
                  <a:pt x="2845" y="3529"/>
                </a:moveTo>
                <a:cubicBezTo>
                  <a:pt x="2947" y="3529"/>
                  <a:pt x="3045" y="3607"/>
                  <a:pt x="3045" y="3735"/>
                </a:cubicBezTo>
                <a:cubicBezTo>
                  <a:pt x="3045" y="3843"/>
                  <a:pt x="2964" y="3938"/>
                  <a:pt x="2856" y="3938"/>
                </a:cubicBezTo>
                <a:lnTo>
                  <a:pt x="2842" y="3925"/>
                </a:lnTo>
                <a:cubicBezTo>
                  <a:pt x="2667" y="3925"/>
                  <a:pt x="2585" y="3708"/>
                  <a:pt x="2707" y="3586"/>
                </a:cubicBezTo>
                <a:cubicBezTo>
                  <a:pt x="2747" y="3547"/>
                  <a:pt x="2796" y="3529"/>
                  <a:pt x="2845" y="3529"/>
                </a:cubicBezTo>
                <a:close/>
                <a:moveTo>
                  <a:pt x="5254" y="3529"/>
                </a:moveTo>
                <a:cubicBezTo>
                  <a:pt x="5355" y="3529"/>
                  <a:pt x="5454" y="3607"/>
                  <a:pt x="5454" y="3735"/>
                </a:cubicBezTo>
                <a:cubicBezTo>
                  <a:pt x="5454" y="3843"/>
                  <a:pt x="5373" y="3925"/>
                  <a:pt x="5265" y="3938"/>
                </a:cubicBezTo>
                <a:lnTo>
                  <a:pt x="5251" y="3925"/>
                </a:lnTo>
                <a:cubicBezTo>
                  <a:pt x="5075" y="3925"/>
                  <a:pt x="4994" y="3708"/>
                  <a:pt x="5116" y="3586"/>
                </a:cubicBezTo>
                <a:cubicBezTo>
                  <a:pt x="5155" y="3547"/>
                  <a:pt x="5205" y="3529"/>
                  <a:pt x="5254" y="3529"/>
                </a:cubicBezTo>
                <a:close/>
                <a:moveTo>
                  <a:pt x="2842" y="3289"/>
                </a:moveTo>
                <a:cubicBezTo>
                  <a:pt x="2464" y="3289"/>
                  <a:pt x="2261" y="3762"/>
                  <a:pt x="2545" y="4033"/>
                </a:cubicBezTo>
                <a:cubicBezTo>
                  <a:pt x="2633" y="4121"/>
                  <a:pt x="2742" y="4160"/>
                  <a:pt x="2850" y="4160"/>
                </a:cubicBezTo>
                <a:cubicBezTo>
                  <a:pt x="3073" y="4160"/>
                  <a:pt x="3289" y="3991"/>
                  <a:pt x="3289" y="3735"/>
                </a:cubicBezTo>
                <a:cubicBezTo>
                  <a:pt x="3289" y="3492"/>
                  <a:pt x="3086" y="3289"/>
                  <a:pt x="2842" y="3289"/>
                </a:cubicBezTo>
                <a:close/>
                <a:moveTo>
                  <a:pt x="5251" y="3289"/>
                </a:moveTo>
                <a:cubicBezTo>
                  <a:pt x="4872" y="3289"/>
                  <a:pt x="4669" y="3762"/>
                  <a:pt x="4953" y="4033"/>
                </a:cubicBezTo>
                <a:cubicBezTo>
                  <a:pt x="5041" y="4121"/>
                  <a:pt x="5149" y="4160"/>
                  <a:pt x="5256" y="4160"/>
                </a:cubicBezTo>
                <a:cubicBezTo>
                  <a:pt x="5476" y="4160"/>
                  <a:pt x="5688" y="3991"/>
                  <a:pt x="5698" y="3735"/>
                </a:cubicBezTo>
                <a:cubicBezTo>
                  <a:pt x="5698" y="3492"/>
                  <a:pt x="5495" y="3289"/>
                  <a:pt x="5251" y="3289"/>
                </a:cubicBezTo>
                <a:close/>
                <a:moveTo>
                  <a:pt x="1801" y="1624"/>
                </a:moveTo>
                <a:cubicBezTo>
                  <a:pt x="2207" y="1651"/>
                  <a:pt x="2558" y="1909"/>
                  <a:pt x="2707" y="2287"/>
                </a:cubicBezTo>
                <a:cubicBezTo>
                  <a:pt x="2748" y="2396"/>
                  <a:pt x="2775" y="2504"/>
                  <a:pt x="2788" y="2626"/>
                </a:cubicBezTo>
                <a:cubicBezTo>
                  <a:pt x="2788" y="2829"/>
                  <a:pt x="2910" y="3005"/>
                  <a:pt x="3100" y="3072"/>
                </a:cubicBezTo>
                <a:cubicBezTo>
                  <a:pt x="3424" y="3208"/>
                  <a:pt x="3614" y="3546"/>
                  <a:pt x="3546" y="3898"/>
                </a:cubicBezTo>
                <a:lnTo>
                  <a:pt x="3533" y="3884"/>
                </a:lnTo>
                <a:cubicBezTo>
                  <a:pt x="3453" y="4245"/>
                  <a:pt x="3150" y="4433"/>
                  <a:pt x="2846" y="4433"/>
                </a:cubicBezTo>
                <a:cubicBezTo>
                  <a:pt x="2580" y="4433"/>
                  <a:pt x="2313" y="4289"/>
                  <a:pt x="2193" y="3992"/>
                </a:cubicBezTo>
                <a:cubicBezTo>
                  <a:pt x="2112" y="3803"/>
                  <a:pt x="1936" y="3681"/>
                  <a:pt x="1733" y="3668"/>
                </a:cubicBezTo>
                <a:cubicBezTo>
                  <a:pt x="1625" y="3668"/>
                  <a:pt x="1503" y="3641"/>
                  <a:pt x="1395" y="3600"/>
                </a:cubicBezTo>
                <a:cubicBezTo>
                  <a:pt x="1016" y="3451"/>
                  <a:pt x="759" y="3099"/>
                  <a:pt x="745" y="2680"/>
                </a:cubicBezTo>
                <a:cubicBezTo>
                  <a:pt x="718" y="2112"/>
                  <a:pt x="1178" y="1624"/>
                  <a:pt x="1760" y="1624"/>
                </a:cubicBezTo>
                <a:close/>
                <a:moveTo>
                  <a:pt x="7863" y="3532"/>
                </a:moveTo>
                <a:lnTo>
                  <a:pt x="7863" y="5048"/>
                </a:lnTo>
                <a:lnTo>
                  <a:pt x="7863" y="5061"/>
                </a:lnTo>
                <a:cubicBezTo>
                  <a:pt x="7863" y="5278"/>
                  <a:pt x="7754" y="5494"/>
                  <a:pt x="7592" y="5643"/>
                </a:cubicBezTo>
                <a:lnTo>
                  <a:pt x="7592" y="4128"/>
                </a:lnTo>
                <a:cubicBezTo>
                  <a:pt x="7592" y="3979"/>
                  <a:pt x="7633" y="3843"/>
                  <a:pt x="7714" y="3735"/>
                </a:cubicBezTo>
                <a:cubicBezTo>
                  <a:pt x="7768" y="3668"/>
                  <a:pt x="7822" y="3600"/>
                  <a:pt x="7863" y="3532"/>
                </a:cubicBezTo>
                <a:close/>
                <a:moveTo>
                  <a:pt x="6956" y="745"/>
                </a:moveTo>
                <a:cubicBezTo>
                  <a:pt x="7457" y="745"/>
                  <a:pt x="7849" y="1151"/>
                  <a:pt x="7849" y="1638"/>
                </a:cubicBezTo>
                <a:lnTo>
                  <a:pt x="7849" y="2653"/>
                </a:lnTo>
                <a:lnTo>
                  <a:pt x="7863" y="2653"/>
                </a:lnTo>
                <a:cubicBezTo>
                  <a:pt x="7863" y="2991"/>
                  <a:pt x="7741" y="3329"/>
                  <a:pt x="7524" y="3600"/>
                </a:cubicBezTo>
                <a:cubicBezTo>
                  <a:pt x="7402" y="3749"/>
                  <a:pt x="7348" y="3938"/>
                  <a:pt x="7348" y="4128"/>
                </a:cubicBezTo>
                <a:lnTo>
                  <a:pt x="7348" y="5778"/>
                </a:lnTo>
                <a:cubicBezTo>
                  <a:pt x="7267" y="5805"/>
                  <a:pt x="7172" y="5833"/>
                  <a:pt x="7091" y="5833"/>
                </a:cubicBezTo>
                <a:lnTo>
                  <a:pt x="6807" y="5833"/>
                </a:lnTo>
                <a:cubicBezTo>
                  <a:pt x="6442" y="5833"/>
                  <a:pt x="6131" y="5562"/>
                  <a:pt x="6049" y="5210"/>
                </a:cubicBezTo>
                <a:lnTo>
                  <a:pt x="5901" y="4412"/>
                </a:lnTo>
                <a:cubicBezTo>
                  <a:pt x="6009" y="4317"/>
                  <a:pt x="6076" y="4195"/>
                  <a:pt x="6131" y="4073"/>
                </a:cubicBezTo>
                <a:cubicBezTo>
                  <a:pt x="6171" y="3965"/>
                  <a:pt x="6266" y="3898"/>
                  <a:pt x="6374" y="3898"/>
                </a:cubicBezTo>
                <a:cubicBezTo>
                  <a:pt x="6509" y="3898"/>
                  <a:pt x="6658" y="3871"/>
                  <a:pt x="6780" y="3816"/>
                </a:cubicBezTo>
                <a:cubicBezTo>
                  <a:pt x="7254" y="3627"/>
                  <a:pt x="7565" y="3180"/>
                  <a:pt x="7592" y="2680"/>
                </a:cubicBezTo>
                <a:cubicBezTo>
                  <a:pt x="7605" y="1971"/>
                  <a:pt x="7023" y="1381"/>
                  <a:pt x="6317" y="1381"/>
                </a:cubicBezTo>
                <a:cubicBezTo>
                  <a:pt x="6309" y="1381"/>
                  <a:pt x="6301" y="1381"/>
                  <a:pt x="6293" y="1381"/>
                </a:cubicBezTo>
                <a:cubicBezTo>
                  <a:pt x="6158" y="1394"/>
                  <a:pt x="6036" y="1421"/>
                  <a:pt x="5914" y="1462"/>
                </a:cubicBezTo>
                <a:cubicBezTo>
                  <a:pt x="5772" y="1509"/>
                  <a:pt x="5827" y="1691"/>
                  <a:pt x="5942" y="1691"/>
                </a:cubicBezTo>
                <a:cubicBezTo>
                  <a:pt x="5958" y="1691"/>
                  <a:pt x="5976" y="1687"/>
                  <a:pt x="5995" y="1679"/>
                </a:cubicBezTo>
                <a:cubicBezTo>
                  <a:pt x="6090" y="1651"/>
                  <a:pt x="6198" y="1624"/>
                  <a:pt x="6293" y="1624"/>
                </a:cubicBezTo>
                <a:cubicBezTo>
                  <a:pt x="6309" y="1624"/>
                  <a:pt x="6325" y="1623"/>
                  <a:pt x="6340" y="1623"/>
                </a:cubicBezTo>
                <a:cubicBezTo>
                  <a:pt x="6914" y="1623"/>
                  <a:pt x="7375" y="2100"/>
                  <a:pt x="7348" y="2680"/>
                </a:cubicBezTo>
                <a:cubicBezTo>
                  <a:pt x="7335" y="3086"/>
                  <a:pt x="7078" y="3438"/>
                  <a:pt x="6699" y="3586"/>
                </a:cubicBezTo>
                <a:cubicBezTo>
                  <a:pt x="6591" y="3641"/>
                  <a:pt x="6469" y="3654"/>
                  <a:pt x="6361" y="3668"/>
                </a:cubicBezTo>
                <a:cubicBezTo>
                  <a:pt x="6158" y="3668"/>
                  <a:pt x="5982" y="3789"/>
                  <a:pt x="5901" y="3979"/>
                </a:cubicBezTo>
                <a:cubicBezTo>
                  <a:pt x="5785" y="4267"/>
                  <a:pt x="5514" y="4425"/>
                  <a:pt x="5241" y="4425"/>
                </a:cubicBezTo>
                <a:cubicBezTo>
                  <a:pt x="5065" y="4425"/>
                  <a:pt x="4888" y="4360"/>
                  <a:pt x="4750" y="4222"/>
                </a:cubicBezTo>
                <a:cubicBezTo>
                  <a:pt x="4385" y="3857"/>
                  <a:pt x="4520" y="3248"/>
                  <a:pt x="4980" y="3072"/>
                </a:cubicBezTo>
                <a:cubicBezTo>
                  <a:pt x="5170" y="2991"/>
                  <a:pt x="5305" y="2815"/>
                  <a:pt x="5305" y="2612"/>
                </a:cubicBezTo>
                <a:cubicBezTo>
                  <a:pt x="5305" y="2490"/>
                  <a:pt x="5332" y="2382"/>
                  <a:pt x="5373" y="2274"/>
                </a:cubicBezTo>
                <a:cubicBezTo>
                  <a:pt x="5427" y="2152"/>
                  <a:pt x="5495" y="2057"/>
                  <a:pt x="5576" y="1963"/>
                </a:cubicBezTo>
                <a:cubicBezTo>
                  <a:pt x="5629" y="1877"/>
                  <a:pt x="5557" y="1776"/>
                  <a:pt x="5477" y="1776"/>
                </a:cubicBezTo>
                <a:cubicBezTo>
                  <a:pt x="5456" y="1776"/>
                  <a:pt x="5434" y="1783"/>
                  <a:pt x="5413" y="1800"/>
                </a:cubicBezTo>
                <a:cubicBezTo>
                  <a:pt x="5305" y="1909"/>
                  <a:pt x="5224" y="2044"/>
                  <a:pt x="5170" y="2179"/>
                </a:cubicBezTo>
                <a:cubicBezTo>
                  <a:pt x="5116" y="2314"/>
                  <a:pt x="5075" y="2463"/>
                  <a:pt x="5075" y="2599"/>
                </a:cubicBezTo>
                <a:cubicBezTo>
                  <a:pt x="5075" y="2707"/>
                  <a:pt x="5007" y="2802"/>
                  <a:pt x="4899" y="2842"/>
                </a:cubicBezTo>
                <a:cubicBezTo>
                  <a:pt x="4480" y="3018"/>
                  <a:pt x="4236" y="3478"/>
                  <a:pt x="4331" y="3925"/>
                </a:cubicBezTo>
                <a:cubicBezTo>
                  <a:pt x="4344" y="3965"/>
                  <a:pt x="4358" y="4006"/>
                  <a:pt x="4372" y="4046"/>
                </a:cubicBezTo>
                <a:lnTo>
                  <a:pt x="3736" y="4046"/>
                </a:lnTo>
                <a:cubicBezTo>
                  <a:pt x="3749" y="4006"/>
                  <a:pt x="3763" y="3965"/>
                  <a:pt x="3763" y="3925"/>
                </a:cubicBezTo>
                <a:cubicBezTo>
                  <a:pt x="3871" y="3478"/>
                  <a:pt x="3627" y="3018"/>
                  <a:pt x="3194" y="2842"/>
                </a:cubicBezTo>
                <a:cubicBezTo>
                  <a:pt x="3100" y="2802"/>
                  <a:pt x="3032" y="2707"/>
                  <a:pt x="3032" y="2599"/>
                </a:cubicBezTo>
                <a:cubicBezTo>
                  <a:pt x="3018" y="2463"/>
                  <a:pt x="2991" y="2314"/>
                  <a:pt x="2937" y="2179"/>
                </a:cubicBezTo>
                <a:cubicBezTo>
                  <a:pt x="2761" y="1719"/>
                  <a:pt x="2315" y="1408"/>
                  <a:pt x="1814" y="1381"/>
                </a:cubicBezTo>
                <a:cubicBezTo>
                  <a:pt x="1798" y="1380"/>
                  <a:pt x="1782" y="1380"/>
                  <a:pt x="1766" y="1380"/>
                </a:cubicBezTo>
                <a:cubicBezTo>
                  <a:pt x="1058" y="1380"/>
                  <a:pt x="489" y="1965"/>
                  <a:pt x="515" y="2680"/>
                </a:cubicBezTo>
                <a:cubicBezTo>
                  <a:pt x="542" y="3180"/>
                  <a:pt x="853" y="3627"/>
                  <a:pt x="1313" y="3803"/>
                </a:cubicBezTo>
                <a:cubicBezTo>
                  <a:pt x="1449" y="3857"/>
                  <a:pt x="1598" y="3898"/>
                  <a:pt x="1733" y="3898"/>
                </a:cubicBezTo>
                <a:cubicBezTo>
                  <a:pt x="1841" y="3898"/>
                  <a:pt x="1936" y="3965"/>
                  <a:pt x="1976" y="4073"/>
                </a:cubicBezTo>
                <a:cubicBezTo>
                  <a:pt x="2017" y="4195"/>
                  <a:pt x="2098" y="4304"/>
                  <a:pt x="2193" y="4412"/>
                </a:cubicBezTo>
                <a:lnTo>
                  <a:pt x="2044" y="5197"/>
                </a:lnTo>
                <a:cubicBezTo>
                  <a:pt x="1976" y="5562"/>
                  <a:pt x="1665" y="5819"/>
                  <a:pt x="1286" y="5819"/>
                </a:cubicBezTo>
                <a:lnTo>
                  <a:pt x="1016" y="5819"/>
                </a:lnTo>
                <a:cubicBezTo>
                  <a:pt x="921" y="5819"/>
                  <a:pt x="840" y="5805"/>
                  <a:pt x="745" y="5778"/>
                </a:cubicBezTo>
                <a:lnTo>
                  <a:pt x="745" y="4682"/>
                </a:lnTo>
                <a:cubicBezTo>
                  <a:pt x="745" y="4601"/>
                  <a:pt x="688" y="4561"/>
                  <a:pt x="630" y="4561"/>
                </a:cubicBezTo>
                <a:cubicBezTo>
                  <a:pt x="573" y="4561"/>
                  <a:pt x="515" y="4601"/>
                  <a:pt x="515" y="4682"/>
                </a:cubicBezTo>
                <a:lnTo>
                  <a:pt x="515" y="5657"/>
                </a:lnTo>
                <a:cubicBezTo>
                  <a:pt x="339" y="5508"/>
                  <a:pt x="245" y="5291"/>
                  <a:pt x="245" y="5075"/>
                </a:cubicBezTo>
                <a:lnTo>
                  <a:pt x="245" y="3546"/>
                </a:lnTo>
                <a:cubicBezTo>
                  <a:pt x="285" y="3627"/>
                  <a:pt x="339" y="3695"/>
                  <a:pt x="380" y="3762"/>
                </a:cubicBezTo>
                <a:cubicBezTo>
                  <a:pt x="475" y="3871"/>
                  <a:pt x="515" y="4006"/>
                  <a:pt x="515" y="4141"/>
                </a:cubicBezTo>
                <a:lnTo>
                  <a:pt x="515" y="4195"/>
                </a:lnTo>
                <a:cubicBezTo>
                  <a:pt x="515" y="4270"/>
                  <a:pt x="573" y="4307"/>
                  <a:pt x="630" y="4307"/>
                </a:cubicBezTo>
                <a:cubicBezTo>
                  <a:pt x="688" y="4307"/>
                  <a:pt x="745" y="4270"/>
                  <a:pt x="745" y="4195"/>
                </a:cubicBezTo>
                <a:lnTo>
                  <a:pt x="745" y="4141"/>
                </a:lnTo>
                <a:cubicBezTo>
                  <a:pt x="759" y="3938"/>
                  <a:pt x="691" y="3762"/>
                  <a:pt x="583" y="3613"/>
                </a:cubicBezTo>
                <a:cubicBezTo>
                  <a:pt x="366" y="3343"/>
                  <a:pt x="258" y="3005"/>
                  <a:pt x="258" y="2666"/>
                </a:cubicBezTo>
                <a:lnTo>
                  <a:pt x="258" y="1651"/>
                </a:lnTo>
                <a:cubicBezTo>
                  <a:pt x="258" y="1151"/>
                  <a:pt x="650" y="745"/>
                  <a:pt x="1151" y="745"/>
                </a:cubicBezTo>
                <a:lnTo>
                  <a:pt x="2288" y="745"/>
                </a:lnTo>
                <a:cubicBezTo>
                  <a:pt x="2572" y="758"/>
                  <a:pt x="2802" y="975"/>
                  <a:pt x="2802" y="1259"/>
                </a:cubicBezTo>
                <a:cubicBezTo>
                  <a:pt x="2802" y="1327"/>
                  <a:pt x="2856" y="1381"/>
                  <a:pt x="2924" y="1381"/>
                </a:cubicBezTo>
                <a:lnTo>
                  <a:pt x="5197" y="1381"/>
                </a:lnTo>
                <a:cubicBezTo>
                  <a:pt x="5265" y="1367"/>
                  <a:pt x="5305" y="1327"/>
                  <a:pt x="5305" y="1259"/>
                </a:cubicBezTo>
                <a:cubicBezTo>
                  <a:pt x="5305" y="975"/>
                  <a:pt x="5535" y="745"/>
                  <a:pt x="5819" y="745"/>
                </a:cubicBezTo>
                <a:close/>
                <a:moveTo>
                  <a:pt x="1259" y="1"/>
                </a:moveTo>
                <a:cubicBezTo>
                  <a:pt x="1056" y="1"/>
                  <a:pt x="880" y="163"/>
                  <a:pt x="880" y="366"/>
                </a:cubicBezTo>
                <a:lnTo>
                  <a:pt x="880" y="542"/>
                </a:lnTo>
                <a:cubicBezTo>
                  <a:pt x="366" y="650"/>
                  <a:pt x="1" y="1110"/>
                  <a:pt x="1" y="1651"/>
                </a:cubicBezTo>
                <a:lnTo>
                  <a:pt x="1" y="5061"/>
                </a:lnTo>
                <a:cubicBezTo>
                  <a:pt x="1" y="5630"/>
                  <a:pt x="461" y="6076"/>
                  <a:pt x="1016" y="6076"/>
                </a:cubicBezTo>
                <a:lnTo>
                  <a:pt x="1286" y="6076"/>
                </a:lnTo>
                <a:cubicBezTo>
                  <a:pt x="1774" y="6063"/>
                  <a:pt x="2193" y="5724"/>
                  <a:pt x="2274" y="5251"/>
                </a:cubicBezTo>
                <a:lnTo>
                  <a:pt x="2409" y="4574"/>
                </a:lnTo>
                <a:cubicBezTo>
                  <a:pt x="2545" y="4642"/>
                  <a:pt x="2694" y="4682"/>
                  <a:pt x="2856" y="4682"/>
                </a:cubicBezTo>
                <a:cubicBezTo>
                  <a:pt x="2924" y="4682"/>
                  <a:pt x="2991" y="4669"/>
                  <a:pt x="3059" y="4655"/>
                </a:cubicBezTo>
                <a:cubicBezTo>
                  <a:pt x="3275" y="4601"/>
                  <a:pt x="3478" y="4479"/>
                  <a:pt x="3614" y="4304"/>
                </a:cubicBezTo>
                <a:lnTo>
                  <a:pt x="4493" y="4304"/>
                </a:lnTo>
                <a:cubicBezTo>
                  <a:pt x="4629" y="4479"/>
                  <a:pt x="4832" y="4601"/>
                  <a:pt x="5048" y="4655"/>
                </a:cubicBezTo>
                <a:cubicBezTo>
                  <a:pt x="5116" y="4669"/>
                  <a:pt x="5183" y="4682"/>
                  <a:pt x="5251" y="4682"/>
                </a:cubicBezTo>
                <a:cubicBezTo>
                  <a:pt x="5413" y="4682"/>
                  <a:pt x="5562" y="4642"/>
                  <a:pt x="5698" y="4574"/>
                </a:cubicBezTo>
                <a:lnTo>
                  <a:pt x="5833" y="5251"/>
                </a:lnTo>
                <a:cubicBezTo>
                  <a:pt x="5928" y="5724"/>
                  <a:pt x="6334" y="6063"/>
                  <a:pt x="6821" y="6076"/>
                </a:cubicBezTo>
                <a:lnTo>
                  <a:pt x="7091" y="6076"/>
                </a:lnTo>
                <a:cubicBezTo>
                  <a:pt x="7646" y="6076"/>
                  <a:pt x="8106" y="5630"/>
                  <a:pt x="8106" y="5061"/>
                </a:cubicBezTo>
                <a:lnTo>
                  <a:pt x="8106" y="1651"/>
                </a:lnTo>
                <a:cubicBezTo>
                  <a:pt x="8106" y="1110"/>
                  <a:pt x="7741" y="650"/>
                  <a:pt x="7227" y="542"/>
                </a:cubicBezTo>
                <a:lnTo>
                  <a:pt x="7213" y="542"/>
                </a:lnTo>
                <a:lnTo>
                  <a:pt x="7213" y="366"/>
                </a:lnTo>
                <a:cubicBezTo>
                  <a:pt x="7213" y="163"/>
                  <a:pt x="7051" y="1"/>
                  <a:pt x="6848" y="1"/>
                </a:cubicBezTo>
                <a:lnTo>
                  <a:pt x="6334" y="1"/>
                </a:lnTo>
                <a:cubicBezTo>
                  <a:pt x="6131" y="1"/>
                  <a:pt x="5968" y="163"/>
                  <a:pt x="5968" y="366"/>
                </a:cubicBezTo>
                <a:lnTo>
                  <a:pt x="5968" y="501"/>
                </a:lnTo>
                <a:lnTo>
                  <a:pt x="5833" y="501"/>
                </a:lnTo>
                <a:cubicBezTo>
                  <a:pt x="5454" y="501"/>
                  <a:pt x="5143" y="772"/>
                  <a:pt x="5089" y="1137"/>
                </a:cubicBezTo>
                <a:lnTo>
                  <a:pt x="4683" y="1137"/>
                </a:lnTo>
                <a:cubicBezTo>
                  <a:pt x="4683" y="867"/>
                  <a:pt x="4453" y="637"/>
                  <a:pt x="4182" y="637"/>
                </a:cubicBezTo>
                <a:lnTo>
                  <a:pt x="3925" y="637"/>
                </a:lnTo>
                <a:cubicBezTo>
                  <a:pt x="3654" y="637"/>
                  <a:pt x="3424" y="867"/>
                  <a:pt x="3424" y="1137"/>
                </a:cubicBezTo>
                <a:lnTo>
                  <a:pt x="3018" y="1137"/>
                </a:lnTo>
                <a:cubicBezTo>
                  <a:pt x="2964" y="772"/>
                  <a:pt x="2653" y="501"/>
                  <a:pt x="2274" y="501"/>
                </a:cubicBezTo>
                <a:lnTo>
                  <a:pt x="2139" y="501"/>
                </a:lnTo>
                <a:lnTo>
                  <a:pt x="2139" y="366"/>
                </a:lnTo>
                <a:cubicBezTo>
                  <a:pt x="2139" y="163"/>
                  <a:pt x="1976" y="1"/>
                  <a:pt x="17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69"/>
          <p:cNvSpPr txBox="1">
            <a:spLocks noGrp="1"/>
          </p:cNvSpPr>
          <p:nvPr>
            <p:ph type="subTitle" idx="1"/>
          </p:nvPr>
        </p:nvSpPr>
        <p:spPr>
          <a:xfrm>
            <a:off x="713225" y="1729212"/>
            <a:ext cx="5175900" cy="2960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100" dirty="0" smtClean="0"/>
              <a:t>A </a:t>
            </a:r>
            <a:r>
              <a:rPr lang="en-US" sz="2100" dirty="0"/>
              <a:t>game store application is a software program that allows users to browse, purchase, and download video games. Once a user has chosen a game, they can purchase it through the application using a variety of payment methods. Once the purchase is complete, the game is typically downloaded directly to the user's device</a:t>
            </a:r>
            <a:r>
              <a:rPr lang="en-US" sz="2100" dirty="0" smtClean="0"/>
              <a:t>.</a:t>
            </a:r>
          </a:p>
          <a:p>
            <a:pPr marL="0" lvl="0" indent="0"/>
            <a:endParaRPr lang="en-US" sz="2100" dirty="0" smtClean="0"/>
          </a:p>
          <a:p>
            <a:pPr marL="0" lvl="0" indent="0"/>
            <a:r>
              <a:rPr lang="en-US" sz="1600" dirty="0" smtClean="0"/>
              <a:t>Some </a:t>
            </a:r>
            <a:r>
              <a:rPr lang="en-US" sz="1600" dirty="0"/>
              <a:t>popular examples of game store applications include Steam, Epic Games Store.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9" y="558170"/>
            <a:ext cx="3682303" cy="1347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5494382" y="2799797"/>
            <a:ext cx="1649622" cy="1639118"/>
          </a:xfrm>
          <a:prstGeom prst="rect">
            <a:avLst/>
          </a:prstGeom>
          <a:solidFill>
            <a:srgbClr val="1B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99913" y="2801160"/>
            <a:ext cx="1649622" cy="1639118"/>
          </a:xfrm>
          <a:prstGeom prst="rect">
            <a:avLst/>
          </a:prstGeom>
          <a:solidFill>
            <a:srgbClr val="1B1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4" name="Google Shape;2494;p7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WHO CAN USE IT</a:t>
            </a:r>
            <a:endParaRPr lang="en-US" dirty="0"/>
          </a:p>
        </p:txBody>
      </p:sp>
      <p:sp>
        <p:nvSpPr>
          <p:cNvPr id="2495" name="Google Shape;2495;p76"/>
          <p:cNvSpPr txBox="1">
            <a:spLocks noGrp="1"/>
          </p:cNvSpPr>
          <p:nvPr>
            <p:ph type="subTitle" idx="1"/>
          </p:nvPr>
        </p:nvSpPr>
        <p:spPr>
          <a:xfrm>
            <a:off x="4709109" y="1920056"/>
            <a:ext cx="3217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browse products, add items to </a:t>
            </a:r>
            <a:r>
              <a:rPr lang="en-US" dirty="0" smtClean="0"/>
              <a:t>cart</a:t>
            </a:r>
            <a:r>
              <a:rPr lang="en-US" dirty="0"/>
              <a:t>, and make purchases</a:t>
            </a:r>
            <a:endParaRPr dirty="0"/>
          </a:p>
        </p:txBody>
      </p:sp>
      <p:sp>
        <p:nvSpPr>
          <p:cNvPr id="2496" name="Google Shape;2496;p76"/>
          <p:cNvSpPr txBox="1">
            <a:spLocks noGrp="1"/>
          </p:cNvSpPr>
          <p:nvPr>
            <p:ph type="subTitle" idx="2"/>
          </p:nvPr>
        </p:nvSpPr>
        <p:spPr>
          <a:xfrm>
            <a:off x="5446043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497" name="Google Shape;2497;p76"/>
          <p:cNvSpPr txBox="1">
            <a:spLocks noGrp="1"/>
          </p:cNvSpPr>
          <p:nvPr>
            <p:ph type="subTitle" idx="3"/>
          </p:nvPr>
        </p:nvSpPr>
        <p:spPr>
          <a:xfrm>
            <a:off x="1560237" y="1909188"/>
            <a:ext cx="261128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Can add, update, delete (Product - Category)</a:t>
            </a:r>
            <a:endParaRPr dirty="0"/>
          </a:p>
        </p:txBody>
      </p:sp>
      <p:sp>
        <p:nvSpPr>
          <p:cNvPr id="2498" name="Google Shape;2498;p76"/>
          <p:cNvSpPr txBox="1">
            <a:spLocks noGrp="1"/>
          </p:cNvSpPr>
          <p:nvPr>
            <p:ph type="subTitle" idx="4"/>
          </p:nvPr>
        </p:nvSpPr>
        <p:spPr>
          <a:xfrm>
            <a:off x="1951667" y="1582488"/>
            <a:ext cx="17463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ADMIN</a:t>
            </a:r>
            <a:endParaRPr lang="en-US" dirty="0"/>
          </a:p>
        </p:txBody>
      </p:sp>
      <p:grpSp>
        <p:nvGrpSpPr>
          <p:cNvPr id="33" name="Google Shape;16466;p143"/>
          <p:cNvGrpSpPr/>
          <p:nvPr/>
        </p:nvGrpSpPr>
        <p:grpSpPr>
          <a:xfrm>
            <a:off x="2457318" y="3227301"/>
            <a:ext cx="734812" cy="734812"/>
            <a:chOff x="1819576" y="1511679"/>
            <a:chExt cx="352103" cy="352103"/>
          </a:xfrm>
          <a:solidFill>
            <a:schemeClr val="bg1"/>
          </a:solidFill>
        </p:grpSpPr>
        <p:sp>
          <p:nvSpPr>
            <p:cNvPr id="34" name="Google Shape;16467;p143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6468;p143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6469;p143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Google Shape;16470;p143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oogle Shape;15993;p143"/>
          <p:cNvGrpSpPr/>
          <p:nvPr/>
        </p:nvGrpSpPr>
        <p:grpSpPr>
          <a:xfrm>
            <a:off x="6009825" y="3254433"/>
            <a:ext cx="618736" cy="729846"/>
            <a:chOff x="859265" y="3348175"/>
            <a:chExt cx="312316" cy="368400"/>
          </a:xfrm>
          <a:solidFill>
            <a:schemeClr val="bg1"/>
          </a:solidFill>
        </p:grpSpPr>
        <p:sp>
          <p:nvSpPr>
            <p:cNvPr id="39" name="Google Shape;15994;p143"/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995;p143"/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996;p143"/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997;p143"/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998;p143"/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103"/>
          <p:cNvSpPr txBox="1">
            <a:spLocks noGrp="1"/>
          </p:cNvSpPr>
          <p:nvPr>
            <p:ph type="title"/>
          </p:nvPr>
        </p:nvSpPr>
        <p:spPr>
          <a:xfrm>
            <a:off x="713225" y="295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mtClean="0"/>
              <a:t>FUNCTION REQUIREMENTS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3186"/>
              </p:ext>
            </p:extLst>
          </p:nvPr>
        </p:nvGraphicFramePr>
        <p:xfrm>
          <a:off x="908364" y="1064848"/>
          <a:ext cx="1662820" cy="3730770"/>
        </p:xfrm>
        <a:graphic>
          <a:graphicData uri="http://schemas.openxmlformats.org/drawingml/2006/table">
            <a:tbl>
              <a:tblPr firstRow="1" bandRow="1">
                <a:tableStyleId>{0640B5B6-4BE9-4EA3-8A2B-0E2A4FDD50E2}</a:tableStyleId>
              </a:tblPr>
              <a:tblGrid>
                <a:gridCol w="1662820">
                  <a:extLst>
                    <a:ext uri="{9D8B030D-6E8A-4147-A177-3AD203B41FA5}">
                      <a16:colId xmlns:a16="http://schemas.microsoft.com/office/drawing/2014/main" val="3948540414"/>
                    </a:ext>
                  </a:extLst>
                </a:gridCol>
              </a:tblGrid>
              <a:tr h="124359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Darker Grotesque ExtraBold" panose="020B0604020202020204" charset="0"/>
                        </a:rPr>
                        <a:t>MUST HAVE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214602"/>
                  </a:ext>
                </a:extLst>
              </a:tr>
              <a:tr h="124359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Darker Grotesque ExtraBold" panose="020B0604020202020204" charset="0"/>
                        </a:rPr>
                        <a:t>GOOD HAVE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88065"/>
                  </a:ext>
                </a:extLst>
              </a:tr>
              <a:tr h="1243590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endParaRPr lang="en-US" sz="1200" dirty="0" smtClean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Darker Grotesque ExtraBold" panose="020B0604020202020204" charset="0"/>
                        </a:rPr>
                        <a:t>MAY HAVE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Darker Grotesque ExtraBold" panose="020B060402020202020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467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30624"/>
              </p:ext>
            </p:extLst>
          </p:nvPr>
        </p:nvGraphicFramePr>
        <p:xfrm>
          <a:off x="2571184" y="3576419"/>
          <a:ext cx="6096000" cy="1219200"/>
        </p:xfrm>
        <a:graphic>
          <a:graphicData uri="http://schemas.openxmlformats.org/drawingml/2006/table">
            <a:tbl>
              <a:tblPr firstRow="1" bandRow="1">
                <a:tableStyleId>{0640B5B6-4BE9-4EA3-8A2B-0E2A4FDD50E2}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7090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Support Live Chat</a:t>
                      </a:r>
                      <a:endParaRPr lang="en-US" sz="16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39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user reviews by rates and comments </a:t>
                      </a:r>
                      <a:endParaRPr lang="en-US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2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Promos code and general coupons for discount </a:t>
                      </a:r>
                      <a:endParaRPr lang="en-US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8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Contact Us apply form for any issues in game </a:t>
                      </a:r>
                      <a:endParaRPr lang="en-US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504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23993"/>
              </p:ext>
            </p:extLst>
          </p:nvPr>
        </p:nvGraphicFramePr>
        <p:xfrm>
          <a:off x="2571184" y="2319126"/>
          <a:ext cx="6096000" cy="1219200"/>
        </p:xfrm>
        <a:graphic>
          <a:graphicData uri="http://schemas.openxmlformats.org/drawingml/2006/table">
            <a:tbl>
              <a:tblPr firstRow="1" bandRow="1">
                <a:tableStyleId>{0640B5B6-4BE9-4EA3-8A2B-0E2A4FDD50E2}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7090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Registration by Google, View products in discover and browse format </a:t>
                      </a:r>
                      <a:endParaRPr lang="en-US" sz="14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39335"/>
                  </a:ext>
                </a:extLst>
              </a:tr>
              <a:tr h="26594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Product Image Slider, Show product price before and after discount </a:t>
                      </a:r>
                      <a:endParaRPr lang="en-US" sz="14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2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Add and continue shopping, Add trailer to each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product</a:t>
                      </a:r>
                      <a:endParaRPr lang="en-US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86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Hot add (Wishlist – cart)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buttons also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create counter on both</a:t>
                      </a:r>
                      <a:endParaRPr lang="en-US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504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30894"/>
              </p:ext>
            </p:extLst>
          </p:nvPr>
        </p:nvGraphicFramePr>
        <p:xfrm>
          <a:off x="2571184" y="1061833"/>
          <a:ext cx="6096000" cy="1219200"/>
        </p:xfrm>
        <a:graphic>
          <a:graphicData uri="http://schemas.openxmlformats.org/drawingml/2006/table">
            <a:tbl>
              <a:tblPr firstRow="1" bandRow="1">
                <a:tableStyleId>{0640B5B6-4BE9-4EA3-8A2B-0E2A4FDD50E2}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7090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Genres type - product name – product description and properties - Product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39335"/>
                  </a:ext>
                </a:extLst>
              </a:tr>
              <a:tr h="1381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Shop by (genres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-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lists), Add to (cart –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wishlist)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,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library,</a:t>
                      </a:r>
                      <a:endParaRPr lang="en-US" sz="14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23191"/>
                  </a:ext>
                </a:extLst>
              </a:tr>
              <a:tr h="1381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Filter by (genre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</a:t>
                      </a:r>
                      <a:r>
                        <a:rPr lang="en-US" sz="1400" baseline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-</a:t>
                      </a:r>
                      <a:r>
                        <a:rPr lang="en-US" sz="140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</a:t>
                      </a:r>
                      <a:r>
                        <a:rPr lang="en-US" sz="140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developer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- price), Search filter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 by product name</a:t>
                      </a:r>
                      <a:endParaRPr lang="en-US" sz="14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86831"/>
                  </a:ext>
                </a:extLst>
              </a:tr>
              <a:tr h="1381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Darker Grotesque" panose="020B0604020202020204" charset="0"/>
                        </a:rPr>
                        <a:t>Show cart items with total price, Select payment using strip</a:t>
                      </a:r>
                      <a:endParaRPr lang="en-US" sz="1400" dirty="0">
                        <a:solidFill>
                          <a:schemeClr val="bg1"/>
                        </a:solidFill>
                        <a:latin typeface="Darker Grotesqu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504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80"/>
          <p:cNvSpPr/>
          <p:nvPr/>
        </p:nvSpPr>
        <p:spPr>
          <a:xfrm rot="-354611">
            <a:off x="1688216" y="3615596"/>
            <a:ext cx="346887" cy="295473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80"/>
          <p:cNvSpPr/>
          <p:nvPr/>
        </p:nvSpPr>
        <p:spPr>
          <a:xfrm rot="-354611">
            <a:off x="7082041" y="3615596"/>
            <a:ext cx="346887" cy="295473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80"/>
          <p:cNvSpPr txBox="1"/>
          <p:nvPr/>
        </p:nvSpPr>
        <p:spPr>
          <a:xfrm rot="-354777">
            <a:off x="1710137" y="3583763"/>
            <a:ext cx="346544" cy="35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618" name="Google Shape;2618;p80"/>
          <p:cNvSpPr txBox="1"/>
          <p:nvPr/>
        </p:nvSpPr>
        <p:spPr>
          <a:xfrm rot="-354777">
            <a:off x="7103962" y="3583763"/>
            <a:ext cx="346544" cy="35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619" name="Google Shape;2619;p80"/>
          <p:cNvSpPr txBox="1">
            <a:spLocks noGrp="1"/>
          </p:cNvSpPr>
          <p:nvPr>
            <p:ph type="subTitle" idx="1"/>
          </p:nvPr>
        </p:nvSpPr>
        <p:spPr>
          <a:xfrm>
            <a:off x="6258775" y="2631425"/>
            <a:ext cx="1943665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ASP.Net Core Web API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20" name="Google Shape;2620;p80"/>
          <p:cNvSpPr txBox="1">
            <a:spLocks noGrp="1"/>
          </p:cNvSpPr>
          <p:nvPr>
            <p:ph type="subTitle" idx="2"/>
          </p:nvPr>
        </p:nvSpPr>
        <p:spPr>
          <a:xfrm>
            <a:off x="625877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Back-End</a:t>
            </a:r>
            <a:endParaRPr dirty="0"/>
          </a:p>
        </p:txBody>
      </p:sp>
      <p:sp>
        <p:nvSpPr>
          <p:cNvPr id="2621" name="Google Shape;2621;p80"/>
          <p:cNvSpPr txBox="1">
            <a:spLocks noGrp="1"/>
          </p:cNvSpPr>
          <p:nvPr>
            <p:ph type="subTitle" idx="3"/>
          </p:nvPr>
        </p:nvSpPr>
        <p:spPr>
          <a:xfrm>
            <a:off x="3562050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HTML – CSS – JS – Bootstrap – Angular</a:t>
            </a:r>
            <a:endParaRPr dirty="0"/>
          </a:p>
        </p:txBody>
      </p:sp>
      <p:sp>
        <p:nvSpPr>
          <p:cNvPr id="2622" name="Google Shape;2622;p80"/>
          <p:cNvSpPr txBox="1">
            <a:spLocks noGrp="1"/>
          </p:cNvSpPr>
          <p:nvPr>
            <p:ph type="subTitle" idx="4"/>
          </p:nvPr>
        </p:nvSpPr>
        <p:spPr>
          <a:xfrm>
            <a:off x="3562050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Front-End</a:t>
            </a:r>
            <a:endParaRPr dirty="0"/>
          </a:p>
        </p:txBody>
      </p:sp>
      <p:sp>
        <p:nvSpPr>
          <p:cNvPr id="2623" name="Google Shape;2623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2624" name="Google Shape;2624;p80"/>
          <p:cNvSpPr txBox="1">
            <a:spLocks noGrp="1"/>
          </p:cNvSpPr>
          <p:nvPr>
            <p:ph type="subTitle" idx="5"/>
          </p:nvPr>
        </p:nvSpPr>
        <p:spPr>
          <a:xfrm>
            <a:off x="865325" y="2631425"/>
            <a:ext cx="20199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Adobe Xd</a:t>
            </a:r>
            <a:endParaRPr dirty="0"/>
          </a:p>
        </p:txBody>
      </p:sp>
      <p:sp>
        <p:nvSpPr>
          <p:cNvPr id="2625" name="Google Shape;2625;p80"/>
          <p:cNvSpPr txBox="1">
            <a:spLocks noGrp="1"/>
          </p:cNvSpPr>
          <p:nvPr>
            <p:ph type="subTitle" idx="6"/>
          </p:nvPr>
        </p:nvSpPr>
        <p:spPr>
          <a:xfrm>
            <a:off x="865325" y="2295125"/>
            <a:ext cx="20199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UI/UX Design</a:t>
            </a:r>
            <a:endParaRPr dirty="0"/>
          </a:p>
        </p:txBody>
      </p:sp>
      <p:sp>
        <p:nvSpPr>
          <p:cNvPr id="2648" name="Google Shape;2648;p80"/>
          <p:cNvSpPr/>
          <p:nvPr/>
        </p:nvSpPr>
        <p:spPr>
          <a:xfrm rot="547936">
            <a:off x="4377006" y="3612176"/>
            <a:ext cx="346579" cy="295472"/>
          </a:xfrm>
          <a:custGeom>
            <a:avLst/>
            <a:gdLst/>
            <a:ahLst/>
            <a:cxnLst/>
            <a:rect l="l" t="t" r="r" b="b"/>
            <a:pathLst>
              <a:path w="285750" h="15932" extrusionOk="0">
                <a:moveTo>
                  <a:pt x="0" y="1"/>
                </a:moveTo>
                <a:lnTo>
                  <a:pt x="0" y="15931"/>
                </a:lnTo>
                <a:lnTo>
                  <a:pt x="285750" y="15931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80"/>
          <p:cNvSpPr txBox="1"/>
          <p:nvPr/>
        </p:nvSpPr>
        <p:spPr>
          <a:xfrm rot="546709">
            <a:off x="4398848" y="3586043"/>
            <a:ext cx="346675" cy="35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?</a:t>
            </a:r>
            <a:endParaRPr sz="40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37" name="Google Shape;16274;p143"/>
          <p:cNvGrpSpPr/>
          <p:nvPr/>
        </p:nvGrpSpPr>
        <p:grpSpPr>
          <a:xfrm>
            <a:off x="7080366" y="1833658"/>
            <a:ext cx="437290" cy="406872"/>
            <a:chOff x="6099375" y="2456075"/>
            <a:chExt cx="337684" cy="314194"/>
          </a:xfrm>
          <a:solidFill>
            <a:schemeClr val="accent6"/>
          </a:solidFill>
        </p:grpSpPr>
        <p:sp>
          <p:nvSpPr>
            <p:cNvPr id="38" name="Google Shape;16275;p143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76;p143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6546;p143"/>
          <p:cNvGrpSpPr/>
          <p:nvPr/>
        </p:nvGrpSpPr>
        <p:grpSpPr>
          <a:xfrm>
            <a:off x="4260427" y="1819484"/>
            <a:ext cx="623096" cy="380614"/>
            <a:chOff x="7009649" y="1541981"/>
            <a:chExt cx="524940" cy="320655"/>
          </a:xfrm>
          <a:solidFill>
            <a:schemeClr val="accent5"/>
          </a:solidFill>
        </p:grpSpPr>
        <p:sp>
          <p:nvSpPr>
            <p:cNvPr id="41" name="Google Shape;16547;p143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548;p143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549;p143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550;p143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551;p143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552;p143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553;p143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554;p143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3270;p138"/>
          <p:cNvSpPr/>
          <p:nvPr/>
        </p:nvSpPr>
        <p:spPr>
          <a:xfrm>
            <a:off x="1686338" y="1819484"/>
            <a:ext cx="394142" cy="391908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8" y="375342"/>
            <a:ext cx="6854446" cy="4424126"/>
          </a:xfrm>
          <a:prstGeom prst="rect">
            <a:avLst/>
          </a:prstGeom>
        </p:spPr>
      </p:pic>
      <p:sp>
        <p:nvSpPr>
          <p:cNvPr id="2382" name="Google Shape;2382;p68"/>
          <p:cNvSpPr txBox="1">
            <a:spLocks noGrp="1"/>
          </p:cNvSpPr>
          <p:nvPr>
            <p:ph type="title"/>
          </p:nvPr>
        </p:nvSpPr>
        <p:spPr>
          <a:xfrm>
            <a:off x="5872521" y="3150607"/>
            <a:ext cx="3075536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4"/>
                </a:solidFill>
              </a:rPr>
              <a:t>ERD</a:t>
            </a:r>
            <a:endParaRPr sz="4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40" y="826087"/>
            <a:ext cx="6859518" cy="4317413"/>
          </a:xfrm>
          <a:prstGeom prst="rect">
            <a:avLst/>
          </a:prstGeom>
        </p:spPr>
      </p:pic>
      <p:sp>
        <p:nvSpPr>
          <p:cNvPr id="66" name="Google Shape;2475;p74"/>
          <p:cNvSpPr txBox="1">
            <a:spLocks/>
          </p:cNvSpPr>
          <p:nvPr/>
        </p:nvSpPr>
        <p:spPr>
          <a:xfrm>
            <a:off x="1661779" y="165632"/>
            <a:ext cx="5191693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 b="0" i="0" u="none" strike="noStrike" cap="none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UI DESIGN PAGES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286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Libre Franklin ExtraBold</vt:lpstr>
      <vt:lpstr>Darker Grotesque</vt:lpstr>
      <vt:lpstr>Libre Franklin</vt:lpstr>
      <vt:lpstr>Darker Grotesque ExtraBold</vt:lpstr>
      <vt:lpstr>Arial</vt:lpstr>
      <vt:lpstr>Darker Grotesque Medium</vt:lpstr>
      <vt:lpstr>Trivia Night XL by Slidesgo</vt:lpstr>
      <vt:lpstr>Cube Game</vt:lpstr>
      <vt:lpstr>Our Team</vt:lpstr>
      <vt:lpstr>PowerPoint Presentation</vt:lpstr>
      <vt:lpstr>WHO CAN USE IT</vt:lpstr>
      <vt:lpstr>FUNCTION REQUIREMENTS</vt:lpstr>
      <vt:lpstr>TOOLS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Game</dc:title>
  <dc:creator>Mariam Mohamed Ezz-Aldin</dc:creator>
  <cp:lastModifiedBy>user</cp:lastModifiedBy>
  <cp:revision>27</cp:revision>
  <dcterms:modified xsi:type="dcterms:W3CDTF">2023-06-07T07:46:37Z</dcterms:modified>
</cp:coreProperties>
</file>